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  <p:sldMasterId id="2147483685" r:id="rId2"/>
    <p:sldMasterId id="2147483697" r:id="rId3"/>
    <p:sldMasterId id="2147483709" r:id="rId4"/>
    <p:sldMasterId id="2147483721" r:id="rId5"/>
  </p:sldMasterIdLst>
  <p:notesMasterIdLst>
    <p:notesMasterId r:id="rId53"/>
  </p:notesMasterIdLst>
  <p:sldIdLst>
    <p:sldId id="263" r:id="rId6"/>
    <p:sldId id="259" r:id="rId7"/>
    <p:sldId id="2007577541" r:id="rId8"/>
    <p:sldId id="736" r:id="rId9"/>
    <p:sldId id="2007577540" r:id="rId10"/>
    <p:sldId id="737" r:id="rId11"/>
    <p:sldId id="738" r:id="rId12"/>
    <p:sldId id="739" r:id="rId13"/>
    <p:sldId id="740" r:id="rId14"/>
    <p:sldId id="741" r:id="rId15"/>
    <p:sldId id="2007577539" r:id="rId16"/>
    <p:sldId id="2007577542" r:id="rId17"/>
    <p:sldId id="320" r:id="rId18"/>
    <p:sldId id="321" r:id="rId19"/>
    <p:sldId id="261" r:id="rId20"/>
    <p:sldId id="781" r:id="rId21"/>
    <p:sldId id="783" r:id="rId22"/>
    <p:sldId id="782" r:id="rId23"/>
    <p:sldId id="2007577543" r:id="rId24"/>
    <p:sldId id="785" r:id="rId25"/>
    <p:sldId id="786" r:id="rId26"/>
    <p:sldId id="787" r:id="rId27"/>
    <p:sldId id="788" r:id="rId28"/>
    <p:sldId id="2007577545" r:id="rId29"/>
    <p:sldId id="789" r:id="rId30"/>
    <p:sldId id="790" r:id="rId31"/>
    <p:sldId id="791" r:id="rId32"/>
    <p:sldId id="792" r:id="rId33"/>
    <p:sldId id="794" r:id="rId34"/>
    <p:sldId id="796" r:id="rId35"/>
    <p:sldId id="2007577544" r:id="rId36"/>
    <p:sldId id="797" r:id="rId37"/>
    <p:sldId id="793" r:id="rId38"/>
    <p:sldId id="799" r:id="rId39"/>
    <p:sldId id="802" r:id="rId40"/>
    <p:sldId id="803" r:id="rId41"/>
    <p:sldId id="319" r:id="rId42"/>
    <p:sldId id="257" r:id="rId43"/>
    <p:sldId id="770" r:id="rId44"/>
    <p:sldId id="771" r:id="rId45"/>
    <p:sldId id="772" r:id="rId46"/>
    <p:sldId id="773" r:id="rId47"/>
    <p:sldId id="774" r:id="rId48"/>
    <p:sldId id="775" r:id="rId49"/>
    <p:sldId id="805" r:id="rId50"/>
    <p:sldId id="806" r:id="rId51"/>
    <p:sldId id="2007577538" r:id="rId52"/>
  </p:sldIdLst>
  <p:sldSz cx="9144000" cy="5143500" type="screen16x9"/>
  <p:notesSz cx="6858000" cy="9144000"/>
  <p:embeddedFontLst>
    <p:embeddedFont>
      <p:font typeface="Asap" charset="0"/>
      <p:regular r:id="rId54"/>
      <p:bold r:id="rId55"/>
      <p:italic r:id="rId56"/>
      <p:boldItalic r:id="rId57"/>
    </p:embeddedFont>
    <p:embeddedFont>
      <p:font typeface="SimSun" pitchFamily="2" charset="-122"/>
      <p:regular r:id="rId58"/>
    </p:embeddedFont>
    <p:embeddedFont>
      <p:font typeface="Calibri Light" pitchFamily="34" charset="0"/>
      <p:regular r:id="rId59"/>
      <p:italic r:id="rId60"/>
    </p:embeddedFont>
    <p:embeddedFont>
      <p:font typeface="Calibri" pitchFamily="34" charset="0"/>
      <p:regular r:id="rId61"/>
      <p:bold r:id="rId62"/>
      <p:italic r:id="rId63"/>
      <p:boldItalic r:id="rId64"/>
    </p:embeddedFont>
    <p:embeddedFont>
      <p:font typeface="MS Mincho" pitchFamily="49" charset="-128"/>
      <p:regular r:id="rId65"/>
    </p:embeddedFont>
    <p:embeddedFont>
      <p:font typeface="Fredoka One" charset="0"/>
      <p:regular r:id="rId66"/>
    </p:embeddedFont>
    <p:embeddedFont>
      <p:font typeface=".VnTime" pitchFamily="34" charset="0"/>
      <p:regular r:id="rId67"/>
      <p:bold r:id="rId68"/>
      <p:italic r:id="rId69"/>
      <p:boldItalic r:id="rId70"/>
    </p:embeddedFont>
    <p:embeddedFont>
      <p:font typeface="Didact Gothic" charset="0"/>
      <p:regular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966"/>
    <a:srgbClr val="86C63F"/>
    <a:srgbClr val="997B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A785998-7E07-4E62-9C64-5F608DAC0331}">
  <a:tblStyle styleId="{CA785998-7E07-4E62-9C64-5F608DAC033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>
        <p:scale>
          <a:sx n="92" d="100"/>
          <a:sy n="92" d="100"/>
        </p:scale>
        <p:origin x="-780" y="-20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font" Target="fonts/font2.fntdata"/><Relationship Id="rId63" Type="http://schemas.openxmlformats.org/officeDocument/2006/relationships/font" Target="fonts/font10.fntdata"/><Relationship Id="rId68" Type="http://schemas.openxmlformats.org/officeDocument/2006/relationships/font" Target="fonts/font15.fntdata"/><Relationship Id="rId7" Type="http://schemas.openxmlformats.org/officeDocument/2006/relationships/slide" Target="slides/slide2.xml"/><Relationship Id="rId71" Type="http://schemas.openxmlformats.org/officeDocument/2006/relationships/font" Target="fonts/font18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font" Target="fonts/font13.fntdata"/><Relationship Id="rId74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font" Target="fonts/font4.fntdata"/><Relationship Id="rId61" Type="http://schemas.openxmlformats.org/officeDocument/2006/relationships/font" Target="fonts/font8.fntdata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73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font" Target="fonts/font16.fntdata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font" Target="fonts/font6.fntdata"/><Relationship Id="rId67" Type="http://schemas.openxmlformats.org/officeDocument/2006/relationships/font" Target="fonts/font14.fntdata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font" Target="fonts/font17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543709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" name="Google Shape;873;g10311fe1dea_0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" name="Google Shape;874;g10311fe1dea_0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29027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33788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7575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7575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819691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823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03024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03024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82759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19320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05954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539421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2671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8191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475994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48746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0895881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4133807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096627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54342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0249626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502098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548972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42558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94278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30140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" name="Google Shape;873;g10311fe1dea_0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" name="Google Shape;874;g10311fe1dea_0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581204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87249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900141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" name="Google Shape;829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0" name="Google Shape;830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86917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1453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1200050" y="1497550"/>
            <a:ext cx="4024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1200050" y="836925"/>
            <a:ext cx="1165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1200050" y="2274275"/>
            <a:ext cx="4024200" cy="51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3"/>
          <p:cNvSpPr/>
          <p:nvPr/>
        </p:nvSpPr>
        <p:spPr>
          <a:xfrm>
            <a:off x="-45600" y="4255050"/>
            <a:ext cx="9189600" cy="8883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" name="Google Shape;24;p3"/>
          <p:cNvGrpSpPr/>
          <p:nvPr/>
        </p:nvGrpSpPr>
        <p:grpSpPr>
          <a:xfrm>
            <a:off x="6860373" y="4681363"/>
            <a:ext cx="535819" cy="261595"/>
            <a:chOff x="107375" y="2848613"/>
            <a:chExt cx="729800" cy="356300"/>
          </a:xfrm>
        </p:grpSpPr>
        <p:sp>
          <p:nvSpPr>
            <p:cNvPr id="25" name="Google Shape;25;p3"/>
            <p:cNvSpPr/>
            <p:nvPr/>
          </p:nvSpPr>
          <p:spPr>
            <a:xfrm>
              <a:off x="107375" y="2848613"/>
              <a:ext cx="729800" cy="356300"/>
            </a:xfrm>
            <a:custGeom>
              <a:avLst/>
              <a:gdLst/>
              <a:ahLst/>
              <a:cxnLst/>
              <a:rect l="l" t="t" r="r" b="b"/>
              <a:pathLst>
                <a:path w="29192" h="14252" extrusionOk="0">
                  <a:moveTo>
                    <a:pt x="22650" y="1"/>
                  </a:moveTo>
                  <a:cubicBezTo>
                    <a:pt x="21451" y="1"/>
                    <a:pt x="20374" y="482"/>
                    <a:pt x="19779" y="1683"/>
                  </a:cubicBezTo>
                  <a:cubicBezTo>
                    <a:pt x="19282" y="2675"/>
                    <a:pt x="19230" y="3836"/>
                    <a:pt x="18760" y="4842"/>
                  </a:cubicBezTo>
                  <a:cubicBezTo>
                    <a:pt x="17938" y="6617"/>
                    <a:pt x="15940" y="7596"/>
                    <a:pt x="13996" y="7857"/>
                  </a:cubicBezTo>
                  <a:cubicBezTo>
                    <a:pt x="13461" y="7929"/>
                    <a:pt x="12923" y="7957"/>
                    <a:pt x="12382" y="7957"/>
                  </a:cubicBezTo>
                  <a:cubicBezTo>
                    <a:pt x="10973" y="7957"/>
                    <a:pt x="9549" y="7771"/>
                    <a:pt x="8134" y="7714"/>
                  </a:cubicBezTo>
                  <a:cubicBezTo>
                    <a:pt x="7890" y="7704"/>
                    <a:pt x="7644" y="7699"/>
                    <a:pt x="7397" y="7699"/>
                  </a:cubicBezTo>
                  <a:cubicBezTo>
                    <a:pt x="5666" y="7699"/>
                    <a:pt x="3900" y="7971"/>
                    <a:pt x="2494" y="8954"/>
                  </a:cubicBezTo>
                  <a:cubicBezTo>
                    <a:pt x="889" y="10090"/>
                    <a:pt x="1" y="12400"/>
                    <a:pt x="979" y="14085"/>
                  </a:cubicBezTo>
                  <a:cubicBezTo>
                    <a:pt x="1169" y="14201"/>
                    <a:pt x="1380" y="14252"/>
                    <a:pt x="1597" y="14252"/>
                  </a:cubicBezTo>
                  <a:cubicBezTo>
                    <a:pt x="2036" y="14252"/>
                    <a:pt x="2497" y="14043"/>
                    <a:pt x="2847" y="13745"/>
                  </a:cubicBezTo>
                  <a:cubicBezTo>
                    <a:pt x="3369" y="13314"/>
                    <a:pt x="3721" y="12714"/>
                    <a:pt x="4217" y="12244"/>
                  </a:cubicBezTo>
                  <a:cubicBezTo>
                    <a:pt x="5341" y="11165"/>
                    <a:pt x="6987" y="10879"/>
                    <a:pt x="8581" y="10879"/>
                  </a:cubicBezTo>
                  <a:cubicBezTo>
                    <a:pt x="8839" y="10879"/>
                    <a:pt x="9095" y="10887"/>
                    <a:pt x="9348" y="10899"/>
                  </a:cubicBezTo>
                  <a:cubicBezTo>
                    <a:pt x="10829" y="10982"/>
                    <a:pt x="12302" y="11180"/>
                    <a:pt x="13773" y="11180"/>
                  </a:cubicBezTo>
                  <a:cubicBezTo>
                    <a:pt x="14156" y="11180"/>
                    <a:pt x="14539" y="11167"/>
                    <a:pt x="14922" y="11134"/>
                  </a:cubicBezTo>
                  <a:cubicBezTo>
                    <a:pt x="16789" y="10964"/>
                    <a:pt x="18708" y="10247"/>
                    <a:pt x="19792" y="8732"/>
                  </a:cubicBezTo>
                  <a:cubicBezTo>
                    <a:pt x="20967" y="7087"/>
                    <a:pt x="21084" y="4646"/>
                    <a:pt x="22781" y="3523"/>
                  </a:cubicBezTo>
                  <a:cubicBezTo>
                    <a:pt x="23217" y="3236"/>
                    <a:pt x="23741" y="3096"/>
                    <a:pt x="24263" y="3096"/>
                  </a:cubicBezTo>
                  <a:cubicBezTo>
                    <a:pt x="25165" y="3096"/>
                    <a:pt x="26064" y="3513"/>
                    <a:pt x="26502" y="4306"/>
                  </a:cubicBezTo>
                  <a:cubicBezTo>
                    <a:pt x="27194" y="5547"/>
                    <a:pt x="26280" y="7413"/>
                    <a:pt x="24857" y="7453"/>
                  </a:cubicBezTo>
                  <a:cubicBezTo>
                    <a:pt x="24830" y="7454"/>
                    <a:pt x="24802" y="7455"/>
                    <a:pt x="24774" y="7455"/>
                  </a:cubicBezTo>
                  <a:cubicBezTo>
                    <a:pt x="24336" y="7455"/>
                    <a:pt x="23891" y="7319"/>
                    <a:pt x="23465" y="7319"/>
                  </a:cubicBezTo>
                  <a:cubicBezTo>
                    <a:pt x="23309" y="7319"/>
                    <a:pt x="23154" y="7337"/>
                    <a:pt x="23004" y="7387"/>
                  </a:cubicBezTo>
                  <a:cubicBezTo>
                    <a:pt x="21998" y="7727"/>
                    <a:pt x="21972" y="9319"/>
                    <a:pt x="22807" y="9972"/>
                  </a:cubicBezTo>
                  <a:cubicBezTo>
                    <a:pt x="23198" y="10282"/>
                    <a:pt x="23679" y="10412"/>
                    <a:pt x="24179" y="10412"/>
                  </a:cubicBezTo>
                  <a:cubicBezTo>
                    <a:pt x="24733" y="10412"/>
                    <a:pt x="25309" y="10252"/>
                    <a:pt x="25810" y="9998"/>
                  </a:cubicBezTo>
                  <a:cubicBezTo>
                    <a:pt x="28029" y="8889"/>
                    <a:pt x="29192" y="6029"/>
                    <a:pt x="28395" y="3680"/>
                  </a:cubicBezTo>
                  <a:cubicBezTo>
                    <a:pt x="27750" y="1803"/>
                    <a:pt x="24970" y="1"/>
                    <a:pt x="22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321475" y="3042113"/>
              <a:ext cx="119475" cy="85850"/>
            </a:xfrm>
            <a:custGeom>
              <a:avLst/>
              <a:gdLst/>
              <a:ahLst/>
              <a:cxnLst/>
              <a:rect l="l" t="t" r="r" b="b"/>
              <a:pathLst>
                <a:path w="4779" h="3434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914"/>
                    <a:pt x="1006" y="2049"/>
                    <a:pt x="993" y="3172"/>
                  </a:cubicBezTo>
                  <a:cubicBezTo>
                    <a:pt x="2220" y="3250"/>
                    <a:pt x="3460" y="3394"/>
                    <a:pt x="4687" y="3433"/>
                  </a:cubicBezTo>
                  <a:cubicBezTo>
                    <a:pt x="4779" y="2350"/>
                    <a:pt x="4661" y="1240"/>
                    <a:pt x="4348" y="196"/>
                  </a:cubicBezTo>
                  <a:cubicBezTo>
                    <a:pt x="4161" y="202"/>
                    <a:pt x="3974" y="205"/>
                    <a:pt x="3787" y="205"/>
                  </a:cubicBezTo>
                  <a:cubicBezTo>
                    <a:pt x="2532" y="205"/>
                    <a:pt x="1261" y="6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7;p3"/>
          <p:cNvGrpSpPr/>
          <p:nvPr/>
        </p:nvGrpSpPr>
        <p:grpSpPr>
          <a:xfrm>
            <a:off x="6434642" y="4588745"/>
            <a:ext cx="460307" cy="315137"/>
            <a:chOff x="0" y="2448138"/>
            <a:chExt cx="626950" cy="429225"/>
          </a:xfrm>
        </p:grpSpPr>
        <p:sp>
          <p:nvSpPr>
            <p:cNvPr id="28" name="Google Shape;28;p3"/>
            <p:cNvSpPr/>
            <p:nvPr/>
          </p:nvSpPr>
          <p:spPr>
            <a:xfrm>
              <a:off x="0" y="2448138"/>
              <a:ext cx="626950" cy="429225"/>
            </a:xfrm>
            <a:custGeom>
              <a:avLst/>
              <a:gdLst/>
              <a:ahLst/>
              <a:cxnLst/>
              <a:rect l="l" t="t" r="r" b="b"/>
              <a:pathLst>
                <a:path w="25078" h="17169" extrusionOk="0">
                  <a:moveTo>
                    <a:pt x="22317" y="0"/>
                  </a:moveTo>
                  <a:cubicBezTo>
                    <a:pt x="20552" y="0"/>
                    <a:pt x="18447" y="626"/>
                    <a:pt x="17912" y="1317"/>
                  </a:cubicBezTo>
                  <a:cubicBezTo>
                    <a:pt x="16489" y="3145"/>
                    <a:pt x="17795" y="5808"/>
                    <a:pt x="17455" y="8093"/>
                  </a:cubicBezTo>
                  <a:cubicBezTo>
                    <a:pt x="17024" y="10965"/>
                    <a:pt x="14035" y="12780"/>
                    <a:pt x="11175" y="13302"/>
                  </a:cubicBezTo>
                  <a:cubicBezTo>
                    <a:pt x="8317" y="13824"/>
                    <a:pt x="5353" y="13472"/>
                    <a:pt x="2507" y="14085"/>
                  </a:cubicBezTo>
                  <a:cubicBezTo>
                    <a:pt x="1724" y="14242"/>
                    <a:pt x="888" y="14529"/>
                    <a:pt x="444" y="15195"/>
                  </a:cubicBezTo>
                  <a:cubicBezTo>
                    <a:pt x="0" y="15874"/>
                    <a:pt x="249" y="16997"/>
                    <a:pt x="1045" y="17153"/>
                  </a:cubicBezTo>
                  <a:cubicBezTo>
                    <a:pt x="1103" y="17164"/>
                    <a:pt x="1162" y="17169"/>
                    <a:pt x="1220" y="17169"/>
                  </a:cubicBezTo>
                  <a:cubicBezTo>
                    <a:pt x="1589" y="17169"/>
                    <a:pt x="1949" y="16972"/>
                    <a:pt x="2298" y="16814"/>
                  </a:cubicBezTo>
                  <a:cubicBezTo>
                    <a:pt x="6371" y="14894"/>
                    <a:pt x="11476" y="16553"/>
                    <a:pt x="15536" y="14581"/>
                  </a:cubicBezTo>
                  <a:cubicBezTo>
                    <a:pt x="18552" y="13106"/>
                    <a:pt x="20444" y="9582"/>
                    <a:pt x="19974" y="6240"/>
                  </a:cubicBezTo>
                  <a:cubicBezTo>
                    <a:pt x="19844" y="5378"/>
                    <a:pt x="19622" y="4398"/>
                    <a:pt x="20157" y="3707"/>
                  </a:cubicBezTo>
                  <a:cubicBezTo>
                    <a:pt x="20719" y="2988"/>
                    <a:pt x="21802" y="3014"/>
                    <a:pt x="22729" y="3002"/>
                  </a:cubicBezTo>
                  <a:cubicBezTo>
                    <a:pt x="23643" y="2976"/>
                    <a:pt x="24792" y="2623"/>
                    <a:pt x="24909" y="1709"/>
                  </a:cubicBezTo>
                  <a:cubicBezTo>
                    <a:pt x="25077" y="454"/>
                    <a:pt x="23820" y="0"/>
                    <a:pt x="2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376325" y="2683738"/>
              <a:ext cx="101200" cy="101200"/>
            </a:xfrm>
            <a:custGeom>
              <a:avLst/>
              <a:gdLst/>
              <a:ahLst/>
              <a:cxnLst/>
              <a:rect l="l" t="t" r="r" b="b"/>
              <a:pathLst>
                <a:path w="4048" h="4048" extrusionOk="0">
                  <a:moveTo>
                    <a:pt x="1984" y="1"/>
                  </a:moveTo>
                  <a:cubicBezTo>
                    <a:pt x="1553" y="915"/>
                    <a:pt x="848" y="1672"/>
                    <a:pt x="0" y="2285"/>
                  </a:cubicBezTo>
                  <a:cubicBezTo>
                    <a:pt x="848" y="2664"/>
                    <a:pt x="1605" y="3277"/>
                    <a:pt x="2141" y="4048"/>
                  </a:cubicBezTo>
                  <a:cubicBezTo>
                    <a:pt x="2924" y="3369"/>
                    <a:pt x="3564" y="2520"/>
                    <a:pt x="4047" y="1594"/>
                  </a:cubicBezTo>
                  <a:cubicBezTo>
                    <a:pt x="3485" y="927"/>
                    <a:pt x="2780" y="379"/>
                    <a:pt x="19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30;p3"/>
          <p:cNvGrpSpPr/>
          <p:nvPr/>
        </p:nvGrpSpPr>
        <p:grpSpPr>
          <a:xfrm rot="3141898">
            <a:off x="1736901" y="4606750"/>
            <a:ext cx="464799" cy="318213"/>
            <a:chOff x="0" y="2448138"/>
            <a:chExt cx="626950" cy="429225"/>
          </a:xfrm>
        </p:grpSpPr>
        <p:sp>
          <p:nvSpPr>
            <p:cNvPr id="31" name="Google Shape;31;p3"/>
            <p:cNvSpPr/>
            <p:nvPr/>
          </p:nvSpPr>
          <p:spPr>
            <a:xfrm>
              <a:off x="0" y="2448138"/>
              <a:ext cx="626950" cy="429225"/>
            </a:xfrm>
            <a:custGeom>
              <a:avLst/>
              <a:gdLst/>
              <a:ahLst/>
              <a:cxnLst/>
              <a:rect l="l" t="t" r="r" b="b"/>
              <a:pathLst>
                <a:path w="25078" h="17169" extrusionOk="0">
                  <a:moveTo>
                    <a:pt x="22317" y="0"/>
                  </a:moveTo>
                  <a:cubicBezTo>
                    <a:pt x="20552" y="0"/>
                    <a:pt x="18447" y="626"/>
                    <a:pt x="17912" y="1317"/>
                  </a:cubicBezTo>
                  <a:cubicBezTo>
                    <a:pt x="16489" y="3145"/>
                    <a:pt x="17795" y="5808"/>
                    <a:pt x="17455" y="8093"/>
                  </a:cubicBezTo>
                  <a:cubicBezTo>
                    <a:pt x="17024" y="10965"/>
                    <a:pt x="14035" y="12780"/>
                    <a:pt x="11175" y="13302"/>
                  </a:cubicBezTo>
                  <a:cubicBezTo>
                    <a:pt x="8317" y="13824"/>
                    <a:pt x="5353" y="13472"/>
                    <a:pt x="2507" y="14085"/>
                  </a:cubicBezTo>
                  <a:cubicBezTo>
                    <a:pt x="1724" y="14242"/>
                    <a:pt x="888" y="14529"/>
                    <a:pt x="444" y="15195"/>
                  </a:cubicBezTo>
                  <a:cubicBezTo>
                    <a:pt x="0" y="15874"/>
                    <a:pt x="249" y="16997"/>
                    <a:pt x="1045" y="17153"/>
                  </a:cubicBezTo>
                  <a:cubicBezTo>
                    <a:pt x="1103" y="17164"/>
                    <a:pt x="1162" y="17169"/>
                    <a:pt x="1220" y="17169"/>
                  </a:cubicBezTo>
                  <a:cubicBezTo>
                    <a:pt x="1589" y="17169"/>
                    <a:pt x="1949" y="16972"/>
                    <a:pt x="2298" y="16814"/>
                  </a:cubicBezTo>
                  <a:cubicBezTo>
                    <a:pt x="6371" y="14894"/>
                    <a:pt x="11476" y="16553"/>
                    <a:pt x="15536" y="14581"/>
                  </a:cubicBezTo>
                  <a:cubicBezTo>
                    <a:pt x="18552" y="13106"/>
                    <a:pt x="20444" y="9582"/>
                    <a:pt x="19974" y="6240"/>
                  </a:cubicBezTo>
                  <a:cubicBezTo>
                    <a:pt x="19844" y="5378"/>
                    <a:pt x="19622" y="4398"/>
                    <a:pt x="20157" y="3707"/>
                  </a:cubicBezTo>
                  <a:cubicBezTo>
                    <a:pt x="20719" y="2988"/>
                    <a:pt x="21802" y="3014"/>
                    <a:pt x="22729" y="3002"/>
                  </a:cubicBezTo>
                  <a:cubicBezTo>
                    <a:pt x="23643" y="2976"/>
                    <a:pt x="24792" y="2623"/>
                    <a:pt x="24909" y="1709"/>
                  </a:cubicBezTo>
                  <a:cubicBezTo>
                    <a:pt x="25077" y="454"/>
                    <a:pt x="23820" y="0"/>
                    <a:pt x="2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376325" y="2683738"/>
              <a:ext cx="101200" cy="101200"/>
            </a:xfrm>
            <a:custGeom>
              <a:avLst/>
              <a:gdLst/>
              <a:ahLst/>
              <a:cxnLst/>
              <a:rect l="l" t="t" r="r" b="b"/>
              <a:pathLst>
                <a:path w="4048" h="4048" extrusionOk="0">
                  <a:moveTo>
                    <a:pt x="1984" y="1"/>
                  </a:moveTo>
                  <a:cubicBezTo>
                    <a:pt x="1553" y="915"/>
                    <a:pt x="848" y="1672"/>
                    <a:pt x="0" y="2285"/>
                  </a:cubicBezTo>
                  <a:cubicBezTo>
                    <a:pt x="848" y="2664"/>
                    <a:pt x="1605" y="3277"/>
                    <a:pt x="2141" y="4048"/>
                  </a:cubicBezTo>
                  <a:cubicBezTo>
                    <a:pt x="2924" y="3369"/>
                    <a:pt x="3564" y="2520"/>
                    <a:pt x="4047" y="1594"/>
                  </a:cubicBezTo>
                  <a:cubicBezTo>
                    <a:pt x="3485" y="927"/>
                    <a:pt x="2780" y="379"/>
                    <a:pt x="19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33;p3"/>
          <p:cNvGrpSpPr/>
          <p:nvPr/>
        </p:nvGrpSpPr>
        <p:grpSpPr>
          <a:xfrm rot="-9407039">
            <a:off x="2311693" y="4586266"/>
            <a:ext cx="535781" cy="261577"/>
            <a:chOff x="107375" y="2848613"/>
            <a:chExt cx="729800" cy="356300"/>
          </a:xfrm>
        </p:grpSpPr>
        <p:sp>
          <p:nvSpPr>
            <p:cNvPr id="34" name="Google Shape;34;p3"/>
            <p:cNvSpPr/>
            <p:nvPr/>
          </p:nvSpPr>
          <p:spPr>
            <a:xfrm>
              <a:off x="107375" y="2848613"/>
              <a:ext cx="729800" cy="356300"/>
            </a:xfrm>
            <a:custGeom>
              <a:avLst/>
              <a:gdLst/>
              <a:ahLst/>
              <a:cxnLst/>
              <a:rect l="l" t="t" r="r" b="b"/>
              <a:pathLst>
                <a:path w="29192" h="14252" extrusionOk="0">
                  <a:moveTo>
                    <a:pt x="22650" y="1"/>
                  </a:moveTo>
                  <a:cubicBezTo>
                    <a:pt x="21451" y="1"/>
                    <a:pt x="20374" y="482"/>
                    <a:pt x="19779" y="1683"/>
                  </a:cubicBezTo>
                  <a:cubicBezTo>
                    <a:pt x="19282" y="2675"/>
                    <a:pt x="19230" y="3836"/>
                    <a:pt x="18760" y="4842"/>
                  </a:cubicBezTo>
                  <a:cubicBezTo>
                    <a:pt x="17938" y="6617"/>
                    <a:pt x="15940" y="7596"/>
                    <a:pt x="13996" y="7857"/>
                  </a:cubicBezTo>
                  <a:cubicBezTo>
                    <a:pt x="13461" y="7929"/>
                    <a:pt x="12923" y="7957"/>
                    <a:pt x="12382" y="7957"/>
                  </a:cubicBezTo>
                  <a:cubicBezTo>
                    <a:pt x="10973" y="7957"/>
                    <a:pt x="9549" y="7771"/>
                    <a:pt x="8134" y="7714"/>
                  </a:cubicBezTo>
                  <a:cubicBezTo>
                    <a:pt x="7890" y="7704"/>
                    <a:pt x="7644" y="7699"/>
                    <a:pt x="7397" y="7699"/>
                  </a:cubicBezTo>
                  <a:cubicBezTo>
                    <a:pt x="5666" y="7699"/>
                    <a:pt x="3900" y="7971"/>
                    <a:pt x="2494" y="8954"/>
                  </a:cubicBezTo>
                  <a:cubicBezTo>
                    <a:pt x="889" y="10090"/>
                    <a:pt x="1" y="12400"/>
                    <a:pt x="979" y="14085"/>
                  </a:cubicBezTo>
                  <a:cubicBezTo>
                    <a:pt x="1169" y="14201"/>
                    <a:pt x="1380" y="14252"/>
                    <a:pt x="1597" y="14252"/>
                  </a:cubicBezTo>
                  <a:cubicBezTo>
                    <a:pt x="2036" y="14252"/>
                    <a:pt x="2497" y="14043"/>
                    <a:pt x="2847" y="13745"/>
                  </a:cubicBezTo>
                  <a:cubicBezTo>
                    <a:pt x="3369" y="13314"/>
                    <a:pt x="3721" y="12714"/>
                    <a:pt x="4217" y="12244"/>
                  </a:cubicBezTo>
                  <a:cubicBezTo>
                    <a:pt x="5341" y="11165"/>
                    <a:pt x="6987" y="10879"/>
                    <a:pt x="8581" y="10879"/>
                  </a:cubicBezTo>
                  <a:cubicBezTo>
                    <a:pt x="8839" y="10879"/>
                    <a:pt x="9095" y="10887"/>
                    <a:pt x="9348" y="10899"/>
                  </a:cubicBezTo>
                  <a:cubicBezTo>
                    <a:pt x="10829" y="10982"/>
                    <a:pt x="12302" y="11180"/>
                    <a:pt x="13773" y="11180"/>
                  </a:cubicBezTo>
                  <a:cubicBezTo>
                    <a:pt x="14156" y="11180"/>
                    <a:pt x="14539" y="11167"/>
                    <a:pt x="14922" y="11134"/>
                  </a:cubicBezTo>
                  <a:cubicBezTo>
                    <a:pt x="16789" y="10964"/>
                    <a:pt x="18708" y="10247"/>
                    <a:pt x="19792" y="8732"/>
                  </a:cubicBezTo>
                  <a:cubicBezTo>
                    <a:pt x="20967" y="7087"/>
                    <a:pt x="21084" y="4646"/>
                    <a:pt x="22781" y="3523"/>
                  </a:cubicBezTo>
                  <a:cubicBezTo>
                    <a:pt x="23217" y="3236"/>
                    <a:pt x="23741" y="3096"/>
                    <a:pt x="24263" y="3096"/>
                  </a:cubicBezTo>
                  <a:cubicBezTo>
                    <a:pt x="25165" y="3096"/>
                    <a:pt x="26064" y="3513"/>
                    <a:pt x="26502" y="4306"/>
                  </a:cubicBezTo>
                  <a:cubicBezTo>
                    <a:pt x="27194" y="5547"/>
                    <a:pt x="26280" y="7413"/>
                    <a:pt x="24857" y="7453"/>
                  </a:cubicBezTo>
                  <a:cubicBezTo>
                    <a:pt x="24830" y="7454"/>
                    <a:pt x="24802" y="7455"/>
                    <a:pt x="24774" y="7455"/>
                  </a:cubicBezTo>
                  <a:cubicBezTo>
                    <a:pt x="24336" y="7455"/>
                    <a:pt x="23891" y="7319"/>
                    <a:pt x="23465" y="7319"/>
                  </a:cubicBezTo>
                  <a:cubicBezTo>
                    <a:pt x="23309" y="7319"/>
                    <a:pt x="23154" y="7337"/>
                    <a:pt x="23004" y="7387"/>
                  </a:cubicBezTo>
                  <a:cubicBezTo>
                    <a:pt x="21998" y="7727"/>
                    <a:pt x="21972" y="9319"/>
                    <a:pt x="22807" y="9972"/>
                  </a:cubicBezTo>
                  <a:cubicBezTo>
                    <a:pt x="23198" y="10282"/>
                    <a:pt x="23679" y="10412"/>
                    <a:pt x="24179" y="10412"/>
                  </a:cubicBezTo>
                  <a:cubicBezTo>
                    <a:pt x="24733" y="10412"/>
                    <a:pt x="25309" y="10252"/>
                    <a:pt x="25810" y="9998"/>
                  </a:cubicBezTo>
                  <a:cubicBezTo>
                    <a:pt x="28029" y="8889"/>
                    <a:pt x="29192" y="6029"/>
                    <a:pt x="28395" y="3680"/>
                  </a:cubicBezTo>
                  <a:cubicBezTo>
                    <a:pt x="27750" y="1803"/>
                    <a:pt x="24970" y="1"/>
                    <a:pt x="22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321475" y="3042113"/>
              <a:ext cx="119475" cy="85850"/>
            </a:xfrm>
            <a:custGeom>
              <a:avLst/>
              <a:gdLst/>
              <a:ahLst/>
              <a:cxnLst/>
              <a:rect l="l" t="t" r="r" b="b"/>
              <a:pathLst>
                <a:path w="4779" h="3434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914"/>
                    <a:pt x="1006" y="2049"/>
                    <a:pt x="993" y="3172"/>
                  </a:cubicBezTo>
                  <a:cubicBezTo>
                    <a:pt x="2220" y="3250"/>
                    <a:pt x="3460" y="3394"/>
                    <a:pt x="4687" y="3433"/>
                  </a:cubicBezTo>
                  <a:cubicBezTo>
                    <a:pt x="4779" y="2350"/>
                    <a:pt x="4661" y="1240"/>
                    <a:pt x="4348" y="196"/>
                  </a:cubicBezTo>
                  <a:cubicBezTo>
                    <a:pt x="4161" y="202"/>
                    <a:pt x="3974" y="205"/>
                    <a:pt x="3787" y="205"/>
                  </a:cubicBezTo>
                  <a:cubicBezTo>
                    <a:pt x="2532" y="205"/>
                    <a:pt x="1261" y="6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Google Shape;36;p3"/>
          <p:cNvSpPr/>
          <p:nvPr/>
        </p:nvSpPr>
        <p:spPr>
          <a:xfrm>
            <a:off x="-598800" y="2784000"/>
            <a:ext cx="1604609" cy="56871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3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3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301677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0652012"/>
      </p:ext>
    </p:extLst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4799435"/>
      </p:ext>
    </p:extLst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3936301"/>
      </p:ext>
    </p:extLst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90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076328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145501"/>
      </p:ext>
    </p:extLst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9735137"/>
      </p:ext>
    </p:extLst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0359344"/>
      </p:ext>
    </p:extLst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81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81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210120"/>
      </p:ext>
    </p:extLst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892" indent="0" algn="ctr">
              <a:buNone/>
              <a:defRPr sz="1500"/>
            </a:lvl2pPr>
            <a:lvl3pPr marL="685783" indent="0" algn="ctr">
              <a:buNone/>
              <a:defRPr sz="1350"/>
            </a:lvl3pPr>
            <a:lvl4pPr marL="1028675" indent="0" algn="ctr">
              <a:buNone/>
              <a:defRPr sz="1200"/>
            </a:lvl4pPr>
            <a:lvl5pPr marL="1371566" indent="0" algn="ctr">
              <a:buNone/>
              <a:defRPr sz="1200"/>
            </a:lvl5pPr>
            <a:lvl6pPr marL="1714457" indent="0" algn="ctr">
              <a:buNone/>
              <a:defRPr sz="1200"/>
            </a:lvl6pPr>
            <a:lvl7pPr marL="2057348" indent="0" algn="ctr">
              <a:buNone/>
              <a:defRPr sz="1200"/>
            </a:lvl7pPr>
            <a:lvl8pPr marL="2400240" indent="0" algn="ctr">
              <a:buNone/>
              <a:defRPr sz="1200"/>
            </a:lvl8pPr>
            <a:lvl9pPr marL="2743132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880181"/>
      </p:ext>
    </p:extLst>
  </p:cSld>
  <p:clrMapOvr>
    <a:masterClrMapping/>
  </p:clrMapOvr>
  <p:transition spd="slow">
    <p:push dir="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140270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5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9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951272"/>
      </p:ext>
    </p:extLst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216603"/>
      </p:ext>
    </p:extLst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5901248"/>
      </p:ext>
    </p:extLst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254644"/>
      </p:ext>
    </p:extLst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021456"/>
      </p:ext>
    </p:extLst>
  </p:cSld>
  <p:clrMapOvr>
    <a:masterClrMapping/>
  </p:clrMapOvr>
  <p:transition spd="slow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2" indent="0">
              <a:buNone/>
              <a:defRPr sz="1050"/>
            </a:lvl2pPr>
            <a:lvl3pPr marL="685783" indent="0">
              <a:buNone/>
              <a:defRPr sz="900"/>
            </a:lvl3pPr>
            <a:lvl4pPr marL="1028675" indent="0">
              <a:buNone/>
              <a:defRPr sz="750"/>
            </a:lvl4pPr>
            <a:lvl5pPr marL="1371566" indent="0">
              <a:buNone/>
              <a:defRPr sz="750"/>
            </a:lvl5pPr>
            <a:lvl6pPr marL="1714457" indent="0">
              <a:buNone/>
              <a:defRPr sz="750"/>
            </a:lvl6pPr>
            <a:lvl7pPr marL="2057348" indent="0">
              <a:buNone/>
              <a:defRPr sz="750"/>
            </a:lvl7pPr>
            <a:lvl8pPr marL="2400240" indent="0">
              <a:buNone/>
              <a:defRPr sz="750"/>
            </a:lvl8pPr>
            <a:lvl9pPr marL="2743132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503368"/>
      </p:ext>
    </p:extLst>
  </p:cSld>
  <p:clrMapOvr>
    <a:masterClrMapping/>
  </p:clrMapOvr>
  <p:transition spd="slow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70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892" indent="0">
              <a:buNone/>
              <a:defRPr sz="1050"/>
            </a:lvl2pPr>
            <a:lvl3pPr marL="685783" indent="0">
              <a:buNone/>
              <a:defRPr sz="900"/>
            </a:lvl3pPr>
            <a:lvl4pPr marL="1028675" indent="0">
              <a:buNone/>
              <a:defRPr sz="750"/>
            </a:lvl4pPr>
            <a:lvl5pPr marL="1371566" indent="0">
              <a:buNone/>
              <a:defRPr sz="750"/>
            </a:lvl5pPr>
            <a:lvl6pPr marL="1714457" indent="0">
              <a:buNone/>
              <a:defRPr sz="750"/>
            </a:lvl6pPr>
            <a:lvl7pPr marL="2057348" indent="0">
              <a:buNone/>
              <a:defRPr sz="750"/>
            </a:lvl7pPr>
            <a:lvl8pPr marL="2400240" indent="0">
              <a:buNone/>
              <a:defRPr sz="750"/>
            </a:lvl8pPr>
            <a:lvl9pPr marL="2743132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542123"/>
      </p:ext>
    </p:extLst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759506"/>
      </p:ext>
    </p:extLst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273845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273845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076280"/>
      </p:ext>
    </p:extLst>
  </p:cSld>
  <p:clrMapOvr>
    <a:masterClrMapping/>
  </p:clrMapOvr>
  <p:transition spd="slow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7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5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3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38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66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3994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21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51148"/>
      </p:ext>
    </p:extLst>
  </p:cSld>
  <p:clrMapOvr>
    <a:masterClrMapping/>
  </p:clrMapOvr>
  <p:transition spd="slow" advClick="0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14"/>
          <p:cNvSpPr txBox="1">
            <a:spLocks noGrp="1"/>
          </p:cNvSpPr>
          <p:nvPr>
            <p:ph type="title"/>
          </p:nvPr>
        </p:nvSpPr>
        <p:spPr>
          <a:xfrm>
            <a:off x="4499100" y="1200025"/>
            <a:ext cx="3931800" cy="8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58" name="Google Shape;358;p14"/>
          <p:cNvSpPr txBox="1">
            <a:spLocks noGrp="1"/>
          </p:cNvSpPr>
          <p:nvPr>
            <p:ph type="title" idx="2" hasCustomPrompt="1"/>
          </p:nvPr>
        </p:nvSpPr>
        <p:spPr>
          <a:xfrm>
            <a:off x="7265100" y="387000"/>
            <a:ext cx="1165800" cy="87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59" name="Google Shape;359;p14"/>
          <p:cNvSpPr txBox="1">
            <a:spLocks noGrp="1"/>
          </p:cNvSpPr>
          <p:nvPr>
            <p:ph type="subTitle" idx="1"/>
          </p:nvPr>
        </p:nvSpPr>
        <p:spPr>
          <a:xfrm>
            <a:off x="4400550" y="1976750"/>
            <a:ext cx="40305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" name="Google Shape;360;p14"/>
          <p:cNvSpPr/>
          <p:nvPr/>
        </p:nvSpPr>
        <p:spPr>
          <a:xfrm>
            <a:off x="-50" y="3457575"/>
            <a:ext cx="9144000" cy="1692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14"/>
          <p:cNvSpPr/>
          <p:nvPr/>
        </p:nvSpPr>
        <p:spPr>
          <a:xfrm flipH="1">
            <a:off x="0" y="3457573"/>
            <a:ext cx="6457935" cy="1523992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399297"/>
      </p:ext>
    </p:extLst>
  </p:cSld>
  <p:clrMapOvr>
    <a:masterClrMapping/>
  </p:clrMapOvr>
  <p:transition spd="slow" advClick="0">
    <p:push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3305176"/>
            <a:ext cx="7772400" cy="1021556"/>
          </a:xfrm>
        </p:spPr>
        <p:txBody>
          <a:bodyPr anchor="t"/>
          <a:lstStyle>
            <a:lvl1pPr algn="l">
              <a:defRPr sz="2999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774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549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323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097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3871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6646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39942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2194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992095"/>
      </p:ext>
    </p:extLst>
  </p:cSld>
  <p:clrMapOvr>
    <a:masterClrMapping/>
  </p:clrMapOvr>
  <p:transition spd="slow" advClick="0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1" y="1200152"/>
            <a:ext cx="4038600" cy="3394472"/>
          </a:xfrm>
        </p:spPr>
        <p:txBody>
          <a:bodyPr/>
          <a:lstStyle>
            <a:lvl1pPr>
              <a:defRPr sz="2099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2"/>
            <a:ext cx="4038600" cy="3394472"/>
          </a:xfrm>
        </p:spPr>
        <p:txBody>
          <a:bodyPr/>
          <a:lstStyle>
            <a:lvl1pPr>
              <a:defRPr sz="2099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212015"/>
      </p:ext>
    </p:extLst>
  </p:cSld>
  <p:clrMapOvr>
    <a:masterClrMapping/>
  </p:clrMapOvr>
  <p:transition spd="slow" advClick="0">
    <p:push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1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774" indent="0">
              <a:buNone/>
              <a:defRPr sz="1500" b="1"/>
            </a:lvl2pPr>
            <a:lvl3pPr marL="685549" indent="0">
              <a:buNone/>
              <a:defRPr sz="1350" b="1"/>
            </a:lvl3pPr>
            <a:lvl4pPr marL="1028323" indent="0">
              <a:buNone/>
              <a:defRPr sz="1200" b="1"/>
            </a:lvl4pPr>
            <a:lvl5pPr marL="1371097" indent="0">
              <a:buNone/>
              <a:defRPr sz="1200" b="1"/>
            </a:lvl5pPr>
            <a:lvl6pPr marL="1713871" indent="0">
              <a:buNone/>
              <a:defRPr sz="1200" b="1"/>
            </a:lvl6pPr>
            <a:lvl7pPr marL="2056646" indent="0">
              <a:buNone/>
              <a:defRPr sz="1200" b="1"/>
            </a:lvl7pPr>
            <a:lvl8pPr marL="2399420" indent="0">
              <a:buNone/>
              <a:defRPr sz="1200" b="1"/>
            </a:lvl8pPr>
            <a:lvl9pPr marL="2742194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7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1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774" indent="0">
              <a:buNone/>
              <a:defRPr sz="1500" b="1"/>
            </a:lvl2pPr>
            <a:lvl3pPr marL="685549" indent="0">
              <a:buNone/>
              <a:defRPr sz="1350" b="1"/>
            </a:lvl3pPr>
            <a:lvl4pPr marL="1028323" indent="0">
              <a:buNone/>
              <a:defRPr sz="1200" b="1"/>
            </a:lvl4pPr>
            <a:lvl5pPr marL="1371097" indent="0">
              <a:buNone/>
              <a:defRPr sz="1200" b="1"/>
            </a:lvl5pPr>
            <a:lvl6pPr marL="1713871" indent="0">
              <a:buNone/>
              <a:defRPr sz="1200" b="1"/>
            </a:lvl6pPr>
            <a:lvl7pPr marL="2056646" indent="0">
              <a:buNone/>
              <a:defRPr sz="1200" b="1"/>
            </a:lvl7pPr>
            <a:lvl8pPr marL="2399420" indent="0">
              <a:buNone/>
              <a:defRPr sz="1200" b="1"/>
            </a:lvl8pPr>
            <a:lvl9pPr marL="2742194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7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9474861"/>
      </p:ext>
    </p:extLst>
  </p:cSld>
  <p:clrMapOvr>
    <a:masterClrMapping/>
  </p:clrMapOvr>
  <p:transition spd="slow" advClick="0">
    <p:push dir="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758298"/>
      </p:ext>
    </p:extLst>
  </p:cSld>
  <p:clrMapOvr>
    <a:masterClrMapping/>
  </p:clrMapOvr>
  <p:transition spd="slow" advClick="0">
    <p:push dir="u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510822"/>
      </p:ext>
    </p:extLst>
  </p:cSld>
  <p:clrMapOvr>
    <a:masterClrMapping/>
  </p:clrMapOvr>
  <p:transition spd="slow" advClick="0">
    <p:push dir="u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8"/>
            <a:ext cx="3008313" cy="871537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399"/>
            </a:lvl1pPr>
            <a:lvl2pPr>
              <a:defRPr sz="2099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7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774" indent="0">
              <a:buNone/>
              <a:defRPr sz="900"/>
            </a:lvl2pPr>
            <a:lvl3pPr marL="685549" indent="0">
              <a:buNone/>
              <a:defRPr sz="750"/>
            </a:lvl3pPr>
            <a:lvl4pPr marL="1028323" indent="0">
              <a:buNone/>
              <a:defRPr sz="675"/>
            </a:lvl4pPr>
            <a:lvl5pPr marL="1371097" indent="0">
              <a:buNone/>
              <a:defRPr sz="675"/>
            </a:lvl5pPr>
            <a:lvl6pPr marL="1713871" indent="0">
              <a:buNone/>
              <a:defRPr sz="675"/>
            </a:lvl6pPr>
            <a:lvl7pPr marL="2056646" indent="0">
              <a:buNone/>
              <a:defRPr sz="675"/>
            </a:lvl7pPr>
            <a:lvl8pPr marL="2399420" indent="0">
              <a:buNone/>
              <a:defRPr sz="675"/>
            </a:lvl8pPr>
            <a:lvl9pPr marL="2742194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3785729"/>
      </p:ext>
    </p:extLst>
  </p:cSld>
  <p:clrMapOvr>
    <a:masterClrMapping/>
  </p:clrMapOvr>
  <p:transition spd="slow" advClick="0">
    <p:push dir="u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1"/>
            <a:ext cx="5486400" cy="425053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2"/>
            <a:ext cx="5486400" cy="3086100"/>
          </a:xfrm>
        </p:spPr>
        <p:txBody>
          <a:bodyPr/>
          <a:lstStyle>
            <a:lvl1pPr marL="0" indent="0">
              <a:buNone/>
              <a:defRPr sz="2399"/>
            </a:lvl1pPr>
            <a:lvl2pPr marL="342774" indent="0">
              <a:buNone/>
              <a:defRPr sz="2099"/>
            </a:lvl2pPr>
            <a:lvl3pPr marL="685549" indent="0">
              <a:buNone/>
              <a:defRPr sz="1800"/>
            </a:lvl3pPr>
            <a:lvl4pPr marL="1028323" indent="0">
              <a:buNone/>
              <a:defRPr sz="1500"/>
            </a:lvl4pPr>
            <a:lvl5pPr marL="1371097" indent="0">
              <a:buNone/>
              <a:defRPr sz="1500"/>
            </a:lvl5pPr>
            <a:lvl6pPr marL="1713871" indent="0">
              <a:buNone/>
              <a:defRPr sz="1500"/>
            </a:lvl6pPr>
            <a:lvl7pPr marL="2056646" indent="0">
              <a:buNone/>
              <a:defRPr sz="1500"/>
            </a:lvl7pPr>
            <a:lvl8pPr marL="2399420" indent="0">
              <a:buNone/>
              <a:defRPr sz="1500"/>
            </a:lvl8pPr>
            <a:lvl9pPr marL="2742194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6"/>
          </a:xfrm>
        </p:spPr>
        <p:txBody>
          <a:bodyPr/>
          <a:lstStyle>
            <a:lvl1pPr marL="0" indent="0">
              <a:buNone/>
              <a:defRPr sz="1050"/>
            </a:lvl1pPr>
            <a:lvl2pPr marL="342774" indent="0">
              <a:buNone/>
              <a:defRPr sz="900"/>
            </a:lvl2pPr>
            <a:lvl3pPr marL="685549" indent="0">
              <a:buNone/>
              <a:defRPr sz="750"/>
            </a:lvl3pPr>
            <a:lvl4pPr marL="1028323" indent="0">
              <a:buNone/>
              <a:defRPr sz="675"/>
            </a:lvl4pPr>
            <a:lvl5pPr marL="1371097" indent="0">
              <a:buNone/>
              <a:defRPr sz="675"/>
            </a:lvl5pPr>
            <a:lvl6pPr marL="1713871" indent="0">
              <a:buNone/>
              <a:defRPr sz="675"/>
            </a:lvl6pPr>
            <a:lvl7pPr marL="2056646" indent="0">
              <a:buNone/>
              <a:defRPr sz="675"/>
            </a:lvl7pPr>
            <a:lvl8pPr marL="2399420" indent="0">
              <a:buNone/>
              <a:defRPr sz="675"/>
            </a:lvl8pPr>
            <a:lvl9pPr marL="2742194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018068"/>
      </p:ext>
    </p:extLst>
  </p:cSld>
  <p:clrMapOvr>
    <a:masterClrMapping/>
  </p:clrMapOvr>
  <p:transition spd="slow" advClick="0">
    <p:push dir="u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643855"/>
      </p:ext>
    </p:extLst>
  </p:cSld>
  <p:clrMapOvr>
    <a:masterClrMapping/>
  </p:clrMapOvr>
  <p:transition spd="slow" advClick="0">
    <p:push dir="u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1" y="205979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7107008"/>
      </p:ext>
    </p:extLst>
  </p:cSld>
  <p:clrMapOvr>
    <a:masterClrMapping/>
  </p:clrMapOvr>
  <p:transition spd="slow" advClick="0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19"/>
          <p:cNvSpPr txBox="1">
            <a:spLocks noGrp="1"/>
          </p:cNvSpPr>
          <p:nvPr>
            <p:ph type="title"/>
          </p:nvPr>
        </p:nvSpPr>
        <p:spPr>
          <a:xfrm>
            <a:off x="2391900" y="2848963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9" name="Google Shape;409;p19"/>
          <p:cNvSpPr txBox="1">
            <a:spLocks noGrp="1"/>
          </p:cNvSpPr>
          <p:nvPr>
            <p:ph type="subTitle" idx="1"/>
          </p:nvPr>
        </p:nvSpPr>
        <p:spPr>
          <a:xfrm>
            <a:off x="1294500" y="1244625"/>
            <a:ext cx="6555000" cy="15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10" name="Google Shape;410;p19"/>
          <p:cNvSpPr/>
          <p:nvPr/>
        </p:nvSpPr>
        <p:spPr>
          <a:xfrm>
            <a:off x="0" y="4181625"/>
            <a:ext cx="9144000" cy="961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9"/>
          <p:cNvSpPr/>
          <p:nvPr/>
        </p:nvSpPr>
        <p:spPr>
          <a:xfrm>
            <a:off x="7573848" y="-144518"/>
            <a:ext cx="1682800" cy="659175"/>
          </a:xfrm>
          <a:custGeom>
            <a:avLst/>
            <a:gdLst/>
            <a:ahLst/>
            <a:cxnLst/>
            <a:rect l="l" t="t" r="r" b="b"/>
            <a:pathLst>
              <a:path w="67312" h="26367" extrusionOk="0">
                <a:moveTo>
                  <a:pt x="11985" y="15270"/>
                </a:moveTo>
                <a:cubicBezTo>
                  <a:pt x="11970" y="15331"/>
                  <a:pt x="11954" y="15370"/>
                  <a:pt x="11939" y="15370"/>
                </a:cubicBezTo>
                <a:cubicBezTo>
                  <a:pt x="11934" y="15370"/>
                  <a:pt x="11928" y="15365"/>
                  <a:pt x="11923" y="15354"/>
                </a:cubicBezTo>
                <a:cubicBezTo>
                  <a:pt x="11901" y="15312"/>
                  <a:pt x="11923" y="15290"/>
                  <a:pt x="11985" y="15270"/>
                </a:cubicBezTo>
                <a:close/>
                <a:moveTo>
                  <a:pt x="26574" y="0"/>
                </a:moveTo>
                <a:cubicBezTo>
                  <a:pt x="24986" y="0"/>
                  <a:pt x="23381" y="338"/>
                  <a:pt x="21840" y="1051"/>
                </a:cubicBezTo>
                <a:cubicBezTo>
                  <a:pt x="18855" y="2429"/>
                  <a:pt x="16494" y="5185"/>
                  <a:pt x="15492" y="8339"/>
                </a:cubicBezTo>
                <a:cubicBezTo>
                  <a:pt x="15291" y="8307"/>
                  <a:pt x="15088" y="8290"/>
                  <a:pt x="14884" y="8290"/>
                </a:cubicBezTo>
                <a:cubicBezTo>
                  <a:pt x="14413" y="8290"/>
                  <a:pt x="13941" y="8378"/>
                  <a:pt x="13488" y="8567"/>
                </a:cubicBezTo>
                <a:cubicBezTo>
                  <a:pt x="11985" y="9235"/>
                  <a:pt x="10815" y="11031"/>
                  <a:pt x="11380" y="12701"/>
                </a:cubicBezTo>
                <a:cubicBezTo>
                  <a:pt x="11038" y="12587"/>
                  <a:pt x="10680" y="12524"/>
                  <a:pt x="10312" y="12524"/>
                </a:cubicBezTo>
                <a:cubicBezTo>
                  <a:pt x="9737" y="12524"/>
                  <a:pt x="9139" y="12679"/>
                  <a:pt x="8540" y="13035"/>
                </a:cubicBezTo>
                <a:cubicBezTo>
                  <a:pt x="8173" y="13268"/>
                  <a:pt x="7721" y="13408"/>
                  <a:pt x="7320" y="13408"/>
                </a:cubicBezTo>
                <a:cubicBezTo>
                  <a:pt x="7037" y="13408"/>
                  <a:pt x="6780" y="13338"/>
                  <a:pt x="6598" y="13182"/>
                </a:cubicBezTo>
                <a:cubicBezTo>
                  <a:pt x="5811" y="12549"/>
                  <a:pt x="4859" y="12178"/>
                  <a:pt x="3920" y="12178"/>
                </a:cubicBezTo>
                <a:cubicBezTo>
                  <a:pt x="3065" y="12178"/>
                  <a:pt x="2222" y="12486"/>
                  <a:pt x="1525" y="13182"/>
                </a:cubicBezTo>
                <a:cubicBezTo>
                  <a:pt x="251" y="14435"/>
                  <a:pt x="0" y="17024"/>
                  <a:pt x="1525" y="18255"/>
                </a:cubicBezTo>
                <a:cubicBezTo>
                  <a:pt x="3323" y="19716"/>
                  <a:pt x="5473" y="20522"/>
                  <a:pt x="7645" y="20522"/>
                </a:cubicBezTo>
                <a:cubicBezTo>
                  <a:pt x="7894" y="20522"/>
                  <a:pt x="8144" y="20512"/>
                  <a:pt x="8393" y="20490"/>
                </a:cubicBezTo>
                <a:cubicBezTo>
                  <a:pt x="9456" y="21608"/>
                  <a:pt x="10940" y="22304"/>
                  <a:pt x="12554" y="22304"/>
                </a:cubicBezTo>
                <a:cubicBezTo>
                  <a:pt x="13320" y="22304"/>
                  <a:pt x="14115" y="22148"/>
                  <a:pt x="14908" y="21805"/>
                </a:cubicBezTo>
                <a:cubicBezTo>
                  <a:pt x="14949" y="21785"/>
                  <a:pt x="14971" y="21763"/>
                  <a:pt x="15013" y="21763"/>
                </a:cubicBezTo>
                <a:cubicBezTo>
                  <a:pt x="15659" y="22703"/>
                  <a:pt x="16536" y="23538"/>
                  <a:pt x="17602" y="24165"/>
                </a:cubicBezTo>
                <a:cubicBezTo>
                  <a:pt x="18795" y="24853"/>
                  <a:pt x="20101" y="25166"/>
                  <a:pt x="21406" y="25166"/>
                </a:cubicBezTo>
                <a:cubicBezTo>
                  <a:pt x="23229" y="25166"/>
                  <a:pt x="25049" y="24555"/>
                  <a:pt x="26558" y="23497"/>
                </a:cubicBezTo>
                <a:cubicBezTo>
                  <a:pt x="27849" y="24331"/>
                  <a:pt x="29371" y="24813"/>
                  <a:pt x="30949" y="24813"/>
                </a:cubicBezTo>
                <a:cubicBezTo>
                  <a:pt x="31541" y="24813"/>
                  <a:pt x="32140" y="24745"/>
                  <a:pt x="32738" y="24602"/>
                </a:cubicBezTo>
                <a:cubicBezTo>
                  <a:pt x="33428" y="24435"/>
                  <a:pt x="34075" y="24165"/>
                  <a:pt x="34659" y="23831"/>
                </a:cubicBezTo>
                <a:cubicBezTo>
                  <a:pt x="35244" y="24290"/>
                  <a:pt x="35870" y="24686"/>
                  <a:pt x="36497" y="24958"/>
                </a:cubicBezTo>
                <a:cubicBezTo>
                  <a:pt x="38518" y="25880"/>
                  <a:pt x="41104" y="26366"/>
                  <a:pt x="43614" y="26366"/>
                </a:cubicBezTo>
                <a:cubicBezTo>
                  <a:pt x="45252" y="26366"/>
                  <a:pt x="46858" y="26159"/>
                  <a:pt x="48252" y="25730"/>
                </a:cubicBezTo>
                <a:cubicBezTo>
                  <a:pt x="49275" y="25437"/>
                  <a:pt x="50173" y="24936"/>
                  <a:pt x="50925" y="24310"/>
                </a:cubicBezTo>
                <a:cubicBezTo>
                  <a:pt x="51314" y="24420"/>
                  <a:pt x="51725" y="24473"/>
                  <a:pt x="52132" y="24473"/>
                </a:cubicBezTo>
                <a:cubicBezTo>
                  <a:pt x="52423" y="24473"/>
                  <a:pt x="52712" y="24446"/>
                  <a:pt x="52991" y="24394"/>
                </a:cubicBezTo>
                <a:cubicBezTo>
                  <a:pt x="54934" y="24018"/>
                  <a:pt x="56270" y="22620"/>
                  <a:pt x="56916" y="20908"/>
                </a:cubicBezTo>
                <a:cubicBezTo>
                  <a:pt x="57427" y="21143"/>
                  <a:pt x="57999" y="21264"/>
                  <a:pt x="58565" y="21264"/>
                </a:cubicBezTo>
                <a:cubicBezTo>
                  <a:pt x="59202" y="21264"/>
                  <a:pt x="59832" y="21112"/>
                  <a:pt x="60362" y="20802"/>
                </a:cubicBezTo>
                <a:cubicBezTo>
                  <a:pt x="61635" y="20072"/>
                  <a:pt x="62929" y="19321"/>
                  <a:pt x="64204" y="18589"/>
                </a:cubicBezTo>
                <a:cubicBezTo>
                  <a:pt x="67311" y="16800"/>
                  <a:pt x="65763" y="11849"/>
                  <a:pt x="62548" y="11849"/>
                </a:cubicBezTo>
                <a:cubicBezTo>
                  <a:pt x="62199" y="11849"/>
                  <a:pt x="61831" y="11907"/>
                  <a:pt x="61448" y="12033"/>
                </a:cubicBezTo>
                <a:cubicBezTo>
                  <a:pt x="60571" y="12326"/>
                  <a:pt x="59672" y="12618"/>
                  <a:pt x="58775" y="12910"/>
                </a:cubicBezTo>
                <a:cubicBezTo>
                  <a:pt x="57649" y="12277"/>
                  <a:pt x="56361" y="11938"/>
                  <a:pt x="55071" y="11938"/>
                </a:cubicBezTo>
                <a:cubicBezTo>
                  <a:pt x="54449" y="11938"/>
                  <a:pt x="53826" y="12017"/>
                  <a:pt x="53221" y="12180"/>
                </a:cubicBezTo>
                <a:cubicBezTo>
                  <a:pt x="52470" y="11824"/>
                  <a:pt x="51655" y="11596"/>
                  <a:pt x="50800" y="11470"/>
                </a:cubicBezTo>
                <a:cubicBezTo>
                  <a:pt x="49944" y="11348"/>
                  <a:pt x="48987" y="11271"/>
                  <a:pt x="48011" y="11271"/>
                </a:cubicBezTo>
                <a:cubicBezTo>
                  <a:pt x="47654" y="11271"/>
                  <a:pt x="47294" y="11281"/>
                  <a:pt x="46936" y="11303"/>
                </a:cubicBezTo>
                <a:cubicBezTo>
                  <a:pt x="45663" y="9986"/>
                  <a:pt x="43908" y="9160"/>
                  <a:pt x="42088" y="9160"/>
                </a:cubicBezTo>
                <a:cubicBezTo>
                  <a:pt x="41283" y="9160"/>
                  <a:pt x="40465" y="9322"/>
                  <a:pt x="39670" y="9675"/>
                </a:cubicBezTo>
                <a:lnTo>
                  <a:pt x="39650" y="9675"/>
                </a:lnTo>
                <a:cubicBezTo>
                  <a:pt x="39378" y="9675"/>
                  <a:pt x="39127" y="9695"/>
                  <a:pt x="38877" y="9717"/>
                </a:cubicBezTo>
                <a:cubicBezTo>
                  <a:pt x="38690" y="9508"/>
                  <a:pt x="38501" y="9319"/>
                  <a:pt x="38292" y="9132"/>
                </a:cubicBezTo>
                <a:cubicBezTo>
                  <a:pt x="37708" y="6919"/>
                  <a:pt x="36455" y="4851"/>
                  <a:pt x="34764" y="3306"/>
                </a:cubicBezTo>
                <a:cubicBezTo>
                  <a:pt x="32451" y="1183"/>
                  <a:pt x="29544" y="0"/>
                  <a:pt x="2657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2" name="Google Shape;412;p19"/>
          <p:cNvGrpSpPr/>
          <p:nvPr/>
        </p:nvGrpSpPr>
        <p:grpSpPr>
          <a:xfrm>
            <a:off x="1536829" y="4589927"/>
            <a:ext cx="474735" cy="231773"/>
            <a:chOff x="107375" y="2848613"/>
            <a:chExt cx="729800" cy="356300"/>
          </a:xfrm>
        </p:grpSpPr>
        <p:sp>
          <p:nvSpPr>
            <p:cNvPr id="413" name="Google Shape;413;p19"/>
            <p:cNvSpPr/>
            <p:nvPr/>
          </p:nvSpPr>
          <p:spPr>
            <a:xfrm>
              <a:off x="107375" y="2848613"/>
              <a:ext cx="729800" cy="356300"/>
            </a:xfrm>
            <a:custGeom>
              <a:avLst/>
              <a:gdLst/>
              <a:ahLst/>
              <a:cxnLst/>
              <a:rect l="l" t="t" r="r" b="b"/>
              <a:pathLst>
                <a:path w="29192" h="14252" extrusionOk="0">
                  <a:moveTo>
                    <a:pt x="22650" y="1"/>
                  </a:moveTo>
                  <a:cubicBezTo>
                    <a:pt x="21451" y="1"/>
                    <a:pt x="20374" y="482"/>
                    <a:pt x="19779" y="1683"/>
                  </a:cubicBezTo>
                  <a:cubicBezTo>
                    <a:pt x="19282" y="2675"/>
                    <a:pt x="19230" y="3836"/>
                    <a:pt x="18760" y="4842"/>
                  </a:cubicBezTo>
                  <a:cubicBezTo>
                    <a:pt x="17938" y="6617"/>
                    <a:pt x="15940" y="7596"/>
                    <a:pt x="13996" y="7857"/>
                  </a:cubicBezTo>
                  <a:cubicBezTo>
                    <a:pt x="13461" y="7929"/>
                    <a:pt x="12923" y="7957"/>
                    <a:pt x="12382" y="7957"/>
                  </a:cubicBezTo>
                  <a:cubicBezTo>
                    <a:pt x="10973" y="7957"/>
                    <a:pt x="9549" y="7771"/>
                    <a:pt x="8134" y="7714"/>
                  </a:cubicBezTo>
                  <a:cubicBezTo>
                    <a:pt x="7890" y="7704"/>
                    <a:pt x="7644" y="7699"/>
                    <a:pt x="7397" y="7699"/>
                  </a:cubicBezTo>
                  <a:cubicBezTo>
                    <a:pt x="5666" y="7699"/>
                    <a:pt x="3900" y="7971"/>
                    <a:pt x="2494" y="8954"/>
                  </a:cubicBezTo>
                  <a:cubicBezTo>
                    <a:pt x="889" y="10090"/>
                    <a:pt x="1" y="12400"/>
                    <a:pt x="979" y="14085"/>
                  </a:cubicBezTo>
                  <a:cubicBezTo>
                    <a:pt x="1169" y="14201"/>
                    <a:pt x="1380" y="14252"/>
                    <a:pt x="1597" y="14252"/>
                  </a:cubicBezTo>
                  <a:cubicBezTo>
                    <a:pt x="2036" y="14252"/>
                    <a:pt x="2497" y="14043"/>
                    <a:pt x="2847" y="13745"/>
                  </a:cubicBezTo>
                  <a:cubicBezTo>
                    <a:pt x="3369" y="13314"/>
                    <a:pt x="3721" y="12714"/>
                    <a:pt x="4217" y="12244"/>
                  </a:cubicBezTo>
                  <a:cubicBezTo>
                    <a:pt x="5341" y="11165"/>
                    <a:pt x="6987" y="10879"/>
                    <a:pt x="8581" y="10879"/>
                  </a:cubicBezTo>
                  <a:cubicBezTo>
                    <a:pt x="8839" y="10879"/>
                    <a:pt x="9095" y="10887"/>
                    <a:pt x="9348" y="10899"/>
                  </a:cubicBezTo>
                  <a:cubicBezTo>
                    <a:pt x="10829" y="10982"/>
                    <a:pt x="12302" y="11180"/>
                    <a:pt x="13773" y="11180"/>
                  </a:cubicBezTo>
                  <a:cubicBezTo>
                    <a:pt x="14156" y="11180"/>
                    <a:pt x="14539" y="11167"/>
                    <a:pt x="14922" y="11134"/>
                  </a:cubicBezTo>
                  <a:cubicBezTo>
                    <a:pt x="16789" y="10964"/>
                    <a:pt x="18708" y="10247"/>
                    <a:pt x="19792" y="8732"/>
                  </a:cubicBezTo>
                  <a:cubicBezTo>
                    <a:pt x="20967" y="7087"/>
                    <a:pt x="21084" y="4646"/>
                    <a:pt x="22781" y="3523"/>
                  </a:cubicBezTo>
                  <a:cubicBezTo>
                    <a:pt x="23217" y="3236"/>
                    <a:pt x="23741" y="3096"/>
                    <a:pt x="24263" y="3096"/>
                  </a:cubicBezTo>
                  <a:cubicBezTo>
                    <a:pt x="25165" y="3096"/>
                    <a:pt x="26064" y="3513"/>
                    <a:pt x="26502" y="4306"/>
                  </a:cubicBezTo>
                  <a:cubicBezTo>
                    <a:pt x="27194" y="5547"/>
                    <a:pt x="26280" y="7413"/>
                    <a:pt x="24857" y="7453"/>
                  </a:cubicBezTo>
                  <a:cubicBezTo>
                    <a:pt x="24830" y="7454"/>
                    <a:pt x="24802" y="7455"/>
                    <a:pt x="24774" y="7455"/>
                  </a:cubicBezTo>
                  <a:cubicBezTo>
                    <a:pt x="24336" y="7455"/>
                    <a:pt x="23891" y="7319"/>
                    <a:pt x="23465" y="7319"/>
                  </a:cubicBezTo>
                  <a:cubicBezTo>
                    <a:pt x="23309" y="7319"/>
                    <a:pt x="23154" y="7337"/>
                    <a:pt x="23004" y="7387"/>
                  </a:cubicBezTo>
                  <a:cubicBezTo>
                    <a:pt x="21998" y="7727"/>
                    <a:pt x="21972" y="9319"/>
                    <a:pt x="22807" y="9972"/>
                  </a:cubicBezTo>
                  <a:cubicBezTo>
                    <a:pt x="23198" y="10282"/>
                    <a:pt x="23679" y="10412"/>
                    <a:pt x="24179" y="10412"/>
                  </a:cubicBezTo>
                  <a:cubicBezTo>
                    <a:pt x="24733" y="10412"/>
                    <a:pt x="25309" y="10252"/>
                    <a:pt x="25810" y="9998"/>
                  </a:cubicBezTo>
                  <a:cubicBezTo>
                    <a:pt x="28029" y="8889"/>
                    <a:pt x="29192" y="6029"/>
                    <a:pt x="28395" y="3680"/>
                  </a:cubicBezTo>
                  <a:cubicBezTo>
                    <a:pt x="27750" y="1803"/>
                    <a:pt x="24970" y="1"/>
                    <a:pt x="22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321475" y="3042113"/>
              <a:ext cx="119475" cy="85850"/>
            </a:xfrm>
            <a:custGeom>
              <a:avLst/>
              <a:gdLst/>
              <a:ahLst/>
              <a:cxnLst/>
              <a:rect l="l" t="t" r="r" b="b"/>
              <a:pathLst>
                <a:path w="4779" h="3434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914"/>
                    <a:pt x="1006" y="2049"/>
                    <a:pt x="993" y="3172"/>
                  </a:cubicBezTo>
                  <a:cubicBezTo>
                    <a:pt x="2220" y="3250"/>
                    <a:pt x="3460" y="3394"/>
                    <a:pt x="4687" y="3433"/>
                  </a:cubicBezTo>
                  <a:cubicBezTo>
                    <a:pt x="4779" y="2350"/>
                    <a:pt x="4661" y="1240"/>
                    <a:pt x="4348" y="196"/>
                  </a:cubicBezTo>
                  <a:cubicBezTo>
                    <a:pt x="4161" y="202"/>
                    <a:pt x="3974" y="205"/>
                    <a:pt x="3787" y="205"/>
                  </a:cubicBezTo>
                  <a:cubicBezTo>
                    <a:pt x="2532" y="205"/>
                    <a:pt x="1261" y="6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19"/>
          <p:cNvGrpSpPr/>
          <p:nvPr/>
        </p:nvGrpSpPr>
        <p:grpSpPr>
          <a:xfrm>
            <a:off x="4368809" y="4644170"/>
            <a:ext cx="407831" cy="279211"/>
            <a:chOff x="0" y="2448138"/>
            <a:chExt cx="626950" cy="429225"/>
          </a:xfrm>
        </p:grpSpPr>
        <p:sp>
          <p:nvSpPr>
            <p:cNvPr id="416" name="Google Shape;416;p19"/>
            <p:cNvSpPr/>
            <p:nvPr/>
          </p:nvSpPr>
          <p:spPr>
            <a:xfrm>
              <a:off x="0" y="2448138"/>
              <a:ext cx="626950" cy="429225"/>
            </a:xfrm>
            <a:custGeom>
              <a:avLst/>
              <a:gdLst/>
              <a:ahLst/>
              <a:cxnLst/>
              <a:rect l="l" t="t" r="r" b="b"/>
              <a:pathLst>
                <a:path w="25078" h="17169" extrusionOk="0">
                  <a:moveTo>
                    <a:pt x="22317" y="0"/>
                  </a:moveTo>
                  <a:cubicBezTo>
                    <a:pt x="20552" y="0"/>
                    <a:pt x="18447" y="626"/>
                    <a:pt x="17912" y="1317"/>
                  </a:cubicBezTo>
                  <a:cubicBezTo>
                    <a:pt x="16489" y="3145"/>
                    <a:pt x="17795" y="5808"/>
                    <a:pt x="17455" y="8093"/>
                  </a:cubicBezTo>
                  <a:cubicBezTo>
                    <a:pt x="17024" y="10965"/>
                    <a:pt x="14035" y="12780"/>
                    <a:pt x="11175" y="13302"/>
                  </a:cubicBezTo>
                  <a:cubicBezTo>
                    <a:pt x="8317" y="13824"/>
                    <a:pt x="5353" y="13472"/>
                    <a:pt x="2507" y="14085"/>
                  </a:cubicBezTo>
                  <a:cubicBezTo>
                    <a:pt x="1724" y="14242"/>
                    <a:pt x="888" y="14529"/>
                    <a:pt x="444" y="15195"/>
                  </a:cubicBezTo>
                  <a:cubicBezTo>
                    <a:pt x="0" y="15874"/>
                    <a:pt x="249" y="16997"/>
                    <a:pt x="1045" y="17153"/>
                  </a:cubicBezTo>
                  <a:cubicBezTo>
                    <a:pt x="1103" y="17164"/>
                    <a:pt x="1162" y="17169"/>
                    <a:pt x="1220" y="17169"/>
                  </a:cubicBezTo>
                  <a:cubicBezTo>
                    <a:pt x="1589" y="17169"/>
                    <a:pt x="1949" y="16972"/>
                    <a:pt x="2298" y="16814"/>
                  </a:cubicBezTo>
                  <a:cubicBezTo>
                    <a:pt x="6371" y="14894"/>
                    <a:pt x="11476" y="16553"/>
                    <a:pt x="15536" y="14581"/>
                  </a:cubicBezTo>
                  <a:cubicBezTo>
                    <a:pt x="18552" y="13106"/>
                    <a:pt x="20444" y="9582"/>
                    <a:pt x="19974" y="6240"/>
                  </a:cubicBezTo>
                  <a:cubicBezTo>
                    <a:pt x="19844" y="5378"/>
                    <a:pt x="19622" y="4398"/>
                    <a:pt x="20157" y="3707"/>
                  </a:cubicBezTo>
                  <a:cubicBezTo>
                    <a:pt x="20719" y="2988"/>
                    <a:pt x="21802" y="3014"/>
                    <a:pt x="22729" y="3002"/>
                  </a:cubicBezTo>
                  <a:cubicBezTo>
                    <a:pt x="23643" y="2976"/>
                    <a:pt x="24792" y="2623"/>
                    <a:pt x="24909" y="1709"/>
                  </a:cubicBezTo>
                  <a:cubicBezTo>
                    <a:pt x="25077" y="454"/>
                    <a:pt x="23820" y="0"/>
                    <a:pt x="2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9"/>
            <p:cNvSpPr/>
            <p:nvPr/>
          </p:nvSpPr>
          <p:spPr>
            <a:xfrm>
              <a:off x="376325" y="2683738"/>
              <a:ext cx="101200" cy="101200"/>
            </a:xfrm>
            <a:custGeom>
              <a:avLst/>
              <a:gdLst/>
              <a:ahLst/>
              <a:cxnLst/>
              <a:rect l="l" t="t" r="r" b="b"/>
              <a:pathLst>
                <a:path w="4048" h="4048" extrusionOk="0">
                  <a:moveTo>
                    <a:pt x="1984" y="1"/>
                  </a:moveTo>
                  <a:cubicBezTo>
                    <a:pt x="1553" y="915"/>
                    <a:pt x="848" y="1672"/>
                    <a:pt x="0" y="2285"/>
                  </a:cubicBezTo>
                  <a:cubicBezTo>
                    <a:pt x="848" y="2664"/>
                    <a:pt x="1605" y="3277"/>
                    <a:pt x="2141" y="4048"/>
                  </a:cubicBezTo>
                  <a:cubicBezTo>
                    <a:pt x="2924" y="3369"/>
                    <a:pt x="3564" y="2520"/>
                    <a:pt x="4047" y="1594"/>
                  </a:cubicBezTo>
                  <a:cubicBezTo>
                    <a:pt x="3485" y="927"/>
                    <a:pt x="2780" y="379"/>
                    <a:pt x="19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418;p19"/>
          <p:cNvGrpSpPr/>
          <p:nvPr/>
        </p:nvGrpSpPr>
        <p:grpSpPr>
          <a:xfrm rot="-9406905">
            <a:off x="3929256" y="4475763"/>
            <a:ext cx="474643" cy="231761"/>
            <a:chOff x="107375" y="2848613"/>
            <a:chExt cx="729800" cy="356300"/>
          </a:xfrm>
        </p:grpSpPr>
        <p:sp>
          <p:nvSpPr>
            <p:cNvPr id="419" name="Google Shape;419;p19"/>
            <p:cNvSpPr/>
            <p:nvPr/>
          </p:nvSpPr>
          <p:spPr>
            <a:xfrm>
              <a:off x="107375" y="2848613"/>
              <a:ext cx="729800" cy="356300"/>
            </a:xfrm>
            <a:custGeom>
              <a:avLst/>
              <a:gdLst/>
              <a:ahLst/>
              <a:cxnLst/>
              <a:rect l="l" t="t" r="r" b="b"/>
              <a:pathLst>
                <a:path w="29192" h="14252" extrusionOk="0">
                  <a:moveTo>
                    <a:pt x="22650" y="1"/>
                  </a:moveTo>
                  <a:cubicBezTo>
                    <a:pt x="21451" y="1"/>
                    <a:pt x="20374" y="482"/>
                    <a:pt x="19779" y="1683"/>
                  </a:cubicBezTo>
                  <a:cubicBezTo>
                    <a:pt x="19282" y="2675"/>
                    <a:pt x="19230" y="3836"/>
                    <a:pt x="18760" y="4842"/>
                  </a:cubicBezTo>
                  <a:cubicBezTo>
                    <a:pt x="17938" y="6617"/>
                    <a:pt x="15940" y="7596"/>
                    <a:pt x="13996" y="7857"/>
                  </a:cubicBezTo>
                  <a:cubicBezTo>
                    <a:pt x="13461" y="7929"/>
                    <a:pt x="12923" y="7957"/>
                    <a:pt x="12382" y="7957"/>
                  </a:cubicBezTo>
                  <a:cubicBezTo>
                    <a:pt x="10973" y="7957"/>
                    <a:pt x="9549" y="7771"/>
                    <a:pt x="8134" y="7714"/>
                  </a:cubicBezTo>
                  <a:cubicBezTo>
                    <a:pt x="7890" y="7704"/>
                    <a:pt x="7644" y="7699"/>
                    <a:pt x="7397" y="7699"/>
                  </a:cubicBezTo>
                  <a:cubicBezTo>
                    <a:pt x="5666" y="7699"/>
                    <a:pt x="3900" y="7971"/>
                    <a:pt x="2494" y="8954"/>
                  </a:cubicBezTo>
                  <a:cubicBezTo>
                    <a:pt x="889" y="10090"/>
                    <a:pt x="1" y="12400"/>
                    <a:pt x="979" y="14085"/>
                  </a:cubicBezTo>
                  <a:cubicBezTo>
                    <a:pt x="1169" y="14201"/>
                    <a:pt x="1380" y="14252"/>
                    <a:pt x="1597" y="14252"/>
                  </a:cubicBezTo>
                  <a:cubicBezTo>
                    <a:pt x="2036" y="14252"/>
                    <a:pt x="2497" y="14043"/>
                    <a:pt x="2847" y="13745"/>
                  </a:cubicBezTo>
                  <a:cubicBezTo>
                    <a:pt x="3369" y="13314"/>
                    <a:pt x="3721" y="12714"/>
                    <a:pt x="4217" y="12244"/>
                  </a:cubicBezTo>
                  <a:cubicBezTo>
                    <a:pt x="5341" y="11165"/>
                    <a:pt x="6987" y="10879"/>
                    <a:pt x="8581" y="10879"/>
                  </a:cubicBezTo>
                  <a:cubicBezTo>
                    <a:pt x="8839" y="10879"/>
                    <a:pt x="9095" y="10887"/>
                    <a:pt x="9348" y="10899"/>
                  </a:cubicBezTo>
                  <a:cubicBezTo>
                    <a:pt x="10829" y="10982"/>
                    <a:pt x="12302" y="11180"/>
                    <a:pt x="13773" y="11180"/>
                  </a:cubicBezTo>
                  <a:cubicBezTo>
                    <a:pt x="14156" y="11180"/>
                    <a:pt x="14539" y="11167"/>
                    <a:pt x="14922" y="11134"/>
                  </a:cubicBezTo>
                  <a:cubicBezTo>
                    <a:pt x="16789" y="10964"/>
                    <a:pt x="18708" y="10247"/>
                    <a:pt x="19792" y="8732"/>
                  </a:cubicBezTo>
                  <a:cubicBezTo>
                    <a:pt x="20967" y="7087"/>
                    <a:pt x="21084" y="4646"/>
                    <a:pt x="22781" y="3523"/>
                  </a:cubicBezTo>
                  <a:cubicBezTo>
                    <a:pt x="23217" y="3236"/>
                    <a:pt x="23741" y="3096"/>
                    <a:pt x="24263" y="3096"/>
                  </a:cubicBezTo>
                  <a:cubicBezTo>
                    <a:pt x="25165" y="3096"/>
                    <a:pt x="26064" y="3513"/>
                    <a:pt x="26502" y="4306"/>
                  </a:cubicBezTo>
                  <a:cubicBezTo>
                    <a:pt x="27194" y="5547"/>
                    <a:pt x="26280" y="7413"/>
                    <a:pt x="24857" y="7453"/>
                  </a:cubicBezTo>
                  <a:cubicBezTo>
                    <a:pt x="24830" y="7454"/>
                    <a:pt x="24802" y="7455"/>
                    <a:pt x="24774" y="7455"/>
                  </a:cubicBezTo>
                  <a:cubicBezTo>
                    <a:pt x="24336" y="7455"/>
                    <a:pt x="23891" y="7319"/>
                    <a:pt x="23465" y="7319"/>
                  </a:cubicBezTo>
                  <a:cubicBezTo>
                    <a:pt x="23309" y="7319"/>
                    <a:pt x="23154" y="7337"/>
                    <a:pt x="23004" y="7387"/>
                  </a:cubicBezTo>
                  <a:cubicBezTo>
                    <a:pt x="21998" y="7727"/>
                    <a:pt x="21972" y="9319"/>
                    <a:pt x="22807" y="9972"/>
                  </a:cubicBezTo>
                  <a:cubicBezTo>
                    <a:pt x="23198" y="10282"/>
                    <a:pt x="23679" y="10412"/>
                    <a:pt x="24179" y="10412"/>
                  </a:cubicBezTo>
                  <a:cubicBezTo>
                    <a:pt x="24733" y="10412"/>
                    <a:pt x="25309" y="10252"/>
                    <a:pt x="25810" y="9998"/>
                  </a:cubicBezTo>
                  <a:cubicBezTo>
                    <a:pt x="28029" y="8889"/>
                    <a:pt x="29192" y="6029"/>
                    <a:pt x="28395" y="3680"/>
                  </a:cubicBezTo>
                  <a:cubicBezTo>
                    <a:pt x="27750" y="1803"/>
                    <a:pt x="24970" y="1"/>
                    <a:pt x="22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9"/>
            <p:cNvSpPr/>
            <p:nvPr/>
          </p:nvSpPr>
          <p:spPr>
            <a:xfrm>
              <a:off x="321475" y="3042113"/>
              <a:ext cx="119475" cy="85850"/>
            </a:xfrm>
            <a:custGeom>
              <a:avLst/>
              <a:gdLst/>
              <a:ahLst/>
              <a:cxnLst/>
              <a:rect l="l" t="t" r="r" b="b"/>
              <a:pathLst>
                <a:path w="4779" h="3434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914"/>
                    <a:pt x="1006" y="2049"/>
                    <a:pt x="993" y="3172"/>
                  </a:cubicBezTo>
                  <a:cubicBezTo>
                    <a:pt x="2220" y="3250"/>
                    <a:pt x="3460" y="3394"/>
                    <a:pt x="4687" y="3433"/>
                  </a:cubicBezTo>
                  <a:cubicBezTo>
                    <a:pt x="4779" y="2350"/>
                    <a:pt x="4661" y="1240"/>
                    <a:pt x="4348" y="196"/>
                  </a:cubicBezTo>
                  <a:cubicBezTo>
                    <a:pt x="4161" y="202"/>
                    <a:pt x="3974" y="205"/>
                    <a:pt x="3787" y="205"/>
                  </a:cubicBezTo>
                  <a:cubicBezTo>
                    <a:pt x="2532" y="205"/>
                    <a:pt x="1261" y="68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735048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47850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43215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487232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51490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53183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85898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9320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19455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55775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34"/>
          <p:cNvSpPr/>
          <p:nvPr/>
        </p:nvSpPr>
        <p:spPr>
          <a:xfrm rot="486776" flipH="1">
            <a:off x="878486" y="4327632"/>
            <a:ext cx="525583" cy="591227"/>
          </a:xfrm>
          <a:custGeom>
            <a:avLst/>
            <a:gdLst/>
            <a:ahLst/>
            <a:cxnLst/>
            <a:rect l="l" t="t" r="r" b="b"/>
            <a:pathLst>
              <a:path w="16492" h="17067" extrusionOk="0">
                <a:moveTo>
                  <a:pt x="9735" y="1"/>
                </a:moveTo>
                <a:cubicBezTo>
                  <a:pt x="7673" y="3622"/>
                  <a:pt x="6561" y="7835"/>
                  <a:pt x="6902" y="12011"/>
                </a:cubicBezTo>
                <a:cubicBezTo>
                  <a:pt x="6472" y="8820"/>
                  <a:pt x="5002" y="5792"/>
                  <a:pt x="2761" y="3497"/>
                </a:cubicBezTo>
                <a:lnTo>
                  <a:pt x="2761" y="3497"/>
                </a:lnTo>
                <a:cubicBezTo>
                  <a:pt x="4052" y="6167"/>
                  <a:pt x="5074" y="9107"/>
                  <a:pt x="5665" y="12030"/>
                </a:cubicBezTo>
                <a:cubicBezTo>
                  <a:pt x="4303" y="9645"/>
                  <a:pt x="2278" y="7584"/>
                  <a:pt x="0" y="6043"/>
                </a:cubicBezTo>
                <a:lnTo>
                  <a:pt x="0" y="6043"/>
                </a:lnTo>
                <a:cubicBezTo>
                  <a:pt x="1363" y="7888"/>
                  <a:pt x="2761" y="9879"/>
                  <a:pt x="3819" y="11922"/>
                </a:cubicBezTo>
                <a:cubicBezTo>
                  <a:pt x="3191" y="11492"/>
                  <a:pt x="2618" y="11222"/>
                  <a:pt x="1991" y="10792"/>
                </a:cubicBezTo>
                <a:lnTo>
                  <a:pt x="1991" y="10792"/>
                </a:lnTo>
                <a:cubicBezTo>
                  <a:pt x="3155" y="12209"/>
                  <a:pt x="4016" y="13875"/>
                  <a:pt x="4500" y="15651"/>
                </a:cubicBezTo>
                <a:cubicBezTo>
                  <a:pt x="7010" y="16475"/>
                  <a:pt x="9555" y="16906"/>
                  <a:pt x="12190" y="17066"/>
                </a:cubicBezTo>
                <a:cubicBezTo>
                  <a:pt x="13069" y="15185"/>
                  <a:pt x="14233" y="13445"/>
                  <a:pt x="15632" y="11922"/>
                </a:cubicBezTo>
                <a:lnTo>
                  <a:pt x="15632" y="11922"/>
                </a:lnTo>
                <a:cubicBezTo>
                  <a:pt x="14360" y="12585"/>
                  <a:pt x="13158" y="13302"/>
                  <a:pt x="12101" y="14288"/>
                </a:cubicBezTo>
                <a:cubicBezTo>
                  <a:pt x="13284" y="12137"/>
                  <a:pt x="14754" y="10147"/>
                  <a:pt x="16492" y="8409"/>
                </a:cubicBezTo>
                <a:lnTo>
                  <a:pt x="16492" y="8409"/>
                </a:lnTo>
                <a:cubicBezTo>
                  <a:pt x="14269" y="9448"/>
                  <a:pt x="12262" y="11043"/>
                  <a:pt x="10703" y="12943"/>
                </a:cubicBezTo>
                <a:cubicBezTo>
                  <a:pt x="11563" y="9932"/>
                  <a:pt x="12710" y="7011"/>
                  <a:pt x="14109" y="4214"/>
                </a:cubicBezTo>
                <a:lnTo>
                  <a:pt x="14109" y="4214"/>
                </a:lnTo>
                <a:cubicBezTo>
                  <a:pt x="11778" y="6347"/>
                  <a:pt x="9788" y="8892"/>
                  <a:pt x="8712" y="11868"/>
                </a:cubicBezTo>
                <a:cubicBezTo>
                  <a:pt x="9520" y="7960"/>
                  <a:pt x="9860" y="3963"/>
                  <a:pt x="97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34"/>
          <p:cNvSpPr/>
          <p:nvPr/>
        </p:nvSpPr>
        <p:spPr>
          <a:xfrm flipH="1">
            <a:off x="150" y="4953000"/>
            <a:ext cx="9144000" cy="190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34"/>
          <p:cNvSpPr/>
          <p:nvPr/>
        </p:nvSpPr>
        <p:spPr>
          <a:xfrm flipH="1">
            <a:off x="0" y="4532398"/>
            <a:ext cx="9144098" cy="420606"/>
          </a:xfrm>
          <a:custGeom>
            <a:avLst/>
            <a:gdLst/>
            <a:ahLst/>
            <a:cxnLst/>
            <a:rect l="l" t="t" r="r" b="b"/>
            <a:pathLst>
              <a:path w="82357" h="11571" extrusionOk="0">
                <a:moveTo>
                  <a:pt x="17914" y="0"/>
                </a:moveTo>
                <a:cubicBezTo>
                  <a:pt x="14564" y="0"/>
                  <a:pt x="11193" y="755"/>
                  <a:pt x="8073" y="2275"/>
                </a:cubicBezTo>
                <a:cubicBezTo>
                  <a:pt x="3697" y="4426"/>
                  <a:pt x="1" y="6311"/>
                  <a:pt x="1" y="6311"/>
                </a:cubicBezTo>
                <a:lnTo>
                  <a:pt x="1" y="11570"/>
                </a:lnTo>
                <a:lnTo>
                  <a:pt x="82356" y="11570"/>
                </a:lnTo>
                <a:cubicBezTo>
                  <a:pt x="80883" y="10834"/>
                  <a:pt x="79469" y="10097"/>
                  <a:pt x="78055" y="9375"/>
                </a:cubicBezTo>
                <a:cubicBezTo>
                  <a:pt x="74877" y="7750"/>
                  <a:pt x="71378" y="6905"/>
                  <a:pt x="67869" y="6905"/>
                </a:cubicBezTo>
                <a:cubicBezTo>
                  <a:pt x="65654" y="6905"/>
                  <a:pt x="63436" y="7242"/>
                  <a:pt x="61292" y="7932"/>
                </a:cubicBezTo>
                <a:cubicBezTo>
                  <a:pt x="60261" y="8256"/>
                  <a:pt x="59259" y="8595"/>
                  <a:pt x="58244" y="8963"/>
                </a:cubicBezTo>
                <a:cubicBezTo>
                  <a:pt x="57499" y="9244"/>
                  <a:pt x="56728" y="9524"/>
                  <a:pt x="55930" y="9524"/>
                </a:cubicBezTo>
                <a:cubicBezTo>
                  <a:pt x="55891" y="9524"/>
                  <a:pt x="55852" y="9524"/>
                  <a:pt x="55813" y="9522"/>
                </a:cubicBezTo>
                <a:cubicBezTo>
                  <a:pt x="55253" y="9508"/>
                  <a:pt x="54723" y="9331"/>
                  <a:pt x="54192" y="9155"/>
                </a:cubicBezTo>
                <a:cubicBezTo>
                  <a:pt x="52395" y="8580"/>
                  <a:pt x="50628" y="7990"/>
                  <a:pt x="48889" y="7328"/>
                </a:cubicBezTo>
                <a:cubicBezTo>
                  <a:pt x="46381" y="6400"/>
                  <a:pt x="43732" y="5924"/>
                  <a:pt x="41074" y="5924"/>
                </a:cubicBezTo>
                <a:cubicBezTo>
                  <a:pt x="39892" y="5924"/>
                  <a:pt x="38707" y="6018"/>
                  <a:pt x="37533" y="6209"/>
                </a:cubicBezTo>
                <a:cubicBezTo>
                  <a:pt x="37282" y="6238"/>
                  <a:pt x="37017" y="6282"/>
                  <a:pt x="36767" y="6327"/>
                </a:cubicBezTo>
                <a:cubicBezTo>
                  <a:pt x="36272" y="6403"/>
                  <a:pt x="35770" y="6473"/>
                  <a:pt x="35270" y="6473"/>
                </a:cubicBezTo>
                <a:cubicBezTo>
                  <a:pt x="34997" y="6473"/>
                  <a:pt x="34725" y="6452"/>
                  <a:pt x="34454" y="6400"/>
                </a:cubicBezTo>
                <a:cubicBezTo>
                  <a:pt x="33305" y="6164"/>
                  <a:pt x="32348" y="5368"/>
                  <a:pt x="31419" y="4632"/>
                </a:cubicBezTo>
                <a:cubicBezTo>
                  <a:pt x="31376" y="4603"/>
                  <a:pt x="31346" y="4573"/>
                  <a:pt x="31302" y="4544"/>
                </a:cubicBezTo>
                <a:cubicBezTo>
                  <a:pt x="27402" y="1526"/>
                  <a:pt x="22679" y="0"/>
                  <a:pt x="179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34"/>
          <p:cNvSpPr/>
          <p:nvPr/>
        </p:nvSpPr>
        <p:spPr>
          <a:xfrm rot="528689" flipH="1">
            <a:off x="5439264" y="4239550"/>
            <a:ext cx="614441" cy="614991"/>
          </a:xfrm>
          <a:custGeom>
            <a:avLst/>
            <a:gdLst/>
            <a:ahLst/>
            <a:cxnLst/>
            <a:rect l="l" t="t" r="r" b="b"/>
            <a:pathLst>
              <a:path w="21940" h="20202" extrusionOk="0">
                <a:moveTo>
                  <a:pt x="12942" y="0"/>
                </a:moveTo>
                <a:cubicBezTo>
                  <a:pt x="10201" y="4303"/>
                  <a:pt x="8712" y="9286"/>
                  <a:pt x="9178" y="14215"/>
                </a:cubicBezTo>
                <a:cubicBezTo>
                  <a:pt x="8604" y="10450"/>
                  <a:pt x="6633" y="6865"/>
                  <a:pt x="3676" y="4141"/>
                </a:cubicBezTo>
                <a:lnTo>
                  <a:pt x="3676" y="4141"/>
                </a:lnTo>
                <a:cubicBezTo>
                  <a:pt x="5396" y="7314"/>
                  <a:pt x="6723" y="10792"/>
                  <a:pt x="7529" y="14233"/>
                </a:cubicBezTo>
                <a:cubicBezTo>
                  <a:pt x="5701" y="11418"/>
                  <a:pt x="3012" y="8980"/>
                  <a:pt x="0" y="7152"/>
                </a:cubicBezTo>
                <a:lnTo>
                  <a:pt x="0" y="7152"/>
                </a:lnTo>
                <a:cubicBezTo>
                  <a:pt x="1793" y="9358"/>
                  <a:pt x="3657" y="11705"/>
                  <a:pt x="5074" y="14107"/>
                </a:cubicBezTo>
                <a:cubicBezTo>
                  <a:pt x="4249" y="13605"/>
                  <a:pt x="3478" y="13283"/>
                  <a:pt x="2636" y="12781"/>
                </a:cubicBezTo>
                <a:lnTo>
                  <a:pt x="2636" y="12781"/>
                </a:lnTo>
                <a:cubicBezTo>
                  <a:pt x="4195" y="14449"/>
                  <a:pt x="5342" y="16420"/>
                  <a:pt x="5970" y="18536"/>
                </a:cubicBezTo>
                <a:cubicBezTo>
                  <a:pt x="9304" y="19504"/>
                  <a:pt x="12692" y="20023"/>
                  <a:pt x="16205" y="20202"/>
                </a:cubicBezTo>
                <a:cubicBezTo>
                  <a:pt x="17371" y="17979"/>
                  <a:pt x="18928" y="15918"/>
                  <a:pt x="20792" y="14107"/>
                </a:cubicBezTo>
                <a:lnTo>
                  <a:pt x="20792" y="14107"/>
                </a:lnTo>
                <a:cubicBezTo>
                  <a:pt x="19090" y="14896"/>
                  <a:pt x="17496" y="15739"/>
                  <a:pt x="16097" y="16922"/>
                </a:cubicBezTo>
                <a:cubicBezTo>
                  <a:pt x="17658" y="14377"/>
                  <a:pt x="19628" y="12011"/>
                  <a:pt x="21940" y="9948"/>
                </a:cubicBezTo>
                <a:lnTo>
                  <a:pt x="21940" y="9948"/>
                </a:lnTo>
                <a:cubicBezTo>
                  <a:pt x="18964" y="11203"/>
                  <a:pt x="16295" y="13068"/>
                  <a:pt x="14233" y="15326"/>
                </a:cubicBezTo>
                <a:cubicBezTo>
                  <a:pt x="15380" y="11777"/>
                  <a:pt x="16905" y="8318"/>
                  <a:pt x="18749" y="5001"/>
                </a:cubicBezTo>
                <a:lnTo>
                  <a:pt x="18749" y="5001"/>
                </a:lnTo>
                <a:cubicBezTo>
                  <a:pt x="15650" y="7529"/>
                  <a:pt x="12997" y="10522"/>
                  <a:pt x="11580" y="14054"/>
                </a:cubicBezTo>
                <a:cubicBezTo>
                  <a:pt x="12656" y="9429"/>
                  <a:pt x="13122" y="4714"/>
                  <a:pt x="12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34"/>
          <p:cNvSpPr/>
          <p:nvPr/>
        </p:nvSpPr>
        <p:spPr>
          <a:xfrm flipH="1">
            <a:off x="7618050" y="4593950"/>
            <a:ext cx="424922" cy="234682"/>
          </a:xfrm>
          <a:custGeom>
            <a:avLst/>
            <a:gdLst/>
            <a:ahLst/>
            <a:cxnLst/>
            <a:rect l="l" t="t" r="r" b="b"/>
            <a:pathLst>
              <a:path w="15336" h="7956" extrusionOk="0">
                <a:moveTo>
                  <a:pt x="11383" y="1"/>
                </a:moveTo>
                <a:lnTo>
                  <a:pt x="11383" y="1"/>
                </a:lnTo>
                <a:cubicBezTo>
                  <a:pt x="7853" y="2546"/>
                  <a:pt x="7597" y="6767"/>
                  <a:pt x="7597" y="6767"/>
                </a:cubicBezTo>
                <a:cubicBezTo>
                  <a:pt x="5871" y="2905"/>
                  <a:pt x="1868" y="756"/>
                  <a:pt x="1867" y="756"/>
                </a:cubicBezTo>
                <a:lnTo>
                  <a:pt x="1867" y="756"/>
                </a:lnTo>
                <a:cubicBezTo>
                  <a:pt x="4016" y="2610"/>
                  <a:pt x="5871" y="6907"/>
                  <a:pt x="5871" y="6907"/>
                </a:cubicBezTo>
                <a:cubicBezTo>
                  <a:pt x="4364" y="5228"/>
                  <a:pt x="2606" y="4880"/>
                  <a:pt x="1409" y="4880"/>
                </a:cubicBezTo>
                <a:cubicBezTo>
                  <a:pt x="565" y="4880"/>
                  <a:pt x="0" y="5053"/>
                  <a:pt x="0" y="5053"/>
                </a:cubicBezTo>
                <a:cubicBezTo>
                  <a:pt x="3006" y="5193"/>
                  <a:pt x="5155" y="7956"/>
                  <a:pt x="5155" y="7956"/>
                </a:cubicBezTo>
                <a:lnTo>
                  <a:pt x="10743" y="7918"/>
                </a:lnTo>
                <a:cubicBezTo>
                  <a:pt x="11319" y="6344"/>
                  <a:pt x="15335" y="3326"/>
                  <a:pt x="15335" y="3326"/>
                </a:cubicBezTo>
                <a:lnTo>
                  <a:pt x="15335" y="3326"/>
                </a:lnTo>
                <a:cubicBezTo>
                  <a:pt x="10603" y="4618"/>
                  <a:pt x="9464" y="6767"/>
                  <a:pt x="9464" y="6767"/>
                </a:cubicBezTo>
                <a:cubicBezTo>
                  <a:pt x="9746" y="4477"/>
                  <a:pt x="11383" y="1"/>
                  <a:pt x="1138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11494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35"/>
          <p:cNvSpPr/>
          <p:nvPr/>
        </p:nvSpPr>
        <p:spPr>
          <a:xfrm>
            <a:off x="0" y="4174225"/>
            <a:ext cx="9144035" cy="1912900"/>
          </a:xfrm>
          <a:custGeom>
            <a:avLst/>
            <a:gdLst/>
            <a:ahLst/>
            <a:cxnLst/>
            <a:rect l="l" t="t" r="r" b="b"/>
            <a:pathLst>
              <a:path w="30146" h="14597" extrusionOk="0">
                <a:moveTo>
                  <a:pt x="1" y="1"/>
                </a:moveTo>
                <a:lnTo>
                  <a:pt x="1" y="14596"/>
                </a:lnTo>
                <a:lnTo>
                  <a:pt x="30145" y="14596"/>
                </a:lnTo>
                <a:lnTo>
                  <a:pt x="3014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35"/>
          <p:cNvSpPr/>
          <p:nvPr/>
        </p:nvSpPr>
        <p:spPr>
          <a:xfrm flipH="1">
            <a:off x="-286425" y="4472256"/>
            <a:ext cx="9837289" cy="2681139"/>
          </a:xfrm>
          <a:custGeom>
            <a:avLst/>
            <a:gdLst/>
            <a:ahLst/>
            <a:cxnLst/>
            <a:rect l="l" t="t" r="r" b="b"/>
            <a:pathLst>
              <a:path w="31202" h="17048" extrusionOk="0">
                <a:moveTo>
                  <a:pt x="25877" y="0"/>
                </a:moveTo>
                <a:cubicBezTo>
                  <a:pt x="25816" y="0"/>
                  <a:pt x="25754" y="2"/>
                  <a:pt x="25692" y="5"/>
                </a:cubicBezTo>
                <a:cubicBezTo>
                  <a:pt x="25614" y="5"/>
                  <a:pt x="25523" y="19"/>
                  <a:pt x="25445" y="31"/>
                </a:cubicBezTo>
                <a:cubicBezTo>
                  <a:pt x="23890" y="240"/>
                  <a:pt x="22820" y="1598"/>
                  <a:pt x="21253" y="1638"/>
                </a:cubicBezTo>
                <a:cubicBezTo>
                  <a:pt x="21230" y="1638"/>
                  <a:pt x="21206" y="1639"/>
                  <a:pt x="21182" y="1639"/>
                </a:cubicBezTo>
                <a:cubicBezTo>
                  <a:pt x="19870" y="1639"/>
                  <a:pt x="18683" y="724"/>
                  <a:pt x="17440" y="724"/>
                </a:cubicBezTo>
                <a:cubicBezTo>
                  <a:pt x="17276" y="724"/>
                  <a:pt x="17111" y="740"/>
                  <a:pt x="16945" y="776"/>
                </a:cubicBezTo>
                <a:cubicBezTo>
                  <a:pt x="16019" y="985"/>
                  <a:pt x="15444" y="1742"/>
                  <a:pt x="14557" y="2029"/>
                </a:cubicBezTo>
                <a:cubicBezTo>
                  <a:pt x="14297" y="2109"/>
                  <a:pt x="14027" y="2143"/>
                  <a:pt x="13754" y="2143"/>
                </a:cubicBezTo>
                <a:cubicBezTo>
                  <a:pt x="13039" y="2143"/>
                  <a:pt x="12301" y="1907"/>
                  <a:pt x="11659" y="1624"/>
                </a:cubicBezTo>
                <a:cubicBezTo>
                  <a:pt x="10771" y="1232"/>
                  <a:pt x="9909" y="736"/>
                  <a:pt x="8903" y="632"/>
                </a:cubicBezTo>
                <a:cubicBezTo>
                  <a:pt x="8768" y="618"/>
                  <a:pt x="8633" y="612"/>
                  <a:pt x="8500" y="612"/>
                </a:cubicBezTo>
                <a:cubicBezTo>
                  <a:pt x="6595" y="612"/>
                  <a:pt x="4916" y="1920"/>
                  <a:pt x="2964" y="2042"/>
                </a:cubicBezTo>
                <a:cubicBezTo>
                  <a:pt x="2089" y="2094"/>
                  <a:pt x="1071" y="1937"/>
                  <a:pt x="470" y="2447"/>
                </a:cubicBezTo>
                <a:cubicBezTo>
                  <a:pt x="0" y="2839"/>
                  <a:pt x="40" y="3452"/>
                  <a:pt x="131" y="3988"/>
                </a:cubicBezTo>
                <a:cubicBezTo>
                  <a:pt x="366" y="5371"/>
                  <a:pt x="353" y="11154"/>
                  <a:pt x="901" y="12473"/>
                </a:cubicBezTo>
                <a:cubicBezTo>
                  <a:pt x="1149" y="13074"/>
                  <a:pt x="1450" y="13674"/>
                  <a:pt x="1893" y="14196"/>
                </a:cubicBezTo>
                <a:cubicBezTo>
                  <a:pt x="2729" y="15175"/>
                  <a:pt x="4073" y="15789"/>
                  <a:pt x="5457" y="16207"/>
                </a:cubicBezTo>
                <a:cubicBezTo>
                  <a:pt x="7547" y="16840"/>
                  <a:pt x="9779" y="17048"/>
                  <a:pt x="12030" y="17048"/>
                </a:cubicBezTo>
                <a:cubicBezTo>
                  <a:pt x="13309" y="17048"/>
                  <a:pt x="14594" y="16980"/>
                  <a:pt x="15862" y="16886"/>
                </a:cubicBezTo>
                <a:cubicBezTo>
                  <a:pt x="18754" y="16670"/>
                  <a:pt x="21654" y="16312"/>
                  <a:pt x="24548" y="16312"/>
                </a:cubicBezTo>
                <a:cubicBezTo>
                  <a:pt x="25156" y="16312"/>
                  <a:pt x="25764" y="16327"/>
                  <a:pt x="26371" y="16364"/>
                </a:cubicBezTo>
                <a:cubicBezTo>
                  <a:pt x="26754" y="16388"/>
                  <a:pt x="27152" y="16415"/>
                  <a:pt x="27543" y="16415"/>
                </a:cubicBezTo>
                <a:cubicBezTo>
                  <a:pt x="28203" y="16415"/>
                  <a:pt x="28844" y="16336"/>
                  <a:pt x="29361" y="16024"/>
                </a:cubicBezTo>
                <a:cubicBezTo>
                  <a:pt x="29935" y="15685"/>
                  <a:pt x="30223" y="15110"/>
                  <a:pt x="30405" y="14562"/>
                </a:cubicBezTo>
                <a:cubicBezTo>
                  <a:pt x="30810" y="13283"/>
                  <a:pt x="31201" y="7512"/>
                  <a:pt x="31163" y="6193"/>
                </a:cubicBezTo>
                <a:cubicBezTo>
                  <a:pt x="31136" y="5424"/>
                  <a:pt x="31123" y="4666"/>
                  <a:pt x="31097" y="3909"/>
                </a:cubicBezTo>
                <a:cubicBezTo>
                  <a:pt x="31084" y="3138"/>
                  <a:pt x="31058" y="2381"/>
                  <a:pt x="31045" y="1624"/>
                </a:cubicBezTo>
                <a:cubicBezTo>
                  <a:pt x="31032" y="1441"/>
                  <a:pt x="31084" y="1076"/>
                  <a:pt x="30771" y="1024"/>
                </a:cubicBezTo>
                <a:cubicBezTo>
                  <a:pt x="30718" y="1014"/>
                  <a:pt x="30660" y="1011"/>
                  <a:pt x="30600" y="1011"/>
                </a:cubicBezTo>
                <a:cubicBezTo>
                  <a:pt x="30532" y="1011"/>
                  <a:pt x="30461" y="1015"/>
                  <a:pt x="30393" y="1015"/>
                </a:cubicBezTo>
                <a:cubicBezTo>
                  <a:pt x="30357" y="1015"/>
                  <a:pt x="30322" y="1014"/>
                  <a:pt x="30287" y="1011"/>
                </a:cubicBezTo>
                <a:cubicBezTo>
                  <a:pt x="30118" y="1011"/>
                  <a:pt x="29948" y="985"/>
                  <a:pt x="29791" y="959"/>
                </a:cubicBezTo>
                <a:cubicBezTo>
                  <a:pt x="29086" y="841"/>
                  <a:pt x="28434" y="580"/>
                  <a:pt x="27768" y="371"/>
                </a:cubicBezTo>
                <a:cubicBezTo>
                  <a:pt x="27172" y="180"/>
                  <a:pt x="26532" y="0"/>
                  <a:pt x="25877" y="0"/>
                </a:cubicBezTo>
                <a:close/>
              </a:path>
            </a:pathLst>
          </a:custGeom>
          <a:solidFill>
            <a:srgbClr val="D4FBFF">
              <a:alpha val="284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8" name="Google Shape;648;p35"/>
          <p:cNvGrpSpPr/>
          <p:nvPr/>
        </p:nvGrpSpPr>
        <p:grpSpPr>
          <a:xfrm>
            <a:off x="2436275" y="5064600"/>
            <a:ext cx="1192045" cy="614173"/>
            <a:chOff x="6275550" y="3797775"/>
            <a:chExt cx="1192045" cy="614173"/>
          </a:xfrm>
        </p:grpSpPr>
        <p:sp>
          <p:nvSpPr>
            <p:cNvPr id="649" name="Google Shape;649;p35"/>
            <p:cNvSpPr/>
            <p:nvPr/>
          </p:nvSpPr>
          <p:spPr>
            <a:xfrm>
              <a:off x="6297512" y="4079712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6503446" y="3946041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6665437" y="4132745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6725837" y="3797775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6865885" y="3999074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7016905" y="3865403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7033362" y="4213383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6434788" y="4278278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7211829" y="4039393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6275550" y="3797775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" name="Google Shape;659;p35"/>
          <p:cNvGrpSpPr/>
          <p:nvPr/>
        </p:nvGrpSpPr>
        <p:grpSpPr>
          <a:xfrm>
            <a:off x="8629691" y="5263202"/>
            <a:ext cx="216879" cy="216953"/>
            <a:chOff x="4905375" y="4050150"/>
            <a:chExt cx="436200" cy="436350"/>
          </a:xfrm>
        </p:grpSpPr>
        <p:sp>
          <p:nvSpPr>
            <p:cNvPr id="660" name="Google Shape;660;p35"/>
            <p:cNvSpPr/>
            <p:nvPr/>
          </p:nvSpPr>
          <p:spPr>
            <a:xfrm>
              <a:off x="4905375" y="4314900"/>
              <a:ext cx="171600" cy="171600"/>
            </a:xfrm>
            <a:prstGeom prst="ellipse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5076975" y="4050150"/>
              <a:ext cx="264600" cy="264600"/>
            </a:xfrm>
            <a:prstGeom prst="ellipse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35"/>
          <p:cNvGrpSpPr/>
          <p:nvPr/>
        </p:nvGrpSpPr>
        <p:grpSpPr>
          <a:xfrm>
            <a:off x="257216" y="5064592"/>
            <a:ext cx="293090" cy="378427"/>
            <a:chOff x="4905375" y="3725385"/>
            <a:chExt cx="589480" cy="761115"/>
          </a:xfrm>
        </p:grpSpPr>
        <p:sp>
          <p:nvSpPr>
            <p:cNvPr id="663" name="Google Shape;663;p35"/>
            <p:cNvSpPr/>
            <p:nvPr/>
          </p:nvSpPr>
          <p:spPr>
            <a:xfrm>
              <a:off x="4905375" y="4314900"/>
              <a:ext cx="171600" cy="171600"/>
            </a:xfrm>
            <a:prstGeom prst="ellipse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5058655" y="3725385"/>
              <a:ext cx="436200" cy="436200"/>
            </a:xfrm>
            <a:prstGeom prst="ellipse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" name="Google Shape;665;p35"/>
          <p:cNvSpPr/>
          <p:nvPr/>
        </p:nvSpPr>
        <p:spPr>
          <a:xfrm>
            <a:off x="5536595" y="5143496"/>
            <a:ext cx="114000" cy="114000"/>
          </a:xfrm>
          <a:prstGeom prst="ellipse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35"/>
          <p:cNvSpPr/>
          <p:nvPr/>
        </p:nvSpPr>
        <p:spPr>
          <a:xfrm>
            <a:off x="4009050" y="5334166"/>
            <a:ext cx="216902" cy="145984"/>
          </a:xfrm>
          <a:custGeom>
            <a:avLst/>
            <a:gdLst/>
            <a:ahLst/>
            <a:cxnLst/>
            <a:rect l="l" t="t" r="r" b="b"/>
            <a:pathLst>
              <a:path w="59182" h="39832" extrusionOk="0">
                <a:moveTo>
                  <a:pt x="31323" y="0"/>
                </a:moveTo>
                <a:cubicBezTo>
                  <a:pt x="28009" y="0"/>
                  <a:pt x="24201" y="685"/>
                  <a:pt x="20185" y="2714"/>
                </a:cubicBezTo>
                <a:cubicBezTo>
                  <a:pt x="12858" y="6408"/>
                  <a:pt x="7981" y="10504"/>
                  <a:pt x="5912" y="14959"/>
                </a:cubicBezTo>
                <a:cubicBezTo>
                  <a:pt x="5172" y="15444"/>
                  <a:pt x="4477" y="16142"/>
                  <a:pt x="4097" y="17176"/>
                </a:cubicBezTo>
                <a:cubicBezTo>
                  <a:pt x="3863" y="17831"/>
                  <a:pt x="3610" y="18591"/>
                  <a:pt x="3336" y="19393"/>
                </a:cubicBezTo>
                <a:cubicBezTo>
                  <a:pt x="2745" y="21145"/>
                  <a:pt x="1879" y="23805"/>
                  <a:pt x="1352" y="24185"/>
                </a:cubicBezTo>
                <a:cubicBezTo>
                  <a:pt x="634" y="24692"/>
                  <a:pt x="21" y="24714"/>
                  <a:pt x="0" y="24714"/>
                </a:cubicBezTo>
                <a:lnTo>
                  <a:pt x="0" y="25727"/>
                </a:lnTo>
                <a:cubicBezTo>
                  <a:pt x="85" y="25727"/>
                  <a:pt x="950" y="25705"/>
                  <a:pt x="1943" y="25010"/>
                </a:cubicBezTo>
                <a:cubicBezTo>
                  <a:pt x="2681" y="24481"/>
                  <a:pt x="3314" y="22665"/>
                  <a:pt x="4308" y="19709"/>
                </a:cubicBezTo>
                <a:cubicBezTo>
                  <a:pt x="4561" y="18907"/>
                  <a:pt x="4814" y="18169"/>
                  <a:pt x="5046" y="17535"/>
                </a:cubicBezTo>
                <a:cubicBezTo>
                  <a:pt x="5046" y="17513"/>
                  <a:pt x="5068" y="17493"/>
                  <a:pt x="5068" y="17493"/>
                </a:cubicBezTo>
                <a:lnTo>
                  <a:pt x="5068" y="17493"/>
                </a:lnTo>
                <a:cubicBezTo>
                  <a:pt x="4624" y="19520"/>
                  <a:pt x="4730" y="21609"/>
                  <a:pt x="5448" y="23805"/>
                </a:cubicBezTo>
                <a:cubicBezTo>
                  <a:pt x="6397" y="26699"/>
                  <a:pt x="8615" y="29570"/>
                  <a:pt x="11633" y="31828"/>
                </a:cubicBezTo>
                <a:cubicBezTo>
                  <a:pt x="10620" y="32420"/>
                  <a:pt x="9775" y="32926"/>
                  <a:pt x="9437" y="33222"/>
                </a:cubicBezTo>
                <a:cubicBezTo>
                  <a:pt x="8446" y="34109"/>
                  <a:pt x="6228" y="37804"/>
                  <a:pt x="5828" y="38500"/>
                </a:cubicBezTo>
                <a:lnTo>
                  <a:pt x="5194" y="39071"/>
                </a:lnTo>
                <a:lnTo>
                  <a:pt x="5870" y="39831"/>
                </a:lnTo>
                <a:lnTo>
                  <a:pt x="6566" y="39198"/>
                </a:lnTo>
                <a:lnTo>
                  <a:pt x="6672" y="39071"/>
                </a:lnTo>
                <a:cubicBezTo>
                  <a:pt x="7368" y="37889"/>
                  <a:pt x="9333" y="34680"/>
                  <a:pt x="10113" y="33982"/>
                </a:cubicBezTo>
                <a:cubicBezTo>
                  <a:pt x="10431" y="33708"/>
                  <a:pt x="11380" y="33137"/>
                  <a:pt x="12542" y="32484"/>
                </a:cubicBezTo>
                <a:cubicBezTo>
                  <a:pt x="15984" y="34815"/>
                  <a:pt x="20289" y="36363"/>
                  <a:pt x="24835" y="36363"/>
                </a:cubicBezTo>
                <a:cubicBezTo>
                  <a:pt x="27288" y="36363"/>
                  <a:pt x="29810" y="35912"/>
                  <a:pt x="32304" y="34891"/>
                </a:cubicBezTo>
                <a:cubicBezTo>
                  <a:pt x="32747" y="34700"/>
                  <a:pt x="33191" y="34511"/>
                  <a:pt x="33613" y="34320"/>
                </a:cubicBezTo>
                <a:lnTo>
                  <a:pt x="33634" y="34362"/>
                </a:lnTo>
                <a:lnTo>
                  <a:pt x="32705" y="37994"/>
                </a:lnTo>
                <a:lnTo>
                  <a:pt x="31944" y="38289"/>
                </a:lnTo>
                <a:lnTo>
                  <a:pt x="32304" y="39240"/>
                </a:lnTo>
                <a:lnTo>
                  <a:pt x="33571" y="38776"/>
                </a:lnTo>
                <a:lnTo>
                  <a:pt x="34689" y="34278"/>
                </a:lnTo>
                <a:lnTo>
                  <a:pt x="34520" y="33898"/>
                </a:lnTo>
                <a:cubicBezTo>
                  <a:pt x="40876" y="30879"/>
                  <a:pt x="44402" y="27268"/>
                  <a:pt x="46175" y="24608"/>
                </a:cubicBezTo>
                <a:cubicBezTo>
                  <a:pt x="46682" y="24650"/>
                  <a:pt x="47273" y="24672"/>
                  <a:pt x="47886" y="24672"/>
                </a:cubicBezTo>
                <a:cubicBezTo>
                  <a:pt x="49449" y="24672"/>
                  <a:pt x="51095" y="24565"/>
                  <a:pt x="51602" y="24418"/>
                </a:cubicBezTo>
                <a:cubicBezTo>
                  <a:pt x="52509" y="24165"/>
                  <a:pt x="53480" y="23785"/>
                  <a:pt x="53523" y="23763"/>
                </a:cubicBezTo>
                <a:lnTo>
                  <a:pt x="53143" y="22814"/>
                </a:lnTo>
                <a:cubicBezTo>
                  <a:pt x="53143" y="22814"/>
                  <a:pt x="52171" y="23194"/>
                  <a:pt x="51327" y="23425"/>
                </a:cubicBezTo>
                <a:cubicBezTo>
                  <a:pt x="50852" y="23573"/>
                  <a:pt x="49330" y="23658"/>
                  <a:pt x="47923" y="23658"/>
                </a:cubicBezTo>
                <a:cubicBezTo>
                  <a:pt x="47519" y="23658"/>
                  <a:pt x="47124" y="23651"/>
                  <a:pt x="46766" y="23636"/>
                </a:cubicBezTo>
                <a:cubicBezTo>
                  <a:pt x="47357" y="22581"/>
                  <a:pt x="47633" y="21758"/>
                  <a:pt x="47675" y="21294"/>
                </a:cubicBezTo>
                <a:cubicBezTo>
                  <a:pt x="47675" y="21294"/>
                  <a:pt x="55656" y="20787"/>
                  <a:pt x="55994" y="15720"/>
                </a:cubicBezTo>
                <a:cubicBezTo>
                  <a:pt x="56014" y="15571"/>
                  <a:pt x="57472" y="14600"/>
                  <a:pt x="57641" y="14093"/>
                </a:cubicBezTo>
                <a:cubicBezTo>
                  <a:pt x="57745" y="13797"/>
                  <a:pt x="57809" y="13439"/>
                  <a:pt x="57830" y="13079"/>
                </a:cubicBezTo>
                <a:lnTo>
                  <a:pt x="59076" y="13291"/>
                </a:lnTo>
                <a:lnTo>
                  <a:pt x="59181" y="12784"/>
                </a:lnTo>
                <a:lnTo>
                  <a:pt x="57852" y="12573"/>
                </a:lnTo>
                <a:cubicBezTo>
                  <a:pt x="57872" y="11539"/>
                  <a:pt x="57641" y="10461"/>
                  <a:pt x="57239" y="9681"/>
                </a:cubicBezTo>
                <a:cubicBezTo>
                  <a:pt x="57049" y="9343"/>
                  <a:pt x="56690" y="8837"/>
                  <a:pt x="56247" y="8434"/>
                </a:cubicBezTo>
                <a:cubicBezTo>
                  <a:pt x="56627" y="7823"/>
                  <a:pt x="57239" y="7041"/>
                  <a:pt x="57956" y="6767"/>
                </a:cubicBezTo>
                <a:lnTo>
                  <a:pt x="57767" y="6281"/>
                </a:lnTo>
                <a:cubicBezTo>
                  <a:pt x="56943" y="6598"/>
                  <a:pt x="56267" y="7443"/>
                  <a:pt x="55845" y="8119"/>
                </a:cubicBezTo>
                <a:cubicBezTo>
                  <a:pt x="55560" y="7922"/>
                  <a:pt x="55245" y="7787"/>
                  <a:pt x="54964" y="7787"/>
                </a:cubicBezTo>
                <a:cubicBezTo>
                  <a:pt x="54912" y="7787"/>
                  <a:pt x="54861" y="7791"/>
                  <a:pt x="54811" y="7801"/>
                </a:cubicBezTo>
                <a:cubicBezTo>
                  <a:pt x="54705" y="7823"/>
                  <a:pt x="54620" y="7843"/>
                  <a:pt x="54516" y="7865"/>
                </a:cubicBezTo>
                <a:cubicBezTo>
                  <a:pt x="54009" y="6683"/>
                  <a:pt x="52869" y="4234"/>
                  <a:pt x="48286" y="3305"/>
                </a:cubicBezTo>
                <a:cubicBezTo>
                  <a:pt x="46554" y="2956"/>
                  <a:pt x="45249" y="2866"/>
                  <a:pt x="44365" y="2866"/>
                </a:cubicBezTo>
                <a:cubicBezTo>
                  <a:pt x="43430" y="2866"/>
                  <a:pt x="42966" y="2967"/>
                  <a:pt x="42966" y="2967"/>
                </a:cubicBezTo>
                <a:cubicBezTo>
                  <a:pt x="42966" y="2967"/>
                  <a:pt x="38217" y="0"/>
                  <a:pt x="3132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" name="Google Shape;667;p35"/>
          <p:cNvGrpSpPr/>
          <p:nvPr/>
        </p:nvGrpSpPr>
        <p:grpSpPr>
          <a:xfrm>
            <a:off x="5940471" y="5277766"/>
            <a:ext cx="964149" cy="401012"/>
            <a:chOff x="6503446" y="3946041"/>
            <a:chExt cx="964149" cy="401012"/>
          </a:xfrm>
        </p:grpSpPr>
        <p:sp>
          <p:nvSpPr>
            <p:cNvPr id="668" name="Google Shape;668;p35"/>
            <p:cNvSpPr/>
            <p:nvPr/>
          </p:nvSpPr>
          <p:spPr>
            <a:xfrm>
              <a:off x="6503446" y="3946041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7033362" y="4213383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7211829" y="4039393"/>
              <a:ext cx="255767" cy="133669"/>
            </a:xfrm>
            <a:custGeom>
              <a:avLst/>
              <a:gdLst/>
              <a:ahLst/>
              <a:cxnLst/>
              <a:rect l="l" t="t" r="r" b="b"/>
              <a:pathLst>
                <a:path w="8421" h="4401" extrusionOk="0">
                  <a:moveTo>
                    <a:pt x="1763" y="824"/>
                  </a:moveTo>
                  <a:cubicBezTo>
                    <a:pt x="1737" y="838"/>
                    <a:pt x="1711" y="850"/>
                    <a:pt x="1685" y="876"/>
                  </a:cubicBezTo>
                  <a:cubicBezTo>
                    <a:pt x="1711" y="838"/>
                    <a:pt x="1737" y="824"/>
                    <a:pt x="1763" y="824"/>
                  </a:cubicBezTo>
                  <a:close/>
                  <a:moveTo>
                    <a:pt x="1659" y="890"/>
                  </a:moveTo>
                  <a:lnTo>
                    <a:pt x="1621" y="927"/>
                  </a:lnTo>
                  <a:lnTo>
                    <a:pt x="1621" y="927"/>
                  </a:lnTo>
                  <a:cubicBezTo>
                    <a:pt x="1633" y="915"/>
                    <a:pt x="1634" y="902"/>
                    <a:pt x="1659" y="890"/>
                  </a:cubicBezTo>
                  <a:close/>
                  <a:moveTo>
                    <a:pt x="1593" y="968"/>
                  </a:moveTo>
                  <a:cubicBezTo>
                    <a:pt x="1574" y="987"/>
                    <a:pt x="1555" y="1005"/>
                    <a:pt x="1542" y="1029"/>
                  </a:cubicBezTo>
                  <a:lnTo>
                    <a:pt x="1542" y="1029"/>
                  </a:lnTo>
                  <a:cubicBezTo>
                    <a:pt x="1551" y="1008"/>
                    <a:pt x="1563" y="985"/>
                    <a:pt x="1580" y="968"/>
                  </a:cubicBezTo>
                  <a:close/>
                  <a:moveTo>
                    <a:pt x="1502" y="1099"/>
                  </a:moveTo>
                  <a:cubicBezTo>
                    <a:pt x="1502" y="1111"/>
                    <a:pt x="1488" y="1125"/>
                    <a:pt x="1488" y="1137"/>
                  </a:cubicBezTo>
                  <a:cubicBezTo>
                    <a:pt x="1488" y="1125"/>
                    <a:pt x="1488" y="1099"/>
                    <a:pt x="1502" y="1099"/>
                  </a:cubicBezTo>
                  <a:close/>
                  <a:moveTo>
                    <a:pt x="169" y="1263"/>
                  </a:moveTo>
                  <a:cubicBezTo>
                    <a:pt x="246" y="1263"/>
                    <a:pt x="321" y="1296"/>
                    <a:pt x="392" y="1296"/>
                  </a:cubicBezTo>
                  <a:cubicBezTo>
                    <a:pt x="401" y="1296"/>
                    <a:pt x="409" y="1295"/>
                    <a:pt x="418" y="1294"/>
                  </a:cubicBezTo>
                  <a:cubicBezTo>
                    <a:pt x="562" y="1320"/>
                    <a:pt x="679" y="1360"/>
                    <a:pt x="797" y="1398"/>
                  </a:cubicBezTo>
                  <a:lnTo>
                    <a:pt x="809" y="1438"/>
                  </a:lnTo>
                  <a:cubicBezTo>
                    <a:pt x="510" y="1281"/>
                    <a:pt x="209" y="1281"/>
                    <a:pt x="78" y="1281"/>
                  </a:cubicBezTo>
                  <a:cubicBezTo>
                    <a:pt x="109" y="1268"/>
                    <a:pt x="139" y="1263"/>
                    <a:pt x="169" y="1263"/>
                  </a:cubicBezTo>
                  <a:close/>
                  <a:moveTo>
                    <a:pt x="1476" y="1177"/>
                  </a:moveTo>
                  <a:lnTo>
                    <a:pt x="1476" y="1177"/>
                  </a:lnTo>
                  <a:cubicBezTo>
                    <a:pt x="1436" y="1308"/>
                    <a:pt x="1450" y="1438"/>
                    <a:pt x="1488" y="1529"/>
                  </a:cubicBezTo>
                  <a:lnTo>
                    <a:pt x="1476" y="1529"/>
                  </a:lnTo>
                  <a:cubicBezTo>
                    <a:pt x="1436" y="1412"/>
                    <a:pt x="1397" y="1281"/>
                    <a:pt x="1476" y="1177"/>
                  </a:cubicBezTo>
                  <a:close/>
                  <a:moveTo>
                    <a:pt x="52" y="1346"/>
                  </a:moveTo>
                  <a:lnTo>
                    <a:pt x="118" y="1595"/>
                  </a:lnTo>
                  <a:lnTo>
                    <a:pt x="104" y="1581"/>
                  </a:lnTo>
                  <a:cubicBezTo>
                    <a:pt x="40" y="1529"/>
                    <a:pt x="26" y="1451"/>
                    <a:pt x="40" y="1372"/>
                  </a:cubicBezTo>
                  <a:lnTo>
                    <a:pt x="52" y="1372"/>
                  </a:lnTo>
                  <a:lnTo>
                    <a:pt x="52" y="1346"/>
                  </a:lnTo>
                  <a:close/>
                  <a:moveTo>
                    <a:pt x="1502" y="1555"/>
                  </a:moveTo>
                  <a:cubicBezTo>
                    <a:pt x="1528" y="1621"/>
                    <a:pt x="1567" y="1660"/>
                    <a:pt x="1593" y="1699"/>
                  </a:cubicBezTo>
                  <a:cubicBezTo>
                    <a:pt x="1580" y="1699"/>
                    <a:pt x="1567" y="1699"/>
                    <a:pt x="1554" y="1686"/>
                  </a:cubicBezTo>
                  <a:cubicBezTo>
                    <a:pt x="1554" y="1686"/>
                    <a:pt x="1541" y="1686"/>
                    <a:pt x="1541" y="1673"/>
                  </a:cubicBezTo>
                  <a:lnTo>
                    <a:pt x="1476" y="1569"/>
                  </a:lnTo>
                  <a:cubicBezTo>
                    <a:pt x="1488" y="1569"/>
                    <a:pt x="1488" y="1555"/>
                    <a:pt x="1502" y="1555"/>
                  </a:cubicBezTo>
                  <a:close/>
                  <a:moveTo>
                    <a:pt x="92" y="1595"/>
                  </a:moveTo>
                  <a:lnTo>
                    <a:pt x="92" y="1595"/>
                  </a:lnTo>
                  <a:cubicBezTo>
                    <a:pt x="104" y="1607"/>
                    <a:pt x="118" y="1607"/>
                    <a:pt x="118" y="1607"/>
                  </a:cubicBezTo>
                  <a:lnTo>
                    <a:pt x="157" y="1725"/>
                  </a:lnTo>
                  <a:cubicBezTo>
                    <a:pt x="118" y="1686"/>
                    <a:pt x="78" y="1647"/>
                    <a:pt x="92" y="1595"/>
                  </a:cubicBezTo>
                  <a:close/>
                  <a:moveTo>
                    <a:pt x="1723" y="1712"/>
                  </a:moveTo>
                  <a:lnTo>
                    <a:pt x="1723" y="1712"/>
                  </a:lnTo>
                  <a:cubicBezTo>
                    <a:pt x="1711" y="1738"/>
                    <a:pt x="1697" y="1751"/>
                    <a:pt x="1697" y="1751"/>
                  </a:cubicBezTo>
                  <a:cubicBezTo>
                    <a:pt x="1697" y="1751"/>
                    <a:pt x="1685" y="1751"/>
                    <a:pt x="1685" y="1738"/>
                  </a:cubicBezTo>
                  <a:lnTo>
                    <a:pt x="1723" y="1712"/>
                  </a:lnTo>
                  <a:close/>
                  <a:moveTo>
                    <a:pt x="261" y="1934"/>
                  </a:moveTo>
                  <a:lnTo>
                    <a:pt x="313" y="2013"/>
                  </a:lnTo>
                  <a:lnTo>
                    <a:pt x="301" y="2013"/>
                  </a:lnTo>
                  <a:cubicBezTo>
                    <a:pt x="287" y="1986"/>
                    <a:pt x="261" y="1960"/>
                    <a:pt x="261" y="1934"/>
                  </a:cubicBezTo>
                  <a:close/>
                  <a:moveTo>
                    <a:pt x="339" y="2091"/>
                  </a:moveTo>
                  <a:lnTo>
                    <a:pt x="392" y="2169"/>
                  </a:lnTo>
                  <a:lnTo>
                    <a:pt x="379" y="2169"/>
                  </a:lnTo>
                  <a:lnTo>
                    <a:pt x="339" y="2091"/>
                  </a:lnTo>
                  <a:close/>
                  <a:moveTo>
                    <a:pt x="405" y="2208"/>
                  </a:moveTo>
                  <a:lnTo>
                    <a:pt x="470" y="2274"/>
                  </a:lnTo>
                  <a:cubicBezTo>
                    <a:pt x="444" y="2260"/>
                    <a:pt x="418" y="2234"/>
                    <a:pt x="405" y="2208"/>
                  </a:cubicBezTo>
                  <a:close/>
                  <a:moveTo>
                    <a:pt x="601" y="2495"/>
                  </a:moveTo>
                  <a:lnTo>
                    <a:pt x="601" y="2613"/>
                  </a:lnTo>
                  <a:lnTo>
                    <a:pt x="588" y="2626"/>
                  </a:lnTo>
                  <a:cubicBezTo>
                    <a:pt x="588" y="2587"/>
                    <a:pt x="536" y="2535"/>
                    <a:pt x="574" y="2509"/>
                  </a:cubicBezTo>
                  <a:cubicBezTo>
                    <a:pt x="588" y="2509"/>
                    <a:pt x="601" y="2495"/>
                    <a:pt x="601" y="2495"/>
                  </a:cubicBezTo>
                  <a:close/>
                  <a:moveTo>
                    <a:pt x="601" y="2639"/>
                  </a:moveTo>
                  <a:lnTo>
                    <a:pt x="601" y="2782"/>
                  </a:lnTo>
                  <a:cubicBezTo>
                    <a:pt x="588" y="2770"/>
                    <a:pt x="574" y="2730"/>
                    <a:pt x="562" y="2717"/>
                  </a:cubicBezTo>
                  <a:lnTo>
                    <a:pt x="574" y="2652"/>
                  </a:lnTo>
                  <a:cubicBezTo>
                    <a:pt x="588" y="2652"/>
                    <a:pt x="588" y="2639"/>
                    <a:pt x="601" y="2639"/>
                  </a:cubicBezTo>
                  <a:close/>
                  <a:moveTo>
                    <a:pt x="1584" y="2774"/>
                  </a:moveTo>
                  <a:lnTo>
                    <a:pt x="1584" y="2774"/>
                  </a:lnTo>
                  <a:cubicBezTo>
                    <a:pt x="1575" y="2786"/>
                    <a:pt x="1567" y="2798"/>
                    <a:pt x="1560" y="2812"/>
                  </a:cubicBezTo>
                  <a:lnTo>
                    <a:pt x="1560" y="2812"/>
                  </a:lnTo>
                  <a:cubicBezTo>
                    <a:pt x="1567" y="2799"/>
                    <a:pt x="1575" y="2786"/>
                    <a:pt x="1584" y="2774"/>
                  </a:cubicBezTo>
                  <a:close/>
                  <a:moveTo>
                    <a:pt x="601" y="2874"/>
                  </a:moveTo>
                  <a:lnTo>
                    <a:pt x="757" y="2952"/>
                  </a:lnTo>
                  <a:cubicBezTo>
                    <a:pt x="692" y="2939"/>
                    <a:pt x="627" y="2926"/>
                    <a:pt x="601" y="2874"/>
                  </a:cubicBezTo>
                  <a:close/>
                  <a:moveTo>
                    <a:pt x="1737" y="3357"/>
                  </a:moveTo>
                  <a:lnTo>
                    <a:pt x="1737" y="3357"/>
                  </a:lnTo>
                  <a:cubicBezTo>
                    <a:pt x="1856" y="3400"/>
                    <a:pt x="2012" y="3426"/>
                    <a:pt x="2152" y="3426"/>
                  </a:cubicBezTo>
                  <a:cubicBezTo>
                    <a:pt x="2180" y="3426"/>
                    <a:pt x="2207" y="3425"/>
                    <a:pt x="2233" y="3422"/>
                  </a:cubicBezTo>
                  <a:lnTo>
                    <a:pt x="2233" y="3422"/>
                  </a:lnTo>
                  <a:cubicBezTo>
                    <a:pt x="2178" y="3432"/>
                    <a:pt x="2119" y="3437"/>
                    <a:pt x="2059" y="3437"/>
                  </a:cubicBezTo>
                  <a:cubicBezTo>
                    <a:pt x="1946" y="3437"/>
                    <a:pt x="1830" y="3417"/>
                    <a:pt x="1737" y="3357"/>
                  </a:cubicBezTo>
                  <a:close/>
                  <a:moveTo>
                    <a:pt x="3420" y="3370"/>
                  </a:moveTo>
                  <a:lnTo>
                    <a:pt x="3420" y="3370"/>
                  </a:lnTo>
                  <a:cubicBezTo>
                    <a:pt x="3565" y="3435"/>
                    <a:pt x="3695" y="3487"/>
                    <a:pt x="3812" y="3527"/>
                  </a:cubicBezTo>
                  <a:cubicBezTo>
                    <a:pt x="3682" y="3501"/>
                    <a:pt x="3551" y="3435"/>
                    <a:pt x="3420" y="3370"/>
                  </a:cubicBezTo>
                  <a:close/>
                  <a:moveTo>
                    <a:pt x="4147" y="0"/>
                  </a:moveTo>
                  <a:cubicBezTo>
                    <a:pt x="4118" y="0"/>
                    <a:pt x="4090" y="1"/>
                    <a:pt x="4061" y="2"/>
                  </a:cubicBezTo>
                  <a:cubicBezTo>
                    <a:pt x="4039" y="19"/>
                    <a:pt x="4010" y="22"/>
                    <a:pt x="3980" y="22"/>
                  </a:cubicBezTo>
                  <a:cubicBezTo>
                    <a:pt x="3965" y="22"/>
                    <a:pt x="3950" y="22"/>
                    <a:pt x="3936" y="22"/>
                  </a:cubicBezTo>
                  <a:cubicBezTo>
                    <a:pt x="3894" y="22"/>
                    <a:pt x="3858" y="28"/>
                    <a:pt x="3852" y="80"/>
                  </a:cubicBezTo>
                  <a:cubicBezTo>
                    <a:pt x="3842" y="85"/>
                    <a:pt x="3832" y="87"/>
                    <a:pt x="3821" y="87"/>
                  </a:cubicBezTo>
                  <a:cubicBezTo>
                    <a:pt x="3794" y="87"/>
                    <a:pt x="3763" y="76"/>
                    <a:pt x="3736" y="76"/>
                  </a:cubicBezTo>
                  <a:cubicBezTo>
                    <a:pt x="3715" y="76"/>
                    <a:pt x="3696" y="83"/>
                    <a:pt x="3682" y="107"/>
                  </a:cubicBezTo>
                  <a:cubicBezTo>
                    <a:pt x="3682" y="145"/>
                    <a:pt x="3721" y="145"/>
                    <a:pt x="3734" y="171"/>
                  </a:cubicBezTo>
                  <a:cubicBezTo>
                    <a:pt x="3727" y="173"/>
                    <a:pt x="3721" y="174"/>
                    <a:pt x="3714" y="174"/>
                  </a:cubicBezTo>
                  <a:cubicBezTo>
                    <a:pt x="3679" y="174"/>
                    <a:pt x="3638" y="157"/>
                    <a:pt x="3605" y="157"/>
                  </a:cubicBezTo>
                  <a:cubicBezTo>
                    <a:pt x="3589" y="157"/>
                    <a:pt x="3575" y="160"/>
                    <a:pt x="3565" y="171"/>
                  </a:cubicBezTo>
                  <a:lnTo>
                    <a:pt x="3603" y="250"/>
                  </a:lnTo>
                  <a:cubicBezTo>
                    <a:pt x="3595" y="254"/>
                    <a:pt x="3587" y="255"/>
                    <a:pt x="3579" y="255"/>
                  </a:cubicBezTo>
                  <a:cubicBezTo>
                    <a:pt x="3549" y="255"/>
                    <a:pt x="3518" y="236"/>
                    <a:pt x="3490" y="236"/>
                  </a:cubicBezTo>
                  <a:cubicBezTo>
                    <a:pt x="3474" y="236"/>
                    <a:pt x="3459" y="243"/>
                    <a:pt x="3447" y="263"/>
                  </a:cubicBezTo>
                  <a:lnTo>
                    <a:pt x="3447" y="302"/>
                  </a:lnTo>
                  <a:cubicBezTo>
                    <a:pt x="3423" y="302"/>
                    <a:pt x="3391" y="288"/>
                    <a:pt x="3363" y="288"/>
                  </a:cubicBezTo>
                  <a:cubicBezTo>
                    <a:pt x="3344" y="288"/>
                    <a:pt x="3327" y="294"/>
                    <a:pt x="3316" y="315"/>
                  </a:cubicBezTo>
                  <a:cubicBezTo>
                    <a:pt x="3303" y="341"/>
                    <a:pt x="3316" y="354"/>
                    <a:pt x="3330" y="380"/>
                  </a:cubicBezTo>
                  <a:cubicBezTo>
                    <a:pt x="3298" y="380"/>
                    <a:pt x="3258" y="366"/>
                    <a:pt x="3219" y="366"/>
                  </a:cubicBezTo>
                  <a:cubicBezTo>
                    <a:pt x="3193" y="366"/>
                    <a:pt x="3168" y="373"/>
                    <a:pt x="3147" y="394"/>
                  </a:cubicBezTo>
                  <a:cubicBezTo>
                    <a:pt x="3159" y="406"/>
                    <a:pt x="3159" y="420"/>
                    <a:pt x="3159" y="446"/>
                  </a:cubicBezTo>
                  <a:cubicBezTo>
                    <a:pt x="3138" y="446"/>
                    <a:pt x="3101" y="434"/>
                    <a:pt x="3070" y="434"/>
                  </a:cubicBezTo>
                  <a:cubicBezTo>
                    <a:pt x="3044" y="434"/>
                    <a:pt x="3022" y="442"/>
                    <a:pt x="3016" y="472"/>
                  </a:cubicBezTo>
                  <a:cubicBezTo>
                    <a:pt x="2999" y="462"/>
                    <a:pt x="2983" y="458"/>
                    <a:pt x="2967" y="458"/>
                  </a:cubicBezTo>
                  <a:cubicBezTo>
                    <a:pt x="2918" y="458"/>
                    <a:pt x="2878" y="498"/>
                    <a:pt x="2830" y="498"/>
                  </a:cubicBezTo>
                  <a:cubicBezTo>
                    <a:pt x="2815" y="498"/>
                    <a:pt x="2799" y="495"/>
                    <a:pt x="2781" y="485"/>
                  </a:cubicBezTo>
                  <a:cubicBezTo>
                    <a:pt x="2771" y="495"/>
                    <a:pt x="2759" y="498"/>
                    <a:pt x="2746" y="498"/>
                  </a:cubicBezTo>
                  <a:cubicBezTo>
                    <a:pt x="2725" y="498"/>
                    <a:pt x="2702" y="489"/>
                    <a:pt x="2681" y="489"/>
                  </a:cubicBezTo>
                  <a:cubicBezTo>
                    <a:pt x="2665" y="489"/>
                    <a:pt x="2650" y="494"/>
                    <a:pt x="2637" y="511"/>
                  </a:cubicBezTo>
                  <a:cubicBezTo>
                    <a:pt x="2631" y="513"/>
                    <a:pt x="2625" y="514"/>
                    <a:pt x="2619" y="514"/>
                  </a:cubicBezTo>
                  <a:cubicBezTo>
                    <a:pt x="2600" y="514"/>
                    <a:pt x="2582" y="506"/>
                    <a:pt x="2565" y="506"/>
                  </a:cubicBezTo>
                  <a:cubicBezTo>
                    <a:pt x="2553" y="506"/>
                    <a:pt x="2542" y="510"/>
                    <a:pt x="2533" y="524"/>
                  </a:cubicBezTo>
                  <a:cubicBezTo>
                    <a:pt x="2526" y="563"/>
                    <a:pt x="2504" y="563"/>
                    <a:pt x="2483" y="563"/>
                  </a:cubicBezTo>
                  <a:cubicBezTo>
                    <a:pt x="2461" y="563"/>
                    <a:pt x="2442" y="563"/>
                    <a:pt x="2442" y="603"/>
                  </a:cubicBezTo>
                  <a:lnTo>
                    <a:pt x="2428" y="615"/>
                  </a:lnTo>
                  <a:cubicBezTo>
                    <a:pt x="2390" y="615"/>
                    <a:pt x="2350" y="641"/>
                    <a:pt x="2298" y="667"/>
                  </a:cubicBezTo>
                  <a:cubicBezTo>
                    <a:pt x="2283" y="666"/>
                    <a:pt x="2268" y="666"/>
                    <a:pt x="2253" y="666"/>
                  </a:cubicBezTo>
                  <a:cubicBezTo>
                    <a:pt x="2061" y="666"/>
                    <a:pt x="1879" y="739"/>
                    <a:pt x="1697" y="811"/>
                  </a:cubicBezTo>
                  <a:cubicBezTo>
                    <a:pt x="1593" y="916"/>
                    <a:pt x="1488" y="994"/>
                    <a:pt x="1436" y="1137"/>
                  </a:cubicBezTo>
                  <a:cubicBezTo>
                    <a:pt x="1371" y="1294"/>
                    <a:pt x="1424" y="1477"/>
                    <a:pt x="1476" y="1633"/>
                  </a:cubicBezTo>
                  <a:cubicBezTo>
                    <a:pt x="1424" y="1621"/>
                    <a:pt x="1384" y="1607"/>
                    <a:pt x="1345" y="1595"/>
                  </a:cubicBezTo>
                  <a:cubicBezTo>
                    <a:pt x="1293" y="1581"/>
                    <a:pt x="1241" y="1555"/>
                    <a:pt x="1175" y="1529"/>
                  </a:cubicBezTo>
                  <a:cubicBezTo>
                    <a:pt x="1097" y="1490"/>
                    <a:pt x="1018" y="1451"/>
                    <a:pt x="927" y="1425"/>
                  </a:cubicBezTo>
                  <a:cubicBezTo>
                    <a:pt x="692" y="1294"/>
                    <a:pt x="418" y="1255"/>
                    <a:pt x="144" y="1229"/>
                  </a:cubicBezTo>
                  <a:cubicBezTo>
                    <a:pt x="104" y="1242"/>
                    <a:pt x="26" y="1229"/>
                    <a:pt x="40" y="1281"/>
                  </a:cubicBezTo>
                  <a:cubicBezTo>
                    <a:pt x="52" y="1334"/>
                    <a:pt x="0" y="1334"/>
                    <a:pt x="0" y="1372"/>
                  </a:cubicBezTo>
                  <a:cubicBezTo>
                    <a:pt x="14" y="1516"/>
                    <a:pt x="40" y="1673"/>
                    <a:pt x="157" y="1778"/>
                  </a:cubicBezTo>
                  <a:cubicBezTo>
                    <a:pt x="170" y="1790"/>
                    <a:pt x="170" y="1804"/>
                    <a:pt x="170" y="1830"/>
                  </a:cubicBezTo>
                  <a:cubicBezTo>
                    <a:pt x="209" y="1921"/>
                    <a:pt x="235" y="2013"/>
                    <a:pt x="313" y="2091"/>
                  </a:cubicBezTo>
                  <a:cubicBezTo>
                    <a:pt x="327" y="2169"/>
                    <a:pt x="379" y="2195"/>
                    <a:pt x="379" y="2286"/>
                  </a:cubicBezTo>
                  <a:cubicBezTo>
                    <a:pt x="444" y="2352"/>
                    <a:pt x="614" y="2391"/>
                    <a:pt x="536" y="2509"/>
                  </a:cubicBezTo>
                  <a:cubicBezTo>
                    <a:pt x="510" y="2561"/>
                    <a:pt x="562" y="2639"/>
                    <a:pt x="522" y="2691"/>
                  </a:cubicBezTo>
                  <a:cubicBezTo>
                    <a:pt x="588" y="2770"/>
                    <a:pt x="522" y="2900"/>
                    <a:pt x="614" y="2952"/>
                  </a:cubicBezTo>
                  <a:cubicBezTo>
                    <a:pt x="655" y="2977"/>
                    <a:pt x="697" y="2986"/>
                    <a:pt x="739" y="2986"/>
                  </a:cubicBezTo>
                  <a:cubicBezTo>
                    <a:pt x="762" y="2986"/>
                    <a:pt x="786" y="2983"/>
                    <a:pt x="809" y="2979"/>
                  </a:cubicBezTo>
                  <a:lnTo>
                    <a:pt x="823" y="2979"/>
                  </a:lnTo>
                  <a:lnTo>
                    <a:pt x="875" y="2952"/>
                  </a:lnTo>
                  <a:cubicBezTo>
                    <a:pt x="940" y="2926"/>
                    <a:pt x="992" y="2900"/>
                    <a:pt x="1032" y="2874"/>
                  </a:cubicBezTo>
                  <a:cubicBezTo>
                    <a:pt x="1189" y="2808"/>
                    <a:pt x="1319" y="2691"/>
                    <a:pt x="1476" y="2639"/>
                  </a:cubicBezTo>
                  <a:lnTo>
                    <a:pt x="1567" y="2626"/>
                  </a:lnTo>
                  <a:lnTo>
                    <a:pt x="1606" y="2626"/>
                  </a:lnTo>
                  <a:cubicBezTo>
                    <a:pt x="1632" y="2626"/>
                    <a:pt x="1659" y="2626"/>
                    <a:pt x="1685" y="2639"/>
                  </a:cubicBezTo>
                  <a:cubicBezTo>
                    <a:pt x="1652" y="2680"/>
                    <a:pt x="1616" y="2725"/>
                    <a:pt x="1584" y="2774"/>
                  </a:cubicBezTo>
                  <a:lnTo>
                    <a:pt x="1584" y="2774"/>
                  </a:lnTo>
                  <a:cubicBezTo>
                    <a:pt x="1623" y="2720"/>
                    <a:pt x="1678" y="2678"/>
                    <a:pt x="1749" y="2652"/>
                  </a:cubicBezTo>
                  <a:lnTo>
                    <a:pt x="1749" y="2652"/>
                  </a:lnTo>
                  <a:cubicBezTo>
                    <a:pt x="1749" y="2652"/>
                    <a:pt x="1567" y="2796"/>
                    <a:pt x="1514" y="2965"/>
                  </a:cubicBezTo>
                  <a:cubicBezTo>
                    <a:pt x="1520" y="2909"/>
                    <a:pt x="1535" y="2857"/>
                    <a:pt x="1560" y="2812"/>
                  </a:cubicBezTo>
                  <a:lnTo>
                    <a:pt x="1560" y="2812"/>
                  </a:lnTo>
                  <a:cubicBezTo>
                    <a:pt x="1500" y="2912"/>
                    <a:pt x="1462" y="3023"/>
                    <a:pt x="1502" y="3135"/>
                  </a:cubicBezTo>
                  <a:cubicBezTo>
                    <a:pt x="1502" y="3148"/>
                    <a:pt x="1514" y="3161"/>
                    <a:pt x="1514" y="3161"/>
                  </a:cubicBezTo>
                  <a:lnTo>
                    <a:pt x="1514" y="3174"/>
                  </a:lnTo>
                  <a:cubicBezTo>
                    <a:pt x="1528" y="3187"/>
                    <a:pt x="1541" y="3214"/>
                    <a:pt x="1554" y="3240"/>
                  </a:cubicBezTo>
                  <a:cubicBezTo>
                    <a:pt x="1619" y="3318"/>
                    <a:pt x="1711" y="3383"/>
                    <a:pt x="1802" y="3422"/>
                  </a:cubicBezTo>
                  <a:lnTo>
                    <a:pt x="1828" y="3449"/>
                  </a:lnTo>
                  <a:cubicBezTo>
                    <a:pt x="1894" y="3463"/>
                    <a:pt x="1958" y="3469"/>
                    <a:pt x="2021" y="3469"/>
                  </a:cubicBezTo>
                  <a:cubicBezTo>
                    <a:pt x="2239" y="3469"/>
                    <a:pt x="2434" y="3395"/>
                    <a:pt x="2637" y="3344"/>
                  </a:cubicBezTo>
                  <a:cubicBezTo>
                    <a:pt x="2703" y="3318"/>
                    <a:pt x="2742" y="3278"/>
                    <a:pt x="2781" y="3240"/>
                  </a:cubicBezTo>
                  <a:cubicBezTo>
                    <a:pt x="2794" y="3200"/>
                    <a:pt x="2794" y="3174"/>
                    <a:pt x="2781" y="3135"/>
                  </a:cubicBezTo>
                  <a:lnTo>
                    <a:pt x="2781" y="3096"/>
                  </a:lnTo>
                  <a:cubicBezTo>
                    <a:pt x="2860" y="3135"/>
                    <a:pt x="2950" y="3174"/>
                    <a:pt x="3055" y="3226"/>
                  </a:cubicBezTo>
                  <a:cubicBezTo>
                    <a:pt x="3225" y="3304"/>
                    <a:pt x="3408" y="3383"/>
                    <a:pt x="3577" y="3475"/>
                  </a:cubicBezTo>
                  <a:cubicBezTo>
                    <a:pt x="3838" y="3566"/>
                    <a:pt x="4061" y="3670"/>
                    <a:pt x="4374" y="3696"/>
                  </a:cubicBezTo>
                  <a:cubicBezTo>
                    <a:pt x="4217" y="3879"/>
                    <a:pt x="3838" y="3827"/>
                    <a:pt x="3838" y="4154"/>
                  </a:cubicBezTo>
                  <a:cubicBezTo>
                    <a:pt x="3760" y="4180"/>
                    <a:pt x="3773" y="4270"/>
                    <a:pt x="3786" y="4323"/>
                  </a:cubicBezTo>
                  <a:cubicBezTo>
                    <a:pt x="3817" y="4385"/>
                    <a:pt x="3876" y="4401"/>
                    <a:pt x="3938" y="4401"/>
                  </a:cubicBezTo>
                  <a:cubicBezTo>
                    <a:pt x="3980" y="4401"/>
                    <a:pt x="4024" y="4394"/>
                    <a:pt x="4061" y="4389"/>
                  </a:cubicBezTo>
                  <a:cubicBezTo>
                    <a:pt x="4139" y="4349"/>
                    <a:pt x="4230" y="4336"/>
                    <a:pt x="4308" y="4310"/>
                  </a:cubicBezTo>
                  <a:cubicBezTo>
                    <a:pt x="4452" y="4244"/>
                    <a:pt x="4569" y="4180"/>
                    <a:pt x="4674" y="4062"/>
                  </a:cubicBezTo>
                  <a:cubicBezTo>
                    <a:pt x="4804" y="3945"/>
                    <a:pt x="4961" y="3892"/>
                    <a:pt x="5053" y="3736"/>
                  </a:cubicBezTo>
                  <a:cubicBezTo>
                    <a:pt x="5137" y="3750"/>
                    <a:pt x="5219" y="3756"/>
                    <a:pt x="5300" y="3756"/>
                  </a:cubicBezTo>
                  <a:cubicBezTo>
                    <a:pt x="5732" y="3756"/>
                    <a:pt x="6121" y="3577"/>
                    <a:pt x="6528" y="3501"/>
                  </a:cubicBezTo>
                  <a:cubicBezTo>
                    <a:pt x="6881" y="3383"/>
                    <a:pt x="7194" y="3226"/>
                    <a:pt x="7546" y="3148"/>
                  </a:cubicBezTo>
                  <a:cubicBezTo>
                    <a:pt x="7702" y="3017"/>
                    <a:pt x="7899" y="3031"/>
                    <a:pt x="8055" y="2913"/>
                  </a:cubicBezTo>
                  <a:lnTo>
                    <a:pt x="8317" y="2808"/>
                  </a:lnTo>
                  <a:cubicBezTo>
                    <a:pt x="8369" y="2796"/>
                    <a:pt x="8381" y="2770"/>
                    <a:pt x="8395" y="2744"/>
                  </a:cubicBezTo>
                  <a:lnTo>
                    <a:pt x="8407" y="2717"/>
                  </a:lnTo>
                  <a:lnTo>
                    <a:pt x="8395" y="2730"/>
                  </a:lnTo>
                  <a:cubicBezTo>
                    <a:pt x="8395" y="2691"/>
                    <a:pt x="8395" y="2652"/>
                    <a:pt x="8421" y="2613"/>
                  </a:cubicBezTo>
                  <a:cubicBezTo>
                    <a:pt x="8407" y="2547"/>
                    <a:pt x="8369" y="2482"/>
                    <a:pt x="8317" y="2456"/>
                  </a:cubicBezTo>
                  <a:cubicBezTo>
                    <a:pt x="8285" y="2456"/>
                    <a:pt x="8270" y="2439"/>
                    <a:pt x="8245" y="2439"/>
                  </a:cubicBezTo>
                  <a:cubicBezTo>
                    <a:pt x="8239" y="2439"/>
                    <a:pt x="8232" y="2440"/>
                    <a:pt x="8225" y="2443"/>
                  </a:cubicBezTo>
                  <a:cubicBezTo>
                    <a:pt x="8251" y="2404"/>
                    <a:pt x="8290" y="2391"/>
                    <a:pt x="8303" y="2338"/>
                  </a:cubicBezTo>
                  <a:cubicBezTo>
                    <a:pt x="8329" y="2286"/>
                    <a:pt x="8264" y="2234"/>
                    <a:pt x="8290" y="2208"/>
                  </a:cubicBezTo>
                  <a:cubicBezTo>
                    <a:pt x="7690" y="1738"/>
                    <a:pt x="7168" y="1151"/>
                    <a:pt x="6501" y="798"/>
                  </a:cubicBezTo>
                  <a:cubicBezTo>
                    <a:pt x="6228" y="655"/>
                    <a:pt x="5941" y="550"/>
                    <a:pt x="5653" y="406"/>
                  </a:cubicBezTo>
                  <a:cubicBezTo>
                    <a:pt x="5169" y="232"/>
                    <a:pt x="4696" y="0"/>
                    <a:pt x="4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1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6105926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5542744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8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1292041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Fredoka One"/>
              <a:buNone/>
              <a:defRPr sz="35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8" r:id="rId2"/>
    <p:sldLayoutId id="2147483660" r:id="rId3"/>
    <p:sldLayoutId id="2147483665" r:id="rId4"/>
    <p:sldLayoutId id="2147483680" r:id="rId5"/>
    <p:sldLayoutId id="2147483681" r:id="rId6"/>
  </p:sldLayoutIdLst>
  <p:transition spd="slow">
    <p:push dir="u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3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5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82F8764-41E1-4F9B-B41D-4DC66420159D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5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5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C71266-BBD4-4184-8D12-2867E3CF547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3698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</p:sldLayoutIdLst>
  <p:transition spd="slow">
    <p:push dir="u"/>
  </p:transition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fld id="{08ED132D-452A-49E5-B8CD-EA0C46A12A5F}" type="datetimeFigureOut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16/08/2023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783">
              <a:defRPr/>
            </a:pPr>
            <a:fld id="{9CB03046-9975-4CD1-8163-35C299AA0868}" type="slidenum">
              <a:rPr lang="vi-VN" smtClean="0">
                <a:solidFill>
                  <a:prstClr val="black">
                    <a:tint val="75000"/>
                  </a:prstClr>
                </a:solidFill>
              </a:rPr>
              <a:pPr defTabSz="685783">
                <a:defRPr/>
              </a:pPr>
              <a:t>‹#›</a:t>
            </a:fld>
            <a:endParaRPr lang="vi-VN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5480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ransition spd="slow">
    <p:push dir="u"/>
  </p:transition>
  <p:txStyles>
    <p:titleStyle>
      <a:lvl1pPr algn="l" defTabSz="685783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46" indent="-171446" algn="l" defTabSz="68578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3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28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20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12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03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2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10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</p:sldLayoutIdLst>
  <p:transition spd="slow" advClick="0">
    <p:push dir="u"/>
  </p:transition>
  <p:txStyles>
    <p:titleStyle>
      <a:lvl1pPr algn="ctr" defTabSz="685549" rtl="0" eaLnBrk="1" latinLnBrk="0" hangingPunct="1">
        <a:spcBef>
          <a:spcPct val="0"/>
        </a:spcBef>
        <a:buNone/>
        <a:defRPr sz="32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081" indent="-257081" algn="l" defTabSz="685549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557008" indent="-214234" algn="l" defTabSz="685549" rtl="0" eaLnBrk="1" latinLnBrk="0" hangingPunct="1">
        <a:spcBef>
          <a:spcPct val="20000"/>
        </a:spcBef>
        <a:buFont typeface="Arial" pitchFamily="34" charset="0"/>
        <a:buChar char="–"/>
        <a:defRPr sz="2099" kern="1200">
          <a:solidFill>
            <a:schemeClr val="tx1"/>
          </a:solidFill>
          <a:latin typeface="+mn-lt"/>
          <a:ea typeface="+mn-ea"/>
          <a:cs typeface="+mn-cs"/>
        </a:defRPr>
      </a:lvl2pPr>
      <a:lvl3pPr marL="856936" indent="-171387" algn="l" defTabSz="685549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199710" indent="-171387" algn="l" defTabSz="685549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2484" indent="-171387" algn="l" defTabSz="685549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259" indent="-171387" algn="l" defTabSz="685549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033" indent="-171387" algn="l" defTabSz="685549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0807" indent="-171387" algn="l" defTabSz="685549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3581" indent="-171387" algn="l" defTabSz="685549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774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549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323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097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3871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6646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399420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194" algn="l" defTabSz="685549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AFF1FC-8BB6-4DBB-9940-F696B5579502}" type="datetimeFigureOut">
              <a:rPr lang="en-US" smtClean="0"/>
              <a:t>8/16/2023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16283F-E79A-4174-97F4-305C981B4A8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682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.xml"/><Relationship Id="rId4" Type="http://schemas.openxmlformats.org/officeDocument/2006/relationships/slide" Target="slide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png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5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16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png"/><Relationship Id="rId4" Type="http://schemas.openxmlformats.org/officeDocument/2006/relationships/image" Target="../media/image1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png"/><Relationship Id="rId4" Type="http://schemas.openxmlformats.org/officeDocument/2006/relationships/image" Target="../media/image1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21.png"/><Relationship Id="rId4" Type="http://schemas.openxmlformats.org/officeDocument/2006/relationships/image" Target="../media/image1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1.png"/><Relationship Id="rId4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png"/><Relationship Id="rId4" Type="http://schemas.openxmlformats.org/officeDocument/2006/relationships/image" Target="../media/image1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1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5" Type="http://schemas.openxmlformats.org/officeDocument/2006/relationships/image" Target="../media/image21.png"/><Relationship Id="rId4" Type="http://schemas.openxmlformats.org/officeDocument/2006/relationships/image" Target="../media/image18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5.png"/><Relationship Id="rId12" Type="http://schemas.openxmlformats.org/officeDocument/2006/relationships/image" Target="../media/image2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11" Type="http://schemas.openxmlformats.org/officeDocument/2006/relationships/slide" Target="slide39.xml"/><Relationship Id="rId5" Type="http://schemas.openxmlformats.org/officeDocument/2006/relationships/image" Target="../media/image24.png"/><Relationship Id="rId10" Type="http://schemas.openxmlformats.org/officeDocument/2006/relationships/image" Target="../media/image28.png"/><Relationship Id="rId4" Type="http://schemas.openxmlformats.org/officeDocument/2006/relationships/image" Target="../media/image23.jpg"/><Relationship Id="rId9" Type="http://schemas.openxmlformats.org/officeDocument/2006/relationships/image" Target="../media/image27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3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1.png"/><Relationship Id="rId11" Type="http://schemas.openxmlformats.org/officeDocument/2006/relationships/image" Target="../media/image26.png"/><Relationship Id="rId5" Type="http://schemas.openxmlformats.org/officeDocument/2006/relationships/image" Target="../media/image30.png"/><Relationship Id="rId10" Type="http://schemas.openxmlformats.org/officeDocument/2006/relationships/image" Target="../media/image27.png"/><Relationship Id="rId4" Type="http://schemas.openxmlformats.org/officeDocument/2006/relationships/audio" Target="../media/audio4.wav"/><Relationship Id="rId9" Type="http://schemas.openxmlformats.org/officeDocument/2006/relationships/slide" Target="slide3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slide" Target="slide6.xml"/><Relationship Id="rId7" Type="http://schemas.openxmlformats.org/officeDocument/2006/relationships/slide" Target="slide7.xml"/><Relationship Id="rId2" Type="http://schemas.openxmlformats.org/officeDocument/2006/relationships/slide" Target="slide5.xml"/><Relationship Id="rId1" Type="http://schemas.openxmlformats.org/officeDocument/2006/relationships/slideLayout" Target="../slideLayouts/slideLayout40.xml"/><Relationship Id="rId6" Type="http://schemas.openxmlformats.org/officeDocument/2006/relationships/slide" Target="slide8.xml"/><Relationship Id="rId5" Type="http://schemas.openxmlformats.org/officeDocument/2006/relationships/slide" Target="slide10.xml"/><Relationship Id="rId10" Type="http://schemas.openxmlformats.org/officeDocument/2006/relationships/slide" Target="slide12.xml"/><Relationship Id="rId4" Type="http://schemas.openxmlformats.org/officeDocument/2006/relationships/slide" Target="slide9.xml"/><Relationship Id="rId9" Type="http://schemas.openxmlformats.org/officeDocument/2006/relationships/image" Target="../media/image7.gi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audio" Target="../media/audio4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3.png"/><Relationship Id="rId11" Type="http://schemas.openxmlformats.org/officeDocument/2006/relationships/image" Target="../media/image26.png"/><Relationship Id="rId5" Type="http://schemas.openxmlformats.org/officeDocument/2006/relationships/image" Target="../media/image30.png"/><Relationship Id="rId10" Type="http://schemas.openxmlformats.org/officeDocument/2006/relationships/image" Target="../media/image27.png"/><Relationship Id="rId4" Type="http://schemas.openxmlformats.org/officeDocument/2006/relationships/audio" Target="../media/audio3.wav"/><Relationship Id="rId9" Type="http://schemas.openxmlformats.org/officeDocument/2006/relationships/slide" Target="slide39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3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1.png"/><Relationship Id="rId11" Type="http://schemas.openxmlformats.org/officeDocument/2006/relationships/image" Target="../media/image26.png"/><Relationship Id="rId5" Type="http://schemas.openxmlformats.org/officeDocument/2006/relationships/image" Target="../media/image30.png"/><Relationship Id="rId10" Type="http://schemas.openxmlformats.org/officeDocument/2006/relationships/image" Target="../media/image27.png"/><Relationship Id="rId4" Type="http://schemas.openxmlformats.org/officeDocument/2006/relationships/audio" Target="../media/audio4.wav"/><Relationship Id="rId9" Type="http://schemas.openxmlformats.org/officeDocument/2006/relationships/slide" Target="slide39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slide" Target="slide39.xml"/><Relationship Id="rId3" Type="http://schemas.openxmlformats.org/officeDocument/2006/relationships/audio" Target="../media/audio4.wav"/><Relationship Id="rId7" Type="http://schemas.openxmlformats.org/officeDocument/2006/relationships/image" Target="../media/image34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3.png"/><Relationship Id="rId5" Type="http://schemas.openxmlformats.org/officeDocument/2006/relationships/image" Target="../media/image30.png"/><Relationship Id="rId10" Type="http://schemas.openxmlformats.org/officeDocument/2006/relationships/image" Target="../media/image26.png"/><Relationship Id="rId4" Type="http://schemas.openxmlformats.org/officeDocument/2006/relationships/audio" Target="../media/audio3.wav"/><Relationship Id="rId9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32.png"/><Relationship Id="rId3" Type="http://schemas.openxmlformats.org/officeDocument/2006/relationships/audio" Target="../media/audio4.wav"/><Relationship Id="rId7" Type="http://schemas.microsoft.com/office/2007/relationships/hdphoto" Target="../media/hdphoto3.wdp"/><Relationship Id="rId12" Type="http://schemas.openxmlformats.org/officeDocument/2006/relationships/image" Target="../media/image33.png"/><Relationship Id="rId17" Type="http://schemas.openxmlformats.org/officeDocument/2006/relationships/image" Target="../media/image26.png"/><Relationship Id="rId2" Type="http://schemas.openxmlformats.org/officeDocument/2006/relationships/audio" Target="../media/audio2.wav"/><Relationship Id="rId16" Type="http://schemas.openxmlformats.org/officeDocument/2006/relationships/image" Target="../media/image27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5.png"/><Relationship Id="rId11" Type="http://schemas.microsoft.com/office/2007/relationships/hdphoto" Target="../media/hdphoto5.wdp"/><Relationship Id="rId5" Type="http://schemas.openxmlformats.org/officeDocument/2006/relationships/image" Target="../media/image30.png"/><Relationship Id="rId15" Type="http://schemas.openxmlformats.org/officeDocument/2006/relationships/slide" Target="slide39.xml"/><Relationship Id="rId10" Type="http://schemas.openxmlformats.org/officeDocument/2006/relationships/image" Target="../media/image37.png"/><Relationship Id="rId4" Type="http://schemas.openxmlformats.org/officeDocument/2006/relationships/audio" Target="../media/audio3.wav"/><Relationship Id="rId9" Type="http://schemas.microsoft.com/office/2007/relationships/hdphoto" Target="../media/hdphoto4.wdp"/><Relationship Id="rId14" Type="http://schemas.openxmlformats.org/officeDocument/2006/relationships/image" Target="../media/image3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4.wav"/><Relationship Id="rId7" Type="http://schemas.microsoft.com/office/2007/relationships/hdphoto" Target="../media/hdphoto5.wdp"/><Relationship Id="rId12" Type="http://schemas.openxmlformats.org/officeDocument/2006/relationships/image" Target="../media/image2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7.png"/><Relationship Id="rId11" Type="http://schemas.openxmlformats.org/officeDocument/2006/relationships/image" Target="../media/image27.png"/><Relationship Id="rId5" Type="http://schemas.openxmlformats.org/officeDocument/2006/relationships/image" Target="../media/image30.png"/><Relationship Id="rId10" Type="http://schemas.openxmlformats.org/officeDocument/2006/relationships/slide" Target="slide39.xml"/><Relationship Id="rId4" Type="http://schemas.openxmlformats.org/officeDocument/2006/relationships/audio" Target="../media/audio3.wav"/><Relationship Id="rId9" Type="http://schemas.openxmlformats.org/officeDocument/2006/relationships/image" Target="../media/image34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14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slideLayout" Target="../slideLayouts/slideLayout29.xml"/><Relationship Id="rId1" Type="http://schemas.openxmlformats.org/officeDocument/2006/relationships/tags" Target="../tags/tag1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7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1.xml"/><Relationship Id="rId6" Type="http://schemas.openxmlformats.org/officeDocument/2006/relationships/slide" Target="slide4.xml"/><Relationship Id="rId5" Type="http://schemas.openxmlformats.org/officeDocument/2006/relationships/image" Target="../media/image9.gif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46"/>
          <p:cNvSpPr/>
          <p:nvPr/>
        </p:nvSpPr>
        <p:spPr>
          <a:xfrm>
            <a:off x="5636435" y="-31580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66" name="图片 26" descr="图片包含 哺乳动物, 动物&#10;&#10;描述已自动生成">
            <a:extLst>
              <a:ext uri="{FF2B5EF4-FFF2-40B4-BE49-F238E27FC236}">
                <a16:creationId xmlns:a16="http://schemas.microsoft.com/office/drawing/2014/main" xmlns="" id="{EE27E432-AE84-4595-A0F8-D4E60A7B4C5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163220" y="3670814"/>
            <a:ext cx="1481800" cy="1433878"/>
          </a:xfrm>
          <a:prstGeom prst="rect">
            <a:avLst/>
          </a:prstGeom>
        </p:spPr>
      </p:pic>
      <p:grpSp>
        <p:nvGrpSpPr>
          <p:cNvPr id="269" name="Google Shape;698;p39">
            <a:extLst>
              <a:ext uri="{FF2B5EF4-FFF2-40B4-BE49-F238E27FC236}">
                <a16:creationId xmlns:a16="http://schemas.microsoft.com/office/drawing/2014/main" xmlns="" id="{7918459A-9169-B3C6-E902-8CA28A0487DD}"/>
              </a:ext>
            </a:extLst>
          </p:cNvPr>
          <p:cNvGrpSpPr/>
          <p:nvPr/>
        </p:nvGrpSpPr>
        <p:grpSpPr>
          <a:xfrm>
            <a:off x="6972453" y="-31348"/>
            <a:ext cx="2213401" cy="4409086"/>
            <a:chOff x="5470500" y="1732128"/>
            <a:chExt cx="2305515" cy="3185920"/>
          </a:xfrm>
        </p:grpSpPr>
        <p:sp>
          <p:nvSpPr>
            <p:cNvPr id="270" name="Google Shape;699;p39">
              <a:extLst>
                <a:ext uri="{FF2B5EF4-FFF2-40B4-BE49-F238E27FC236}">
                  <a16:creationId xmlns:a16="http://schemas.microsoft.com/office/drawing/2014/main" xmlns="" id="{4E7AC30E-1CCB-6B1B-CB69-7623A7213178}"/>
                </a:ext>
              </a:extLst>
            </p:cNvPr>
            <p:cNvSpPr/>
            <p:nvPr/>
          </p:nvSpPr>
          <p:spPr>
            <a:xfrm>
              <a:off x="5470500" y="3161905"/>
              <a:ext cx="2243765" cy="1756144"/>
            </a:xfrm>
            <a:custGeom>
              <a:avLst/>
              <a:gdLst/>
              <a:ahLst/>
              <a:cxnLst/>
              <a:rect l="l" t="t" r="r" b="b"/>
              <a:pathLst>
                <a:path w="26555" h="20784" extrusionOk="0">
                  <a:moveTo>
                    <a:pt x="21662" y="15542"/>
                  </a:moveTo>
                  <a:lnTo>
                    <a:pt x="21662" y="15542"/>
                  </a:lnTo>
                  <a:cubicBezTo>
                    <a:pt x="21662" y="15545"/>
                    <a:pt x="21660" y="15547"/>
                    <a:pt x="21659" y="15549"/>
                  </a:cubicBezTo>
                  <a:cubicBezTo>
                    <a:pt x="21661" y="15547"/>
                    <a:pt x="21662" y="15545"/>
                    <a:pt x="21662" y="15542"/>
                  </a:cubicBezTo>
                  <a:close/>
                  <a:moveTo>
                    <a:pt x="19962" y="0"/>
                  </a:moveTo>
                  <a:cubicBezTo>
                    <a:pt x="19518" y="810"/>
                    <a:pt x="19009" y="1567"/>
                    <a:pt x="18434" y="2285"/>
                  </a:cubicBezTo>
                  <a:cubicBezTo>
                    <a:pt x="18239" y="2533"/>
                    <a:pt x="18043" y="2768"/>
                    <a:pt x="17834" y="2990"/>
                  </a:cubicBezTo>
                  <a:cubicBezTo>
                    <a:pt x="17808" y="3029"/>
                    <a:pt x="17769" y="3081"/>
                    <a:pt x="17729" y="3121"/>
                  </a:cubicBezTo>
                  <a:cubicBezTo>
                    <a:pt x="17717" y="3133"/>
                    <a:pt x="17691" y="3147"/>
                    <a:pt x="17677" y="3173"/>
                  </a:cubicBezTo>
                  <a:cubicBezTo>
                    <a:pt x="17651" y="3186"/>
                    <a:pt x="17638" y="3212"/>
                    <a:pt x="17612" y="3238"/>
                  </a:cubicBezTo>
                  <a:cubicBezTo>
                    <a:pt x="17599" y="3264"/>
                    <a:pt x="17573" y="3277"/>
                    <a:pt x="17547" y="3304"/>
                  </a:cubicBezTo>
                  <a:cubicBezTo>
                    <a:pt x="17534" y="3316"/>
                    <a:pt x="17520" y="3342"/>
                    <a:pt x="17494" y="3356"/>
                  </a:cubicBezTo>
                  <a:cubicBezTo>
                    <a:pt x="17482" y="3382"/>
                    <a:pt x="17456" y="3408"/>
                    <a:pt x="17430" y="3434"/>
                  </a:cubicBezTo>
                  <a:cubicBezTo>
                    <a:pt x="17416" y="3447"/>
                    <a:pt x="17403" y="3447"/>
                    <a:pt x="17390" y="3460"/>
                  </a:cubicBezTo>
                  <a:cubicBezTo>
                    <a:pt x="17351" y="3486"/>
                    <a:pt x="17325" y="3512"/>
                    <a:pt x="17299" y="3539"/>
                  </a:cubicBezTo>
                  <a:cubicBezTo>
                    <a:pt x="17285" y="3551"/>
                    <a:pt x="17285" y="3565"/>
                    <a:pt x="17273" y="3565"/>
                  </a:cubicBezTo>
                  <a:cubicBezTo>
                    <a:pt x="17155" y="3669"/>
                    <a:pt x="17050" y="3760"/>
                    <a:pt x="16920" y="3838"/>
                  </a:cubicBezTo>
                  <a:cubicBezTo>
                    <a:pt x="16868" y="3878"/>
                    <a:pt x="16803" y="3917"/>
                    <a:pt x="16737" y="3956"/>
                  </a:cubicBezTo>
                  <a:cubicBezTo>
                    <a:pt x="16580" y="4047"/>
                    <a:pt x="16411" y="4113"/>
                    <a:pt x="16229" y="4165"/>
                  </a:cubicBezTo>
                  <a:cubicBezTo>
                    <a:pt x="16202" y="4178"/>
                    <a:pt x="16163" y="4191"/>
                    <a:pt x="16124" y="4191"/>
                  </a:cubicBezTo>
                  <a:cubicBezTo>
                    <a:pt x="16124" y="4191"/>
                    <a:pt x="16111" y="4191"/>
                    <a:pt x="16111" y="4204"/>
                  </a:cubicBezTo>
                  <a:cubicBezTo>
                    <a:pt x="16084" y="4204"/>
                    <a:pt x="16046" y="4204"/>
                    <a:pt x="16020" y="4217"/>
                  </a:cubicBezTo>
                  <a:lnTo>
                    <a:pt x="15994" y="4217"/>
                  </a:lnTo>
                  <a:cubicBezTo>
                    <a:pt x="15967" y="4217"/>
                    <a:pt x="15941" y="4230"/>
                    <a:pt x="15902" y="4230"/>
                  </a:cubicBezTo>
                  <a:lnTo>
                    <a:pt x="15876" y="4230"/>
                  </a:lnTo>
                  <a:cubicBezTo>
                    <a:pt x="15849" y="4230"/>
                    <a:pt x="15811" y="4244"/>
                    <a:pt x="15771" y="4244"/>
                  </a:cubicBezTo>
                  <a:lnTo>
                    <a:pt x="15641" y="4244"/>
                  </a:lnTo>
                  <a:cubicBezTo>
                    <a:pt x="15614" y="4230"/>
                    <a:pt x="15588" y="4230"/>
                    <a:pt x="15562" y="4230"/>
                  </a:cubicBezTo>
                  <a:lnTo>
                    <a:pt x="15524" y="4230"/>
                  </a:lnTo>
                  <a:cubicBezTo>
                    <a:pt x="15497" y="4230"/>
                    <a:pt x="15471" y="4217"/>
                    <a:pt x="15445" y="4217"/>
                  </a:cubicBezTo>
                  <a:lnTo>
                    <a:pt x="15419" y="4217"/>
                  </a:lnTo>
                  <a:cubicBezTo>
                    <a:pt x="15379" y="4204"/>
                    <a:pt x="15353" y="4191"/>
                    <a:pt x="15315" y="4191"/>
                  </a:cubicBezTo>
                  <a:cubicBezTo>
                    <a:pt x="15275" y="4178"/>
                    <a:pt x="15249" y="4165"/>
                    <a:pt x="15210" y="4152"/>
                  </a:cubicBezTo>
                  <a:cubicBezTo>
                    <a:pt x="15144" y="4125"/>
                    <a:pt x="15080" y="4099"/>
                    <a:pt x="15027" y="4047"/>
                  </a:cubicBezTo>
                  <a:cubicBezTo>
                    <a:pt x="15001" y="4021"/>
                    <a:pt x="14975" y="4009"/>
                    <a:pt x="14962" y="3969"/>
                  </a:cubicBezTo>
                  <a:cubicBezTo>
                    <a:pt x="14779" y="3734"/>
                    <a:pt x="14923" y="3394"/>
                    <a:pt x="15080" y="3133"/>
                  </a:cubicBezTo>
                  <a:cubicBezTo>
                    <a:pt x="15353" y="2651"/>
                    <a:pt x="15614" y="2155"/>
                    <a:pt x="15889" y="1671"/>
                  </a:cubicBezTo>
                  <a:cubicBezTo>
                    <a:pt x="15980" y="1502"/>
                    <a:pt x="16072" y="1345"/>
                    <a:pt x="16163" y="1189"/>
                  </a:cubicBezTo>
                  <a:cubicBezTo>
                    <a:pt x="15967" y="1084"/>
                    <a:pt x="15823" y="992"/>
                    <a:pt x="15641" y="888"/>
                  </a:cubicBezTo>
                  <a:cubicBezTo>
                    <a:pt x="15223" y="1789"/>
                    <a:pt x="14636" y="2611"/>
                    <a:pt x="13931" y="3304"/>
                  </a:cubicBezTo>
                  <a:lnTo>
                    <a:pt x="13853" y="3382"/>
                  </a:lnTo>
                  <a:lnTo>
                    <a:pt x="13839" y="3394"/>
                  </a:lnTo>
                  <a:cubicBezTo>
                    <a:pt x="13787" y="3447"/>
                    <a:pt x="13722" y="3486"/>
                    <a:pt x="13670" y="3525"/>
                  </a:cubicBezTo>
                  <a:cubicBezTo>
                    <a:pt x="13670" y="3539"/>
                    <a:pt x="13656" y="3539"/>
                    <a:pt x="13656" y="3539"/>
                  </a:cubicBezTo>
                  <a:cubicBezTo>
                    <a:pt x="13604" y="3577"/>
                    <a:pt x="13539" y="3629"/>
                    <a:pt x="13473" y="3656"/>
                  </a:cubicBezTo>
                  <a:lnTo>
                    <a:pt x="13461" y="3669"/>
                  </a:lnTo>
                  <a:cubicBezTo>
                    <a:pt x="13395" y="3695"/>
                    <a:pt x="13330" y="3734"/>
                    <a:pt x="13265" y="3747"/>
                  </a:cubicBezTo>
                  <a:cubicBezTo>
                    <a:pt x="13226" y="3760"/>
                    <a:pt x="13186" y="3774"/>
                    <a:pt x="13160" y="3774"/>
                  </a:cubicBezTo>
                  <a:cubicBezTo>
                    <a:pt x="13134" y="3786"/>
                    <a:pt x="13108" y="3786"/>
                    <a:pt x="13069" y="3786"/>
                  </a:cubicBezTo>
                  <a:lnTo>
                    <a:pt x="12951" y="3786"/>
                  </a:lnTo>
                  <a:cubicBezTo>
                    <a:pt x="12913" y="3774"/>
                    <a:pt x="12886" y="3774"/>
                    <a:pt x="12847" y="3760"/>
                  </a:cubicBezTo>
                  <a:cubicBezTo>
                    <a:pt x="12821" y="3760"/>
                    <a:pt x="12795" y="3747"/>
                    <a:pt x="12768" y="3734"/>
                  </a:cubicBezTo>
                  <a:cubicBezTo>
                    <a:pt x="12547" y="3643"/>
                    <a:pt x="12403" y="3421"/>
                    <a:pt x="12312" y="3173"/>
                  </a:cubicBezTo>
                  <a:cubicBezTo>
                    <a:pt x="12246" y="3016"/>
                    <a:pt x="12208" y="2834"/>
                    <a:pt x="12182" y="2663"/>
                  </a:cubicBezTo>
                  <a:cubicBezTo>
                    <a:pt x="12116" y="2285"/>
                    <a:pt x="12051" y="1920"/>
                    <a:pt x="11985" y="1541"/>
                  </a:cubicBezTo>
                  <a:cubicBezTo>
                    <a:pt x="11907" y="1163"/>
                    <a:pt x="11842" y="783"/>
                    <a:pt x="11776" y="405"/>
                  </a:cubicBezTo>
                  <a:lnTo>
                    <a:pt x="11515" y="405"/>
                  </a:lnTo>
                  <a:cubicBezTo>
                    <a:pt x="11437" y="418"/>
                    <a:pt x="11346" y="418"/>
                    <a:pt x="11268" y="418"/>
                  </a:cubicBezTo>
                  <a:cubicBezTo>
                    <a:pt x="11332" y="745"/>
                    <a:pt x="11385" y="1084"/>
                    <a:pt x="11437" y="1424"/>
                  </a:cubicBezTo>
                  <a:cubicBezTo>
                    <a:pt x="11515" y="1984"/>
                    <a:pt x="11541" y="2546"/>
                    <a:pt x="11541" y="3107"/>
                  </a:cubicBezTo>
                  <a:cubicBezTo>
                    <a:pt x="11541" y="3290"/>
                    <a:pt x="11529" y="3499"/>
                    <a:pt x="11385" y="3603"/>
                  </a:cubicBezTo>
                  <a:cubicBezTo>
                    <a:pt x="11332" y="3643"/>
                    <a:pt x="11280" y="3669"/>
                    <a:pt x="11228" y="3669"/>
                  </a:cubicBezTo>
                  <a:cubicBezTo>
                    <a:pt x="11202" y="3682"/>
                    <a:pt x="11176" y="3682"/>
                    <a:pt x="11150" y="3682"/>
                  </a:cubicBezTo>
                  <a:cubicBezTo>
                    <a:pt x="11007" y="3669"/>
                    <a:pt x="10850" y="3617"/>
                    <a:pt x="10719" y="3551"/>
                  </a:cubicBezTo>
                  <a:cubicBezTo>
                    <a:pt x="10537" y="3460"/>
                    <a:pt x="10354" y="3382"/>
                    <a:pt x="10171" y="3290"/>
                  </a:cubicBezTo>
                  <a:cubicBezTo>
                    <a:pt x="10105" y="3251"/>
                    <a:pt x="10027" y="3225"/>
                    <a:pt x="9962" y="3186"/>
                  </a:cubicBezTo>
                  <a:cubicBezTo>
                    <a:pt x="9623" y="3016"/>
                    <a:pt x="9283" y="2846"/>
                    <a:pt x="8956" y="2663"/>
                  </a:cubicBezTo>
                  <a:cubicBezTo>
                    <a:pt x="8918" y="2651"/>
                    <a:pt x="8878" y="2625"/>
                    <a:pt x="8852" y="2611"/>
                  </a:cubicBezTo>
                  <a:cubicBezTo>
                    <a:pt x="8800" y="2585"/>
                    <a:pt x="8735" y="2546"/>
                    <a:pt x="8683" y="2520"/>
                  </a:cubicBezTo>
                  <a:cubicBezTo>
                    <a:pt x="8643" y="2494"/>
                    <a:pt x="8604" y="2468"/>
                    <a:pt x="8552" y="2442"/>
                  </a:cubicBezTo>
                  <a:cubicBezTo>
                    <a:pt x="8500" y="2416"/>
                    <a:pt x="8460" y="2390"/>
                    <a:pt x="8408" y="2350"/>
                  </a:cubicBezTo>
                  <a:cubicBezTo>
                    <a:pt x="8356" y="2324"/>
                    <a:pt x="8317" y="2298"/>
                    <a:pt x="8265" y="2272"/>
                  </a:cubicBezTo>
                  <a:cubicBezTo>
                    <a:pt x="8213" y="2246"/>
                    <a:pt x="8173" y="2219"/>
                    <a:pt x="8121" y="2181"/>
                  </a:cubicBezTo>
                  <a:cubicBezTo>
                    <a:pt x="8069" y="2155"/>
                    <a:pt x="8030" y="2115"/>
                    <a:pt x="7978" y="2089"/>
                  </a:cubicBezTo>
                  <a:cubicBezTo>
                    <a:pt x="7938" y="2063"/>
                    <a:pt x="7886" y="2037"/>
                    <a:pt x="7847" y="2011"/>
                  </a:cubicBezTo>
                  <a:cubicBezTo>
                    <a:pt x="7781" y="1958"/>
                    <a:pt x="7717" y="1920"/>
                    <a:pt x="7651" y="1868"/>
                  </a:cubicBezTo>
                  <a:cubicBezTo>
                    <a:pt x="7625" y="1854"/>
                    <a:pt x="7599" y="1841"/>
                    <a:pt x="7573" y="1815"/>
                  </a:cubicBezTo>
                  <a:cubicBezTo>
                    <a:pt x="7482" y="1750"/>
                    <a:pt x="7403" y="1697"/>
                    <a:pt x="7325" y="1633"/>
                  </a:cubicBezTo>
                  <a:cubicBezTo>
                    <a:pt x="7285" y="1606"/>
                    <a:pt x="7259" y="1580"/>
                    <a:pt x="7233" y="1554"/>
                  </a:cubicBezTo>
                  <a:cubicBezTo>
                    <a:pt x="7168" y="1515"/>
                    <a:pt x="7116" y="1462"/>
                    <a:pt x="7064" y="1424"/>
                  </a:cubicBezTo>
                  <a:cubicBezTo>
                    <a:pt x="7024" y="1398"/>
                    <a:pt x="6998" y="1371"/>
                    <a:pt x="6960" y="1345"/>
                  </a:cubicBezTo>
                  <a:cubicBezTo>
                    <a:pt x="6907" y="1293"/>
                    <a:pt x="6855" y="1253"/>
                    <a:pt x="6803" y="1215"/>
                  </a:cubicBezTo>
                  <a:cubicBezTo>
                    <a:pt x="6777" y="1175"/>
                    <a:pt x="6737" y="1149"/>
                    <a:pt x="6711" y="1123"/>
                  </a:cubicBezTo>
                  <a:cubicBezTo>
                    <a:pt x="6659" y="1071"/>
                    <a:pt x="6607" y="1032"/>
                    <a:pt x="6568" y="980"/>
                  </a:cubicBezTo>
                  <a:cubicBezTo>
                    <a:pt x="6528" y="954"/>
                    <a:pt x="6502" y="928"/>
                    <a:pt x="6476" y="888"/>
                  </a:cubicBezTo>
                  <a:lnTo>
                    <a:pt x="6319" y="731"/>
                  </a:lnTo>
                  <a:lnTo>
                    <a:pt x="6241" y="653"/>
                  </a:lnTo>
                  <a:cubicBezTo>
                    <a:pt x="6176" y="575"/>
                    <a:pt x="6098" y="496"/>
                    <a:pt x="6032" y="405"/>
                  </a:cubicBezTo>
                  <a:cubicBezTo>
                    <a:pt x="5980" y="431"/>
                    <a:pt x="5941" y="470"/>
                    <a:pt x="5902" y="496"/>
                  </a:cubicBezTo>
                  <a:cubicBezTo>
                    <a:pt x="5823" y="548"/>
                    <a:pt x="5759" y="614"/>
                    <a:pt x="5667" y="666"/>
                  </a:cubicBezTo>
                  <a:lnTo>
                    <a:pt x="5680" y="666"/>
                  </a:lnTo>
                  <a:cubicBezTo>
                    <a:pt x="5745" y="771"/>
                    <a:pt x="5823" y="862"/>
                    <a:pt x="5889" y="966"/>
                  </a:cubicBezTo>
                  <a:cubicBezTo>
                    <a:pt x="5915" y="992"/>
                    <a:pt x="5928" y="1006"/>
                    <a:pt x="5941" y="1032"/>
                  </a:cubicBezTo>
                  <a:cubicBezTo>
                    <a:pt x="6020" y="1123"/>
                    <a:pt x="6084" y="1215"/>
                    <a:pt x="6163" y="1306"/>
                  </a:cubicBezTo>
                  <a:cubicBezTo>
                    <a:pt x="6189" y="1319"/>
                    <a:pt x="6202" y="1345"/>
                    <a:pt x="6228" y="1371"/>
                  </a:cubicBezTo>
                  <a:cubicBezTo>
                    <a:pt x="6293" y="1450"/>
                    <a:pt x="6372" y="1528"/>
                    <a:pt x="6450" y="1606"/>
                  </a:cubicBezTo>
                  <a:cubicBezTo>
                    <a:pt x="6463" y="1633"/>
                    <a:pt x="6490" y="1659"/>
                    <a:pt x="6516" y="1671"/>
                  </a:cubicBezTo>
                  <a:cubicBezTo>
                    <a:pt x="6580" y="1750"/>
                    <a:pt x="6646" y="1815"/>
                    <a:pt x="6725" y="1880"/>
                  </a:cubicBezTo>
                  <a:lnTo>
                    <a:pt x="6815" y="1972"/>
                  </a:lnTo>
                  <a:cubicBezTo>
                    <a:pt x="6881" y="2024"/>
                    <a:pt x="6946" y="2089"/>
                    <a:pt x="7024" y="2155"/>
                  </a:cubicBezTo>
                  <a:cubicBezTo>
                    <a:pt x="7155" y="2259"/>
                    <a:pt x="7273" y="2364"/>
                    <a:pt x="7416" y="2468"/>
                  </a:cubicBezTo>
                  <a:cubicBezTo>
                    <a:pt x="7430" y="2481"/>
                    <a:pt x="7456" y="2494"/>
                    <a:pt x="7468" y="2507"/>
                  </a:cubicBezTo>
                  <a:cubicBezTo>
                    <a:pt x="7547" y="2572"/>
                    <a:pt x="7638" y="2625"/>
                    <a:pt x="7717" y="2689"/>
                  </a:cubicBezTo>
                  <a:lnTo>
                    <a:pt x="7834" y="2768"/>
                  </a:lnTo>
                  <a:cubicBezTo>
                    <a:pt x="7860" y="2781"/>
                    <a:pt x="7886" y="2794"/>
                    <a:pt x="7912" y="2820"/>
                  </a:cubicBezTo>
                  <a:lnTo>
                    <a:pt x="7926" y="2820"/>
                  </a:lnTo>
                  <a:cubicBezTo>
                    <a:pt x="7990" y="2860"/>
                    <a:pt x="8056" y="2912"/>
                    <a:pt x="8134" y="2951"/>
                  </a:cubicBezTo>
                  <a:cubicBezTo>
                    <a:pt x="8839" y="3368"/>
                    <a:pt x="9649" y="3721"/>
                    <a:pt x="10067" y="4400"/>
                  </a:cubicBezTo>
                  <a:cubicBezTo>
                    <a:pt x="10627" y="5340"/>
                    <a:pt x="10197" y="9243"/>
                    <a:pt x="9870" y="11201"/>
                  </a:cubicBezTo>
                  <a:cubicBezTo>
                    <a:pt x="9806" y="11332"/>
                    <a:pt x="9766" y="11541"/>
                    <a:pt x="9740" y="11880"/>
                  </a:cubicBezTo>
                  <a:cubicBezTo>
                    <a:pt x="9675" y="12455"/>
                    <a:pt x="9479" y="13016"/>
                    <a:pt x="9139" y="13499"/>
                  </a:cubicBezTo>
                  <a:cubicBezTo>
                    <a:pt x="8839" y="13930"/>
                    <a:pt x="8422" y="14308"/>
                    <a:pt x="7912" y="14452"/>
                  </a:cubicBezTo>
                  <a:cubicBezTo>
                    <a:pt x="7560" y="14543"/>
                    <a:pt x="7195" y="14531"/>
                    <a:pt x="6842" y="14622"/>
                  </a:cubicBezTo>
                  <a:cubicBezTo>
                    <a:pt x="6502" y="14700"/>
                    <a:pt x="6189" y="14883"/>
                    <a:pt x="5954" y="15131"/>
                  </a:cubicBezTo>
                  <a:cubicBezTo>
                    <a:pt x="5706" y="15392"/>
                    <a:pt x="5550" y="15706"/>
                    <a:pt x="5301" y="15953"/>
                  </a:cubicBezTo>
                  <a:cubicBezTo>
                    <a:pt x="4845" y="16397"/>
                    <a:pt x="4178" y="16567"/>
                    <a:pt x="3552" y="16606"/>
                  </a:cubicBezTo>
                  <a:cubicBezTo>
                    <a:pt x="2913" y="16646"/>
                    <a:pt x="2260" y="16593"/>
                    <a:pt x="1633" y="16672"/>
                  </a:cubicBezTo>
                  <a:cubicBezTo>
                    <a:pt x="993" y="16763"/>
                    <a:pt x="354" y="17024"/>
                    <a:pt x="1" y="17546"/>
                  </a:cubicBezTo>
                  <a:cubicBezTo>
                    <a:pt x="772" y="17285"/>
                    <a:pt x="1503" y="17090"/>
                    <a:pt x="2312" y="17050"/>
                  </a:cubicBezTo>
                  <a:cubicBezTo>
                    <a:pt x="2977" y="17024"/>
                    <a:pt x="3656" y="17063"/>
                    <a:pt x="4257" y="16815"/>
                  </a:cubicBezTo>
                  <a:lnTo>
                    <a:pt x="4257" y="16815"/>
                  </a:lnTo>
                  <a:cubicBezTo>
                    <a:pt x="4204" y="17220"/>
                    <a:pt x="3905" y="17520"/>
                    <a:pt x="3565" y="17742"/>
                  </a:cubicBezTo>
                  <a:cubicBezTo>
                    <a:pt x="3226" y="17964"/>
                    <a:pt x="2834" y="18120"/>
                    <a:pt x="2521" y="18369"/>
                  </a:cubicBezTo>
                  <a:cubicBezTo>
                    <a:pt x="2194" y="18616"/>
                    <a:pt x="1946" y="18996"/>
                    <a:pt x="1999" y="19387"/>
                  </a:cubicBezTo>
                  <a:cubicBezTo>
                    <a:pt x="2403" y="18656"/>
                    <a:pt x="3526" y="18643"/>
                    <a:pt x="4100" y="18029"/>
                  </a:cubicBezTo>
                  <a:cubicBezTo>
                    <a:pt x="4270" y="17847"/>
                    <a:pt x="4375" y="17612"/>
                    <a:pt x="4531" y="17415"/>
                  </a:cubicBezTo>
                  <a:cubicBezTo>
                    <a:pt x="4871" y="16959"/>
                    <a:pt x="5405" y="16658"/>
                    <a:pt x="5915" y="16371"/>
                  </a:cubicBezTo>
                  <a:cubicBezTo>
                    <a:pt x="6002" y="16323"/>
                    <a:pt x="6112" y="16274"/>
                    <a:pt x="6216" y="16274"/>
                  </a:cubicBezTo>
                  <a:cubicBezTo>
                    <a:pt x="6251" y="16274"/>
                    <a:pt x="6286" y="16279"/>
                    <a:pt x="6319" y="16293"/>
                  </a:cubicBezTo>
                  <a:cubicBezTo>
                    <a:pt x="6385" y="16332"/>
                    <a:pt x="6424" y="16397"/>
                    <a:pt x="6463" y="16463"/>
                  </a:cubicBezTo>
                  <a:cubicBezTo>
                    <a:pt x="6685" y="16855"/>
                    <a:pt x="6542" y="17337"/>
                    <a:pt x="6568" y="17781"/>
                  </a:cubicBezTo>
                  <a:cubicBezTo>
                    <a:pt x="6594" y="18225"/>
                    <a:pt x="6815" y="18656"/>
                    <a:pt x="7155" y="18956"/>
                  </a:cubicBezTo>
                  <a:cubicBezTo>
                    <a:pt x="7012" y="18329"/>
                    <a:pt x="6920" y="17703"/>
                    <a:pt x="6920" y="17063"/>
                  </a:cubicBezTo>
                  <a:cubicBezTo>
                    <a:pt x="6920" y="16815"/>
                    <a:pt x="6933" y="16580"/>
                    <a:pt x="6868" y="16345"/>
                  </a:cubicBezTo>
                  <a:cubicBezTo>
                    <a:pt x="6815" y="16162"/>
                    <a:pt x="6725" y="15993"/>
                    <a:pt x="6763" y="15810"/>
                  </a:cubicBezTo>
                  <a:cubicBezTo>
                    <a:pt x="6803" y="15614"/>
                    <a:pt x="6972" y="15457"/>
                    <a:pt x="7155" y="15379"/>
                  </a:cubicBezTo>
                  <a:cubicBezTo>
                    <a:pt x="7243" y="15335"/>
                    <a:pt x="7344" y="15303"/>
                    <a:pt x="7440" y="15303"/>
                  </a:cubicBezTo>
                  <a:cubicBezTo>
                    <a:pt x="7486" y="15303"/>
                    <a:pt x="7531" y="15310"/>
                    <a:pt x="7573" y="15327"/>
                  </a:cubicBezTo>
                  <a:cubicBezTo>
                    <a:pt x="7665" y="15353"/>
                    <a:pt x="7743" y="15419"/>
                    <a:pt x="7808" y="15483"/>
                  </a:cubicBezTo>
                  <a:cubicBezTo>
                    <a:pt x="7990" y="15706"/>
                    <a:pt x="8069" y="16005"/>
                    <a:pt x="8016" y="16280"/>
                  </a:cubicBezTo>
                  <a:cubicBezTo>
                    <a:pt x="7978" y="16475"/>
                    <a:pt x="7873" y="16658"/>
                    <a:pt x="7821" y="16855"/>
                  </a:cubicBezTo>
                  <a:cubicBezTo>
                    <a:pt x="7755" y="17063"/>
                    <a:pt x="7743" y="17285"/>
                    <a:pt x="7781" y="17494"/>
                  </a:cubicBezTo>
                  <a:cubicBezTo>
                    <a:pt x="7755" y="17285"/>
                    <a:pt x="7886" y="17102"/>
                    <a:pt x="8004" y="16919"/>
                  </a:cubicBezTo>
                  <a:cubicBezTo>
                    <a:pt x="8239" y="16541"/>
                    <a:pt x="8369" y="16084"/>
                    <a:pt x="8356" y="15640"/>
                  </a:cubicBezTo>
                  <a:cubicBezTo>
                    <a:pt x="8343" y="15509"/>
                    <a:pt x="8330" y="15366"/>
                    <a:pt x="8396" y="15248"/>
                  </a:cubicBezTo>
                  <a:cubicBezTo>
                    <a:pt x="8448" y="15131"/>
                    <a:pt x="8565" y="15066"/>
                    <a:pt x="8669" y="14987"/>
                  </a:cubicBezTo>
                  <a:cubicBezTo>
                    <a:pt x="9153" y="14648"/>
                    <a:pt x="9597" y="14230"/>
                    <a:pt x="9949" y="13747"/>
                  </a:cubicBezTo>
                  <a:cubicBezTo>
                    <a:pt x="10027" y="13643"/>
                    <a:pt x="10105" y="13525"/>
                    <a:pt x="10223" y="13460"/>
                  </a:cubicBezTo>
                  <a:cubicBezTo>
                    <a:pt x="10287" y="13428"/>
                    <a:pt x="10355" y="13413"/>
                    <a:pt x="10423" y="13413"/>
                  </a:cubicBezTo>
                  <a:cubicBezTo>
                    <a:pt x="10604" y="13413"/>
                    <a:pt x="10785" y="13517"/>
                    <a:pt x="10889" y="13669"/>
                  </a:cubicBezTo>
                  <a:cubicBezTo>
                    <a:pt x="11019" y="13878"/>
                    <a:pt x="11019" y="14139"/>
                    <a:pt x="10954" y="14374"/>
                  </a:cubicBezTo>
                  <a:cubicBezTo>
                    <a:pt x="10889" y="14609"/>
                    <a:pt x="10772" y="14831"/>
                    <a:pt x="10667" y="15053"/>
                  </a:cubicBezTo>
                  <a:cubicBezTo>
                    <a:pt x="10171" y="16084"/>
                    <a:pt x="10093" y="17298"/>
                    <a:pt x="10458" y="18395"/>
                  </a:cubicBezTo>
                  <a:cubicBezTo>
                    <a:pt x="10354" y="18056"/>
                    <a:pt x="10549" y="17742"/>
                    <a:pt x="10601" y="17403"/>
                  </a:cubicBezTo>
                  <a:cubicBezTo>
                    <a:pt x="10641" y="17168"/>
                    <a:pt x="10589" y="16919"/>
                    <a:pt x="10601" y="16684"/>
                  </a:cubicBezTo>
                  <a:cubicBezTo>
                    <a:pt x="10615" y="16449"/>
                    <a:pt x="10732" y="16176"/>
                    <a:pt x="10967" y="16110"/>
                  </a:cubicBezTo>
                  <a:cubicBezTo>
                    <a:pt x="11006" y="16097"/>
                    <a:pt x="11046" y="16091"/>
                    <a:pt x="11085" y="16091"/>
                  </a:cubicBezTo>
                  <a:cubicBezTo>
                    <a:pt x="11320" y="16091"/>
                    <a:pt x="11538" y="16306"/>
                    <a:pt x="11594" y="16541"/>
                  </a:cubicBezTo>
                  <a:cubicBezTo>
                    <a:pt x="11659" y="16828"/>
                    <a:pt x="11541" y="17102"/>
                    <a:pt x="11437" y="17377"/>
                  </a:cubicBezTo>
                  <a:cubicBezTo>
                    <a:pt x="11332" y="17638"/>
                    <a:pt x="11215" y="17911"/>
                    <a:pt x="11242" y="18186"/>
                  </a:cubicBezTo>
                  <a:cubicBezTo>
                    <a:pt x="11280" y="18526"/>
                    <a:pt x="11541" y="18799"/>
                    <a:pt x="11659" y="19126"/>
                  </a:cubicBezTo>
                  <a:cubicBezTo>
                    <a:pt x="11868" y="19648"/>
                    <a:pt x="11712" y="20235"/>
                    <a:pt x="11541" y="20784"/>
                  </a:cubicBezTo>
                  <a:cubicBezTo>
                    <a:pt x="12011" y="20235"/>
                    <a:pt x="12155" y="19439"/>
                    <a:pt x="11881" y="18787"/>
                  </a:cubicBezTo>
                  <a:lnTo>
                    <a:pt x="11881" y="18787"/>
                  </a:lnTo>
                  <a:cubicBezTo>
                    <a:pt x="12377" y="18865"/>
                    <a:pt x="12795" y="19309"/>
                    <a:pt x="12847" y="19791"/>
                  </a:cubicBezTo>
                  <a:cubicBezTo>
                    <a:pt x="13003" y="19504"/>
                    <a:pt x="12951" y="19113"/>
                    <a:pt x="12716" y="18878"/>
                  </a:cubicBezTo>
                  <a:cubicBezTo>
                    <a:pt x="12495" y="18656"/>
                    <a:pt x="12129" y="18578"/>
                    <a:pt x="11920" y="18329"/>
                  </a:cubicBezTo>
                  <a:cubicBezTo>
                    <a:pt x="11738" y="18120"/>
                    <a:pt x="11712" y="17807"/>
                    <a:pt x="11790" y="17533"/>
                  </a:cubicBezTo>
                  <a:cubicBezTo>
                    <a:pt x="11881" y="17259"/>
                    <a:pt x="12063" y="17037"/>
                    <a:pt x="12272" y="16841"/>
                  </a:cubicBezTo>
                  <a:cubicBezTo>
                    <a:pt x="12455" y="16919"/>
                    <a:pt x="12612" y="17063"/>
                    <a:pt x="12716" y="17233"/>
                  </a:cubicBezTo>
                  <a:cubicBezTo>
                    <a:pt x="12573" y="17455"/>
                    <a:pt x="12455" y="17703"/>
                    <a:pt x="12390" y="17964"/>
                  </a:cubicBezTo>
                  <a:cubicBezTo>
                    <a:pt x="12690" y="17859"/>
                    <a:pt x="12873" y="17546"/>
                    <a:pt x="12873" y="17246"/>
                  </a:cubicBezTo>
                  <a:cubicBezTo>
                    <a:pt x="12873" y="16945"/>
                    <a:pt x="12690" y="16658"/>
                    <a:pt x="12443" y="16475"/>
                  </a:cubicBezTo>
                  <a:cubicBezTo>
                    <a:pt x="12312" y="16371"/>
                    <a:pt x="12155" y="16306"/>
                    <a:pt x="12037" y="16188"/>
                  </a:cubicBezTo>
                  <a:cubicBezTo>
                    <a:pt x="11881" y="16019"/>
                    <a:pt x="11842" y="15770"/>
                    <a:pt x="11816" y="15549"/>
                  </a:cubicBezTo>
                  <a:cubicBezTo>
                    <a:pt x="11776" y="15210"/>
                    <a:pt x="11790" y="14804"/>
                    <a:pt x="12063" y="14596"/>
                  </a:cubicBezTo>
                  <a:cubicBezTo>
                    <a:pt x="12171" y="14508"/>
                    <a:pt x="12302" y="14469"/>
                    <a:pt x="12437" y="14469"/>
                  </a:cubicBezTo>
                  <a:cubicBezTo>
                    <a:pt x="12743" y="14469"/>
                    <a:pt x="13069" y="14671"/>
                    <a:pt x="13186" y="14961"/>
                  </a:cubicBezTo>
                  <a:cubicBezTo>
                    <a:pt x="13356" y="15379"/>
                    <a:pt x="13200" y="15862"/>
                    <a:pt x="12939" y="16214"/>
                  </a:cubicBezTo>
                  <a:cubicBezTo>
                    <a:pt x="13200" y="16150"/>
                    <a:pt x="13409" y="15915"/>
                    <a:pt x="13447" y="15653"/>
                  </a:cubicBezTo>
                  <a:cubicBezTo>
                    <a:pt x="13473" y="15405"/>
                    <a:pt x="13383" y="15184"/>
                    <a:pt x="13369" y="14935"/>
                  </a:cubicBezTo>
                  <a:cubicBezTo>
                    <a:pt x="13356" y="14700"/>
                    <a:pt x="13473" y="14413"/>
                    <a:pt x="13708" y="14374"/>
                  </a:cubicBezTo>
                  <a:cubicBezTo>
                    <a:pt x="13729" y="14370"/>
                    <a:pt x="13750" y="14369"/>
                    <a:pt x="13770" y="14369"/>
                  </a:cubicBezTo>
                  <a:cubicBezTo>
                    <a:pt x="13967" y="14369"/>
                    <a:pt x="14138" y="14534"/>
                    <a:pt x="14257" y="14700"/>
                  </a:cubicBezTo>
                  <a:cubicBezTo>
                    <a:pt x="14636" y="15236"/>
                    <a:pt x="14845" y="15901"/>
                    <a:pt x="14845" y="16554"/>
                  </a:cubicBezTo>
                  <a:cubicBezTo>
                    <a:pt x="14845" y="16710"/>
                    <a:pt x="14831" y="16881"/>
                    <a:pt x="14897" y="17037"/>
                  </a:cubicBezTo>
                  <a:cubicBezTo>
                    <a:pt x="14988" y="17233"/>
                    <a:pt x="15184" y="17351"/>
                    <a:pt x="15406" y="17429"/>
                  </a:cubicBezTo>
                  <a:cubicBezTo>
                    <a:pt x="15236" y="17533"/>
                    <a:pt x="15118" y="17716"/>
                    <a:pt x="15040" y="17938"/>
                  </a:cubicBezTo>
                  <a:cubicBezTo>
                    <a:pt x="14897" y="18343"/>
                    <a:pt x="14819" y="18773"/>
                    <a:pt x="14792" y="19204"/>
                  </a:cubicBezTo>
                  <a:cubicBezTo>
                    <a:pt x="14909" y="18904"/>
                    <a:pt x="15014" y="18616"/>
                    <a:pt x="15118" y="18329"/>
                  </a:cubicBezTo>
                  <a:cubicBezTo>
                    <a:pt x="15171" y="18199"/>
                    <a:pt x="15223" y="18068"/>
                    <a:pt x="15315" y="17964"/>
                  </a:cubicBezTo>
                  <a:cubicBezTo>
                    <a:pt x="15419" y="17847"/>
                    <a:pt x="15562" y="17781"/>
                    <a:pt x="15680" y="17703"/>
                  </a:cubicBezTo>
                  <a:cubicBezTo>
                    <a:pt x="15759" y="17650"/>
                    <a:pt x="15837" y="17572"/>
                    <a:pt x="15876" y="17507"/>
                  </a:cubicBezTo>
                  <a:cubicBezTo>
                    <a:pt x="16098" y="17533"/>
                    <a:pt x="16319" y="17560"/>
                    <a:pt x="16516" y="17664"/>
                  </a:cubicBezTo>
                  <a:cubicBezTo>
                    <a:pt x="17129" y="17977"/>
                    <a:pt x="17195" y="18825"/>
                    <a:pt x="17703" y="19295"/>
                  </a:cubicBezTo>
                  <a:cubicBezTo>
                    <a:pt x="18147" y="19713"/>
                    <a:pt x="18866" y="19739"/>
                    <a:pt x="19322" y="20157"/>
                  </a:cubicBezTo>
                  <a:cubicBezTo>
                    <a:pt x="19179" y="19556"/>
                    <a:pt x="18343" y="19426"/>
                    <a:pt x="17912" y="18982"/>
                  </a:cubicBezTo>
                  <a:cubicBezTo>
                    <a:pt x="17573" y="18630"/>
                    <a:pt x="17494" y="18108"/>
                    <a:pt x="17233" y="17703"/>
                  </a:cubicBezTo>
                  <a:cubicBezTo>
                    <a:pt x="17247" y="17702"/>
                    <a:pt x="17260" y="17702"/>
                    <a:pt x="17274" y="17702"/>
                  </a:cubicBezTo>
                  <a:cubicBezTo>
                    <a:pt x="17586" y="17702"/>
                    <a:pt x="17886" y="17839"/>
                    <a:pt x="18173" y="17964"/>
                  </a:cubicBezTo>
                  <a:cubicBezTo>
                    <a:pt x="18422" y="18068"/>
                    <a:pt x="18657" y="18173"/>
                    <a:pt x="18892" y="18277"/>
                  </a:cubicBezTo>
                  <a:cubicBezTo>
                    <a:pt x="18787" y="18082"/>
                    <a:pt x="18578" y="17938"/>
                    <a:pt x="18382" y="17821"/>
                  </a:cubicBezTo>
                  <a:cubicBezTo>
                    <a:pt x="18239" y="17742"/>
                    <a:pt x="18082" y="17664"/>
                    <a:pt x="17912" y="17624"/>
                  </a:cubicBezTo>
                  <a:cubicBezTo>
                    <a:pt x="17788" y="17592"/>
                    <a:pt x="17661" y="17585"/>
                    <a:pt x="17532" y="17585"/>
                  </a:cubicBezTo>
                  <a:cubicBezTo>
                    <a:pt x="17445" y="17585"/>
                    <a:pt x="17357" y="17588"/>
                    <a:pt x="17269" y="17588"/>
                  </a:cubicBezTo>
                  <a:cubicBezTo>
                    <a:pt x="17227" y="17588"/>
                    <a:pt x="17185" y="17588"/>
                    <a:pt x="17142" y="17586"/>
                  </a:cubicBezTo>
                  <a:lnTo>
                    <a:pt x="17012" y="17455"/>
                  </a:lnTo>
                  <a:cubicBezTo>
                    <a:pt x="16580" y="17102"/>
                    <a:pt x="15902" y="17116"/>
                    <a:pt x="15550" y="16698"/>
                  </a:cubicBezTo>
                  <a:cubicBezTo>
                    <a:pt x="15393" y="16528"/>
                    <a:pt x="15315" y="16293"/>
                    <a:pt x="15249" y="16071"/>
                  </a:cubicBezTo>
                  <a:cubicBezTo>
                    <a:pt x="15132" y="15640"/>
                    <a:pt x="15001" y="15210"/>
                    <a:pt x="14871" y="14778"/>
                  </a:cubicBezTo>
                  <a:cubicBezTo>
                    <a:pt x="14845" y="14700"/>
                    <a:pt x="14819" y="14609"/>
                    <a:pt x="14819" y="14517"/>
                  </a:cubicBezTo>
                  <a:cubicBezTo>
                    <a:pt x="14831" y="14361"/>
                    <a:pt x="14923" y="14217"/>
                    <a:pt x="15054" y="14113"/>
                  </a:cubicBezTo>
                  <a:cubicBezTo>
                    <a:pt x="15237" y="13963"/>
                    <a:pt x="15473" y="13899"/>
                    <a:pt x="15717" y="13899"/>
                  </a:cubicBezTo>
                  <a:cubicBezTo>
                    <a:pt x="15941" y="13899"/>
                    <a:pt x="16171" y="13954"/>
                    <a:pt x="16372" y="14047"/>
                  </a:cubicBezTo>
                  <a:cubicBezTo>
                    <a:pt x="16502" y="14099"/>
                    <a:pt x="16620" y="14165"/>
                    <a:pt x="16737" y="14244"/>
                  </a:cubicBezTo>
                  <a:cubicBezTo>
                    <a:pt x="16711" y="14334"/>
                    <a:pt x="16685" y="14426"/>
                    <a:pt x="16672" y="14465"/>
                  </a:cubicBezTo>
                  <a:cubicBezTo>
                    <a:pt x="16607" y="14674"/>
                    <a:pt x="16659" y="14883"/>
                    <a:pt x="16699" y="15092"/>
                  </a:cubicBezTo>
                  <a:cubicBezTo>
                    <a:pt x="16777" y="15419"/>
                    <a:pt x="16868" y="15758"/>
                    <a:pt x="17103" y="15979"/>
                  </a:cubicBezTo>
                  <a:cubicBezTo>
                    <a:pt x="17142" y="15888"/>
                    <a:pt x="17077" y="15784"/>
                    <a:pt x="17024" y="15706"/>
                  </a:cubicBezTo>
                  <a:cubicBezTo>
                    <a:pt x="16829" y="15366"/>
                    <a:pt x="16789" y="14949"/>
                    <a:pt x="16934" y="14596"/>
                  </a:cubicBezTo>
                  <a:cubicBezTo>
                    <a:pt x="16960" y="14531"/>
                    <a:pt x="16986" y="14479"/>
                    <a:pt x="17012" y="14413"/>
                  </a:cubicBezTo>
                  <a:cubicBezTo>
                    <a:pt x="17181" y="14543"/>
                    <a:pt x="17351" y="14674"/>
                    <a:pt x="17534" y="14792"/>
                  </a:cubicBezTo>
                  <a:cubicBezTo>
                    <a:pt x="18161" y="15184"/>
                    <a:pt x="18878" y="15419"/>
                    <a:pt x="19609" y="15523"/>
                  </a:cubicBezTo>
                  <a:cubicBezTo>
                    <a:pt x="20145" y="15601"/>
                    <a:pt x="20758" y="15614"/>
                    <a:pt x="21137" y="16005"/>
                  </a:cubicBezTo>
                  <a:cubicBezTo>
                    <a:pt x="21346" y="16202"/>
                    <a:pt x="21450" y="16489"/>
                    <a:pt x="21555" y="16750"/>
                  </a:cubicBezTo>
                  <a:cubicBezTo>
                    <a:pt x="21581" y="16789"/>
                    <a:pt x="21594" y="16841"/>
                    <a:pt x="21620" y="16881"/>
                  </a:cubicBezTo>
                  <a:cubicBezTo>
                    <a:pt x="21594" y="16959"/>
                    <a:pt x="21567" y="17037"/>
                    <a:pt x="21555" y="17063"/>
                  </a:cubicBezTo>
                  <a:cubicBezTo>
                    <a:pt x="21477" y="17194"/>
                    <a:pt x="21372" y="17311"/>
                    <a:pt x="21280" y="17429"/>
                  </a:cubicBezTo>
                  <a:cubicBezTo>
                    <a:pt x="21097" y="17703"/>
                    <a:pt x="21007" y="18042"/>
                    <a:pt x="21045" y="18369"/>
                  </a:cubicBezTo>
                  <a:cubicBezTo>
                    <a:pt x="21071" y="18094"/>
                    <a:pt x="21189" y="17833"/>
                    <a:pt x="21372" y="17624"/>
                  </a:cubicBezTo>
                  <a:cubicBezTo>
                    <a:pt x="21489" y="17507"/>
                    <a:pt x="21633" y="17403"/>
                    <a:pt x="21738" y="17259"/>
                  </a:cubicBezTo>
                  <a:cubicBezTo>
                    <a:pt x="21750" y="17246"/>
                    <a:pt x="21764" y="17220"/>
                    <a:pt x="21776" y="17207"/>
                  </a:cubicBezTo>
                  <a:cubicBezTo>
                    <a:pt x="22011" y="17624"/>
                    <a:pt x="22286" y="18016"/>
                    <a:pt x="22599" y="18381"/>
                  </a:cubicBezTo>
                  <a:cubicBezTo>
                    <a:pt x="22390" y="17781"/>
                    <a:pt x="22168" y="17180"/>
                    <a:pt x="21959" y="16580"/>
                  </a:cubicBezTo>
                  <a:cubicBezTo>
                    <a:pt x="21868" y="16332"/>
                    <a:pt x="21776" y="16084"/>
                    <a:pt x="21607" y="15888"/>
                  </a:cubicBezTo>
                  <a:cubicBezTo>
                    <a:pt x="21228" y="15445"/>
                    <a:pt x="20575" y="15379"/>
                    <a:pt x="20014" y="15196"/>
                  </a:cubicBezTo>
                  <a:cubicBezTo>
                    <a:pt x="19597" y="15053"/>
                    <a:pt x="19191" y="14844"/>
                    <a:pt x="18852" y="14557"/>
                  </a:cubicBezTo>
                  <a:lnTo>
                    <a:pt x="18852" y="14557"/>
                  </a:lnTo>
                  <a:cubicBezTo>
                    <a:pt x="19583" y="14635"/>
                    <a:pt x="20302" y="14752"/>
                    <a:pt x="21033" y="14896"/>
                  </a:cubicBezTo>
                  <a:cubicBezTo>
                    <a:pt x="21248" y="15086"/>
                    <a:pt x="21688" y="15451"/>
                    <a:pt x="21662" y="15542"/>
                  </a:cubicBezTo>
                  <a:lnTo>
                    <a:pt x="21662" y="15542"/>
                  </a:lnTo>
                  <a:cubicBezTo>
                    <a:pt x="21683" y="15491"/>
                    <a:pt x="21658" y="15429"/>
                    <a:pt x="21633" y="15392"/>
                  </a:cubicBezTo>
                  <a:cubicBezTo>
                    <a:pt x="21555" y="15248"/>
                    <a:pt x="21477" y="15092"/>
                    <a:pt x="21359" y="14975"/>
                  </a:cubicBezTo>
                  <a:lnTo>
                    <a:pt x="21359" y="14975"/>
                  </a:lnTo>
                  <a:cubicBezTo>
                    <a:pt x="21567" y="15027"/>
                    <a:pt x="21776" y="15066"/>
                    <a:pt x="21985" y="15118"/>
                  </a:cubicBezTo>
                  <a:cubicBezTo>
                    <a:pt x="22220" y="15184"/>
                    <a:pt x="22495" y="15288"/>
                    <a:pt x="22560" y="15509"/>
                  </a:cubicBezTo>
                  <a:cubicBezTo>
                    <a:pt x="22521" y="15222"/>
                    <a:pt x="22286" y="14987"/>
                    <a:pt x="22025" y="14844"/>
                  </a:cubicBezTo>
                  <a:cubicBezTo>
                    <a:pt x="21750" y="14714"/>
                    <a:pt x="21450" y="14661"/>
                    <a:pt x="21150" y="14609"/>
                  </a:cubicBezTo>
                  <a:cubicBezTo>
                    <a:pt x="19910" y="14387"/>
                    <a:pt x="18669" y="14126"/>
                    <a:pt x="17416" y="13878"/>
                  </a:cubicBezTo>
                  <a:cubicBezTo>
                    <a:pt x="17533" y="13661"/>
                    <a:pt x="17773" y="13593"/>
                    <a:pt x="18030" y="13593"/>
                  </a:cubicBezTo>
                  <a:cubicBezTo>
                    <a:pt x="18174" y="13593"/>
                    <a:pt x="18324" y="13615"/>
                    <a:pt x="18460" y="13643"/>
                  </a:cubicBezTo>
                  <a:cubicBezTo>
                    <a:pt x="19492" y="13852"/>
                    <a:pt x="20511" y="14061"/>
                    <a:pt x="21541" y="14282"/>
                  </a:cubicBezTo>
                  <a:cubicBezTo>
                    <a:pt x="22077" y="14387"/>
                    <a:pt x="22638" y="14517"/>
                    <a:pt x="23004" y="14909"/>
                  </a:cubicBezTo>
                  <a:cubicBezTo>
                    <a:pt x="23252" y="15184"/>
                    <a:pt x="23369" y="15549"/>
                    <a:pt x="23447" y="15901"/>
                  </a:cubicBezTo>
                  <a:cubicBezTo>
                    <a:pt x="23461" y="15979"/>
                    <a:pt x="23487" y="16045"/>
                    <a:pt x="23500" y="16123"/>
                  </a:cubicBezTo>
                  <a:cubicBezTo>
                    <a:pt x="23500" y="16371"/>
                    <a:pt x="23578" y="16672"/>
                    <a:pt x="23592" y="16776"/>
                  </a:cubicBezTo>
                  <a:cubicBezTo>
                    <a:pt x="23656" y="17285"/>
                    <a:pt x="23565" y="17821"/>
                    <a:pt x="23330" y="18277"/>
                  </a:cubicBezTo>
                  <a:cubicBezTo>
                    <a:pt x="23238" y="18473"/>
                    <a:pt x="23108" y="18669"/>
                    <a:pt x="23134" y="18878"/>
                  </a:cubicBezTo>
                  <a:cubicBezTo>
                    <a:pt x="23212" y="18825"/>
                    <a:pt x="23265" y="18734"/>
                    <a:pt x="23304" y="18643"/>
                  </a:cubicBezTo>
                  <a:cubicBezTo>
                    <a:pt x="23500" y="18329"/>
                    <a:pt x="23682" y="18003"/>
                    <a:pt x="23839" y="17664"/>
                  </a:cubicBezTo>
                  <a:cubicBezTo>
                    <a:pt x="23905" y="17885"/>
                    <a:pt x="23996" y="18094"/>
                    <a:pt x="24114" y="18291"/>
                  </a:cubicBezTo>
                  <a:cubicBezTo>
                    <a:pt x="24558" y="19034"/>
                    <a:pt x="25419" y="19544"/>
                    <a:pt x="26307" y="19596"/>
                  </a:cubicBezTo>
                  <a:cubicBezTo>
                    <a:pt x="25811" y="18996"/>
                    <a:pt x="24910" y="18799"/>
                    <a:pt x="24479" y="18173"/>
                  </a:cubicBezTo>
                  <a:cubicBezTo>
                    <a:pt x="24323" y="17951"/>
                    <a:pt x="24244" y="17690"/>
                    <a:pt x="24166" y="17441"/>
                  </a:cubicBezTo>
                  <a:lnTo>
                    <a:pt x="24166" y="17441"/>
                  </a:lnTo>
                  <a:cubicBezTo>
                    <a:pt x="24701" y="17612"/>
                    <a:pt x="25236" y="17781"/>
                    <a:pt x="25785" y="17951"/>
                  </a:cubicBezTo>
                  <a:cubicBezTo>
                    <a:pt x="25999" y="18019"/>
                    <a:pt x="26224" y="18087"/>
                    <a:pt x="26450" y="18087"/>
                  </a:cubicBezTo>
                  <a:cubicBezTo>
                    <a:pt x="26484" y="18087"/>
                    <a:pt x="26519" y="18085"/>
                    <a:pt x="26554" y="18082"/>
                  </a:cubicBezTo>
                  <a:cubicBezTo>
                    <a:pt x="26241" y="17938"/>
                    <a:pt x="25928" y="17807"/>
                    <a:pt x="25628" y="17664"/>
                  </a:cubicBezTo>
                  <a:cubicBezTo>
                    <a:pt x="25353" y="17546"/>
                    <a:pt x="25080" y="17429"/>
                    <a:pt x="24779" y="17389"/>
                  </a:cubicBezTo>
                  <a:cubicBezTo>
                    <a:pt x="24558" y="17351"/>
                    <a:pt x="24323" y="17363"/>
                    <a:pt x="24152" y="17233"/>
                  </a:cubicBezTo>
                  <a:lnTo>
                    <a:pt x="24100" y="17180"/>
                  </a:lnTo>
                  <a:cubicBezTo>
                    <a:pt x="23983" y="16724"/>
                    <a:pt x="23853" y="16280"/>
                    <a:pt x="23735" y="15836"/>
                  </a:cubicBezTo>
                  <a:lnTo>
                    <a:pt x="23735" y="15823"/>
                  </a:lnTo>
                  <a:cubicBezTo>
                    <a:pt x="23767" y="15844"/>
                    <a:pt x="23799" y="15866"/>
                    <a:pt x="23831" y="15866"/>
                  </a:cubicBezTo>
                  <a:cubicBezTo>
                    <a:pt x="23839" y="15866"/>
                    <a:pt x="23846" y="15865"/>
                    <a:pt x="23853" y="15862"/>
                  </a:cubicBezTo>
                  <a:cubicBezTo>
                    <a:pt x="23905" y="15862"/>
                    <a:pt x="23943" y="15810"/>
                    <a:pt x="23996" y="15770"/>
                  </a:cubicBezTo>
                  <a:cubicBezTo>
                    <a:pt x="24028" y="15754"/>
                    <a:pt x="24064" y="15747"/>
                    <a:pt x="24099" y="15747"/>
                  </a:cubicBezTo>
                  <a:cubicBezTo>
                    <a:pt x="24149" y="15747"/>
                    <a:pt x="24199" y="15761"/>
                    <a:pt x="24244" y="15784"/>
                  </a:cubicBezTo>
                  <a:cubicBezTo>
                    <a:pt x="24323" y="15810"/>
                    <a:pt x="24387" y="15875"/>
                    <a:pt x="24453" y="15927"/>
                  </a:cubicBezTo>
                  <a:cubicBezTo>
                    <a:pt x="24610" y="16058"/>
                    <a:pt x="24793" y="16150"/>
                    <a:pt x="24975" y="16214"/>
                  </a:cubicBezTo>
                  <a:cubicBezTo>
                    <a:pt x="24910" y="15979"/>
                    <a:pt x="24558" y="15953"/>
                    <a:pt x="24413" y="15758"/>
                  </a:cubicBezTo>
                  <a:cubicBezTo>
                    <a:pt x="24442" y="15702"/>
                    <a:pt x="24503" y="15686"/>
                    <a:pt x="24564" y="15686"/>
                  </a:cubicBezTo>
                  <a:cubicBezTo>
                    <a:pt x="24589" y="15686"/>
                    <a:pt x="24614" y="15689"/>
                    <a:pt x="24636" y="15692"/>
                  </a:cubicBezTo>
                  <a:cubicBezTo>
                    <a:pt x="25028" y="15744"/>
                    <a:pt x="25471" y="15836"/>
                    <a:pt x="25719" y="16136"/>
                  </a:cubicBezTo>
                  <a:cubicBezTo>
                    <a:pt x="25759" y="16188"/>
                    <a:pt x="25797" y="16240"/>
                    <a:pt x="25849" y="16280"/>
                  </a:cubicBezTo>
                  <a:cubicBezTo>
                    <a:pt x="25876" y="16299"/>
                    <a:pt x="25905" y="16309"/>
                    <a:pt x="25933" y="16309"/>
                  </a:cubicBezTo>
                  <a:cubicBezTo>
                    <a:pt x="25961" y="16309"/>
                    <a:pt x="25987" y="16299"/>
                    <a:pt x="26006" y="16280"/>
                  </a:cubicBezTo>
                  <a:cubicBezTo>
                    <a:pt x="25980" y="16097"/>
                    <a:pt x="25823" y="15979"/>
                    <a:pt x="25667" y="15888"/>
                  </a:cubicBezTo>
                  <a:cubicBezTo>
                    <a:pt x="25315" y="15692"/>
                    <a:pt x="24923" y="15588"/>
                    <a:pt x="24531" y="15562"/>
                  </a:cubicBezTo>
                  <a:cubicBezTo>
                    <a:pt x="24309" y="15549"/>
                    <a:pt x="24088" y="15562"/>
                    <a:pt x="23879" y="15509"/>
                  </a:cubicBezTo>
                  <a:cubicBezTo>
                    <a:pt x="23787" y="15483"/>
                    <a:pt x="23682" y="15431"/>
                    <a:pt x="23604" y="15366"/>
                  </a:cubicBezTo>
                  <a:cubicBezTo>
                    <a:pt x="23500" y="15053"/>
                    <a:pt x="23369" y="14766"/>
                    <a:pt x="23148" y="14517"/>
                  </a:cubicBezTo>
                  <a:cubicBezTo>
                    <a:pt x="22925" y="14282"/>
                    <a:pt x="22638" y="14126"/>
                    <a:pt x="22338" y="14009"/>
                  </a:cubicBezTo>
                  <a:cubicBezTo>
                    <a:pt x="22507" y="14009"/>
                    <a:pt x="22678" y="14009"/>
                    <a:pt x="22834" y="14021"/>
                  </a:cubicBezTo>
                  <a:cubicBezTo>
                    <a:pt x="23304" y="14073"/>
                    <a:pt x="23774" y="14244"/>
                    <a:pt x="24166" y="14505"/>
                  </a:cubicBezTo>
                  <a:cubicBezTo>
                    <a:pt x="24387" y="14661"/>
                    <a:pt x="24610" y="14857"/>
                    <a:pt x="24883" y="14896"/>
                  </a:cubicBezTo>
                  <a:cubicBezTo>
                    <a:pt x="24314" y="14195"/>
                    <a:pt x="23386" y="13779"/>
                    <a:pt x="22462" y="13779"/>
                  </a:cubicBezTo>
                  <a:cubicBezTo>
                    <a:pt x="22285" y="13779"/>
                    <a:pt x="22108" y="13794"/>
                    <a:pt x="21933" y="13826"/>
                  </a:cubicBezTo>
                  <a:cubicBezTo>
                    <a:pt x="21907" y="13826"/>
                    <a:pt x="21881" y="13826"/>
                    <a:pt x="21842" y="13838"/>
                  </a:cubicBezTo>
                  <a:cubicBezTo>
                    <a:pt x="21790" y="13826"/>
                    <a:pt x="21738" y="13800"/>
                    <a:pt x="21672" y="13786"/>
                  </a:cubicBezTo>
                  <a:cubicBezTo>
                    <a:pt x="20340" y="13394"/>
                    <a:pt x="18996" y="13003"/>
                    <a:pt x="17612" y="12924"/>
                  </a:cubicBezTo>
                  <a:cubicBezTo>
                    <a:pt x="16672" y="12872"/>
                    <a:pt x="15667" y="12951"/>
                    <a:pt x="14831" y="12520"/>
                  </a:cubicBezTo>
                  <a:cubicBezTo>
                    <a:pt x="14727" y="12468"/>
                    <a:pt x="14636" y="12416"/>
                    <a:pt x="14558" y="12338"/>
                  </a:cubicBezTo>
                  <a:cubicBezTo>
                    <a:pt x="14531" y="12311"/>
                    <a:pt x="14518" y="12285"/>
                    <a:pt x="14492" y="12272"/>
                  </a:cubicBezTo>
                  <a:cubicBezTo>
                    <a:pt x="14492" y="10131"/>
                    <a:pt x="13879" y="5170"/>
                    <a:pt x="14100" y="5157"/>
                  </a:cubicBezTo>
                  <a:cubicBezTo>
                    <a:pt x="15379" y="5092"/>
                    <a:pt x="16607" y="4648"/>
                    <a:pt x="17651" y="3930"/>
                  </a:cubicBezTo>
                  <a:lnTo>
                    <a:pt x="17665" y="3930"/>
                  </a:lnTo>
                  <a:cubicBezTo>
                    <a:pt x="17743" y="3878"/>
                    <a:pt x="17821" y="3812"/>
                    <a:pt x="17900" y="3760"/>
                  </a:cubicBezTo>
                  <a:cubicBezTo>
                    <a:pt x="17912" y="3747"/>
                    <a:pt x="17938" y="3734"/>
                    <a:pt x="17952" y="3721"/>
                  </a:cubicBezTo>
                  <a:cubicBezTo>
                    <a:pt x="18017" y="3669"/>
                    <a:pt x="18069" y="3617"/>
                    <a:pt x="18135" y="3565"/>
                  </a:cubicBezTo>
                  <a:cubicBezTo>
                    <a:pt x="18161" y="3551"/>
                    <a:pt x="18173" y="3539"/>
                    <a:pt x="18199" y="3525"/>
                  </a:cubicBezTo>
                  <a:cubicBezTo>
                    <a:pt x="18252" y="3473"/>
                    <a:pt x="18317" y="3421"/>
                    <a:pt x="18370" y="3368"/>
                  </a:cubicBezTo>
                  <a:cubicBezTo>
                    <a:pt x="18396" y="3356"/>
                    <a:pt x="18408" y="3342"/>
                    <a:pt x="18422" y="3316"/>
                  </a:cubicBezTo>
                  <a:cubicBezTo>
                    <a:pt x="18500" y="3264"/>
                    <a:pt x="18552" y="3199"/>
                    <a:pt x="18617" y="3133"/>
                  </a:cubicBezTo>
                  <a:cubicBezTo>
                    <a:pt x="18631" y="3133"/>
                    <a:pt x="18643" y="3121"/>
                    <a:pt x="18643" y="3107"/>
                  </a:cubicBezTo>
                  <a:cubicBezTo>
                    <a:pt x="18722" y="3042"/>
                    <a:pt x="18787" y="2964"/>
                    <a:pt x="18866" y="2886"/>
                  </a:cubicBezTo>
                  <a:cubicBezTo>
                    <a:pt x="18930" y="2807"/>
                    <a:pt x="18996" y="2742"/>
                    <a:pt x="19061" y="2663"/>
                  </a:cubicBezTo>
                  <a:cubicBezTo>
                    <a:pt x="19075" y="2651"/>
                    <a:pt x="19087" y="2625"/>
                    <a:pt x="19113" y="2611"/>
                  </a:cubicBezTo>
                  <a:cubicBezTo>
                    <a:pt x="19153" y="2546"/>
                    <a:pt x="19205" y="2494"/>
                    <a:pt x="19244" y="2442"/>
                  </a:cubicBezTo>
                  <a:cubicBezTo>
                    <a:pt x="19270" y="2416"/>
                    <a:pt x="19283" y="2390"/>
                    <a:pt x="19309" y="2364"/>
                  </a:cubicBezTo>
                  <a:cubicBezTo>
                    <a:pt x="19348" y="2311"/>
                    <a:pt x="19388" y="2259"/>
                    <a:pt x="19426" y="2193"/>
                  </a:cubicBezTo>
                  <a:cubicBezTo>
                    <a:pt x="19440" y="2167"/>
                    <a:pt x="19466" y="2141"/>
                    <a:pt x="19479" y="2115"/>
                  </a:cubicBezTo>
                  <a:cubicBezTo>
                    <a:pt x="19518" y="2063"/>
                    <a:pt x="19557" y="1998"/>
                    <a:pt x="19597" y="1932"/>
                  </a:cubicBezTo>
                  <a:cubicBezTo>
                    <a:pt x="19609" y="1920"/>
                    <a:pt x="19623" y="1894"/>
                    <a:pt x="19635" y="1868"/>
                  </a:cubicBezTo>
                  <a:cubicBezTo>
                    <a:pt x="19688" y="1789"/>
                    <a:pt x="19740" y="1697"/>
                    <a:pt x="19792" y="1619"/>
                  </a:cubicBezTo>
                  <a:cubicBezTo>
                    <a:pt x="19792" y="1606"/>
                    <a:pt x="19806" y="1606"/>
                    <a:pt x="19806" y="1593"/>
                  </a:cubicBezTo>
                  <a:lnTo>
                    <a:pt x="19923" y="1358"/>
                  </a:lnTo>
                  <a:cubicBezTo>
                    <a:pt x="19936" y="1332"/>
                    <a:pt x="19949" y="1306"/>
                    <a:pt x="19975" y="1280"/>
                  </a:cubicBezTo>
                  <a:cubicBezTo>
                    <a:pt x="20001" y="1215"/>
                    <a:pt x="20027" y="1163"/>
                    <a:pt x="20053" y="1097"/>
                  </a:cubicBezTo>
                  <a:cubicBezTo>
                    <a:pt x="20067" y="1058"/>
                    <a:pt x="20079" y="1032"/>
                    <a:pt x="20093" y="992"/>
                  </a:cubicBezTo>
                  <a:cubicBezTo>
                    <a:pt x="20119" y="940"/>
                    <a:pt x="20145" y="875"/>
                    <a:pt x="20171" y="823"/>
                  </a:cubicBezTo>
                  <a:cubicBezTo>
                    <a:pt x="20184" y="783"/>
                    <a:pt x="20197" y="757"/>
                    <a:pt x="20197" y="719"/>
                  </a:cubicBezTo>
                  <a:cubicBezTo>
                    <a:pt x="20223" y="653"/>
                    <a:pt x="20249" y="601"/>
                    <a:pt x="20262" y="536"/>
                  </a:cubicBezTo>
                  <a:cubicBezTo>
                    <a:pt x="20276" y="496"/>
                    <a:pt x="20288" y="470"/>
                    <a:pt x="20302" y="444"/>
                  </a:cubicBezTo>
                  <a:lnTo>
                    <a:pt x="20380" y="170"/>
                  </a:lnTo>
                  <a:cubicBezTo>
                    <a:pt x="20236" y="118"/>
                    <a:pt x="20093" y="52"/>
                    <a:pt x="199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700;p39">
              <a:extLst>
                <a:ext uri="{FF2B5EF4-FFF2-40B4-BE49-F238E27FC236}">
                  <a16:creationId xmlns:a16="http://schemas.microsoft.com/office/drawing/2014/main" xmlns="" id="{82DA3EE7-5273-FCE4-BF2D-C5286B0D388E}"/>
                </a:ext>
              </a:extLst>
            </p:cNvPr>
            <p:cNvSpPr/>
            <p:nvPr/>
          </p:nvSpPr>
          <p:spPr>
            <a:xfrm>
              <a:off x="5590819" y="2273221"/>
              <a:ext cx="1600589" cy="1102744"/>
            </a:xfrm>
            <a:custGeom>
              <a:avLst/>
              <a:gdLst/>
              <a:ahLst/>
              <a:cxnLst/>
              <a:rect l="l" t="t" r="r" b="b"/>
              <a:pathLst>
                <a:path w="18943" h="13051" extrusionOk="0">
                  <a:moveTo>
                    <a:pt x="11230" y="0"/>
                  </a:moveTo>
                  <a:cubicBezTo>
                    <a:pt x="11111" y="0"/>
                    <a:pt x="10993" y="5"/>
                    <a:pt x="10874" y="13"/>
                  </a:cubicBezTo>
                  <a:cubicBezTo>
                    <a:pt x="10222" y="65"/>
                    <a:pt x="9517" y="287"/>
                    <a:pt x="9165" y="822"/>
                  </a:cubicBezTo>
                  <a:cubicBezTo>
                    <a:pt x="8717" y="439"/>
                    <a:pt x="8061" y="133"/>
                    <a:pt x="7452" y="133"/>
                  </a:cubicBezTo>
                  <a:cubicBezTo>
                    <a:pt x="7314" y="133"/>
                    <a:pt x="7179" y="149"/>
                    <a:pt x="7050" y="182"/>
                  </a:cubicBezTo>
                  <a:cubicBezTo>
                    <a:pt x="6345" y="365"/>
                    <a:pt x="6136" y="1736"/>
                    <a:pt x="5901" y="2401"/>
                  </a:cubicBezTo>
                  <a:cubicBezTo>
                    <a:pt x="5418" y="2506"/>
                    <a:pt x="4921" y="2532"/>
                    <a:pt x="4439" y="2636"/>
                  </a:cubicBezTo>
                  <a:cubicBezTo>
                    <a:pt x="3955" y="2741"/>
                    <a:pt x="3473" y="2963"/>
                    <a:pt x="3198" y="3368"/>
                  </a:cubicBezTo>
                  <a:cubicBezTo>
                    <a:pt x="2937" y="3773"/>
                    <a:pt x="2989" y="4386"/>
                    <a:pt x="3395" y="4647"/>
                  </a:cubicBezTo>
                  <a:cubicBezTo>
                    <a:pt x="3348" y="4646"/>
                    <a:pt x="3301" y="4645"/>
                    <a:pt x="3254" y="4645"/>
                  </a:cubicBezTo>
                  <a:cubicBezTo>
                    <a:pt x="2342" y="4645"/>
                    <a:pt x="1393" y="4890"/>
                    <a:pt x="810" y="5561"/>
                  </a:cubicBezTo>
                  <a:cubicBezTo>
                    <a:pt x="209" y="6266"/>
                    <a:pt x="143" y="7441"/>
                    <a:pt x="848" y="8067"/>
                  </a:cubicBezTo>
                  <a:cubicBezTo>
                    <a:pt x="183" y="8681"/>
                    <a:pt x="0" y="9634"/>
                    <a:pt x="613" y="10287"/>
                  </a:cubicBezTo>
                  <a:cubicBezTo>
                    <a:pt x="950" y="10631"/>
                    <a:pt x="1441" y="10808"/>
                    <a:pt x="1931" y="10808"/>
                  </a:cubicBezTo>
                  <a:cubicBezTo>
                    <a:pt x="2353" y="10808"/>
                    <a:pt x="2774" y="10676"/>
                    <a:pt x="3094" y="10405"/>
                  </a:cubicBezTo>
                  <a:lnTo>
                    <a:pt x="3094" y="10405"/>
                  </a:lnTo>
                  <a:cubicBezTo>
                    <a:pt x="3029" y="10913"/>
                    <a:pt x="3355" y="11397"/>
                    <a:pt x="3799" y="11658"/>
                  </a:cubicBezTo>
                  <a:cubicBezTo>
                    <a:pt x="4169" y="11858"/>
                    <a:pt x="4598" y="11930"/>
                    <a:pt x="5025" y="11930"/>
                  </a:cubicBezTo>
                  <a:cubicBezTo>
                    <a:pt x="5126" y="11930"/>
                    <a:pt x="5227" y="11926"/>
                    <a:pt x="5327" y="11919"/>
                  </a:cubicBezTo>
                  <a:cubicBezTo>
                    <a:pt x="5576" y="11895"/>
                    <a:pt x="5881" y="11784"/>
                    <a:pt x="5903" y="11576"/>
                  </a:cubicBezTo>
                  <a:lnTo>
                    <a:pt x="5903" y="11576"/>
                  </a:lnTo>
                  <a:cubicBezTo>
                    <a:pt x="5944" y="12293"/>
                    <a:pt x="6692" y="12889"/>
                    <a:pt x="7428" y="13016"/>
                  </a:cubicBezTo>
                  <a:cubicBezTo>
                    <a:pt x="7568" y="13040"/>
                    <a:pt x="7708" y="13051"/>
                    <a:pt x="7848" y="13051"/>
                  </a:cubicBezTo>
                  <a:cubicBezTo>
                    <a:pt x="8467" y="13051"/>
                    <a:pt x="9081" y="12833"/>
                    <a:pt x="9635" y="12546"/>
                  </a:cubicBezTo>
                  <a:cubicBezTo>
                    <a:pt x="9806" y="12460"/>
                    <a:pt x="9988" y="12283"/>
                    <a:pt x="9915" y="12122"/>
                  </a:cubicBezTo>
                  <a:lnTo>
                    <a:pt x="9915" y="12122"/>
                  </a:lnTo>
                  <a:cubicBezTo>
                    <a:pt x="10157" y="12533"/>
                    <a:pt x="10640" y="12783"/>
                    <a:pt x="11123" y="12872"/>
                  </a:cubicBezTo>
                  <a:cubicBezTo>
                    <a:pt x="11274" y="12896"/>
                    <a:pt x="11428" y="12907"/>
                    <a:pt x="11584" y="12907"/>
                  </a:cubicBezTo>
                  <a:cubicBezTo>
                    <a:pt x="11924" y="12907"/>
                    <a:pt x="12271" y="12856"/>
                    <a:pt x="12611" y="12793"/>
                  </a:cubicBezTo>
                  <a:cubicBezTo>
                    <a:pt x="12846" y="12755"/>
                    <a:pt x="13081" y="12702"/>
                    <a:pt x="13277" y="12572"/>
                  </a:cubicBezTo>
                  <a:cubicBezTo>
                    <a:pt x="13473" y="12428"/>
                    <a:pt x="13616" y="12193"/>
                    <a:pt x="13538" y="11971"/>
                  </a:cubicBezTo>
                  <a:lnTo>
                    <a:pt x="13538" y="11971"/>
                  </a:lnTo>
                  <a:cubicBezTo>
                    <a:pt x="13842" y="12222"/>
                    <a:pt x="14206" y="12311"/>
                    <a:pt x="14593" y="12311"/>
                  </a:cubicBezTo>
                  <a:cubicBezTo>
                    <a:pt x="15134" y="12311"/>
                    <a:pt x="15720" y="12136"/>
                    <a:pt x="16253" y="11984"/>
                  </a:cubicBezTo>
                  <a:cubicBezTo>
                    <a:pt x="16593" y="11879"/>
                    <a:pt x="16972" y="11762"/>
                    <a:pt x="17181" y="11475"/>
                  </a:cubicBezTo>
                  <a:cubicBezTo>
                    <a:pt x="17298" y="11331"/>
                    <a:pt x="17350" y="11148"/>
                    <a:pt x="17389" y="10965"/>
                  </a:cubicBezTo>
                  <a:cubicBezTo>
                    <a:pt x="17572" y="10196"/>
                    <a:pt x="17506" y="9386"/>
                    <a:pt x="17219" y="8655"/>
                  </a:cubicBezTo>
                  <a:lnTo>
                    <a:pt x="17219" y="8655"/>
                  </a:lnTo>
                  <a:cubicBezTo>
                    <a:pt x="17279" y="8696"/>
                    <a:pt x="17340" y="8714"/>
                    <a:pt x="17402" y="8714"/>
                  </a:cubicBezTo>
                  <a:cubicBezTo>
                    <a:pt x="17558" y="8714"/>
                    <a:pt x="17715" y="8603"/>
                    <a:pt x="17846" y="8473"/>
                  </a:cubicBezTo>
                  <a:cubicBezTo>
                    <a:pt x="18681" y="7663"/>
                    <a:pt x="18942" y="6344"/>
                    <a:pt x="18486" y="5287"/>
                  </a:cubicBezTo>
                  <a:cubicBezTo>
                    <a:pt x="18029" y="4229"/>
                    <a:pt x="16880" y="3486"/>
                    <a:pt x="15692" y="3472"/>
                  </a:cubicBezTo>
                  <a:cubicBezTo>
                    <a:pt x="15483" y="2441"/>
                    <a:pt x="14883" y="1462"/>
                    <a:pt x="13982" y="835"/>
                  </a:cubicBezTo>
                  <a:cubicBezTo>
                    <a:pt x="13189" y="288"/>
                    <a:pt x="12210" y="0"/>
                    <a:pt x="1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701;p39">
              <a:extLst>
                <a:ext uri="{FF2B5EF4-FFF2-40B4-BE49-F238E27FC236}">
                  <a16:creationId xmlns:a16="http://schemas.microsoft.com/office/drawing/2014/main" xmlns="" id="{08FABC8A-1EFA-7D35-016A-E136E37522AA}"/>
                </a:ext>
              </a:extLst>
            </p:cNvPr>
            <p:cNvSpPr/>
            <p:nvPr/>
          </p:nvSpPr>
          <p:spPr>
            <a:xfrm>
              <a:off x="5768340" y="1732128"/>
              <a:ext cx="1735274" cy="1273847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702;p39">
              <a:extLst>
                <a:ext uri="{FF2B5EF4-FFF2-40B4-BE49-F238E27FC236}">
                  <a16:creationId xmlns:a16="http://schemas.microsoft.com/office/drawing/2014/main" xmlns="" id="{44178262-3491-6428-C15A-207305A2A3A9}"/>
                </a:ext>
              </a:extLst>
            </p:cNvPr>
            <p:cNvSpPr/>
            <p:nvPr/>
          </p:nvSpPr>
          <p:spPr>
            <a:xfrm>
              <a:off x="5707758" y="2197854"/>
              <a:ext cx="1955721" cy="1072495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703;p39">
              <a:extLst>
                <a:ext uri="{FF2B5EF4-FFF2-40B4-BE49-F238E27FC236}">
                  <a16:creationId xmlns:a16="http://schemas.microsoft.com/office/drawing/2014/main" xmlns="" id="{635FAFF4-5ECF-5223-BAFE-20D0EFF631B5}"/>
                </a:ext>
              </a:extLst>
            </p:cNvPr>
            <p:cNvSpPr/>
            <p:nvPr/>
          </p:nvSpPr>
          <p:spPr>
            <a:xfrm>
              <a:off x="5577553" y="2354419"/>
              <a:ext cx="832867" cy="741359"/>
            </a:xfrm>
            <a:custGeom>
              <a:avLst/>
              <a:gdLst/>
              <a:ahLst/>
              <a:cxnLst/>
              <a:rect l="l" t="t" r="r" b="b"/>
              <a:pathLst>
                <a:path w="9857" h="8774" extrusionOk="0">
                  <a:moveTo>
                    <a:pt x="4041" y="1"/>
                  </a:moveTo>
                  <a:cubicBezTo>
                    <a:pt x="3850" y="1"/>
                    <a:pt x="3660" y="34"/>
                    <a:pt x="3486" y="109"/>
                  </a:cubicBezTo>
                  <a:cubicBezTo>
                    <a:pt x="3120" y="279"/>
                    <a:pt x="2859" y="683"/>
                    <a:pt x="2951" y="1062"/>
                  </a:cubicBezTo>
                  <a:cubicBezTo>
                    <a:pt x="2722" y="946"/>
                    <a:pt x="2448" y="888"/>
                    <a:pt x="2174" y="888"/>
                  </a:cubicBezTo>
                  <a:cubicBezTo>
                    <a:pt x="1652" y="888"/>
                    <a:pt x="1128" y="1099"/>
                    <a:pt x="914" y="1519"/>
                  </a:cubicBezTo>
                  <a:cubicBezTo>
                    <a:pt x="575" y="2172"/>
                    <a:pt x="888" y="3047"/>
                    <a:pt x="1567" y="3360"/>
                  </a:cubicBezTo>
                  <a:cubicBezTo>
                    <a:pt x="640" y="3595"/>
                    <a:pt x="1" y="4587"/>
                    <a:pt x="183" y="5501"/>
                  </a:cubicBezTo>
                  <a:cubicBezTo>
                    <a:pt x="354" y="6353"/>
                    <a:pt x="1206" y="7012"/>
                    <a:pt x="2093" y="7012"/>
                  </a:cubicBezTo>
                  <a:cubicBezTo>
                    <a:pt x="2157" y="7012"/>
                    <a:pt x="2221" y="7009"/>
                    <a:pt x="2285" y="7002"/>
                  </a:cubicBezTo>
                  <a:cubicBezTo>
                    <a:pt x="2311" y="7851"/>
                    <a:pt x="3016" y="8660"/>
                    <a:pt x="3904" y="8765"/>
                  </a:cubicBezTo>
                  <a:cubicBezTo>
                    <a:pt x="3962" y="8771"/>
                    <a:pt x="4021" y="8774"/>
                    <a:pt x="4080" y="8774"/>
                  </a:cubicBezTo>
                  <a:cubicBezTo>
                    <a:pt x="4897" y="8774"/>
                    <a:pt x="5694" y="8199"/>
                    <a:pt x="5901" y="7420"/>
                  </a:cubicBezTo>
                  <a:cubicBezTo>
                    <a:pt x="6110" y="7811"/>
                    <a:pt x="6514" y="8020"/>
                    <a:pt x="6972" y="8034"/>
                  </a:cubicBezTo>
                  <a:cubicBezTo>
                    <a:pt x="7416" y="8034"/>
                    <a:pt x="7846" y="7863"/>
                    <a:pt x="8225" y="7642"/>
                  </a:cubicBezTo>
                  <a:cubicBezTo>
                    <a:pt x="8734" y="7329"/>
                    <a:pt x="9191" y="6885"/>
                    <a:pt x="9322" y="6310"/>
                  </a:cubicBezTo>
                  <a:cubicBezTo>
                    <a:pt x="9439" y="5749"/>
                    <a:pt x="9113" y="5070"/>
                    <a:pt x="8525" y="4953"/>
                  </a:cubicBezTo>
                  <a:cubicBezTo>
                    <a:pt x="9387" y="4809"/>
                    <a:pt x="9857" y="3804"/>
                    <a:pt x="9778" y="2968"/>
                  </a:cubicBezTo>
                  <a:cubicBezTo>
                    <a:pt x="9700" y="2237"/>
                    <a:pt x="9308" y="1532"/>
                    <a:pt x="8655" y="1179"/>
                  </a:cubicBezTo>
                  <a:cubicBezTo>
                    <a:pt x="8480" y="1087"/>
                    <a:pt x="8269" y="1046"/>
                    <a:pt x="8043" y="1046"/>
                  </a:cubicBezTo>
                  <a:cubicBezTo>
                    <a:pt x="7414" y="1046"/>
                    <a:pt x="6678" y="1367"/>
                    <a:pt x="6332" y="1780"/>
                  </a:cubicBezTo>
                  <a:cubicBezTo>
                    <a:pt x="6084" y="1010"/>
                    <a:pt x="5444" y="370"/>
                    <a:pt x="4661" y="109"/>
                  </a:cubicBezTo>
                  <a:cubicBezTo>
                    <a:pt x="4463" y="41"/>
                    <a:pt x="4251" y="1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704;p39">
              <a:extLst>
                <a:ext uri="{FF2B5EF4-FFF2-40B4-BE49-F238E27FC236}">
                  <a16:creationId xmlns:a16="http://schemas.microsoft.com/office/drawing/2014/main" xmlns="" id="{BDA30C30-0C79-9924-555C-8E235F934807}"/>
                </a:ext>
              </a:extLst>
            </p:cNvPr>
            <p:cNvSpPr/>
            <p:nvPr/>
          </p:nvSpPr>
          <p:spPr>
            <a:xfrm>
              <a:off x="6393846" y="2589394"/>
              <a:ext cx="1382169" cy="784114"/>
            </a:xfrm>
            <a:custGeom>
              <a:avLst/>
              <a:gdLst/>
              <a:ahLst/>
              <a:cxnLst/>
              <a:rect l="l" t="t" r="r" b="b"/>
              <a:pathLst>
                <a:path w="16358" h="9280" extrusionOk="0">
                  <a:moveTo>
                    <a:pt x="11451" y="0"/>
                  </a:moveTo>
                  <a:cubicBezTo>
                    <a:pt x="11300" y="0"/>
                    <a:pt x="11149" y="23"/>
                    <a:pt x="11005" y="69"/>
                  </a:cubicBezTo>
                  <a:cubicBezTo>
                    <a:pt x="10209" y="318"/>
                    <a:pt x="9491" y="931"/>
                    <a:pt x="9348" y="1728"/>
                  </a:cubicBezTo>
                  <a:cubicBezTo>
                    <a:pt x="8773" y="1270"/>
                    <a:pt x="8159" y="800"/>
                    <a:pt x="7428" y="684"/>
                  </a:cubicBezTo>
                  <a:cubicBezTo>
                    <a:pt x="7343" y="670"/>
                    <a:pt x="7257" y="663"/>
                    <a:pt x="7170" y="663"/>
                  </a:cubicBezTo>
                  <a:cubicBezTo>
                    <a:pt x="6505" y="663"/>
                    <a:pt x="5811" y="1052"/>
                    <a:pt x="5718" y="1676"/>
                  </a:cubicBezTo>
                  <a:cubicBezTo>
                    <a:pt x="5588" y="905"/>
                    <a:pt x="4987" y="174"/>
                    <a:pt x="4178" y="122"/>
                  </a:cubicBezTo>
                  <a:cubicBezTo>
                    <a:pt x="4145" y="119"/>
                    <a:pt x="4113" y="118"/>
                    <a:pt x="4080" y="118"/>
                  </a:cubicBezTo>
                  <a:cubicBezTo>
                    <a:pt x="3316" y="118"/>
                    <a:pt x="2578" y="832"/>
                    <a:pt x="2728" y="1571"/>
                  </a:cubicBezTo>
                  <a:cubicBezTo>
                    <a:pt x="2646" y="1558"/>
                    <a:pt x="2563" y="1552"/>
                    <a:pt x="2480" y="1552"/>
                  </a:cubicBezTo>
                  <a:cubicBezTo>
                    <a:pt x="1816" y="1552"/>
                    <a:pt x="1165" y="1958"/>
                    <a:pt x="874" y="2550"/>
                  </a:cubicBezTo>
                  <a:cubicBezTo>
                    <a:pt x="549" y="3216"/>
                    <a:pt x="731" y="4064"/>
                    <a:pt x="1306" y="4548"/>
                  </a:cubicBezTo>
                  <a:cubicBezTo>
                    <a:pt x="1220" y="4513"/>
                    <a:pt x="1128" y="4496"/>
                    <a:pt x="1036" y="4496"/>
                  </a:cubicBezTo>
                  <a:cubicBezTo>
                    <a:pt x="682" y="4496"/>
                    <a:pt x="317" y="4736"/>
                    <a:pt x="183" y="5056"/>
                  </a:cubicBezTo>
                  <a:cubicBezTo>
                    <a:pt x="0" y="5462"/>
                    <a:pt x="157" y="5970"/>
                    <a:pt x="470" y="6271"/>
                  </a:cubicBezTo>
                  <a:cubicBezTo>
                    <a:pt x="783" y="6572"/>
                    <a:pt x="1228" y="6716"/>
                    <a:pt x="1668" y="6716"/>
                  </a:cubicBezTo>
                  <a:cubicBezTo>
                    <a:pt x="1687" y="6716"/>
                    <a:pt x="1705" y="6715"/>
                    <a:pt x="1723" y="6715"/>
                  </a:cubicBezTo>
                  <a:cubicBezTo>
                    <a:pt x="1840" y="7537"/>
                    <a:pt x="2428" y="8281"/>
                    <a:pt x="3224" y="8595"/>
                  </a:cubicBezTo>
                  <a:cubicBezTo>
                    <a:pt x="3506" y="8705"/>
                    <a:pt x="3807" y="8759"/>
                    <a:pt x="4108" y="8759"/>
                  </a:cubicBezTo>
                  <a:cubicBezTo>
                    <a:pt x="4658" y="8759"/>
                    <a:pt x="5209" y="8579"/>
                    <a:pt x="5640" y="8242"/>
                  </a:cubicBezTo>
                  <a:cubicBezTo>
                    <a:pt x="6372" y="8852"/>
                    <a:pt x="7253" y="9280"/>
                    <a:pt x="8208" y="9280"/>
                  </a:cubicBezTo>
                  <a:cubicBezTo>
                    <a:pt x="8274" y="9280"/>
                    <a:pt x="8341" y="9278"/>
                    <a:pt x="8408" y="9274"/>
                  </a:cubicBezTo>
                  <a:cubicBezTo>
                    <a:pt x="9438" y="9195"/>
                    <a:pt x="10457" y="8490"/>
                    <a:pt x="10627" y="7498"/>
                  </a:cubicBezTo>
                  <a:cubicBezTo>
                    <a:pt x="10901" y="7772"/>
                    <a:pt x="11162" y="8085"/>
                    <a:pt x="11553" y="8177"/>
                  </a:cubicBezTo>
                  <a:cubicBezTo>
                    <a:pt x="11616" y="8192"/>
                    <a:pt x="11681" y="8199"/>
                    <a:pt x="11746" y="8199"/>
                  </a:cubicBezTo>
                  <a:cubicBezTo>
                    <a:pt x="12079" y="8199"/>
                    <a:pt x="12424" y="8013"/>
                    <a:pt x="12467" y="7707"/>
                  </a:cubicBezTo>
                  <a:cubicBezTo>
                    <a:pt x="12777" y="7839"/>
                    <a:pt x="13113" y="7903"/>
                    <a:pt x="13448" y="7903"/>
                  </a:cubicBezTo>
                  <a:cubicBezTo>
                    <a:pt x="14172" y="7903"/>
                    <a:pt x="14893" y="7603"/>
                    <a:pt x="15339" y="7041"/>
                  </a:cubicBezTo>
                  <a:cubicBezTo>
                    <a:pt x="15536" y="6793"/>
                    <a:pt x="15692" y="6480"/>
                    <a:pt x="15666" y="6167"/>
                  </a:cubicBezTo>
                  <a:cubicBezTo>
                    <a:pt x="15653" y="5840"/>
                    <a:pt x="15509" y="5683"/>
                    <a:pt x="15183" y="5605"/>
                  </a:cubicBezTo>
                  <a:cubicBezTo>
                    <a:pt x="16084" y="4939"/>
                    <a:pt x="16358" y="3620"/>
                    <a:pt x="15797" y="2680"/>
                  </a:cubicBezTo>
                  <a:cubicBezTo>
                    <a:pt x="15381" y="1968"/>
                    <a:pt x="14531" y="1518"/>
                    <a:pt x="13689" y="1518"/>
                  </a:cubicBezTo>
                  <a:cubicBezTo>
                    <a:pt x="13419" y="1518"/>
                    <a:pt x="13151" y="1564"/>
                    <a:pt x="12898" y="1662"/>
                  </a:cubicBezTo>
                  <a:cubicBezTo>
                    <a:pt x="12989" y="1180"/>
                    <a:pt x="12807" y="670"/>
                    <a:pt x="12429" y="344"/>
                  </a:cubicBezTo>
                  <a:cubicBezTo>
                    <a:pt x="12162" y="124"/>
                    <a:pt x="11807" y="0"/>
                    <a:pt x="1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" name="Google Shape;876;p46"/>
          <p:cNvSpPr/>
          <p:nvPr/>
        </p:nvSpPr>
        <p:spPr>
          <a:xfrm>
            <a:off x="3438526" y="2982500"/>
            <a:ext cx="4838748" cy="476259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46"/>
          <p:cNvSpPr/>
          <p:nvPr/>
        </p:nvSpPr>
        <p:spPr>
          <a:xfrm rot="351442">
            <a:off x="2516848" y="94121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46"/>
          <p:cNvSpPr txBox="1">
            <a:spLocks noGrp="1"/>
          </p:cNvSpPr>
          <p:nvPr>
            <p:ph type="title"/>
          </p:nvPr>
        </p:nvSpPr>
        <p:spPr>
          <a:xfrm>
            <a:off x="400874" y="717486"/>
            <a:ext cx="8523462" cy="113836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/>
            <a:r>
              <a:rPr lang="en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 </a:t>
            </a:r>
            <a:r>
              <a:rPr lang="en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 huống hiểm </a:t>
            </a:r>
            <a:r>
              <a:rPr lang="en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nghèo</a:t>
            </a:r>
            <a:br>
              <a:rPr lang="en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VB</a:t>
            </a:r>
            <a:r>
              <a:rPr lang="e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người bạn đồng hành và con gấu</a:t>
            </a:r>
            <a:b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VB 2b. Chó sói và chiên con</a:t>
            </a:r>
            <a:b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0" name="Google Shape;880;p46"/>
          <p:cNvSpPr txBox="1">
            <a:spLocks noGrp="1"/>
          </p:cNvSpPr>
          <p:nvPr>
            <p:ph type="title" idx="2"/>
          </p:nvPr>
        </p:nvSpPr>
        <p:spPr>
          <a:xfrm>
            <a:off x="2637752" y="79470"/>
            <a:ext cx="4033211" cy="61369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iết </a:t>
            </a:r>
            <a:r>
              <a:rPr lang="en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16-17   </a:t>
            </a:r>
            <a:r>
              <a:rPr lang="en" sz="3200" b="1" dirty="0" smtClean="0">
                <a:solidFill>
                  <a:srgbClr val="149F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" sz="2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bản 2</a:t>
            </a:r>
            <a:r>
              <a:rPr lang="en" sz="3200" b="1" dirty="0" smtClean="0">
                <a:solidFill>
                  <a:srgbClr val="149FB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sz="3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1" name="Google Shape;881;p46"/>
          <p:cNvSpPr/>
          <p:nvPr/>
        </p:nvSpPr>
        <p:spPr>
          <a:xfrm>
            <a:off x="1526877" y="1560753"/>
            <a:ext cx="55" cy="5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548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2" name="Google Shape;922;p46"/>
          <p:cNvGrpSpPr/>
          <p:nvPr/>
        </p:nvGrpSpPr>
        <p:grpSpPr>
          <a:xfrm>
            <a:off x="2026995" y="4170588"/>
            <a:ext cx="525630" cy="280648"/>
            <a:chOff x="2026995" y="4170588"/>
            <a:chExt cx="525630" cy="280648"/>
          </a:xfrm>
        </p:grpSpPr>
        <p:grpSp>
          <p:nvGrpSpPr>
            <p:cNvPr id="923" name="Google Shape;923;p46"/>
            <p:cNvGrpSpPr/>
            <p:nvPr/>
          </p:nvGrpSpPr>
          <p:grpSpPr>
            <a:xfrm flipH="1">
              <a:off x="2026995" y="4170588"/>
              <a:ext cx="525630" cy="280648"/>
              <a:chOff x="1737175" y="1180825"/>
              <a:chExt cx="525630" cy="280648"/>
            </a:xfrm>
          </p:grpSpPr>
          <p:sp>
            <p:nvSpPr>
              <p:cNvPr id="924" name="Google Shape;924;p46"/>
              <p:cNvSpPr/>
              <p:nvPr/>
            </p:nvSpPr>
            <p:spPr>
              <a:xfrm>
                <a:off x="1882950" y="1324476"/>
                <a:ext cx="160397" cy="136997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2589" extrusionOk="0">
                    <a:moveTo>
                      <a:pt x="3146" y="1"/>
                    </a:moveTo>
                    <a:cubicBezTo>
                      <a:pt x="2324" y="276"/>
                      <a:pt x="1344" y="471"/>
                      <a:pt x="0" y="497"/>
                    </a:cubicBezTo>
                    <a:lnTo>
                      <a:pt x="0" y="589"/>
                    </a:lnTo>
                    <a:cubicBezTo>
                      <a:pt x="0" y="589"/>
                      <a:pt x="710" y="2589"/>
                      <a:pt x="2818" y="2589"/>
                    </a:cubicBezTo>
                    <a:cubicBezTo>
                      <a:pt x="2924" y="2589"/>
                      <a:pt x="3033" y="2584"/>
                      <a:pt x="3146" y="2573"/>
                    </a:cubicBezTo>
                    <a:cubicBezTo>
                      <a:pt x="3459" y="2560"/>
                      <a:pt x="3146" y="1"/>
                      <a:pt x="31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46"/>
              <p:cNvSpPr/>
              <p:nvPr/>
            </p:nvSpPr>
            <p:spPr>
              <a:xfrm>
                <a:off x="2063900" y="1356925"/>
                <a:ext cx="56675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484" extrusionOk="0">
                    <a:moveTo>
                      <a:pt x="1828" y="0"/>
                    </a:moveTo>
                    <a:cubicBezTo>
                      <a:pt x="1201" y="379"/>
                      <a:pt x="627" y="757"/>
                      <a:pt x="0" y="1084"/>
                    </a:cubicBezTo>
                    <a:cubicBezTo>
                      <a:pt x="0" y="1084"/>
                      <a:pt x="836" y="2233"/>
                      <a:pt x="1959" y="2481"/>
                    </a:cubicBezTo>
                    <a:cubicBezTo>
                      <a:pt x="1965" y="2483"/>
                      <a:pt x="1971" y="2484"/>
                      <a:pt x="1977" y="2484"/>
                    </a:cubicBezTo>
                    <a:cubicBezTo>
                      <a:pt x="2266" y="2484"/>
                      <a:pt x="1828" y="0"/>
                      <a:pt x="18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46"/>
              <p:cNvSpPr/>
              <p:nvPr/>
            </p:nvSpPr>
            <p:spPr>
              <a:xfrm>
                <a:off x="2116700" y="1232751"/>
                <a:ext cx="146105" cy="16937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6464" extrusionOk="0">
                    <a:moveTo>
                      <a:pt x="4700" y="1"/>
                    </a:moveTo>
                    <a:cubicBezTo>
                      <a:pt x="3603" y="1607"/>
                      <a:pt x="1515" y="2443"/>
                      <a:pt x="0" y="2533"/>
                    </a:cubicBezTo>
                    <a:cubicBezTo>
                      <a:pt x="0" y="2533"/>
                      <a:pt x="536" y="3108"/>
                      <a:pt x="536" y="3774"/>
                    </a:cubicBezTo>
                    <a:cubicBezTo>
                      <a:pt x="536" y="4387"/>
                      <a:pt x="144" y="4845"/>
                      <a:pt x="92" y="4909"/>
                    </a:cubicBezTo>
                    <a:cubicBezTo>
                      <a:pt x="477" y="4712"/>
                      <a:pt x="882" y="4630"/>
                      <a:pt x="1290" y="4630"/>
                    </a:cubicBezTo>
                    <a:cubicBezTo>
                      <a:pt x="3220" y="4630"/>
                      <a:pt x="5196" y="6464"/>
                      <a:pt x="5196" y="6464"/>
                    </a:cubicBezTo>
                    <a:cubicBezTo>
                      <a:pt x="5196" y="3879"/>
                      <a:pt x="3930" y="3461"/>
                      <a:pt x="3930" y="3461"/>
                    </a:cubicBezTo>
                    <a:cubicBezTo>
                      <a:pt x="5575" y="2429"/>
                      <a:pt x="4700" y="1"/>
                      <a:pt x="47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46"/>
              <p:cNvSpPr/>
              <p:nvPr/>
            </p:nvSpPr>
            <p:spPr>
              <a:xfrm>
                <a:off x="1737175" y="1249875"/>
                <a:ext cx="402450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16098" h="6775" extrusionOk="0">
                    <a:moveTo>
                      <a:pt x="9649" y="3734"/>
                    </a:moveTo>
                    <a:cubicBezTo>
                      <a:pt x="9740" y="5013"/>
                      <a:pt x="9661" y="6057"/>
                      <a:pt x="8970" y="6214"/>
                    </a:cubicBezTo>
                    <a:cubicBezTo>
                      <a:pt x="8933" y="6223"/>
                      <a:pt x="8893" y="6228"/>
                      <a:pt x="8851" y="6228"/>
                    </a:cubicBezTo>
                    <a:cubicBezTo>
                      <a:pt x="8116" y="6228"/>
                      <a:pt x="6725" y="4883"/>
                      <a:pt x="6516" y="4439"/>
                    </a:cubicBezTo>
                    <a:cubicBezTo>
                      <a:pt x="6307" y="3981"/>
                      <a:pt x="6672" y="3981"/>
                      <a:pt x="6672" y="3981"/>
                    </a:cubicBezTo>
                    <a:cubicBezTo>
                      <a:pt x="6672" y="3981"/>
                      <a:pt x="7307" y="4053"/>
                      <a:pt x="8001" y="4053"/>
                    </a:cubicBezTo>
                    <a:cubicBezTo>
                      <a:pt x="8661" y="4053"/>
                      <a:pt x="9375" y="3988"/>
                      <a:pt x="9649" y="3734"/>
                    </a:cubicBezTo>
                    <a:close/>
                    <a:moveTo>
                      <a:pt x="8643" y="0"/>
                    </a:moveTo>
                    <a:cubicBezTo>
                      <a:pt x="8448" y="0"/>
                      <a:pt x="8251" y="13"/>
                      <a:pt x="8069" y="13"/>
                    </a:cubicBezTo>
                    <a:cubicBezTo>
                      <a:pt x="2181" y="157"/>
                      <a:pt x="1" y="2480"/>
                      <a:pt x="1" y="2480"/>
                    </a:cubicBezTo>
                    <a:cubicBezTo>
                      <a:pt x="523" y="3459"/>
                      <a:pt x="1920" y="4738"/>
                      <a:pt x="3774" y="5640"/>
                    </a:cubicBezTo>
                    <a:cubicBezTo>
                      <a:pt x="3774" y="5640"/>
                      <a:pt x="5158" y="5039"/>
                      <a:pt x="5432" y="3629"/>
                    </a:cubicBezTo>
                    <a:lnTo>
                      <a:pt x="5432" y="3629"/>
                    </a:lnTo>
                    <a:cubicBezTo>
                      <a:pt x="5236" y="4961"/>
                      <a:pt x="4375" y="5652"/>
                      <a:pt x="4166" y="5823"/>
                    </a:cubicBezTo>
                    <a:cubicBezTo>
                      <a:pt x="5445" y="6397"/>
                      <a:pt x="6920" y="6775"/>
                      <a:pt x="8448" y="6775"/>
                    </a:cubicBezTo>
                    <a:lnTo>
                      <a:pt x="8787" y="6775"/>
                    </a:lnTo>
                    <a:cubicBezTo>
                      <a:pt x="10131" y="6749"/>
                      <a:pt x="11111" y="6554"/>
                      <a:pt x="11933" y="6279"/>
                    </a:cubicBezTo>
                    <a:cubicBezTo>
                      <a:pt x="12351" y="6122"/>
                      <a:pt x="12716" y="5953"/>
                      <a:pt x="13069" y="5770"/>
                    </a:cubicBezTo>
                    <a:cubicBezTo>
                      <a:pt x="13696" y="5443"/>
                      <a:pt x="14270" y="5065"/>
                      <a:pt x="14897" y="4686"/>
                    </a:cubicBezTo>
                    <a:cubicBezTo>
                      <a:pt x="15132" y="4543"/>
                      <a:pt x="15379" y="4399"/>
                      <a:pt x="15654" y="4268"/>
                    </a:cubicBezTo>
                    <a:cubicBezTo>
                      <a:pt x="15706" y="4204"/>
                      <a:pt x="16098" y="3746"/>
                      <a:pt x="16098" y="3133"/>
                    </a:cubicBezTo>
                    <a:cubicBezTo>
                      <a:pt x="16098" y="2467"/>
                      <a:pt x="15562" y="1892"/>
                      <a:pt x="15562" y="1892"/>
                    </a:cubicBezTo>
                    <a:cubicBezTo>
                      <a:pt x="15497" y="1906"/>
                      <a:pt x="15445" y="1906"/>
                      <a:pt x="15379" y="1906"/>
                    </a:cubicBezTo>
                    <a:cubicBezTo>
                      <a:pt x="15364" y="1906"/>
                      <a:pt x="15348" y="1907"/>
                      <a:pt x="15332" y="1907"/>
                    </a:cubicBezTo>
                    <a:cubicBezTo>
                      <a:pt x="14369" y="1907"/>
                      <a:pt x="13397" y="1126"/>
                      <a:pt x="11881" y="574"/>
                    </a:cubicBezTo>
                    <a:cubicBezTo>
                      <a:pt x="11007" y="248"/>
                      <a:pt x="9962" y="0"/>
                      <a:pt x="8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46"/>
              <p:cNvSpPr/>
              <p:nvPr/>
            </p:nvSpPr>
            <p:spPr>
              <a:xfrm>
                <a:off x="1938875" y="1180825"/>
                <a:ext cx="1007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3219" extrusionOk="0">
                    <a:moveTo>
                      <a:pt x="3154" y="1"/>
                    </a:moveTo>
                    <a:cubicBezTo>
                      <a:pt x="3143" y="1"/>
                      <a:pt x="3132" y="3"/>
                      <a:pt x="3121" y="7"/>
                    </a:cubicBezTo>
                    <a:cubicBezTo>
                      <a:pt x="1881" y="477"/>
                      <a:pt x="1" y="2657"/>
                      <a:pt x="1" y="2657"/>
                    </a:cubicBezTo>
                    <a:cubicBezTo>
                      <a:pt x="183" y="2657"/>
                      <a:pt x="380" y="2644"/>
                      <a:pt x="575" y="2644"/>
                    </a:cubicBezTo>
                    <a:cubicBezTo>
                      <a:pt x="1894" y="2644"/>
                      <a:pt x="2939" y="2892"/>
                      <a:pt x="3813" y="3218"/>
                    </a:cubicBezTo>
                    <a:cubicBezTo>
                      <a:pt x="4027" y="1494"/>
                      <a:pt x="3453" y="1"/>
                      <a:pt x="3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46"/>
              <p:cNvSpPr/>
              <p:nvPr/>
            </p:nvSpPr>
            <p:spPr>
              <a:xfrm>
                <a:off x="1797575" y="1303075"/>
                <a:ext cx="130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23" extrusionOk="0">
                    <a:moveTo>
                      <a:pt x="262" y="1"/>
                    </a:moveTo>
                    <a:cubicBezTo>
                      <a:pt x="117" y="1"/>
                      <a:pt x="0" y="118"/>
                      <a:pt x="0" y="262"/>
                    </a:cubicBezTo>
                    <a:cubicBezTo>
                      <a:pt x="0" y="405"/>
                      <a:pt x="117" y="523"/>
                      <a:pt x="262" y="523"/>
                    </a:cubicBezTo>
                    <a:cubicBezTo>
                      <a:pt x="405" y="523"/>
                      <a:pt x="523" y="405"/>
                      <a:pt x="523" y="262"/>
                    </a:cubicBezTo>
                    <a:cubicBezTo>
                      <a:pt x="523" y="118"/>
                      <a:pt x="405" y="1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0" name="Google Shape;930;p46"/>
            <p:cNvSpPr/>
            <p:nvPr/>
          </p:nvSpPr>
          <p:spPr>
            <a:xfrm flipH="1">
              <a:off x="2419800" y="4333963"/>
              <a:ext cx="41450" cy="54850"/>
            </a:xfrm>
            <a:custGeom>
              <a:avLst/>
              <a:gdLst/>
              <a:ahLst/>
              <a:cxnLst/>
              <a:rect l="l" t="t" r="r" b="b"/>
              <a:pathLst>
                <a:path w="1658" h="2194" extrusionOk="0">
                  <a:moveTo>
                    <a:pt x="1658" y="0"/>
                  </a:moveTo>
                  <a:lnTo>
                    <a:pt x="1658" y="0"/>
                  </a:lnTo>
                  <a:cubicBezTo>
                    <a:pt x="1384" y="1410"/>
                    <a:pt x="0" y="2011"/>
                    <a:pt x="0" y="2011"/>
                  </a:cubicBezTo>
                  <a:lnTo>
                    <a:pt x="378" y="2194"/>
                  </a:lnTo>
                  <a:lnTo>
                    <a:pt x="392" y="2194"/>
                  </a:lnTo>
                  <a:cubicBezTo>
                    <a:pt x="601" y="2023"/>
                    <a:pt x="1462" y="1332"/>
                    <a:pt x="1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" name="Google Shape;931;p46"/>
          <p:cNvGrpSpPr/>
          <p:nvPr/>
        </p:nvGrpSpPr>
        <p:grpSpPr>
          <a:xfrm flipH="1">
            <a:off x="1083070" y="3765763"/>
            <a:ext cx="525630" cy="280648"/>
            <a:chOff x="2026995" y="4170588"/>
            <a:chExt cx="525630" cy="280648"/>
          </a:xfrm>
        </p:grpSpPr>
        <p:grpSp>
          <p:nvGrpSpPr>
            <p:cNvPr id="932" name="Google Shape;932;p46"/>
            <p:cNvGrpSpPr/>
            <p:nvPr/>
          </p:nvGrpSpPr>
          <p:grpSpPr>
            <a:xfrm flipH="1">
              <a:off x="2026995" y="4170588"/>
              <a:ext cx="525630" cy="280648"/>
              <a:chOff x="1737175" y="1180825"/>
              <a:chExt cx="525630" cy="280648"/>
            </a:xfrm>
          </p:grpSpPr>
          <p:sp>
            <p:nvSpPr>
              <p:cNvPr id="933" name="Google Shape;933;p46"/>
              <p:cNvSpPr/>
              <p:nvPr/>
            </p:nvSpPr>
            <p:spPr>
              <a:xfrm>
                <a:off x="1882950" y="1324476"/>
                <a:ext cx="160397" cy="136997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2589" extrusionOk="0">
                    <a:moveTo>
                      <a:pt x="3146" y="1"/>
                    </a:moveTo>
                    <a:cubicBezTo>
                      <a:pt x="2324" y="276"/>
                      <a:pt x="1344" y="471"/>
                      <a:pt x="0" y="497"/>
                    </a:cubicBezTo>
                    <a:lnTo>
                      <a:pt x="0" y="589"/>
                    </a:lnTo>
                    <a:cubicBezTo>
                      <a:pt x="0" y="589"/>
                      <a:pt x="710" y="2589"/>
                      <a:pt x="2818" y="2589"/>
                    </a:cubicBezTo>
                    <a:cubicBezTo>
                      <a:pt x="2924" y="2589"/>
                      <a:pt x="3033" y="2584"/>
                      <a:pt x="3146" y="2573"/>
                    </a:cubicBezTo>
                    <a:cubicBezTo>
                      <a:pt x="3459" y="2560"/>
                      <a:pt x="3146" y="1"/>
                      <a:pt x="31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46"/>
              <p:cNvSpPr/>
              <p:nvPr/>
            </p:nvSpPr>
            <p:spPr>
              <a:xfrm>
                <a:off x="2063900" y="1356925"/>
                <a:ext cx="56675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484" extrusionOk="0">
                    <a:moveTo>
                      <a:pt x="1828" y="0"/>
                    </a:moveTo>
                    <a:cubicBezTo>
                      <a:pt x="1201" y="379"/>
                      <a:pt x="627" y="757"/>
                      <a:pt x="0" y="1084"/>
                    </a:cubicBezTo>
                    <a:cubicBezTo>
                      <a:pt x="0" y="1084"/>
                      <a:pt x="836" y="2233"/>
                      <a:pt x="1959" y="2481"/>
                    </a:cubicBezTo>
                    <a:cubicBezTo>
                      <a:pt x="1965" y="2483"/>
                      <a:pt x="1971" y="2484"/>
                      <a:pt x="1977" y="2484"/>
                    </a:cubicBezTo>
                    <a:cubicBezTo>
                      <a:pt x="2266" y="2484"/>
                      <a:pt x="1828" y="0"/>
                      <a:pt x="18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46"/>
              <p:cNvSpPr/>
              <p:nvPr/>
            </p:nvSpPr>
            <p:spPr>
              <a:xfrm>
                <a:off x="2116700" y="1232751"/>
                <a:ext cx="146105" cy="16937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6464" extrusionOk="0">
                    <a:moveTo>
                      <a:pt x="4700" y="1"/>
                    </a:moveTo>
                    <a:cubicBezTo>
                      <a:pt x="3603" y="1607"/>
                      <a:pt x="1515" y="2443"/>
                      <a:pt x="0" y="2533"/>
                    </a:cubicBezTo>
                    <a:cubicBezTo>
                      <a:pt x="0" y="2533"/>
                      <a:pt x="536" y="3108"/>
                      <a:pt x="536" y="3774"/>
                    </a:cubicBezTo>
                    <a:cubicBezTo>
                      <a:pt x="536" y="4387"/>
                      <a:pt x="144" y="4845"/>
                      <a:pt x="92" y="4909"/>
                    </a:cubicBezTo>
                    <a:cubicBezTo>
                      <a:pt x="477" y="4712"/>
                      <a:pt x="882" y="4630"/>
                      <a:pt x="1290" y="4630"/>
                    </a:cubicBezTo>
                    <a:cubicBezTo>
                      <a:pt x="3220" y="4630"/>
                      <a:pt x="5196" y="6464"/>
                      <a:pt x="5196" y="6464"/>
                    </a:cubicBezTo>
                    <a:cubicBezTo>
                      <a:pt x="5196" y="3879"/>
                      <a:pt x="3930" y="3461"/>
                      <a:pt x="3930" y="3461"/>
                    </a:cubicBezTo>
                    <a:cubicBezTo>
                      <a:pt x="5575" y="2429"/>
                      <a:pt x="4700" y="1"/>
                      <a:pt x="47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46"/>
              <p:cNvSpPr/>
              <p:nvPr/>
            </p:nvSpPr>
            <p:spPr>
              <a:xfrm>
                <a:off x="1737175" y="1249875"/>
                <a:ext cx="402450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16098" h="6775" extrusionOk="0">
                    <a:moveTo>
                      <a:pt x="9649" y="3734"/>
                    </a:moveTo>
                    <a:cubicBezTo>
                      <a:pt x="9740" y="5013"/>
                      <a:pt x="9661" y="6057"/>
                      <a:pt x="8970" y="6214"/>
                    </a:cubicBezTo>
                    <a:cubicBezTo>
                      <a:pt x="8933" y="6223"/>
                      <a:pt x="8893" y="6228"/>
                      <a:pt x="8851" y="6228"/>
                    </a:cubicBezTo>
                    <a:cubicBezTo>
                      <a:pt x="8116" y="6228"/>
                      <a:pt x="6725" y="4883"/>
                      <a:pt x="6516" y="4439"/>
                    </a:cubicBezTo>
                    <a:cubicBezTo>
                      <a:pt x="6307" y="3981"/>
                      <a:pt x="6672" y="3981"/>
                      <a:pt x="6672" y="3981"/>
                    </a:cubicBezTo>
                    <a:cubicBezTo>
                      <a:pt x="6672" y="3981"/>
                      <a:pt x="7307" y="4053"/>
                      <a:pt x="8001" y="4053"/>
                    </a:cubicBezTo>
                    <a:cubicBezTo>
                      <a:pt x="8661" y="4053"/>
                      <a:pt x="9375" y="3988"/>
                      <a:pt x="9649" y="3734"/>
                    </a:cubicBezTo>
                    <a:close/>
                    <a:moveTo>
                      <a:pt x="8643" y="0"/>
                    </a:moveTo>
                    <a:cubicBezTo>
                      <a:pt x="8448" y="0"/>
                      <a:pt x="8251" y="13"/>
                      <a:pt x="8069" y="13"/>
                    </a:cubicBezTo>
                    <a:cubicBezTo>
                      <a:pt x="2181" y="157"/>
                      <a:pt x="1" y="2480"/>
                      <a:pt x="1" y="2480"/>
                    </a:cubicBezTo>
                    <a:cubicBezTo>
                      <a:pt x="523" y="3459"/>
                      <a:pt x="1920" y="4738"/>
                      <a:pt x="3774" y="5640"/>
                    </a:cubicBezTo>
                    <a:cubicBezTo>
                      <a:pt x="3774" y="5640"/>
                      <a:pt x="5158" y="5039"/>
                      <a:pt x="5432" y="3629"/>
                    </a:cubicBezTo>
                    <a:lnTo>
                      <a:pt x="5432" y="3629"/>
                    </a:lnTo>
                    <a:cubicBezTo>
                      <a:pt x="5236" y="4961"/>
                      <a:pt x="4375" y="5652"/>
                      <a:pt x="4166" y="5823"/>
                    </a:cubicBezTo>
                    <a:cubicBezTo>
                      <a:pt x="5445" y="6397"/>
                      <a:pt x="6920" y="6775"/>
                      <a:pt x="8448" y="6775"/>
                    </a:cubicBezTo>
                    <a:lnTo>
                      <a:pt x="8787" y="6775"/>
                    </a:lnTo>
                    <a:cubicBezTo>
                      <a:pt x="10131" y="6749"/>
                      <a:pt x="11111" y="6554"/>
                      <a:pt x="11933" y="6279"/>
                    </a:cubicBezTo>
                    <a:cubicBezTo>
                      <a:pt x="12351" y="6122"/>
                      <a:pt x="12716" y="5953"/>
                      <a:pt x="13069" y="5770"/>
                    </a:cubicBezTo>
                    <a:cubicBezTo>
                      <a:pt x="13696" y="5443"/>
                      <a:pt x="14270" y="5065"/>
                      <a:pt x="14897" y="4686"/>
                    </a:cubicBezTo>
                    <a:cubicBezTo>
                      <a:pt x="15132" y="4543"/>
                      <a:pt x="15379" y="4399"/>
                      <a:pt x="15654" y="4268"/>
                    </a:cubicBezTo>
                    <a:cubicBezTo>
                      <a:pt x="15706" y="4204"/>
                      <a:pt x="16098" y="3746"/>
                      <a:pt x="16098" y="3133"/>
                    </a:cubicBezTo>
                    <a:cubicBezTo>
                      <a:pt x="16098" y="2467"/>
                      <a:pt x="15562" y="1892"/>
                      <a:pt x="15562" y="1892"/>
                    </a:cubicBezTo>
                    <a:cubicBezTo>
                      <a:pt x="15497" y="1906"/>
                      <a:pt x="15445" y="1906"/>
                      <a:pt x="15379" y="1906"/>
                    </a:cubicBezTo>
                    <a:cubicBezTo>
                      <a:pt x="15364" y="1906"/>
                      <a:pt x="15348" y="1907"/>
                      <a:pt x="15332" y="1907"/>
                    </a:cubicBezTo>
                    <a:cubicBezTo>
                      <a:pt x="14369" y="1907"/>
                      <a:pt x="13397" y="1126"/>
                      <a:pt x="11881" y="574"/>
                    </a:cubicBezTo>
                    <a:cubicBezTo>
                      <a:pt x="11007" y="248"/>
                      <a:pt x="9962" y="0"/>
                      <a:pt x="8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46"/>
              <p:cNvSpPr/>
              <p:nvPr/>
            </p:nvSpPr>
            <p:spPr>
              <a:xfrm>
                <a:off x="1938875" y="1180825"/>
                <a:ext cx="1007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3219" extrusionOk="0">
                    <a:moveTo>
                      <a:pt x="3154" y="1"/>
                    </a:moveTo>
                    <a:cubicBezTo>
                      <a:pt x="3143" y="1"/>
                      <a:pt x="3132" y="3"/>
                      <a:pt x="3121" y="7"/>
                    </a:cubicBezTo>
                    <a:cubicBezTo>
                      <a:pt x="1881" y="477"/>
                      <a:pt x="1" y="2657"/>
                      <a:pt x="1" y="2657"/>
                    </a:cubicBezTo>
                    <a:cubicBezTo>
                      <a:pt x="183" y="2657"/>
                      <a:pt x="380" y="2644"/>
                      <a:pt x="575" y="2644"/>
                    </a:cubicBezTo>
                    <a:cubicBezTo>
                      <a:pt x="1894" y="2644"/>
                      <a:pt x="2939" y="2892"/>
                      <a:pt x="3813" y="3218"/>
                    </a:cubicBezTo>
                    <a:cubicBezTo>
                      <a:pt x="4027" y="1494"/>
                      <a:pt x="3453" y="1"/>
                      <a:pt x="3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46"/>
              <p:cNvSpPr/>
              <p:nvPr/>
            </p:nvSpPr>
            <p:spPr>
              <a:xfrm>
                <a:off x="1797575" y="1303075"/>
                <a:ext cx="130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23" extrusionOk="0">
                    <a:moveTo>
                      <a:pt x="262" y="1"/>
                    </a:moveTo>
                    <a:cubicBezTo>
                      <a:pt x="117" y="1"/>
                      <a:pt x="0" y="118"/>
                      <a:pt x="0" y="262"/>
                    </a:cubicBezTo>
                    <a:cubicBezTo>
                      <a:pt x="0" y="405"/>
                      <a:pt x="117" y="523"/>
                      <a:pt x="262" y="523"/>
                    </a:cubicBezTo>
                    <a:cubicBezTo>
                      <a:pt x="405" y="523"/>
                      <a:pt x="523" y="405"/>
                      <a:pt x="523" y="262"/>
                    </a:cubicBezTo>
                    <a:cubicBezTo>
                      <a:pt x="523" y="118"/>
                      <a:pt x="405" y="1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9" name="Google Shape;939;p46"/>
            <p:cNvSpPr/>
            <p:nvPr/>
          </p:nvSpPr>
          <p:spPr>
            <a:xfrm flipH="1">
              <a:off x="2419800" y="4333963"/>
              <a:ext cx="41450" cy="54850"/>
            </a:xfrm>
            <a:custGeom>
              <a:avLst/>
              <a:gdLst/>
              <a:ahLst/>
              <a:cxnLst/>
              <a:rect l="l" t="t" r="r" b="b"/>
              <a:pathLst>
                <a:path w="1658" h="2194" extrusionOk="0">
                  <a:moveTo>
                    <a:pt x="1658" y="0"/>
                  </a:moveTo>
                  <a:lnTo>
                    <a:pt x="1658" y="0"/>
                  </a:lnTo>
                  <a:cubicBezTo>
                    <a:pt x="1384" y="1410"/>
                    <a:pt x="0" y="2011"/>
                    <a:pt x="0" y="2011"/>
                  </a:cubicBezTo>
                  <a:lnTo>
                    <a:pt x="378" y="2194"/>
                  </a:lnTo>
                  <a:lnTo>
                    <a:pt x="392" y="2194"/>
                  </a:lnTo>
                  <a:cubicBezTo>
                    <a:pt x="601" y="2023"/>
                    <a:pt x="1462" y="1332"/>
                    <a:pt x="1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" name="Google Shape;941;p46"/>
          <p:cNvSpPr/>
          <p:nvPr/>
        </p:nvSpPr>
        <p:spPr>
          <a:xfrm>
            <a:off x="6529475" y="4163700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" name="Google Shape;942;p46"/>
          <p:cNvSpPr/>
          <p:nvPr/>
        </p:nvSpPr>
        <p:spPr>
          <a:xfrm>
            <a:off x="3675390" y="4789480"/>
            <a:ext cx="2182510" cy="354020"/>
          </a:xfrm>
          <a:custGeom>
            <a:avLst/>
            <a:gdLst/>
            <a:ahLst/>
            <a:cxnLst/>
            <a:rect l="l" t="t" r="r" b="b"/>
            <a:pathLst>
              <a:path w="148723" h="24124" extrusionOk="0">
                <a:moveTo>
                  <a:pt x="58526" y="0"/>
                </a:moveTo>
                <a:cubicBezTo>
                  <a:pt x="49200" y="0"/>
                  <a:pt x="40264" y="5093"/>
                  <a:pt x="38209" y="13830"/>
                </a:cubicBezTo>
                <a:cubicBezTo>
                  <a:pt x="38009" y="14833"/>
                  <a:pt x="37395" y="15335"/>
                  <a:pt x="36570" y="15335"/>
                </a:cubicBezTo>
                <a:cubicBezTo>
                  <a:pt x="36194" y="15335"/>
                  <a:pt x="35773" y="15230"/>
                  <a:pt x="35328" y="15020"/>
                </a:cubicBezTo>
                <a:cubicBezTo>
                  <a:pt x="33674" y="14215"/>
                  <a:pt x="31821" y="13753"/>
                  <a:pt x="29978" y="13753"/>
                </a:cubicBezTo>
                <a:cubicBezTo>
                  <a:pt x="29286" y="13753"/>
                  <a:pt x="28595" y="13818"/>
                  <a:pt x="27917" y="13955"/>
                </a:cubicBezTo>
                <a:cubicBezTo>
                  <a:pt x="25954" y="14372"/>
                  <a:pt x="24326" y="15458"/>
                  <a:pt x="22843" y="16733"/>
                </a:cubicBezTo>
                <a:cubicBezTo>
                  <a:pt x="20989" y="18323"/>
                  <a:pt x="18623" y="19358"/>
                  <a:pt x="16186" y="19358"/>
                </a:cubicBezTo>
                <a:cubicBezTo>
                  <a:pt x="15713" y="19358"/>
                  <a:pt x="15238" y="19319"/>
                  <a:pt x="14763" y="19238"/>
                </a:cubicBezTo>
                <a:cubicBezTo>
                  <a:pt x="13585" y="19036"/>
                  <a:pt x="12447" y="18847"/>
                  <a:pt x="11273" y="18847"/>
                </a:cubicBezTo>
                <a:cubicBezTo>
                  <a:pt x="10991" y="18847"/>
                  <a:pt x="10707" y="18858"/>
                  <a:pt x="10420" y="18882"/>
                </a:cubicBezTo>
                <a:cubicBezTo>
                  <a:pt x="7831" y="19091"/>
                  <a:pt x="5555" y="20240"/>
                  <a:pt x="3447" y="21660"/>
                </a:cubicBezTo>
                <a:cubicBezTo>
                  <a:pt x="2278" y="22453"/>
                  <a:pt x="1150" y="23309"/>
                  <a:pt x="1" y="24124"/>
                </a:cubicBezTo>
                <a:lnTo>
                  <a:pt x="148723" y="24124"/>
                </a:lnTo>
                <a:cubicBezTo>
                  <a:pt x="145474" y="19279"/>
                  <a:pt x="142319" y="18632"/>
                  <a:pt x="139083" y="18632"/>
                </a:cubicBezTo>
                <a:cubicBezTo>
                  <a:pt x="137902" y="18632"/>
                  <a:pt x="136711" y="18718"/>
                  <a:pt x="135500" y="18718"/>
                </a:cubicBezTo>
                <a:cubicBezTo>
                  <a:pt x="133993" y="18718"/>
                  <a:pt x="132455" y="18585"/>
                  <a:pt x="130870" y="17985"/>
                </a:cubicBezTo>
                <a:cubicBezTo>
                  <a:pt x="126029" y="16129"/>
                  <a:pt x="124552" y="9682"/>
                  <a:pt x="117162" y="9682"/>
                </a:cubicBezTo>
                <a:cubicBezTo>
                  <a:pt x="115820" y="9682"/>
                  <a:pt x="114284" y="9894"/>
                  <a:pt x="112497" y="10385"/>
                </a:cubicBezTo>
                <a:cubicBezTo>
                  <a:pt x="112002" y="10510"/>
                  <a:pt x="111488" y="10578"/>
                  <a:pt x="110976" y="10578"/>
                </a:cubicBezTo>
                <a:cubicBezTo>
                  <a:pt x="109697" y="10578"/>
                  <a:pt x="108432" y="10158"/>
                  <a:pt x="107508" y="9174"/>
                </a:cubicBezTo>
                <a:cubicBezTo>
                  <a:pt x="103651" y="4830"/>
                  <a:pt x="98083" y="2553"/>
                  <a:pt x="92802" y="2553"/>
                </a:cubicBezTo>
                <a:cubicBezTo>
                  <a:pt x="87931" y="2553"/>
                  <a:pt x="83305" y="4490"/>
                  <a:pt x="80490" y="8526"/>
                </a:cubicBezTo>
                <a:cubicBezTo>
                  <a:pt x="80017" y="9193"/>
                  <a:pt x="79362" y="9522"/>
                  <a:pt x="78706" y="9522"/>
                </a:cubicBezTo>
                <a:cubicBezTo>
                  <a:pt x="78087" y="9522"/>
                  <a:pt x="77469" y="9229"/>
                  <a:pt x="77003" y="8652"/>
                </a:cubicBezTo>
                <a:cubicBezTo>
                  <a:pt x="72306" y="2698"/>
                  <a:pt x="65313" y="0"/>
                  <a:pt x="585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" name="Google Shape;943;p46"/>
          <p:cNvGrpSpPr/>
          <p:nvPr/>
        </p:nvGrpSpPr>
        <p:grpSpPr>
          <a:xfrm rot="20159053">
            <a:off x="-60876" y="3168370"/>
            <a:ext cx="1595964" cy="992344"/>
            <a:chOff x="-292645" y="1252797"/>
            <a:chExt cx="3241176" cy="2676586"/>
          </a:xfrm>
        </p:grpSpPr>
        <p:sp>
          <p:nvSpPr>
            <p:cNvPr id="944" name="Google Shape;944;p46"/>
            <p:cNvSpPr/>
            <p:nvPr/>
          </p:nvSpPr>
          <p:spPr>
            <a:xfrm>
              <a:off x="-292645" y="1857521"/>
              <a:ext cx="2493267" cy="2071862"/>
            </a:xfrm>
            <a:custGeom>
              <a:avLst/>
              <a:gdLst/>
              <a:ahLst/>
              <a:cxnLst/>
              <a:rect l="l" t="t" r="r" b="b"/>
              <a:pathLst>
                <a:path w="21199" h="17616" extrusionOk="0">
                  <a:moveTo>
                    <a:pt x="21026" y="0"/>
                  </a:moveTo>
                  <a:cubicBezTo>
                    <a:pt x="20997" y="0"/>
                    <a:pt x="20966" y="13"/>
                    <a:pt x="20941" y="42"/>
                  </a:cubicBezTo>
                  <a:cubicBezTo>
                    <a:pt x="20209" y="838"/>
                    <a:pt x="19570" y="1699"/>
                    <a:pt x="18813" y="2457"/>
                  </a:cubicBezTo>
                  <a:cubicBezTo>
                    <a:pt x="18016" y="3240"/>
                    <a:pt x="17207" y="3985"/>
                    <a:pt x="16397" y="4742"/>
                  </a:cubicBezTo>
                  <a:cubicBezTo>
                    <a:pt x="15353" y="5720"/>
                    <a:pt x="14296" y="6700"/>
                    <a:pt x="13212" y="7652"/>
                  </a:cubicBezTo>
                  <a:cubicBezTo>
                    <a:pt x="13369" y="6660"/>
                    <a:pt x="13682" y="5682"/>
                    <a:pt x="13917" y="4716"/>
                  </a:cubicBezTo>
                  <a:cubicBezTo>
                    <a:pt x="14166" y="3645"/>
                    <a:pt x="14387" y="2718"/>
                    <a:pt x="15001" y="1791"/>
                  </a:cubicBezTo>
                  <a:cubicBezTo>
                    <a:pt x="15040" y="1733"/>
                    <a:pt x="14993" y="1675"/>
                    <a:pt x="14939" y="1675"/>
                  </a:cubicBezTo>
                  <a:cubicBezTo>
                    <a:pt x="14920" y="1675"/>
                    <a:pt x="14900" y="1683"/>
                    <a:pt x="14883" y="1699"/>
                  </a:cubicBezTo>
                  <a:lnTo>
                    <a:pt x="14752" y="1830"/>
                  </a:lnTo>
                  <a:lnTo>
                    <a:pt x="14752" y="1582"/>
                  </a:lnTo>
                  <a:cubicBezTo>
                    <a:pt x="14739" y="1503"/>
                    <a:pt x="14671" y="1460"/>
                    <a:pt x="14608" y="1460"/>
                  </a:cubicBezTo>
                  <a:cubicBezTo>
                    <a:pt x="14548" y="1460"/>
                    <a:pt x="14491" y="1499"/>
                    <a:pt x="14491" y="1582"/>
                  </a:cubicBezTo>
                  <a:cubicBezTo>
                    <a:pt x="14517" y="2261"/>
                    <a:pt x="14021" y="2796"/>
                    <a:pt x="13760" y="3384"/>
                  </a:cubicBezTo>
                  <a:cubicBezTo>
                    <a:pt x="13525" y="3945"/>
                    <a:pt x="13382" y="4545"/>
                    <a:pt x="13212" y="5133"/>
                  </a:cubicBezTo>
                  <a:cubicBezTo>
                    <a:pt x="12899" y="6216"/>
                    <a:pt x="12703" y="7444"/>
                    <a:pt x="12233" y="8502"/>
                  </a:cubicBezTo>
                  <a:cubicBezTo>
                    <a:pt x="11933" y="8749"/>
                    <a:pt x="11645" y="8998"/>
                    <a:pt x="11346" y="9245"/>
                  </a:cubicBezTo>
                  <a:cubicBezTo>
                    <a:pt x="11019" y="9520"/>
                    <a:pt x="10693" y="9781"/>
                    <a:pt x="10366" y="10042"/>
                  </a:cubicBezTo>
                  <a:cubicBezTo>
                    <a:pt x="9974" y="9245"/>
                    <a:pt x="9152" y="8580"/>
                    <a:pt x="8669" y="7887"/>
                  </a:cubicBezTo>
                  <a:cubicBezTo>
                    <a:pt x="7821" y="6700"/>
                    <a:pt x="7586" y="5355"/>
                    <a:pt x="7207" y="3985"/>
                  </a:cubicBezTo>
                  <a:cubicBezTo>
                    <a:pt x="7195" y="3943"/>
                    <a:pt x="7157" y="3923"/>
                    <a:pt x="7120" y="3923"/>
                  </a:cubicBezTo>
                  <a:cubicBezTo>
                    <a:pt x="7074" y="3923"/>
                    <a:pt x="7030" y="3953"/>
                    <a:pt x="7038" y="4011"/>
                  </a:cubicBezTo>
                  <a:cubicBezTo>
                    <a:pt x="7090" y="4859"/>
                    <a:pt x="7233" y="5734"/>
                    <a:pt x="7494" y="6543"/>
                  </a:cubicBezTo>
                  <a:cubicBezTo>
                    <a:pt x="7259" y="6347"/>
                    <a:pt x="7038" y="6126"/>
                    <a:pt x="6815" y="5891"/>
                  </a:cubicBezTo>
                  <a:cubicBezTo>
                    <a:pt x="6254" y="5264"/>
                    <a:pt x="5745" y="4716"/>
                    <a:pt x="4909" y="4481"/>
                  </a:cubicBezTo>
                  <a:cubicBezTo>
                    <a:pt x="4904" y="4480"/>
                    <a:pt x="4900" y="4479"/>
                    <a:pt x="4895" y="4479"/>
                  </a:cubicBezTo>
                  <a:cubicBezTo>
                    <a:pt x="4826" y="4479"/>
                    <a:pt x="4796" y="4574"/>
                    <a:pt x="4857" y="4611"/>
                  </a:cubicBezTo>
                  <a:cubicBezTo>
                    <a:pt x="5523" y="5029"/>
                    <a:pt x="6045" y="5551"/>
                    <a:pt x="6568" y="6152"/>
                  </a:cubicBezTo>
                  <a:cubicBezTo>
                    <a:pt x="6763" y="6387"/>
                    <a:pt x="6959" y="6622"/>
                    <a:pt x="7181" y="6831"/>
                  </a:cubicBezTo>
                  <a:cubicBezTo>
                    <a:pt x="7416" y="7052"/>
                    <a:pt x="7664" y="7209"/>
                    <a:pt x="7859" y="7444"/>
                  </a:cubicBezTo>
                  <a:cubicBezTo>
                    <a:pt x="7873" y="7496"/>
                    <a:pt x="7886" y="7535"/>
                    <a:pt x="7912" y="7574"/>
                  </a:cubicBezTo>
                  <a:cubicBezTo>
                    <a:pt x="8434" y="8619"/>
                    <a:pt x="9374" y="9376"/>
                    <a:pt x="9922" y="10381"/>
                  </a:cubicBezTo>
                  <a:cubicBezTo>
                    <a:pt x="8564" y="11438"/>
                    <a:pt x="7168" y="12457"/>
                    <a:pt x="5758" y="13436"/>
                  </a:cubicBezTo>
                  <a:cubicBezTo>
                    <a:pt x="3904" y="14742"/>
                    <a:pt x="2051" y="16164"/>
                    <a:pt x="79" y="17287"/>
                  </a:cubicBezTo>
                  <a:cubicBezTo>
                    <a:pt x="0" y="17327"/>
                    <a:pt x="14" y="17418"/>
                    <a:pt x="66" y="17457"/>
                  </a:cubicBezTo>
                  <a:cubicBezTo>
                    <a:pt x="79" y="17470"/>
                    <a:pt x="92" y="17483"/>
                    <a:pt x="105" y="17483"/>
                  </a:cubicBezTo>
                  <a:cubicBezTo>
                    <a:pt x="432" y="17574"/>
                    <a:pt x="749" y="17615"/>
                    <a:pt x="1056" y="17615"/>
                  </a:cubicBezTo>
                  <a:cubicBezTo>
                    <a:pt x="2651" y="17615"/>
                    <a:pt x="3990" y="16506"/>
                    <a:pt x="5184" y="15433"/>
                  </a:cubicBezTo>
                  <a:cubicBezTo>
                    <a:pt x="7011" y="13776"/>
                    <a:pt x="9074" y="12444"/>
                    <a:pt x="11006" y="10942"/>
                  </a:cubicBezTo>
                  <a:cubicBezTo>
                    <a:pt x="12834" y="9520"/>
                    <a:pt x="14544" y="7966"/>
                    <a:pt x="16162" y="6308"/>
                  </a:cubicBezTo>
                  <a:cubicBezTo>
                    <a:pt x="16985" y="5473"/>
                    <a:pt x="17781" y="4611"/>
                    <a:pt x="18538" y="3723"/>
                  </a:cubicBezTo>
                  <a:cubicBezTo>
                    <a:pt x="19074" y="3097"/>
                    <a:pt x="19609" y="2470"/>
                    <a:pt x="20053" y="1765"/>
                  </a:cubicBezTo>
                  <a:cubicBezTo>
                    <a:pt x="20484" y="1282"/>
                    <a:pt x="20876" y="773"/>
                    <a:pt x="21149" y="211"/>
                  </a:cubicBezTo>
                  <a:cubicBezTo>
                    <a:pt x="21199" y="113"/>
                    <a:pt x="21115" y="0"/>
                    <a:pt x="21026" y="0"/>
                  </a:cubicBezTo>
                  <a:close/>
                </a:path>
              </a:pathLst>
            </a:custGeom>
            <a:solidFill>
              <a:srgbClr val="8C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6"/>
            <p:cNvSpPr/>
            <p:nvPr/>
          </p:nvSpPr>
          <p:spPr>
            <a:xfrm>
              <a:off x="1631082" y="1252797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6"/>
            <p:cNvSpPr/>
            <p:nvPr/>
          </p:nvSpPr>
          <p:spPr>
            <a:xfrm>
              <a:off x="676257" y="1461722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" name="Google Shape;947;p46"/>
          <p:cNvGrpSpPr/>
          <p:nvPr/>
        </p:nvGrpSpPr>
        <p:grpSpPr>
          <a:xfrm flipH="1">
            <a:off x="247915" y="2858760"/>
            <a:ext cx="626937" cy="480551"/>
            <a:chOff x="2645150" y="-2754284"/>
            <a:chExt cx="3812786" cy="3473842"/>
          </a:xfrm>
        </p:grpSpPr>
        <p:sp>
          <p:nvSpPr>
            <p:cNvPr id="948" name="Google Shape;948;p46"/>
            <p:cNvSpPr/>
            <p:nvPr/>
          </p:nvSpPr>
          <p:spPr>
            <a:xfrm>
              <a:off x="4288808" y="-731278"/>
              <a:ext cx="1151939" cy="1450837"/>
            </a:xfrm>
            <a:custGeom>
              <a:avLst/>
              <a:gdLst/>
              <a:ahLst/>
              <a:cxnLst/>
              <a:rect l="l" t="t" r="r" b="b"/>
              <a:pathLst>
                <a:path w="6386" h="8043" extrusionOk="0">
                  <a:moveTo>
                    <a:pt x="5054" y="1"/>
                  </a:moveTo>
                  <a:lnTo>
                    <a:pt x="5811" y="2468"/>
                  </a:lnTo>
                  <a:lnTo>
                    <a:pt x="5054" y="6097"/>
                  </a:lnTo>
                  <a:cubicBezTo>
                    <a:pt x="5054" y="6097"/>
                    <a:pt x="3043" y="6488"/>
                    <a:pt x="2312" y="6554"/>
                  </a:cubicBezTo>
                  <a:cubicBezTo>
                    <a:pt x="1607" y="6606"/>
                    <a:pt x="93" y="7951"/>
                    <a:pt x="1" y="8043"/>
                  </a:cubicBezTo>
                  <a:cubicBezTo>
                    <a:pt x="105" y="7964"/>
                    <a:pt x="1776" y="6841"/>
                    <a:pt x="2481" y="6750"/>
                  </a:cubicBezTo>
                  <a:lnTo>
                    <a:pt x="3108" y="6671"/>
                  </a:lnTo>
                  <a:lnTo>
                    <a:pt x="1816" y="7977"/>
                  </a:lnTo>
                  <a:cubicBezTo>
                    <a:pt x="1816" y="7977"/>
                    <a:pt x="2913" y="6946"/>
                    <a:pt x="3761" y="6737"/>
                  </a:cubicBezTo>
                  <a:cubicBezTo>
                    <a:pt x="4622" y="6515"/>
                    <a:pt x="5367" y="6384"/>
                    <a:pt x="5367" y="6384"/>
                  </a:cubicBezTo>
                  <a:lnTo>
                    <a:pt x="6385" y="2533"/>
                  </a:lnTo>
                  <a:lnTo>
                    <a:pt x="6385" y="210"/>
                  </a:lnTo>
                  <a:cubicBezTo>
                    <a:pt x="6058" y="170"/>
                    <a:pt x="5602" y="105"/>
                    <a:pt x="50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6"/>
            <p:cNvSpPr/>
            <p:nvPr/>
          </p:nvSpPr>
          <p:spPr>
            <a:xfrm>
              <a:off x="4189958" y="-801808"/>
              <a:ext cx="979851" cy="1222289"/>
            </a:xfrm>
            <a:custGeom>
              <a:avLst/>
              <a:gdLst/>
              <a:ahLst/>
              <a:cxnLst/>
              <a:rect l="l" t="t" r="r" b="b"/>
              <a:pathLst>
                <a:path w="5432" h="6776" extrusionOk="0">
                  <a:moveTo>
                    <a:pt x="3943" y="0"/>
                  </a:moveTo>
                  <a:lnTo>
                    <a:pt x="3943" y="13"/>
                  </a:lnTo>
                  <a:lnTo>
                    <a:pt x="4805" y="3146"/>
                  </a:lnTo>
                  <a:cubicBezTo>
                    <a:pt x="4805" y="3146"/>
                    <a:pt x="4296" y="5313"/>
                    <a:pt x="3382" y="5913"/>
                  </a:cubicBezTo>
                  <a:cubicBezTo>
                    <a:pt x="3095" y="6104"/>
                    <a:pt x="2727" y="6143"/>
                    <a:pt x="2337" y="6143"/>
                  </a:cubicBezTo>
                  <a:cubicBezTo>
                    <a:pt x="2056" y="6143"/>
                    <a:pt x="1763" y="6123"/>
                    <a:pt x="1479" y="6123"/>
                  </a:cubicBezTo>
                  <a:cubicBezTo>
                    <a:pt x="882" y="6123"/>
                    <a:pt x="324" y="6213"/>
                    <a:pt x="1" y="6775"/>
                  </a:cubicBezTo>
                  <a:cubicBezTo>
                    <a:pt x="476" y="6570"/>
                    <a:pt x="379" y="6338"/>
                    <a:pt x="1397" y="6338"/>
                  </a:cubicBezTo>
                  <a:cubicBezTo>
                    <a:pt x="1609" y="6338"/>
                    <a:pt x="1869" y="6348"/>
                    <a:pt x="2194" y="6371"/>
                  </a:cubicBezTo>
                  <a:cubicBezTo>
                    <a:pt x="2290" y="6374"/>
                    <a:pt x="2382" y="6376"/>
                    <a:pt x="2472" y="6376"/>
                  </a:cubicBezTo>
                  <a:cubicBezTo>
                    <a:pt x="3099" y="6376"/>
                    <a:pt x="3539" y="6305"/>
                    <a:pt x="3539" y="6305"/>
                  </a:cubicBezTo>
                  <a:cubicBezTo>
                    <a:pt x="3539" y="6305"/>
                    <a:pt x="5184" y="4073"/>
                    <a:pt x="5431" y="3394"/>
                  </a:cubicBezTo>
                  <a:cubicBezTo>
                    <a:pt x="5249" y="2258"/>
                    <a:pt x="5014" y="274"/>
                    <a:pt x="5014" y="274"/>
                  </a:cubicBezTo>
                  <a:cubicBezTo>
                    <a:pt x="4674" y="195"/>
                    <a:pt x="4309" y="104"/>
                    <a:pt x="39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6"/>
            <p:cNvSpPr/>
            <p:nvPr/>
          </p:nvSpPr>
          <p:spPr>
            <a:xfrm>
              <a:off x="4675010" y="-1348191"/>
              <a:ext cx="1782925" cy="1026210"/>
            </a:xfrm>
            <a:custGeom>
              <a:avLst/>
              <a:gdLst/>
              <a:ahLst/>
              <a:cxnLst/>
              <a:rect l="l" t="t" r="r" b="b"/>
              <a:pathLst>
                <a:path w="9884" h="5689" extrusionOk="0">
                  <a:moveTo>
                    <a:pt x="7938" y="0"/>
                  </a:moveTo>
                  <a:cubicBezTo>
                    <a:pt x="7938" y="0"/>
                    <a:pt x="6656" y="1637"/>
                    <a:pt x="4080" y="1637"/>
                  </a:cubicBezTo>
                  <a:cubicBezTo>
                    <a:pt x="3267" y="1637"/>
                    <a:pt x="2325" y="1474"/>
                    <a:pt x="1254" y="1045"/>
                  </a:cubicBezTo>
                  <a:cubicBezTo>
                    <a:pt x="784" y="862"/>
                    <a:pt x="354" y="639"/>
                    <a:pt x="1" y="418"/>
                  </a:cubicBezTo>
                  <a:lnTo>
                    <a:pt x="1" y="418"/>
                  </a:lnTo>
                  <a:cubicBezTo>
                    <a:pt x="41" y="561"/>
                    <a:pt x="876" y="2859"/>
                    <a:pt x="4727" y="3668"/>
                  </a:cubicBezTo>
                  <a:cubicBezTo>
                    <a:pt x="5866" y="5187"/>
                    <a:pt x="7654" y="5689"/>
                    <a:pt x="8888" y="5689"/>
                  </a:cubicBezTo>
                  <a:cubicBezTo>
                    <a:pt x="9266" y="5689"/>
                    <a:pt x="9593" y="5641"/>
                    <a:pt x="9832" y="5562"/>
                  </a:cubicBezTo>
                  <a:cubicBezTo>
                    <a:pt x="9884" y="4974"/>
                    <a:pt x="9609" y="3720"/>
                    <a:pt x="9048" y="2284"/>
                  </a:cubicBezTo>
                  <a:cubicBezTo>
                    <a:pt x="8748" y="1553"/>
                    <a:pt x="8382" y="770"/>
                    <a:pt x="7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6"/>
            <p:cNvSpPr/>
            <p:nvPr/>
          </p:nvSpPr>
          <p:spPr>
            <a:xfrm>
              <a:off x="4138188" y="-2276627"/>
              <a:ext cx="1968902" cy="1223732"/>
            </a:xfrm>
            <a:custGeom>
              <a:avLst/>
              <a:gdLst/>
              <a:ahLst/>
              <a:cxnLst/>
              <a:rect l="l" t="t" r="r" b="b"/>
              <a:pathLst>
                <a:path w="10915" h="6784" extrusionOk="0">
                  <a:moveTo>
                    <a:pt x="2260" y="1"/>
                  </a:moveTo>
                  <a:cubicBezTo>
                    <a:pt x="1553" y="1"/>
                    <a:pt x="1175" y="108"/>
                    <a:pt x="1175" y="108"/>
                  </a:cubicBezTo>
                  <a:cubicBezTo>
                    <a:pt x="1019" y="330"/>
                    <a:pt x="823" y="565"/>
                    <a:pt x="575" y="799"/>
                  </a:cubicBezTo>
                  <a:cubicBezTo>
                    <a:pt x="549" y="930"/>
                    <a:pt x="0" y="3724"/>
                    <a:pt x="2977" y="5565"/>
                  </a:cubicBezTo>
                  <a:cubicBezTo>
                    <a:pt x="3330" y="5786"/>
                    <a:pt x="3760" y="6009"/>
                    <a:pt x="4230" y="6192"/>
                  </a:cubicBezTo>
                  <a:cubicBezTo>
                    <a:pt x="5301" y="6621"/>
                    <a:pt x="6243" y="6784"/>
                    <a:pt x="7056" y="6784"/>
                  </a:cubicBezTo>
                  <a:cubicBezTo>
                    <a:pt x="9632" y="6784"/>
                    <a:pt x="10914" y="5147"/>
                    <a:pt x="10914" y="5147"/>
                  </a:cubicBezTo>
                  <a:cubicBezTo>
                    <a:pt x="9962" y="3528"/>
                    <a:pt x="8669" y="2001"/>
                    <a:pt x="7102" y="1257"/>
                  </a:cubicBezTo>
                  <a:cubicBezTo>
                    <a:pt x="4921" y="216"/>
                    <a:pt x="3261" y="1"/>
                    <a:pt x="2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6"/>
            <p:cNvSpPr/>
            <p:nvPr/>
          </p:nvSpPr>
          <p:spPr>
            <a:xfrm>
              <a:off x="3161048" y="-2754284"/>
              <a:ext cx="1022061" cy="478381"/>
            </a:xfrm>
            <a:custGeom>
              <a:avLst/>
              <a:gdLst/>
              <a:ahLst/>
              <a:cxnLst/>
              <a:rect l="l" t="t" r="r" b="b"/>
              <a:pathLst>
                <a:path w="5666" h="2652" extrusionOk="0">
                  <a:moveTo>
                    <a:pt x="5184" y="0"/>
                  </a:moveTo>
                  <a:cubicBezTo>
                    <a:pt x="4437" y="0"/>
                    <a:pt x="3475" y="185"/>
                    <a:pt x="2298" y="758"/>
                  </a:cubicBezTo>
                  <a:cubicBezTo>
                    <a:pt x="1123" y="1320"/>
                    <a:pt x="418" y="2011"/>
                    <a:pt x="0" y="2652"/>
                  </a:cubicBezTo>
                  <a:cubicBezTo>
                    <a:pt x="522" y="2612"/>
                    <a:pt x="1370" y="2325"/>
                    <a:pt x="2728" y="1503"/>
                  </a:cubicBezTo>
                  <a:cubicBezTo>
                    <a:pt x="4112" y="654"/>
                    <a:pt x="5052" y="223"/>
                    <a:pt x="5666" y="27"/>
                  </a:cubicBezTo>
                  <a:cubicBezTo>
                    <a:pt x="5517" y="10"/>
                    <a:pt x="5356" y="0"/>
                    <a:pt x="5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6"/>
            <p:cNvSpPr/>
            <p:nvPr/>
          </p:nvSpPr>
          <p:spPr>
            <a:xfrm>
              <a:off x="3031352" y="-2749413"/>
              <a:ext cx="2496348" cy="2063063"/>
            </a:xfrm>
            <a:custGeom>
              <a:avLst/>
              <a:gdLst/>
              <a:ahLst/>
              <a:cxnLst/>
              <a:rect l="l" t="t" r="r" b="b"/>
              <a:pathLst>
                <a:path w="13839" h="11437" extrusionOk="0">
                  <a:moveTo>
                    <a:pt x="6385" y="0"/>
                  </a:moveTo>
                  <a:cubicBezTo>
                    <a:pt x="5771" y="196"/>
                    <a:pt x="4831" y="627"/>
                    <a:pt x="3447" y="1476"/>
                  </a:cubicBezTo>
                  <a:cubicBezTo>
                    <a:pt x="2089" y="2298"/>
                    <a:pt x="1241" y="2585"/>
                    <a:pt x="719" y="2625"/>
                  </a:cubicBezTo>
                  <a:cubicBezTo>
                    <a:pt x="1" y="3708"/>
                    <a:pt x="92" y="4648"/>
                    <a:pt x="92" y="4648"/>
                  </a:cubicBezTo>
                  <a:cubicBezTo>
                    <a:pt x="92" y="4648"/>
                    <a:pt x="1750" y="3969"/>
                    <a:pt x="2442" y="3095"/>
                  </a:cubicBezTo>
                  <a:cubicBezTo>
                    <a:pt x="2442" y="2834"/>
                    <a:pt x="2651" y="2625"/>
                    <a:pt x="2899" y="2625"/>
                  </a:cubicBezTo>
                  <a:cubicBezTo>
                    <a:pt x="3160" y="2625"/>
                    <a:pt x="3369" y="2834"/>
                    <a:pt x="3369" y="3095"/>
                  </a:cubicBezTo>
                  <a:cubicBezTo>
                    <a:pt x="3369" y="3342"/>
                    <a:pt x="3160" y="3565"/>
                    <a:pt x="2899" y="3565"/>
                  </a:cubicBezTo>
                  <a:cubicBezTo>
                    <a:pt x="2782" y="3565"/>
                    <a:pt x="2651" y="3512"/>
                    <a:pt x="2573" y="3420"/>
                  </a:cubicBezTo>
                  <a:cubicBezTo>
                    <a:pt x="1920" y="4087"/>
                    <a:pt x="1528" y="5445"/>
                    <a:pt x="1528" y="5445"/>
                  </a:cubicBezTo>
                  <a:cubicBezTo>
                    <a:pt x="1528" y="5445"/>
                    <a:pt x="2097" y="5631"/>
                    <a:pt x="2805" y="5631"/>
                  </a:cubicBezTo>
                  <a:cubicBezTo>
                    <a:pt x="3031" y="5631"/>
                    <a:pt x="3272" y="5612"/>
                    <a:pt x="3513" y="5561"/>
                  </a:cubicBezTo>
                  <a:cubicBezTo>
                    <a:pt x="3513" y="5561"/>
                    <a:pt x="3513" y="9126"/>
                    <a:pt x="6672" y="9204"/>
                  </a:cubicBezTo>
                  <a:cubicBezTo>
                    <a:pt x="7860" y="9962"/>
                    <a:pt x="9179" y="10470"/>
                    <a:pt x="10366" y="10797"/>
                  </a:cubicBezTo>
                  <a:cubicBezTo>
                    <a:pt x="10732" y="10901"/>
                    <a:pt x="11097" y="10992"/>
                    <a:pt x="11437" y="11071"/>
                  </a:cubicBezTo>
                  <a:cubicBezTo>
                    <a:pt x="11633" y="11123"/>
                    <a:pt x="11842" y="11149"/>
                    <a:pt x="12025" y="11189"/>
                  </a:cubicBezTo>
                  <a:cubicBezTo>
                    <a:pt x="12573" y="11293"/>
                    <a:pt x="13029" y="11358"/>
                    <a:pt x="13356" y="11398"/>
                  </a:cubicBezTo>
                  <a:cubicBezTo>
                    <a:pt x="13591" y="11424"/>
                    <a:pt x="13760" y="11436"/>
                    <a:pt x="13839" y="11436"/>
                  </a:cubicBezTo>
                  <a:cubicBezTo>
                    <a:pt x="9988" y="10627"/>
                    <a:pt x="9153" y="8329"/>
                    <a:pt x="9113" y="8186"/>
                  </a:cubicBezTo>
                  <a:cubicBezTo>
                    <a:pt x="6136" y="6345"/>
                    <a:pt x="6685" y="3551"/>
                    <a:pt x="6711" y="3420"/>
                  </a:cubicBezTo>
                  <a:cubicBezTo>
                    <a:pt x="6959" y="3186"/>
                    <a:pt x="7155" y="2951"/>
                    <a:pt x="7311" y="2729"/>
                  </a:cubicBezTo>
                  <a:cubicBezTo>
                    <a:pt x="8291" y="1398"/>
                    <a:pt x="7833" y="484"/>
                    <a:pt x="7833" y="484"/>
                  </a:cubicBezTo>
                  <a:cubicBezTo>
                    <a:pt x="7833" y="484"/>
                    <a:pt x="7351" y="92"/>
                    <a:pt x="63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6"/>
            <p:cNvSpPr/>
            <p:nvPr/>
          </p:nvSpPr>
          <p:spPr>
            <a:xfrm>
              <a:off x="3471850" y="-2276086"/>
              <a:ext cx="167217" cy="169742"/>
            </a:xfrm>
            <a:custGeom>
              <a:avLst/>
              <a:gdLst/>
              <a:ahLst/>
              <a:cxnLst/>
              <a:rect l="l" t="t" r="r" b="b"/>
              <a:pathLst>
                <a:path w="927" h="941" extrusionOk="0">
                  <a:moveTo>
                    <a:pt x="457" y="1"/>
                  </a:moveTo>
                  <a:cubicBezTo>
                    <a:pt x="209" y="1"/>
                    <a:pt x="0" y="210"/>
                    <a:pt x="0" y="471"/>
                  </a:cubicBezTo>
                  <a:cubicBezTo>
                    <a:pt x="0" y="601"/>
                    <a:pt x="53" y="718"/>
                    <a:pt x="131" y="796"/>
                  </a:cubicBezTo>
                  <a:cubicBezTo>
                    <a:pt x="209" y="888"/>
                    <a:pt x="340" y="941"/>
                    <a:pt x="457" y="941"/>
                  </a:cubicBezTo>
                  <a:cubicBezTo>
                    <a:pt x="718" y="941"/>
                    <a:pt x="927" y="718"/>
                    <a:pt x="927" y="471"/>
                  </a:cubicBezTo>
                  <a:cubicBezTo>
                    <a:pt x="927" y="210"/>
                    <a:pt x="718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6"/>
            <p:cNvSpPr/>
            <p:nvPr/>
          </p:nvSpPr>
          <p:spPr>
            <a:xfrm>
              <a:off x="2645150" y="-2191305"/>
              <a:ext cx="850335" cy="843300"/>
            </a:xfrm>
            <a:custGeom>
              <a:avLst/>
              <a:gdLst/>
              <a:ahLst/>
              <a:cxnLst/>
              <a:rect l="l" t="t" r="r" b="b"/>
              <a:pathLst>
                <a:path w="4714" h="4675" extrusionOk="0">
                  <a:moveTo>
                    <a:pt x="4583" y="1"/>
                  </a:moveTo>
                  <a:cubicBezTo>
                    <a:pt x="3891" y="875"/>
                    <a:pt x="2233" y="1554"/>
                    <a:pt x="2233" y="1554"/>
                  </a:cubicBezTo>
                  <a:lnTo>
                    <a:pt x="1" y="4674"/>
                  </a:lnTo>
                  <a:lnTo>
                    <a:pt x="3669" y="2351"/>
                  </a:lnTo>
                  <a:cubicBezTo>
                    <a:pt x="3669" y="2351"/>
                    <a:pt x="4061" y="993"/>
                    <a:pt x="4714" y="326"/>
                  </a:cubicBezTo>
                  <a:cubicBezTo>
                    <a:pt x="4636" y="248"/>
                    <a:pt x="4583" y="131"/>
                    <a:pt x="4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6"/>
            <p:cNvSpPr/>
            <p:nvPr/>
          </p:nvSpPr>
          <p:spPr>
            <a:xfrm>
              <a:off x="3518930" y="-2226661"/>
              <a:ext cx="73056" cy="70711"/>
            </a:xfrm>
            <a:custGeom>
              <a:avLst/>
              <a:gdLst/>
              <a:ahLst/>
              <a:cxnLst/>
              <a:rect l="l" t="t" r="r" b="b"/>
              <a:pathLst>
                <a:path w="405" h="392" extrusionOk="0">
                  <a:moveTo>
                    <a:pt x="196" y="0"/>
                  </a:moveTo>
                  <a:cubicBezTo>
                    <a:pt x="91" y="0"/>
                    <a:pt x="0" y="79"/>
                    <a:pt x="0" y="197"/>
                  </a:cubicBezTo>
                  <a:cubicBezTo>
                    <a:pt x="0" y="249"/>
                    <a:pt x="27" y="301"/>
                    <a:pt x="65" y="340"/>
                  </a:cubicBezTo>
                  <a:cubicBezTo>
                    <a:pt x="91" y="366"/>
                    <a:pt x="144" y="392"/>
                    <a:pt x="196" y="392"/>
                  </a:cubicBezTo>
                  <a:cubicBezTo>
                    <a:pt x="314" y="392"/>
                    <a:pt x="405" y="301"/>
                    <a:pt x="405" y="197"/>
                  </a:cubicBezTo>
                  <a:cubicBezTo>
                    <a:pt x="405" y="79"/>
                    <a:pt x="314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941;p46">
            <a:extLst>
              <a:ext uri="{FF2B5EF4-FFF2-40B4-BE49-F238E27FC236}">
                <a16:creationId xmlns:a16="http://schemas.microsoft.com/office/drawing/2014/main" xmlns="" id="{65102641-9EB5-43D3-E2F5-64D07B09A33E}"/>
              </a:ext>
            </a:extLst>
          </p:cNvPr>
          <p:cNvSpPr/>
          <p:nvPr/>
        </p:nvSpPr>
        <p:spPr>
          <a:xfrm>
            <a:off x="8192343" y="4591905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941;p46">
            <a:extLst>
              <a:ext uri="{FF2B5EF4-FFF2-40B4-BE49-F238E27FC236}">
                <a16:creationId xmlns:a16="http://schemas.microsoft.com/office/drawing/2014/main" xmlns="" id="{B1AA361B-B3DB-33F3-AE0D-E3E9F32AB6B5}"/>
              </a:ext>
            </a:extLst>
          </p:cNvPr>
          <p:cNvSpPr/>
          <p:nvPr/>
        </p:nvSpPr>
        <p:spPr>
          <a:xfrm>
            <a:off x="7210304" y="3946866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941;p46">
            <a:extLst>
              <a:ext uri="{FF2B5EF4-FFF2-40B4-BE49-F238E27FC236}">
                <a16:creationId xmlns:a16="http://schemas.microsoft.com/office/drawing/2014/main" xmlns="" id="{303E62B6-767E-039F-8E1C-1E69043A7067}"/>
              </a:ext>
            </a:extLst>
          </p:cNvPr>
          <p:cNvSpPr/>
          <p:nvPr/>
        </p:nvSpPr>
        <p:spPr>
          <a:xfrm>
            <a:off x="5903976" y="4750509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941;p46">
            <a:extLst>
              <a:ext uri="{FF2B5EF4-FFF2-40B4-BE49-F238E27FC236}">
                <a16:creationId xmlns:a16="http://schemas.microsoft.com/office/drawing/2014/main" xmlns="" id="{AF7259DE-7967-1BDD-9DE1-EF983E42E390}"/>
              </a:ext>
            </a:extLst>
          </p:cNvPr>
          <p:cNvSpPr/>
          <p:nvPr/>
        </p:nvSpPr>
        <p:spPr>
          <a:xfrm>
            <a:off x="7095259" y="4384239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940;p46">
            <a:extLst>
              <a:ext uri="{FF2B5EF4-FFF2-40B4-BE49-F238E27FC236}">
                <a16:creationId xmlns:a16="http://schemas.microsoft.com/office/drawing/2014/main" xmlns="" id="{12181379-9E4C-EC0F-48A5-4E515FB86F5D}"/>
              </a:ext>
            </a:extLst>
          </p:cNvPr>
          <p:cNvSpPr/>
          <p:nvPr/>
        </p:nvSpPr>
        <p:spPr>
          <a:xfrm>
            <a:off x="125100" y="36798"/>
            <a:ext cx="1771345" cy="444093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7" grpId="0" animBg="1"/>
      <p:bldP spid="878" grpId="0"/>
      <p:bldP spid="88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120165" y="846703"/>
            <a:ext cx="7031864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</a:rPr>
              <a:t>Câu</a:t>
            </a:r>
            <a:r>
              <a:rPr lang="en-US" sz="3200" b="1" dirty="0">
                <a:solidFill>
                  <a:srgbClr val="FF0000"/>
                </a:solidFill>
              </a:rPr>
              <a:t> 6: </a:t>
            </a:r>
            <a:r>
              <a:rPr lang="en-US" sz="3200" b="1" dirty="0" err="1">
                <a:solidFill>
                  <a:schemeClr val="bg1"/>
                </a:solidFill>
              </a:rPr>
              <a:t>Một</a:t>
            </a:r>
            <a:r>
              <a:rPr lang="en-US" sz="3200" b="1" dirty="0">
                <a:solidFill>
                  <a:schemeClr val="bg1"/>
                </a:solidFill>
              </a:rPr>
              <a:t> con </a:t>
            </a:r>
            <a:r>
              <a:rPr lang="en-US" sz="3200" b="1" dirty="0" err="1">
                <a:solidFill>
                  <a:schemeClr val="bg1"/>
                </a:solidFill>
              </a:rPr>
              <a:t>ngựa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đau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cả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tàu</a:t>
            </a:r>
            <a:r>
              <a:rPr lang="en-US" sz="3200" b="1" dirty="0">
                <a:solidFill>
                  <a:schemeClr val="bg1"/>
                </a:solidFill>
              </a:rPr>
              <a:t> … </a:t>
            </a: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b="1" kern="1200" dirty="0">
                <a:solidFill>
                  <a:srgbClr val="002060"/>
                </a:solidFill>
                <a:latin typeface="Calibri" panose="020F0502020204030204"/>
              </a:rPr>
              <a:t>b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ỏ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cỏ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(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không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cỏ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80827" y="2260127"/>
            <a:ext cx="458234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2 candies</a:t>
            </a:r>
          </a:p>
        </p:txBody>
      </p:sp>
    </p:spTree>
    <p:extLst>
      <p:ext uri="{BB962C8B-B14F-4D97-AF65-F5344CB8AC3E}">
        <p14:creationId xmlns:p14="http://schemas.microsoft.com/office/powerpoint/2010/main" val="1621221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PHÔ MAI BÒ CƯỜI 8 MIẾNG HỘP 120G | SodaFoods">
            <a:extLst>
              <a:ext uri="{FF2B5EF4-FFF2-40B4-BE49-F238E27FC236}">
                <a16:creationId xmlns:a16="http://schemas.microsoft.com/office/drawing/2014/main" xmlns="" id="{B71AED36-101D-C2C1-4600-2FC8CD332687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865" y="374073"/>
            <a:ext cx="4177144" cy="3691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8C2B64D-4FF8-8EE6-5F33-0C29A544705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623" r="623" b="1"/>
          <a:stretch/>
        </p:blipFill>
        <p:spPr>
          <a:xfrm>
            <a:off x="4333009" y="0"/>
            <a:ext cx="4691936" cy="4578848"/>
          </a:xfrm>
          <a:prstGeom prst="rect">
            <a:avLst/>
          </a:prstGeom>
        </p:spPr>
      </p:pic>
      <p:sp>
        <p:nvSpPr>
          <p:cNvPr id="4" name="Pentagon 8">
            <a:hlinkClick r:id="rId4" action="ppaction://hlinksldjump"/>
            <a:extLst>
              <a:ext uri="{FF2B5EF4-FFF2-40B4-BE49-F238E27FC236}">
                <a16:creationId xmlns:a16="http://schemas.microsoft.com/office/drawing/2014/main" xmlns="" id="{277E2948-A90D-88F4-6B50-DAC2294C74C3}"/>
              </a:ext>
            </a:extLst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chemeClr val="bg2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</p:spTree>
    <p:extLst>
      <p:ext uri="{BB962C8B-B14F-4D97-AF65-F5344CB8AC3E}">
        <p14:creationId xmlns:p14="http://schemas.microsoft.com/office/powerpoint/2010/main" val="11799595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" name="图片 16">
            <a:extLst>
              <a:ext uri="{FF2B5EF4-FFF2-40B4-BE49-F238E27FC236}">
                <a16:creationId xmlns:a16="http://schemas.microsoft.com/office/drawing/2014/main" xmlns="" id="{318F80B8-6F40-A8CA-D824-A443CD709D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5482" y="228600"/>
            <a:ext cx="5933209" cy="40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文本框 13">
            <a:extLst>
              <a:ext uri="{FF2B5EF4-FFF2-40B4-BE49-F238E27FC236}">
                <a16:creationId xmlns:a16="http://schemas.microsoft.com/office/drawing/2014/main" xmlns="" id="{B6114BC6-89D2-C279-1EE2-CF0CE11F3ABC}"/>
              </a:ext>
            </a:extLst>
          </p:cNvPr>
          <p:cNvSpPr txBox="1"/>
          <p:nvPr/>
        </p:nvSpPr>
        <p:spPr>
          <a:xfrm>
            <a:off x="5039591" y="971774"/>
            <a:ext cx="3958936" cy="218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khóa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bánh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phô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mai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36302F29-D4D0-A33E-0251-445B4605F68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" t="2667" r="3325" b="2576"/>
          <a:stretch/>
        </p:blipFill>
        <p:spPr>
          <a:xfrm>
            <a:off x="144712" y="228601"/>
            <a:ext cx="4645497" cy="4693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716260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46"/>
          <p:cNvSpPr/>
          <p:nvPr/>
        </p:nvSpPr>
        <p:spPr>
          <a:xfrm>
            <a:off x="5636435" y="-31580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698;p39">
            <a:extLst>
              <a:ext uri="{FF2B5EF4-FFF2-40B4-BE49-F238E27FC236}">
                <a16:creationId xmlns:a16="http://schemas.microsoft.com/office/drawing/2014/main" xmlns="" id="{7918459A-9169-B3C6-E902-8CA28A0487DD}"/>
              </a:ext>
            </a:extLst>
          </p:cNvPr>
          <p:cNvGrpSpPr/>
          <p:nvPr/>
        </p:nvGrpSpPr>
        <p:grpSpPr>
          <a:xfrm>
            <a:off x="6852643" y="-31348"/>
            <a:ext cx="2333211" cy="4409086"/>
            <a:chOff x="5470500" y="1732128"/>
            <a:chExt cx="2305515" cy="3185920"/>
          </a:xfrm>
        </p:grpSpPr>
        <p:sp>
          <p:nvSpPr>
            <p:cNvPr id="270" name="Google Shape;699;p39">
              <a:extLst>
                <a:ext uri="{FF2B5EF4-FFF2-40B4-BE49-F238E27FC236}">
                  <a16:creationId xmlns:a16="http://schemas.microsoft.com/office/drawing/2014/main" xmlns="" id="{4E7AC30E-1CCB-6B1B-CB69-7623A7213178}"/>
                </a:ext>
              </a:extLst>
            </p:cNvPr>
            <p:cNvSpPr/>
            <p:nvPr/>
          </p:nvSpPr>
          <p:spPr>
            <a:xfrm>
              <a:off x="5470500" y="3161905"/>
              <a:ext cx="2243765" cy="1756144"/>
            </a:xfrm>
            <a:custGeom>
              <a:avLst/>
              <a:gdLst/>
              <a:ahLst/>
              <a:cxnLst/>
              <a:rect l="l" t="t" r="r" b="b"/>
              <a:pathLst>
                <a:path w="26555" h="20784" extrusionOk="0">
                  <a:moveTo>
                    <a:pt x="21662" y="15542"/>
                  </a:moveTo>
                  <a:lnTo>
                    <a:pt x="21662" y="15542"/>
                  </a:lnTo>
                  <a:cubicBezTo>
                    <a:pt x="21662" y="15545"/>
                    <a:pt x="21660" y="15547"/>
                    <a:pt x="21659" y="15549"/>
                  </a:cubicBezTo>
                  <a:cubicBezTo>
                    <a:pt x="21661" y="15547"/>
                    <a:pt x="21662" y="15545"/>
                    <a:pt x="21662" y="15542"/>
                  </a:cubicBezTo>
                  <a:close/>
                  <a:moveTo>
                    <a:pt x="19962" y="0"/>
                  </a:moveTo>
                  <a:cubicBezTo>
                    <a:pt x="19518" y="810"/>
                    <a:pt x="19009" y="1567"/>
                    <a:pt x="18434" y="2285"/>
                  </a:cubicBezTo>
                  <a:cubicBezTo>
                    <a:pt x="18239" y="2533"/>
                    <a:pt x="18043" y="2768"/>
                    <a:pt x="17834" y="2990"/>
                  </a:cubicBezTo>
                  <a:cubicBezTo>
                    <a:pt x="17808" y="3029"/>
                    <a:pt x="17769" y="3081"/>
                    <a:pt x="17729" y="3121"/>
                  </a:cubicBezTo>
                  <a:cubicBezTo>
                    <a:pt x="17717" y="3133"/>
                    <a:pt x="17691" y="3147"/>
                    <a:pt x="17677" y="3173"/>
                  </a:cubicBezTo>
                  <a:cubicBezTo>
                    <a:pt x="17651" y="3186"/>
                    <a:pt x="17638" y="3212"/>
                    <a:pt x="17612" y="3238"/>
                  </a:cubicBezTo>
                  <a:cubicBezTo>
                    <a:pt x="17599" y="3264"/>
                    <a:pt x="17573" y="3277"/>
                    <a:pt x="17547" y="3304"/>
                  </a:cubicBezTo>
                  <a:cubicBezTo>
                    <a:pt x="17534" y="3316"/>
                    <a:pt x="17520" y="3342"/>
                    <a:pt x="17494" y="3356"/>
                  </a:cubicBezTo>
                  <a:cubicBezTo>
                    <a:pt x="17482" y="3382"/>
                    <a:pt x="17456" y="3408"/>
                    <a:pt x="17430" y="3434"/>
                  </a:cubicBezTo>
                  <a:cubicBezTo>
                    <a:pt x="17416" y="3447"/>
                    <a:pt x="17403" y="3447"/>
                    <a:pt x="17390" y="3460"/>
                  </a:cubicBezTo>
                  <a:cubicBezTo>
                    <a:pt x="17351" y="3486"/>
                    <a:pt x="17325" y="3512"/>
                    <a:pt x="17299" y="3539"/>
                  </a:cubicBezTo>
                  <a:cubicBezTo>
                    <a:pt x="17285" y="3551"/>
                    <a:pt x="17285" y="3565"/>
                    <a:pt x="17273" y="3565"/>
                  </a:cubicBezTo>
                  <a:cubicBezTo>
                    <a:pt x="17155" y="3669"/>
                    <a:pt x="17050" y="3760"/>
                    <a:pt x="16920" y="3838"/>
                  </a:cubicBezTo>
                  <a:cubicBezTo>
                    <a:pt x="16868" y="3878"/>
                    <a:pt x="16803" y="3917"/>
                    <a:pt x="16737" y="3956"/>
                  </a:cubicBezTo>
                  <a:cubicBezTo>
                    <a:pt x="16580" y="4047"/>
                    <a:pt x="16411" y="4113"/>
                    <a:pt x="16229" y="4165"/>
                  </a:cubicBezTo>
                  <a:cubicBezTo>
                    <a:pt x="16202" y="4178"/>
                    <a:pt x="16163" y="4191"/>
                    <a:pt x="16124" y="4191"/>
                  </a:cubicBezTo>
                  <a:cubicBezTo>
                    <a:pt x="16124" y="4191"/>
                    <a:pt x="16111" y="4191"/>
                    <a:pt x="16111" y="4204"/>
                  </a:cubicBezTo>
                  <a:cubicBezTo>
                    <a:pt x="16084" y="4204"/>
                    <a:pt x="16046" y="4204"/>
                    <a:pt x="16020" y="4217"/>
                  </a:cubicBezTo>
                  <a:lnTo>
                    <a:pt x="15994" y="4217"/>
                  </a:lnTo>
                  <a:cubicBezTo>
                    <a:pt x="15967" y="4217"/>
                    <a:pt x="15941" y="4230"/>
                    <a:pt x="15902" y="4230"/>
                  </a:cubicBezTo>
                  <a:lnTo>
                    <a:pt x="15876" y="4230"/>
                  </a:lnTo>
                  <a:cubicBezTo>
                    <a:pt x="15849" y="4230"/>
                    <a:pt x="15811" y="4244"/>
                    <a:pt x="15771" y="4244"/>
                  </a:cubicBezTo>
                  <a:lnTo>
                    <a:pt x="15641" y="4244"/>
                  </a:lnTo>
                  <a:cubicBezTo>
                    <a:pt x="15614" y="4230"/>
                    <a:pt x="15588" y="4230"/>
                    <a:pt x="15562" y="4230"/>
                  </a:cubicBezTo>
                  <a:lnTo>
                    <a:pt x="15524" y="4230"/>
                  </a:lnTo>
                  <a:cubicBezTo>
                    <a:pt x="15497" y="4230"/>
                    <a:pt x="15471" y="4217"/>
                    <a:pt x="15445" y="4217"/>
                  </a:cubicBezTo>
                  <a:lnTo>
                    <a:pt x="15419" y="4217"/>
                  </a:lnTo>
                  <a:cubicBezTo>
                    <a:pt x="15379" y="4204"/>
                    <a:pt x="15353" y="4191"/>
                    <a:pt x="15315" y="4191"/>
                  </a:cubicBezTo>
                  <a:cubicBezTo>
                    <a:pt x="15275" y="4178"/>
                    <a:pt x="15249" y="4165"/>
                    <a:pt x="15210" y="4152"/>
                  </a:cubicBezTo>
                  <a:cubicBezTo>
                    <a:pt x="15144" y="4125"/>
                    <a:pt x="15080" y="4099"/>
                    <a:pt x="15027" y="4047"/>
                  </a:cubicBezTo>
                  <a:cubicBezTo>
                    <a:pt x="15001" y="4021"/>
                    <a:pt x="14975" y="4009"/>
                    <a:pt x="14962" y="3969"/>
                  </a:cubicBezTo>
                  <a:cubicBezTo>
                    <a:pt x="14779" y="3734"/>
                    <a:pt x="14923" y="3394"/>
                    <a:pt x="15080" y="3133"/>
                  </a:cubicBezTo>
                  <a:cubicBezTo>
                    <a:pt x="15353" y="2651"/>
                    <a:pt x="15614" y="2155"/>
                    <a:pt x="15889" y="1671"/>
                  </a:cubicBezTo>
                  <a:cubicBezTo>
                    <a:pt x="15980" y="1502"/>
                    <a:pt x="16072" y="1345"/>
                    <a:pt x="16163" y="1189"/>
                  </a:cubicBezTo>
                  <a:cubicBezTo>
                    <a:pt x="15967" y="1084"/>
                    <a:pt x="15823" y="992"/>
                    <a:pt x="15641" y="888"/>
                  </a:cubicBezTo>
                  <a:cubicBezTo>
                    <a:pt x="15223" y="1789"/>
                    <a:pt x="14636" y="2611"/>
                    <a:pt x="13931" y="3304"/>
                  </a:cubicBezTo>
                  <a:lnTo>
                    <a:pt x="13853" y="3382"/>
                  </a:lnTo>
                  <a:lnTo>
                    <a:pt x="13839" y="3394"/>
                  </a:lnTo>
                  <a:cubicBezTo>
                    <a:pt x="13787" y="3447"/>
                    <a:pt x="13722" y="3486"/>
                    <a:pt x="13670" y="3525"/>
                  </a:cubicBezTo>
                  <a:cubicBezTo>
                    <a:pt x="13670" y="3539"/>
                    <a:pt x="13656" y="3539"/>
                    <a:pt x="13656" y="3539"/>
                  </a:cubicBezTo>
                  <a:cubicBezTo>
                    <a:pt x="13604" y="3577"/>
                    <a:pt x="13539" y="3629"/>
                    <a:pt x="13473" y="3656"/>
                  </a:cubicBezTo>
                  <a:lnTo>
                    <a:pt x="13461" y="3669"/>
                  </a:lnTo>
                  <a:cubicBezTo>
                    <a:pt x="13395" y="3695"/>
                    <a:pt x="13330" y="3734"/>
                    <a:pt x="13265" y="3747"/>
                  </a:cubicBezTo>
                  <a:cubicBezTo>
                    <a:pt x="13226" y="3760"/>
                    <a:pt x="13186" y="3774"/>
                    <a:pt x="13160" y="3774"/>
                  </a:cubicBezTo>
                  <a:cubicBezTo>
                    <a:pt x="13134" y="3786"/>
                    <a:pt x="13108" y="3786"/>
                    <a:pt x="13069" y="3786"/>
                  </a:cubicBezTo>
                  <a:lnTo>
                    <a:pt x="12951" y="3786"/>
                  </a:lnTo>
                  <a:cubicBezTo>
                    <a:pt x="12913" y="3774"/>
                    <a:pt x="12886" y="3774"/>
                    <a:pt x="12847" y="3760"/>
                  </a:cubicBezTo>
                  <a:cubicBezTo>
                    <a:pt x="12821" y="3760"/>
                    <a:pt x="12795" y="3747"/>
                    <a:pt x="12768" y="3734"/>
                  </a:cubicBezTo>
                  <a:cubicBezTo>
                    <a:pt x="12547" y="3643"/>
                    <a:pt x="12403" y="3421"/>
                    <a:pt x="12312" y="3173"/>
                  </a:cubicBezTo>
                  <a:cubicBezTo>
                    <a:pt x="12246" y="3016"/>
                    <a:pt x="12208" y="2834"/>
                    <a:pt x="12182" y="2663"/>
                  </a:cubicBezTo>
                  <a:cubicBezTo>
                    <a:pt x="12116" y="2285"/>
                    <a:pt x="12051" y="1920"/>
                    <a:pt x="11985" y="1541"/>
                  </a:cubicBezTo>
                  <a:cubicBezTo>
                    <a:pt x="11907" y="1163"/>
                    <a:pt x="11842" y="783"/>
                    <a:pt x="11776" y="405"/>
                  </a:cubicBezTo>
                  <a:lnTo>
                    <a:pt x="11515" y="405"/>
                  </a:lnTo>
                  <a:cubicBezTo>
                    <a:pt x="11437" y="418"/>
                    <a:pt x="11346" y="418"/>
                    <a:pt x="11268" y="418"/>
                  </a:cubicBezTo>
                  <a:cubicBezTo>
                    <a:pt x="11332" y="745"/>
                    <a:pt x="11385" y="1084"/>
                    <a:pt x="11437" y="1424"/>
                  </a:cubicBezTo>
                  <a:cubicBezTo>
                    <a:pt x="11515" y="1984"/>
                    <a:pt x="11541" y="2546"/>
                    <a:pt x="11541" y="3107"/>
                  </a:cubicBezTo>
                  <a:cubicBezTo>
                    <a:pt x="11541" y="3290"/>
                    <a:pt x="11529" y="3499"/>
                    <a:pt x="11385" y="3603"/>
                  </a:cubicBezTo>
                  <a:cubicBezTo>
                    <a:pt x="11332" y="3643"/>
                    <a:pt x="11280" y="3669"/>
                    <a:pt x="11228" y="3669"/>
                  </a:cubicBezTo>
                  <a:cubicBezTo>
                    <a:pt x="11202" y="3682"/>
                    <a:pt x="11176" y="3682"/>
                    <a:pt x="11150" y="3682"/>
                  </a:cubicBezTo>
                  <a:cubicBezTo>
                    <a:pt x="11007" y="3669"/>
                    <a:pt x="10850" y="3617"/>
                    <a:pt x="10719" y="3551"/>
                  </a:cubicBezTo>
                  <a:cubicBezTo>
                    <a:pt x="10537" y="3460"/>
                    <a:pt x="10354" y="3382"/>
                    <a:pt x="10171" y="3290"/>
                  </a:cubicBezTo>
                  <a:cubicBezTo>
                    <a:pt x="10105" y="3251"/>
                    <a:pt x="10027" y="3225"/>
                    <a:pt x="9962" y="3186"/>
                  </a:cubicBezTo>
                  <a:cubicBezTo>
                    <a:pt x="9623" y="3016"/>
                    <a:pt x="9283" y="2846"/>
                    <a:pt x="8956" y="2663"/>
                  </a:cubicBezTo>
                  <a:cubicBezTo>
                    <a:pt x="8918" y="2651"/>
                    <a:pt x="8878" y="2625"/>
                    <a:pt x="8852" y="2611"/>
                  </a:cubicBezTo>
                  <a:cubicBezTo>
                    <a:pt x="8800" y="2585"/>
                    <a:pt x="8735" y="2546"/>
                    <a:pt x="8683" y="2520"/>
                  </a:cubicBezTo>
                  <a:cubicBezTo>
                    <a:pt x="8643" y="2494"/>
                    <a:pt x="8604" y="2468"/>
                    <a:pt x="8552" y="2442"/>
                  </a:cubicBezTo>
                  <a:cubicBezTo>
                    <a:pt x="8500" y="2416"/>
                    <a:pt x="8460" y="2390"/>
                    <a:pt x="8408" y="2350"/>
                  </a:cubicBezTo>
                  <a:cubicBezTo>
                    <a:pt x="8356" y="2324"/>
                    <a:pt x="8317" y="2298"/>
                    <a:pt x="8265" y="2272"/>
                  </a:cubicBezTo>
                  <a:cubicBezTo>
                    <a:pt x="8213" y="2246"/>
                    <a:pt x="8173" y="2219"/>
                    <a:pt x="8121" y="2181"/>
                  </a:cubicBezTo>
                  <a:cubicBezTo>
                    <a:pt x="8069" y="2155"/>
                    <a:pt x="8030" y="2115"/>
                    <a:pt x="7978" y="2089"/>
                  </a:cubicBezTo>
                  <a:cubicBezTo>
                    <a:pt x="7938" y="2063"/>
                    <a:pt x="7886" y="2037"/>
                    <a:pt x="7847" y="2011"/>
                  </a:cubicBezTo>
                  <a:cubicBezTo>
                    <a:pt x="7781" y="1958"/>
                    <a:pt x="7717" y="1920"/>
                    <a:pt x="7651" y="1868"/>
                  </a:cubicBezTo>
                  <a:cubicBezTo>
                    <a:pt x="7625" y="1854"/>
                    <a:pt x="7599" y="1841"/>
                    <a:pt x="7573" y="1815"/>
                  </a:cubicBezTo>
                  <a:cubicBezTo>
                    <a:pt x="7482" y="1750"/>
                    <a:pt x="7403" y="1697"/>
                    <a:pt x="7325" y="1633"/>
                  </a:cubicBezTo>
                  <a:cubicBezTo>
                    <a:pt x="7285" y="1606"/>
                    <a:pt x="7259" y="1580"/>
                    <a:pt x="7233" y="1554"/>
                  </a:cubicBezTo>
                  <a:cubicBezTo>
                    <a:pt x="7168" y="1515"/>
                    <a:pt x="7116" y="1462"/>
                    <a:pt x="7064" y="1424"/>
                  </a:cubicBezTo>
                  <a:cubicBezTo>
                    <a:pt x="7024" y="1398"/>
                    <a:pt x="6998" y="1371"/>
                    <a:pt x="6960" y="1345"/>
                  </a:cubicBezTo>
                  <a:cubicBezTo>
                    <a:pt x="6907" y="1293"/>
                    <a:pt x="6855" y="1253"/>
                    <a:pt x="6803" y="1215"/>
                  </a:cubicBezTo>
                  <a:cubicBezTo>
                    <a:pt x="6777" y="1175"/>
                    <a:pt x="6737" y="1149"/>
                    <a:pt x="6711" y="1123"/>
                  </a:cubicBezTo>
                  <a:cubicBezTo>
                    <a:pt x="6659" y="1071"/>
                    <a:pt x="6607" y="1032"/>
                    <a:pt x="6568" y="980"/>
                  </a:cubicBezTo>
                  <a:cubicBezTo>
                    <a:pt x="6528" y="954"/>
                    <a:pt x="6502" y="928"/>
                    <a:pt x="6476" y="888"/>
                  </a:cubicBezTo>
                  <a:lnTo>
                    <a:pt x="6319" y="731"/>
                  </a:lnTo>
                  <a:lnTo>
                    <a:pt x="6241" y="653"/>
                  </a:lnTo>
                  <a:cubicBezTo>
                    <a:pt x="6176" y="575"/>
                    <a:pt x="6098" y="496"/>
                    <a:pt x="6032" y="405"/>
                  </a:cubicBezTo>
                  <a:cubicBezTo>
                    <a:pt x="5980" y="431"/>
                    <a:pt x="5941" y="470"/>
                    <a:pt x="5902" y="496"/>
                  </a:cubicBezTo>
                  <a:cubicBezTo>
                    <a:pt x="5823" y="548"/>
                    <a:pt x="5759" y="614"/>
                    <a:pt x="5667" y="666"/>
                  </a:cubicBezTo>
                  <a:lnTo>
                    <a:pt x="5680" y="666"/>
                  </a:lnTo>
                  <a:cubicBezTo>
                    <a:pt x="5745" y="771"/>
                    <a:pt x="5823" y="862"/>
                    <a:pt x="5889" y="966"/>
                  </a:cubicBezTo>
                  <a:cubicBezTo>
                    <a:pt x="5915" y="992"/>
                    <a:pt x="5928" y="1006"/>
                    <a:pt x="5941" y="1032"/>
                  </a:cubicBezTo>
                  <a:cubicBezTo>
                    <a:pt x="6020" y="1123"/>
                    <a:pt x="6084" y="1215"/>
                    <a:pt x="6163" y="1306"/>
                  </a:cubicBezTo>
                  <a:cubicBezTo>
                    <a:pt x="6189" y="1319"/>
                    <a:pt x="6202" y="1345"/>
                    <a:pt x="6228" y="1371"/>
                  </a:cubicBezTo>
                  <a:cubicBezTo>
                    <a:pt x="6293" y="1450"/>
                    <a:pt x="6372" y="1528"/>
                    <a:pt x="6450" y="1606"/>
                  </a:cubicBezTo>
                  <a:cubicBezTo>
                    <a:pt x="6463" y="1633"/>
                    <a:pt x="6490" y="1659"/>
                    <a:pt x="6516" y="1671"/>
                  </a:cubicBezTo>
                  <a:cubicBezTo>
                    <a:pt x="6580" y="1750"/>
                    <a:pt x="6646" y="1815"/>
                    <a:pt x="6725" y="1880"/>
                  </a:cubicBezTo>
                  <a:lnTo>
                    <a:pt x="6815" y="1972"/>
                  </a:lnTo>
                  <a:cubicBezTo>
                    <a:pt x="6881" y="2024"/>
                    <a:pt x="6946" y="2089"/>
                    <a:pt x="7024" y="2155"/>
                  </a:cubicBezTo>
                  <a:cubicBezTo>
                    <a:pt x="7155" y="2259"/>
                    <a:pt x="7273" y="2364"/>
                    <a:pt x="7416" y="2468"/>
                  </a:cubicBezTo>
                  <a:cubicBezTo>
                    <a:pt x="7430" y="2481"/>
                    <a:pt x="7456" y="2494"/>
                    <a:pt x="7468" y="2507"/>
                  </a:cubicBezTo>
                  <a:cubicBezTo>
                    <a:pt x="7547" y="2572"/>
                    <a:pt x="7638" y="2625"/>
                    <a:pt x="7717" y="2689"/>
                  </a:cubicBezTo>
                  <a:lnTo>
                    <a:pt x="7834" y="2768"/>
                  </a:lnTo>
                  <a:cubicBezTo>
                    <a:pt x="7860" y="2781"/>
                    <a:pt x="7886" y="2794"/>
                    <a:pt x="7912" y="2820"/>
                  </a:cubicBezTo>
                  <a:lnTo>
                    <a:pt x="7926" y="2820"/>
                  </a:lnTo>
                  <a:cubicBezTo>
                    <a:pt x="7990" y="2860"/>
                    <a:pt x="8056" y="2912"/>
                    <a:pt x="8134" y="2951"/>
                  </a:cubicBezTo>
                  <a:cubicBezTo>
                    <a:pt x="8839" y="3368"/>
                    <a:pt x="9649" y="3721"/>
                    <a:pt x="10067" y="4400"/>
                  </a:cubicBezTo>
                  <a:cubicBezTo>
                    <a:pt x="10627" y="5340"/>
                    <a:pt x="10197" y="9243"/>
                    <a:pt x="9870" y="11201"/>
                  </a:cubicBezTo>
                  <a:cubicBezTo>
                    <a:pt x="9806" y="11332"/>
                    <a:pt x="9766" y="11541"/>
                    <a:pt x="9740" y="11880"/>
                  </a:cubicBezTo>
                  <a:cubicBezTo>
                    <a:pt x="9675" y="12455"/>
                    <a:pt x="9479" y="13016"/>
                    <a:pt x="9139" y="13499"/>
                  </a:cubicBezTo>
                  <a:cubicBezTo>
                    <a:pt x="8839" y="13930"/>
                    <a:pt x="8422" y="14308"/>
                    <a:pt x="7912" y="14452"/>
                  </a:cubicBezTo>
                  <a:cubicBezTo>
                    <a:pt x="7560" y="14543"/>
                    <a:pt x="7195" y="14531"/>
                    <a:pt x="6842" y="14622"/>
                  </a:cubicBezTo>
                  <a:cubicBezTo>
                    <a:pt x="6502" y="14700"/>
                    <a:pt x="6189" y="14883"/>
                    <a:pt x="5954" y="15131"/>
                  </a:cubicBezTo>
                  <a:cubicBezTo>
                    <a:pt x="5706" y="15392"/>
                    <a:pt x="5550" y="15706"/>
                    <a:pt x="5301" y="15953"/>
                  </a:cubicBezTo>
                  <a:cubicBezTo>
                    <a:pt x="4845" y="16397"/>
                    <a:pt x="4178" y="16567"/>
                    <a:pt x="3552" y="16606"/>
                  </a:cubicBezTo>
                  <a:cubicBezTo>
                    <a:pt x="2913" y="16646"/>
                    <a:pt x="2260" y="16593"/>
                    <a:pt x="1633" y="16672"/>
                  </a:cubicBezTo>
                  <a:cubicBezTo>
                    <a:pt x="993" y="16763"/>
                    <a:pt x="354" y="17024"/>
                    <a:pt x="1" y="17546"/>
                  </a:cubicBezTo>
                  <a:cubicBezTo>
                    <a:pt x="772" y="17285"/>
                    <a:pt x="1503" y="17090"/>
                    <a:pt x="2312" y="17050"/>
                  </a:cubicBezTo>
                  <a:cubicBezTo>
                    <a:pt x="2977" y="17024"/>
                    <a:pt x="3656" y="17063"/>
                    <a:pt x="4257" y="16815"/>
                  </a:cubicBezTo>
                  <a:lnTo>
                    <a:pt x="4257" y="16815"/>
                  </a:lnTo>
                  <a:cubicBezTo>
                    <a:pt x="4204" y="17220"/>
                    <a:pt x="3905" y="17520"/>
                    <a:pt x="3565" y="17742"/>
                  </a:cubicBezTo>
                  <a:cubicBezTo>
                    <a:pt x="3226" y="17964"/>
                    <a:pt x="2834" y="18120"/>
                    <a:pt x="2521" y="18369"/>
                  </a:cubicBezTo>
                  <a:cubicBezTo>
                    <a:pt x="2194" y="18616"/>
                    <a:pt x="1946" y="18996"/>
                    <a:pt x="1999" y="19387"/>
                  </a:cubicBezTo>
                  <a:cubicBezTo>
                    <a:pt x="2403" y="18656"/>
                    <a:pt x="3526" y="18643"/>
                    <a:pt x="4100" y="18029"/>
                  </a:cubicBezTo>
                  <a:cubicBezTo>
                    <a:pt x="4270" y="17847"/>
                    <a:pt x="4375" y="17612"/>
                    <a:pt x="4531" y="17415"/>
                  </a:cubicBezTo>
                  <a:cubicBezTo>
                    <a:pt x="4871" y="16959"/>
                    <a:pt x="5405" y="16658"/>
                    <a:pt x="5915" y="16371"/>
                  </a:cubicBezTo>
                  <a:cubicBezTo>
                    <a:pt x="6002" y="16323"/>
                    <a:pt x="6112" y="16274"/>
                    <a:pt x="6216" y="16274"/>
                  </a:cubicBezTo>
                  <a:cubicBezTo>
                    <a:pt x="6251" y="16274"/>
                    <a:pt x="6286" y="16279"/>
                    <a:pt x="6319" y="16293"/>
                  </a:cubicBezTo>
                  <a:cubicBezTo>
                    <a:pt x="6385" y="16332"/>
                    <a:pt x="6424" y="16397"/>
                    <a:pt x="6463" y="16463"/>
                  </a:cubicBezTo>
                  <a:cubicBezTo>
                    <a:pt x="6685" y="16855"/>
                    <a:pt x="6542" y="17337"/>
                    <a:pt x="6568" y="17781"/>
                  </a:cubicBezTo>
                  <a:cubicBezTo>
                    <a:pt x="6594" y="18225"/>
                    <a:pt x="6815" y="18656"/>
                    <a:pt x="7155" y="18956"/>
                  </a:cubicBezTo>
                  <a:cubicBezTo>
                    <a:pt x="7012" y="18329"/>
                    <a:pt x="6920" y="17703"/>
                    <a:pt x="6920" y="17063"/>
                  </a:cubicBezTo>
                  <a:cubicBezTo>
                    <a:pt x="6920" y="16815"/>
                    <a:pt x="6933" y="16580"/>
                    <a:pt x="6868" y="16345"/>
                  </a:cubicBezTo>
                  <a:cubicBezTo>
                    <a:pt x="6815" y="16162"/>
                    <a:pt x="6725" y="15993"/>
                    <a:pt x="6763" y="15810"/>
                  </a:cubicBezTo>
                  <a:cubicBezTo>
                    <a:pt x="6803" y="15614"/>
                    <a:pt x="6972" y="15457"/>
                    <a:pt x="7155" y="15379"/>
                  </a:cubicBezTo>
                  <a:cubicBezTo>
                    <a:pt x="7243" y="15335"/>
                    <a:pt x="7344" y="15303"/>
                    <a:pt x="7440" y="15303"/>
                  </a:cubicBezTo>
                  <a:cubicBezTo>
                    <a:pt x="7486" y="15303"/>
                    <a:pt x="7531" y="15310"/>
                    <a:pt x="7573" y="15327"/>
                  </a:cubicBezTo>
                  <a:cubicBezTo>
                    <a:pt x="7665" y="15353"/>
                    <a:pt x="7743" y="15419"/>
                    <a:pt x="7808" y="15483"/>
                  </a:cubicBezTo>
                  <a:cubicBezTo>
                    <a:pt x="7990" y="15706"/>
                    <a:pt x="8069" y="16005"/>
                    <a:pt x="8016" y="16280"/>
                  </a:cubicBezTo>
                  <a:cubicBezTo>
                    <a:pt x="7978" y="16475"/>
                    <a:pt x="7873" y="16658"/>
                    <a:pt x="7821" y="16855"/>
                  </a:cubicBezTo>
                  <a:cubicBezTo>
                    <a:pt x="7755" y="17063"/>
                    <a:pt x="7743" y="17285"/>
                    <a:pt x="7781" y="17494"/>
                  </a:cubicBezTo>
                  <a:cubicBezTo>
                    <a:pt x="7755" y="17285"/>
                    <a:pt x="7886" y="17102"/>
                    <a:pt x="8004" y="16919"/>
                  </a:cubicBezTo>
                  <a:cubicBezTo>
                    <a:pt x="8239" y="16541"/>
                    <a:pt x="8369" y="16084"/>
                    <a:pt x="8356" y="15640"/>
                  </a:cubicBezTo>
                  <a:cubicBezTo>
                    <a:pt x="8343" y="15509"/>
                    <a:pt x="8330" y="15366"/>
                    <a:pt x="8396" y="15248"/>
                  </a:cubicBezTo>
                  <a:cubicBezTo>
                    <a:pt x="8448" y="15131"/>
                    <a:pt x="8565" y="15066"/>
                    <a:pt x="8669" y="14987"/>
                  </a:cubicBezTo>
                  <a:cubicBezTo>
                    <a:pt x="9153" y="14648"/>
                    <a:pt x="9597" y="14230"/>
                    <a:pt x="9949" y="13747"/>
                  </a:cubicBezTo>
                  <a:cubicBezTo>
                    <a:pt x="10027" y="13643"/>
                    <a:pt x="10105" y="13525"/>
                    <a:pt x="10223" y="13460"/>
                  </a:cubicBezTo>
                  <a:cubicBezTo>
                    <a:pt x="10287" y="13428"/>
                    <a:pt x="10355" y="13413"/>
                    <a:pt x="10423" y="13413"/>
                  </a:cubicBezTo>
                  <a:cubicBezTo>
                    <a:pt x="10604" y="13413"/>
                    <a:pt x="10785" y="13517"/>
                    <a:pt x="10889" y="13669"/>
                  </a:cubicBezTo>
                  <a:cubicBezTo>
                    <a:pt x="11019" y="13878"/>
                    <a:pt x="11019" y="14139"/>
                    <a:pt x="10954" y="14374"/>
                  </a:cubicBezTo>
                  <a:cubicBezTo>
                    <a:pt x="10889" y="14609"/>
                    <a:pt x="10772" y="14831"/>
                    <a:pt x="10667" y="15053"/>
                  </a:cubicBezTo>
                  <a:cubicBezTo>
                    <a:pt x="10171" y="16084"/>
                    <a:pt x="10093" y="17298"/>
                    <a:pt x="10458" y="18395"/>
                  </a:cubicBezTo>
                  <a:cubicBezTo>
                    <a:pt x="10354" y="18056"/>
                    <a:pt x="10549" y="17742"/>
                    <a:pt x="10601" y="17403"/>
                  </a:cubicBezTo>
                  <a:cubicBezTo>
                    <a:pt x="10641" y="17168"/>
                    <a:pt x="10589" y="16919"/>
                    <a:pt x="10601" y="16684"/>
                  </a:cubicBezTo>
                  <a:cubicBezTo>
                    <a:pt x="10615" y="16449"/>
                    <a:pt x="10732" y="16176"/>
                    <a:pt x="10967" y="16110"/>
                  </a:cubicBezTo>
                  <a:cubicBezTo>
                    <a:pt x="11006" y="16097"/>
                    <a:pt x="11046" y="16091"/>
                    <a:pt x="11085" y="16091"/>
                  </a:cubicBezTo>
                  <a:cubicBezTo>
                    <a:pt x="11320" y="16091"/>
                    <a:pt x="11538" y="16306"/>
                    <a:pt x="11594" y="16541"/>
                  </a:cubicBezTo>
                  <a:cubicBezTo>
                    <a:pt x="11659" y="16828"/>
                    <a:pt x="11541" y="17102"/>
                    <a:pt x="11437" y="17377"/>
                  </a:cubicBezTo>
                  <a:cubicBezTo>
                    <a:pt x="11332" y="17638"/>
                    <a:pt x="11215" y="17911"/>
                    <a:pt x="11242" y="18186"/>
                  </a:cubicBezTo>
                  <a:cubicBezTo>
                    <a:pt x="11280" y="18526"/>
                    <a:pt x="11541" y="18799"/>
                    <a:pt x="11659" y="19126"/>
                  </a:cubicBezTo>
                  <a:cubicBezTo>
                    <a:pt x="11868" y="19648"/>
                    <a:pt x="11712" y="20235"/>
                    <a:pt x="11541" y="20784"/>
                  </a:cubicBezTo>
                  <a:cubicBezTo>
                    <a:pt x="12011" y="20235"/>
                    <a:pt x="12155" y="19439"/>
                    <a:pt x="11881" y="18787"/>
                  </a:cubicBezTo>
                  <a:lnTo>
                    <a:pt x="11881" y="18787"/>
                  </a:lnTo>
                  <a:cubicBezTo>
                    <a:pt x="12377" y="18865"/>
                    <a:pt x="12795" y="19309"/>
                    <a:pt x="12847" y="19791"/>
                  </a:cubicBezTo>
                  <a:cubicBezTo>
                    <a:pt x="13003" y="19504"/>
                    <a:pt x="12951" y="19113"/>
                    <a:pt x="12716" y="18878"/>
                  </a:cubicBezTo>
                  <a:cubicBezTo>
                    <a:pt x="12495" y="18656"/>
                    <a:pt x="12129" y="18578"/>
                    <a:pt x="11920" y="18329"/>
                  </a:cubicBezTo>
                  <a:cubicBezTo>
                    <a:pt x="11738" y="18120"/>
                    <a:pt x="11712" y="17807"/>
                    <a:pt x="11790" y="17533"/>
                  </a:cubicBezTo>
                  <a:cubicBezTo>
                    <a:pt x="11881" y="17259"/>
                    <a:pt x="12063" y="17037"/>
                    <a:pt x="12272" y="16841"/>
                  </a:cubicBezTo>
                  <a:cubicBezTo>
                    <a:pt x="12455" y="16919"/>
                    <a:pt x="12612" y="17063"/>
                    <a:pt x="12716" y="17233"/>
                  </a:cubicBezTo>
                  <a:cubicBezTo>
                    <a:pt x="12573" y="17455"/>
                    <a:pt x="12455" y="17703"/>
                    <a:pt x="12390" y="17964"/>
                  </a:cubicBezTo>
                  <a:cubicBezTo>
                    <a:pt x="12690" y="17859"/>
                    <a:pt x="12873" y="17546"/>
                    <a:pt x="12873" y="17246"/>
                  </a:cubicBezTo>
                  <a:cubicBezTo>
                    <a:pt x="12873" y="16945"/>
                    <a:pt x="12690" y="16658"/>
                    <a:pt x="12443" y="16475"/>
                  </a:cubicBezTo>
                  <a:cubicBezTo>
                    <a:pt x="12312" y="16371"/>
                    <a:pt x="12155" y="16306"/>
                    <a:pt x="12037" y="16188"/>
                  </a:cubicBezTo>
                  <a:cubicBezTo>
                    <a:pt x="11881" y="16019"/>
                    <a:pt x="11842" y="15770"/>
                    <a:pt x="11816" y="15549"/>
                  </a:cubicBezTo>
                  <a:cubicBezTo>
                    <a:pt x="11776" y="15210"/>
                    <a:pt x="11790" y="14804"/>
                    <a:pt x="12063" y="14596"/>
                  </a:cubicBezTo>
                  <a:cubicBezTo>
                    <a:pt x="12171" y="14508"/>
                    <a:pt x="12302" y="14469"/>
                    <a:pt x="12437" y="14469"/>
                  </a:cubicBezTo>
                  <a:cubicBezTo>
                    <a:pt x="12743" y="14469"/>
                    <a:pt x="13069" y="14671"/>
                    <a:pt x="13186" y="14961"/>
                  </a:cubicBezTo>
                  <a:cubicBezTo>
                    <a:pt x="13356" y="15379"/>
                    <a:pt x="13200" y="15862"/>
                    <a:pt x="12939" y="16214"/>
                  </a:cubicBezTo>
                  <a:cubicBezTo>
                    <a:pt x="13200" y="16150"/>
                    <a:pt x="13409" y="15915"/>
                    <a:pt x="13447" y="15653"/>
                  </a:cubicBezTo>
                  <a:cubicBezTo>
                    <a:pt x="13473" y="15405"/>
                    <a:pt x="13383" y="15184"/>
                    <a:pt x="13369" y="14935"/>
                  </a:cubicBezTo>
                  <a:cubicBezTo>
                    <a:pt x="13356" y="14700"/>
                    <a:pt x="13473" y="14413"/>
                    <a:pt x="13708" y="14374"/>
                  </a:cubicBezTo>
                  <a:cubicBezTo>
                    <a:pt x="13729" y="14370"/>
                    <a:pt x="13750" y="14369"/>
                    <a:pt x="13770" y="14369"/>
                  </a:cubicBezTo>
                  <a:cubicBezTo>
                    <a:pt x="13967" y="14369"/>
                    <a:pt x="14138" y="14534"/>
                    <a:pt x="14257" y="14700"/>
                  </a:cubicBezTo>
                  <a:cubicBezTo>
                    <a:pt x="14636" y="15236"/>
                    <a:pt x="14845" y="15901"/>
                    <a:pt x="14845" y="16554"/>
                  </a:cubicBezTo>
                  <a:cubicBezTo>
                    <a:pt x="14845" y="16710"/>
                    <a:pt x="14831" y="16881"/>
                    <a:pt x="14897" y="17037"/>
                  </a:cubicBezTo>
                  <a:cubicBezTo>
                    <a:pt x="14988" y="17233"/>
                    <a:pt x="15184" y="17351"/>
                    <a:pt x="15406" y="17429"/>
                  </a:cubicBezTo>
                  <a:cubicBezTo>
                    <a:pt x="15236" y="17533"/>
                    <a:pt x="15118" y="17716"/>
                    <a:pt x="15040" y="17938"/>
                  </a:cubicBezTo>
                  <a:cubicBezTo>
                    <a:pt x="14897" y="18343"/>
                    <a:pt x="14819" y="18773"/>
                    <a:pt x="14792" y="19204"/>
                  </a:cubicBezTo>
                  <a:cubicBezTo>
                    <a:pt x="14909" y="18904"/>
                    <a:pt x="15014" y="18616"/>
                    <a:pt x="15118" y="18329"/>
                  </a:cubicBezTo>
                  <a:cubicBezTo>
                    <a:pt x="15171" y="18199"/>
                    <a:pt x="15223" y="18068"/>
                    <a:pt x="15315" y="17964"/>
                  </a:cubicBezTo>
                  <a:cubicBezTo>
                    <a:pt x="15419" y="17847"/>
                    <a:pt x="15562" y="17781"/>
                    <a:pt x="15680" y="17703"/>
                  </a:cubicBezTo>
                  <a:cubicBezTo>
                    <a:pt x="15759" y="17650"/>
                    <a:pt x="15837" y="17572"/>
                    <a:pt x="15876" y="17507"/>
                  </a:cubicBezTo>
                  <a:cubicBezTo>
                    <a:pt x="16098" y="17533"/>
                    <a:pt x="16319" y="17560"/>
                    <a:pt x="16516" y="17664"/>
                  </a:cubicBezTo>
                  <a:cubicBezTo>
                    <a:pt x="17129" y="17977"/>
                    <a:pt x="17195" y="18825"/>
                    <a:pt x="17703" y="19295"/>
                  </a:cubicBezTo>
                  <a:cubicBezTo>
                    <a:pt x="18147" y="19713"/>
                    <a:pt x="18866" y="19739"/>
                    <a:pt x="19322" y="20157"/>
                  </a:cubicBezTo>
                  <a:cubicBezTo>
                    <a:pt x="19179" y="19556"/>
                    <a:pt x="18343" y="19426"/>
                    <a:pt x="17912" y="18982"/>
                  </a:cubicBezTo>
                  <a:cubicBezTo>
                    <a:pt x="17573" y="18630"/>
                    <a:pt x="17494" y="18108"/>
                    <a:pt x="17233" y="17703"/>
                  </a:cubicBezTo>
                  <a:cubicBezTo>
                    <a:pt x="17247" y="17702"/>
                    <a:pt x="17260" y="17702"/>
                    <a:pt x="17274" y="17702"/>
                  </a:cubicBezTo>
                  <a:cubicBezTo>
                    <a:pt x="17586" y="17702"/>
                    <a:pt x="17886" y="17839"/>
                    <a:pt x="18173" y="17964"/>
                  </a:cubicBezTo>
                  <a:cubicBezTo>
                    <a:pt x="18422" y="18068"/>
                    <a:pt x="18657" y="18173"/>
                    <a:pt x="18892" y="18277"/>
                  </a:cubicBezTo>
                  <a:cubicBezTo>
                    <a:pt x="18787" y="18082"/>
                    <a:pt x="18578" y="17938"/>
                    <a:pt x="18382" y="17821"/>
                  </a:cubicBezTo>
                  <a:cubicBezTo>
                    <a:pt x="18239" y="17742"/>
                    <a:pt x="18082" y="17664"/>
                    <a:pt x="17912" y="17624"/>
                  </a:cubicBezTo>
                  <a:cubicBezTo>
                    <a:pt x="17788" y="17592"/>
                    <a:pt x="17661" y="17585"/>
                    <a:pt x="17532" y="17585"/>
                  </a:cubicBezTo>
                  <a:cubicBezTo>
                    <a:pt x="17445" y="17585"/>
                    <a:pt x="17357" y="17588"/>
                    <a:pt x="17269" y="17588"/>
                  </a:cubicBezTo>
                  <a:cubicBezTo>
                    <a:pt x="17227" y="17588"/>
                    <a:pt x="17185" y="17588"/>
                    <a:pt x="17142" y="17586"/>
                  </a:cubicBezTo>
                  <a:lnTo>
                    <a:pt x="17012" y="17455"/>
                  </a:lnTo>
                  <a:cubicBezTo>
                    <a:pt x="16580" y="17102"/>
                    <a:pt x="15902" y="17116"/>
                    <a:pt x="15550" y="16698"/>
                  </a:cubicBezTo>
                  <a:cubicBezTo>
                    <a:pt x="15393" y="16528"/>
                    <a:pt x="15315" y="16293"/>
                    <a:pt x="15249" y="16071"/>
                  </a:cubicBezTo>
                  <a:cubicBezTo>
                    <a:pt x="15132" y="15640"/>
                    <a:pt x="15001" y="15210"/>
                    <a:pt x="14871" y="14778"/>
                  </a:cubicBezTo>
                  <a:cubicBezTo>
                    <a:pt x="14845" y="14700"/>
                    <a:pt x="14819" y="14609"/>
                    <a:pt x="14819" y="14517"/>
                  </a:cubicBezTo>
                  <a:cubicBezTo>
                    <a:pt x="14831" y="14361"/>
                    <a:pt x="14923" y="14217"/>
                    <a:pt x="15054" y="14113"/>
                  </a:cubicBezTo>
                  <a:cubicBezTo>
                    <a:pt x="15237" y="13963"/>
                    <a:pt x="15473" y="13899"/>
                    <a:pt x="15717" y="13899"/>
                  </a:cubicBezTo>
                  <a:cubicBezTo>
                    <a:pt x="15941" y="13899"/>
                    <a:pt x="16171" y="13954"/>
                    <a:pt x="16372" y="14047"/>
                  </a:cubicBezTo>
                  <a:cubicBezTo>
                    <a:pt x="16502" y="14099"/>
                    <a:pt x="16620" y="14165"/>
                    <a:pt x="16737" y="14244"/>
                  </a:cubicBezTo>
                  <a:cubicBezTo>
                    <a:pt x="16711" y="14334"/>
                    <a:pt x="16685" y="14426"/>
                    <a:pt x="16672" y="14465"/>
                  </a:cubicBezTo>
                  <a:cubicBezTo>
                    <a:pt x="16607" y="14674"/>
                    <a:pt x="16659" y="14883"/>
                    <a:pt x="16699" y="15092"/>
                  </a:cubicBezTo>
                  <a:cubicBezTo>
                    <a:pt x="16777" y="15419"/>
                    <a:pt x="16868" y="15758"/>
                    <a:pt x="17103" y="15979"/>
                  </a:cubicBezTo>
                  <a:cubicBezTo>
                    <a:pt x="17142" y="15888"/>
                    <a:pt x="17077" y="15784"/>
                    <a:pt x="17024" y="15706"/>
                  </a:cubicBezTo>
                  <a:cubicBezTo>
                    <a:pt x="16829" y="15366"/>
                    <a:pt x="16789" y="14949"/>
                    <a:pt x="16934" y="14596"/>
                  </a:cubicBezTo>
                  <a:cubicBezTo>
                    <a:pt x="16960" y="14531"/>
                    <a:pt x="16986" y="14479"/>
                    <a:pt x="17012" y="14413"/>
                  </a:cubicBezTo>
                  <a:cubicBezTo>
                    <a:pt x="17181" y="14543"/>
                    <a:pt x="17351" y="14674"/>
                    <a:pt x="17534" y="14792"/>
                  </a:cubicBezTo>
                  <a:cubicBezTo>
                    <a:pt x="18161" y="15184"/>
                    <a:pt x="18878" y="15419"/>
                    <a:pt x="19609" y="15523"/>
                  </a:cubicBezTo>
                  <a:cubicBezTo>
                    <a:pt x="20145" y="15601"/>
                    <a:pt x="20758" y="15614"/>
                    <a:pt x="21137" y="16005"/>
                  </a:cubicBezTo>
                  <a:cubicBezTo>
                    <a:pt x="21346" y="16202"/>
                    <a:pt x="21450" y="16489"/>
                    <a:pt x="21555" y="16750"/>
                  </a:cubicBezTo>
                  <a:cubicBezTo>
                    <a:pt x="21581" y="16789"/>
                    <a:pt x="21594" y="16841"/>
                    <a:pt x="21620" y="16881"/>
                  </a:cubicBezTo>
                  <a:cubicBezTo>
                    <a:pt x="21594" y="16959"/>
                    <a:pt x="21567" y="17037"/>
                    <a:pt x="21555" y="17063"/>
                  </a:cubicBezTo>
                  <a:cubicBezTo>
                    <a:pt x="21477" y="17194"/>
                    <a:pt x="21372" y="17311"/>
                    <a:pt x="21280" y="17429"/>
                  </a:cubicBezTo>
                  <a:cubicBezTo>
                    <a:pt x="21097" y="17703"/>
                    <a:pt x="21007" y="18042"/>
                    <a:pt x="21045" y="18369"/>
                  </a:cubicBezTo>
                  <a:cubicBezTo>
                    <a:pt x="21071" y="18094"/>
                    <a:pt x="21189" y="17833"/>
                    <a:pt x="21372" y="17624"/>
                  </a:cubicBezTo>
                  <a:cubicBezTo>
                    <a:pt x="21489" y="17507"/>
                    <a:pt x="21633" y="17403"/>
                    <a:pt x="21738" y="17259"/>
                  </a:cubicBezTo>
                  <a:cubicBezTo>
                    <a:pt x="21750" y="17246"/>
                    <a:pt x="21764" y="17220"/>
                    <a:pt x="21776" y="17207"/>
                  </a:cubicBezTo>
                  <a:cubicBezTo>
                    <a:pt x="22011" y="17624"/>
                    <a:pt x="22286" y="18016"/>
                    <a:pt x="22599" y="18381"/>
                  </a:cubicBezTo>
                  <a:cubicBezTo>
                    <a:pt x="22390" y="17781"/>
                    <a:pt x="22168" y="17180"/>
                    <a:pt x="21959" y="16580"/>
                  </a:cubicBezTo>
                  <a:cubicBezTo>
                    <a:pt x="21868" y="16332"/>
                    <a:pt x="21776" y="16084"/>
                    <a:pt x="21607" y="15888"/>
                  </a:cubicBezTo>
                  <a:cubicBezTo>
                    <a:pt x="21228" y="15445"/>
                    <a:pt x="20575" y="15379"/>
                    <a:pt x="20014" y="15196"/>
                  </a:cubicBezTo>
                  <a:cubicBezTo>
                    <a:pt x="19597" y="15053"/>
                    <a:pt x="19191" y="14844"/>
                    <a:pt x="18852" y="14557"/>
                  </a:cubicBezTo>
                  <a:lnTo>
                    <a:pt x="18852" y="14557"/>
                  </a:lnTo>
                  <a:cubicBezTo>
                    <a:pt x="19583" y="14635"/>
                    <a:pt x="20302" y="14752"/>
                    <a:pt x="21033" y="14896"/>
                  </a:cubicBezTo>
                  <a:cubicBezTo>
                    <a:pt x="21248" y="15086"/>
                    <a:pt x="21688" y="15451"/>
                    <a:pt x="21662" y="15542"/>
                  </a:cubicBezTo>
                  <a:lnTo>
                    <a:pt x="21662" y="15542"/>
                  </a:lnTo>
                  <a:cubicBezTo>
                    <a:pt x="21683" y="15491"/>
                    <a:pt x="21658" y="15429"/>
                    <a:pt x="21633" y="15392"/>
                  </a:cubicBezTo>
                  <a:cubicBezTo>
                    <a:pt x="21555" y="15248"/>
                    <a:pt x="21477" y="15092"/>
                    <a:pt x="21359" y="14975"/>
                  </a:cubicBezTo>
                  <a:lnTo>
                    <a:pt x="21359" y="14975"/>
                  </a:lnTo>
                  <a:cubicBezTo>
                    <a:pt x="21567" y="15027"/>
                    <a:pt x="21776" y="15066"/>
                    <a:pt x="21985" y="15118"/>
                  </a:cubicBezTo>
                  <a:cubicBezTo>
                    <a:pt x="22220" y="15184"/>
                    <a:pt x="22495" y="15288"/>
                    <a:pt x="22560" y="15509"/>
                  </a:cubicBezTo>
                  <a:cubicBezTo>
                    <a:pt x="22521" y="15222"/>
                    <a:pt x="22286" y="14987"/>
                    <a:pt x="22025" y="14844"/>
                  </a:cubicBezTo>
                  <a:cubicBezTo>
                    <a:pt x="21750" y="14714"/>
                    <a:pt x="21450" y="14661"/>
                    <a:pt x="21150" y="14609"/>
                  </a:cubicBezTo>
                  <a:cubicBezTo>
                    <a:pt x="19910" y="14387"/>
                    <a:pt x="18669" y="14126"/>
                    <a:pt x="17416" y="13878"/>
                  </a:cubicBezTo>
                  <a:cubicBezTo>
                    <a:pt x="17533" y="13661"/>
                    <a:pt x="17773" y="13593"/>
                    <a:pt x="18030" y="13593"/>
                  </a:cubicBezTo>
                  <a:cubicBezTo>
                    <a:pt x="18174" y="13593"/>
                    <a:pt x="18324" y="13615"/>
                    <a:pt x="18460" y="13643"/>
                  </a:cubicBezTo>
                  <a:cubicBezTo>
                    <a:pt x="19492" y="13852"/>
                    <a:pt x="20511" y="14061"/>
                    <a:pt x="21541" y="14282"/>
                  </a:cubicBezTo>
                  <a:cubicBezTo>
                    <a:pt x="22077" y="14387"/>
                    <a:pt x="22638" y="14517"/>
                    <a:pt x="23004" y="14909"/>
                  </a:cubicBezTo>
                  <a:cubicBezTo>
                    <a:pt x="23252" y="15184"/>
                    <a:pt x="23369" y="15549"/>
                    <a:pt x="23447" y="15901"/>
                  </a:cubicBezTo>
                  <a:cubicBezTo>
                    <a:pt x="23461" y="15979"/>
                    <a:pt x="23487" y="16045"/>
                    <a:pt x="23500" y="16123"/>
                  </a:cubicBezTo>
                  <a:cubicBezTo>
                    <a:pt x="23500" y="16371"/>
                    <a:pt x="23578" y="16672"/>
                    <a:pt x="23592" y="16776"/>
                  </a:cubicBezTo>
                  <a:cubicBezTo>
                    <a:pt x="23656" y="17285"/>
                    <a:pt x="23565" y="17821"/>
                    <a:pt x="23330" y="18277"/>
                  </a:cubicBezTo>
                  <a:cubicBezTo>
                    <a:pt x="23238" y="18473"/>
                    <a:pt x="23108" y="18669"/>
                    <a:pt x="23134" y="18878"/>
                  </a:cubicBezTo>
                  <a:cubicBezTo>
                    <a:pt x="23212" y="18825"/>
                    <a:pt x="23265" y="18734"/>
                    <a:pt x="23304" y="18643"/>
                  </a:cubicBezTo>
                  <a:cubicBezTo>
                    <a:pt x="23500" y="18329"/>
                    <a:pt x="23682" y="18003"/>
                    <a:pt x="23839" y="17664"/>
                  </a:cubicBezTo>
                  <a:cubicBezTo>
                    <a:pt x="23905" y="17885"/>
                    <a:pt x="23996" y="18094"/>
                    <a:pt x="24114" y="18291"/>
                  </a:cubicBezTo>
                  <a:cubicBezTo>
                    <a:pt x="24558" y="19034"/>
                    <a:pt x="25419" y="19544"/>
                    <a:pt x="26307" y="19596"/>
                  </a:cubicBezTo>
                  <a:cubicBezTo>
                    <a:pt x="25811" y="18996"/>
                    <a:pt x="24910" y="18799"/>
                    <a:pt x="24479" y="18173"/>
                  </a:cubicBezTo>
                  <a:cubicBezTo>
                    <a:pt x="24323" y="17951"/>
                    <a:pt x="24244" y="17690"/>
                    <a:pt x="24166" y="17441"/>
                  </a:cubicBezTo>
                  <a:lnTo>
                    <a:pt x="24166" y="17441"/>
                  </a:lnTo>
                  <a:cubicBezTo>
                    <a:pt x="24701" y="17612"/>
                    <a:pt x="25236" y="17781"/>
                    <a:pt x="25785" y="17951"/>
                  </a:cubicBezTo>
                  <a:cubicBezTo>
                    <a:pt x="25999" y="18019"/>
                    <a:pt x="26224" y="18087"/>
                    <a:pt x="26450" y="18087"/>
                  </a:cubicBezTo>
                  <a:cubicBezTo>
                    <a:pt x="26484" y="18087"/>
                    <a:pt x="26519" y="18085"/>
                    <a:pt x="26554" y="18082"/>
                  </a:cubicBezTo>
                  <a:cubicBezTo>
                    <a:pt x="26241" y="17938"/>
                    <a:pt x="25928" y="17807"/>
                    <a:pt x="25628" y="17664"/>
                  </a:cubicBezTo>
                  <a:cubicBezTo>
                    <a:pt x="25353" y="17546"/>
                    <a:pt x="25080" y="17429"/>
                    <a:pt x="24779" y="17389"/>
                  </a:cubicBezTo>
                  <a:cubicBezTo>
                    <a:pt x="24558" y="17351"/>
                    <a:pt x="24323" y="17363"/>
                    <a:pt x="24152" y="17233"/>
                  </a:cubicBezTo>
                  <a:lnTo>
                    <a:pt x="24100" y="17180"/>
                  </a:lnTo>
                  <a:cubicBezTo>
                    <a:pt x="23983" y="16724"/>
                    <a:pt x="23853" y="16280"/>
                    <a:pt x="23735" y="15836"/>
                  </a:cubicBezTo>
                  <a:lnTo>
                    <a:pt x="23735" y="15823"/>
                  </a:lnTo>
                  <a:cubicBezTo>
                    <a:pt x="23767" y="15844"/>
                    <a:pt x="23799" y="15866"/>
                    <a:pt x="23831" y="15866"/>
                  </a:cubicBezTo>
                  <a:cubicBezTo>
                    <a:pt x="23839" y="15866"/>
                    <a:pt x="23846" y="15865"/>
                    <a:pt x="23853" y="15862"/>
                  </a:cubicBezTo>
                  <a:cubicBezTo>
                    <a:pt x="23905" y="15862"/>
                    <a:pt x="23943" y="15810"/>
                    <a:pt x="23996" y="15770"/>
                  </a:cubicBezTo>
                  <a:cubicBezTo>
                    <a:pt x="24028" y="15754"/>
                    <a:pt x="24064" y="15747"/>
                    <a:pt x="24099" y="15747"/>
                  </a:cubicBezTo>
                  <a:cubicBezTo>
                    <a:pt x="24149" y="15747"/>
                    <a:pt x="24199" y="15761"/>
                    <a:pt x="24244" y="15784"/>
                  </a:cubicBezTo>
                  <a:cubicBezTo>
                    <a:pt x="24323" y="15810"/>
                    <a:pt x="24387" y="15875"/>
                    <a:pt x="24453" y="15927"/>
                  </a:cubicBezTo>
                  <a:cubicBezTo>
                    <a:pt x="24610" y="16058"/>
                    <a:pt x="24793" y="16150"/>
                    <a:pt x="24975" y="16214"/>
                  </a:cubicBezTo>
                  <a:cubicBezTo>
                    <a:pt x="24910" y="15979"/>
                    <a:pt x="24558" y="15953"/>
                    <a:pt x="24413" y="15758"/>
                  </a:cubicBezTo>
                  <a:cubicBezTo>
                    <a:pt x="24442" y="15702"/>
                    <a:pt x="24503" y="15686"/>
                    <a:pt x="24564" y="15686"/>
                  </a:cubicBezTo>
                  <a:cubicBezTo>
                    <a:pt x="24589" y="15686"/>
                    <a:pt x="24614" y="15689"/>
                    <a:pt x="24636" y="15692"/>
                  </a:cubicBezTo>
                  <a:cubicBezTo>
                    <a:pt x="25028" y="15744"/>
                    <a:pt x="25471" y="15836"/>
                    <a:pt x="25719" y="16136"/>
                  </a:cubicBezTo>
                  <a:cubicBezTo>
                    <a:pt x="25759" y="16188"/>
                    <a:pt x="25797" y="16240"/>
                    <a:pt x="25849" y="16280"/>
                  </a:cubicBezTo>
                  <a:cubicBezTo>
                    <a:pt x="25876" y="16299"/>
                    <a:pt x="25905" y="16309"/>
                    <a:pt x="25933" y="16309"/>
                  </a:cubicBezTo>
                  <a:cubicBezTo>
                    <a:pt x="25961" y="16309"/>
                    <a:pt x="25987" y="16299"/>
                    <a:pt x="26006" y="16280"/>
                  </a:cubicBezTo>
                  <a:cubicBezTo>
                    <a:pt x="25980" y="16097"/>
                    <a:pt x="25823" y="15979"/>
                    <a:pt x="25667" y="15888"/>
                  </a:cubicBezTo>
                  <a:cubicBezTo>
                    <a:pt x="25315" y="15692"/>
                    <a:pt x="24923" y="15588"/>
                    <a:pt x="24531" y="15562"/>
                  </a:cubicBezTo>
                  <a:cubicBezTo>
                    <a:pt x="24309" y="15549"/>
                    <a:pt x="24088" y="15562"/>
                    <a:pt x="23879" y="15509"/>
                  </a:cubicBezTo>
                  <a:cubicBezTo>
                    <a:pt x="23787" y="15483"/>
                    <a:pt x="23682" y="15431"/>
                    <a:pt x="23604" y="15366"/>
                  </a:cubicBezTo>
                  <a:cubicBezTo>
                    <a:pt x="23500" y="15053"/>
                    <a:pt x="23369" y="14766"/>
                    <a:pt x="23148" y="14517"/>
                  </a:cubicBezTo>
                  <a:cubicBezTo>
                    <a:pt x="22925" y="14282"/>
                    <a:pt x="22638" y="14126"/>
                    <a:pt x="22338" y="14009"/>
                  </a:cubicBezTo>
                  <a:cubicBezTo>
                    <a:pt x="22507" y="14009"/>
                    <a:pt x="22678" y="14009"/>
                    <a:pt x="22834" y="14021"/>
                  </a:cubicBezTo>
                  <a:cubicBezTo>
                    <a:pt x="23304" y="14073"/>
                    <a:pt x="23774" y="14244"/>
                    <a:pt x="24166" y="14505"/>
                  </a:cubicBezTo>
                  <a:cubicBezTo>
                    <a:pt x="24387" y="14661"/>
                    <a:pt x="24610" y="14857"/>
                    <a:pt x="24883" y="14896"/>
                  </a:cubicBezTo>
                  <a:cubicBezTo>
                    <a:pt x="24314" y="14195"/>
                    <a:pt x="23386" y="13779"/>
                    <a:pt x="22462" y="13779"/>
                  </a:cubicBezTo>
                  <a:cubicBezTo>
                    <a:pt x="22285" y="13779"/>
                    <a:pt x="22108" y="13794"/>
                    <a:pt x="21933" y="13826"/>
                  </a:cubicBezTo>
                  <a:cubicBezTo>
                    <a:pt x="21907" y="13826"/>
                    <a:pt x="21881" y="13826"/>
                    <a:pt x="21842" y="13838"/>
                  </a:cubicBezTo>
                  <a:cubicBezTo>
                    <a:pt x="21790" y="13826"/>
                    <a:pt x="21738" y="13800"/>
                    <a:pt x="21672" y="13786"/>
                  </a:cubicBezTo>
                  <a:cubicBezTo>
                    <a:pt x="20340" y="13394"/>
                    <a:pt x="18996" y="13003"/>
                    <a:pt x="17612" y="12924"/>
                  </a:cubicBezTo>
                  <a:cubicBezTo>
                    <a:pt x="16672" y="12872"/>
                    <a:pt x="15667" y="12951"/>
                    <a:pt x="14831" y="12520"/>
                  </a:cubicBezTo>
                  <a:cubicBezTo>
                    <a:pt x="14727" y="12468"/>
                    <a:pt x="14636" y="12416"/>
                    <a:pt x="14558" y="12338"/>
                  </a:cubicBezTo>
                  <a:cubicBezTo>
                    <a:pt x="14531" y="12311"/>
                    <a:pt x="14518" y="12285"/>
                    <a:pt x="14492" y="12272"/>
                  </a:cubicBezTo>
                  <a:cubicBezTo>
                    <a:pt x="14492" y="10131"/>
                    <a:pt x="13879" y="5170"/>
                    <a:pt x="14100" y="5157"/>
                  </a:cubicBezTo>
                  <a:cubicBezTo>
                    <a:pt x="15379" y="5092"/>
                    <a:pt x="16607" y="4648"/>
                    <a:pt x="17651" y="3930"/>
                  </a:cubicBezTo>
                  <a:lnTo>
                    <a:pt x="17665" y="3930"/>
                  </a:lnTo>
                  <a:cubicBezTo>
                    <a:pt x="17743" y="3878"/>
                    <a:pt x="17821" y="3812"/>
                    <a:pt x="17900" y="3760"/>
                  </a:cubicBezTo>
                  <a:cubicBezTo>
                    <a:pt x="17912" y="3747"/>
                    <a:pt x="17938" y="3734"/>
                    <a:pt x="17952" y="3721"/>
                  </a:cubicBezTo>
                  <a:cubicBezTo>
                    <a:pt x="18017" y="3669"/>
                    <a:pt x="18069" y="3617"/>
                    <a:pt x="18135" y="3565"/>
                  </a:cubicBezTo>
                  <a:cubicBezTo>
                    <a:pt x="18161" y="3551"/>
                    <a:pt x="18173" y="3539"/>
                    <a:pt x="18199" y="3525"/>
                  </a:cubicBezTo>
                  <a:cubicBezTo>
                    <a:pt x="18252" y="3473"/>
                    <a:pt x="18317" y="3421"/>
                    <a:pt x="18370" y="3368"/>
                  </a:cubicBezTo>
                  <a:cubicBezTo>
                    <a:pt x="18396" y="3356"/>
                    <a:pt x="18408" y="3342"/>
                    <a:pt x="18422" y="3316"/>
                  </a:cubicBezTo>
                  <a:cubicBezTo>
                    <a:pt x="18500" y="3264"/>
                    <a:pt x="18552" y="3199"/>
                    <a:pt x="18617" y="3133"/>
                  </a:cubicBezTo>
                  <a:cubicBezTo>
                    <a:pt x="18631" y="3133"/>
                    <a:pt x="18643" y="3121"/>
                    <a:pt x="18643" y="3107"/>
                  </a:cubicBezTo>
                  <a:cubicBezTo>
                    <a:pt x="18722" y="3042"/>
                    <a:pt x="18787" y="2964"/>
                    <a:pt x="18866" y="2886"/>
                  </a:cubicBezTo>
                  <a:cubicBezTo>
                    <a:pt x="18930" y="2807"/>
                    <a:pt x="18996" y="2742"/>
                    <a:pt x="19061" y="2663"/>
                  </a:cubicBezTo>
                  <a:cubicBezTo>
                    <a:pt x="19075" y="2651"/>
                    <a:pt x="19087" y="2625"/>
                    <a:pt x="19113" y="2611"/>
                  </a:cubicBezTo>
                  <a:cubicBezTo>
                    <a:pt x="19153" y="2546"/>
                    <a:pt x="19205" y="2494"/>
                    <a:pt x="19244" y="2442"/>
                  </a:cubicBezTo>
                  <a:cubicBezTo>
                    <a:pt x="19270" y="2416"/>
                    <a:pt x="19283" y="2390"/>
                    <a:pt x="19309" y="2364"/>
                  </a:cubicBezTo>
                  <a:cubicBezTo>
                    <a:pt x="19348" y="2311"/>
                    <a:pt x="19388" y="2259"/>
                    <a:pt x="19426" y="2193"/>
                  </a:cubicBezTo>
                  <a:cubicBezTo>
                    <a:pt x="19440" y="2167"/>
                    <a:pt x="19466" y="2141"/>
                    <a:pt x="19479" y="2115"/>
                  </a:cubicBezTo>
                  <a:cubicBezTo>
                    <a:pt x="19518" y="2063"/>
                    <a:pt x="19557" y="1998"/>
                    <a:pt x="19597" y="1932"/>
                  </a:cubicBezTo>
                  <a:cubicBezTo>
                    <a:pt x="19609" y="1920"/>
                    <a:pt x="19623" y="1894"/>
                    <a:pt x="19635" y="1868"/>
                  </a:cubicBezTo>
                  <a:cubicBezTo>
                    <a:pt x="19688" y="1789"/>
                    <a:pt x="19740" y="1697"/>
                    <a:pt x="19792" y="1619"/>
                  </a:cubicBezTo>
                  <a:cubicBezTo>
                    <a:pt x="19792" y="1606"/>
                    <a:pt x="19806" y="1606"/>
                    <a:pt x="19806" y="1593"/>
                  </a:cubicBezTo>
                  <a:lnTo>
                    <a:pt x="19923" y="1358"/>
                  </a:lnTo>
                  <a:cubicBezTo>
                    <a:pt x="19936" y="1332"/>
                    <a:pt x="19949" y="1306"/>
                    <a:pt x="19975" y="1280"/>
                  </a:cubicBezTo>
                  <a:cubicBezTo>
                    <a:pt x="20001" y="1215"/>
                    <a:pt x="20027" y="1163"/>
                    <a:pt x="20053" y="1097"/>
                  </a:cubicBezTo>
                  <a:cubicBezTo>
                    <a:pt x="20067" y="1058"/>
                    <a:pt x="20079" y="1032"/>
                    <a:pt x="20093" y="992"/>
                  </a:cubicBezTo>
                  <a:cubicBezTo>
                    <a:pt x="20119" y="940"/>
                    <a:pt x="20145" y="875"/>
                    <a:pt x="20171" y="823"/>
                  </a:cubicBezTo>
                  <a:cubicBezTo>
                    <a:pt x="20184" y="783"/>
                    <a:pt x="20197" y="757"/>
                    <a:pt x="20197" y="719"/>
                  </a:cubicBezTo>
                  <a:cubicBezTo>
                    <a:pt x="20223" y="653"/>
                    <a:pt x="20249" y="601"/>
                    <a:pt x="20262" y="536"/>
                  </a:cubicBezTo>
                  <a:cubicBezTo>
                    <a:pt x="20276" y="496"/>
                    <a:pt x="20288" y="470"/>
                    <a:pt x="20302" y="444"/>
                  </a:cubicBezTo>
                  <a:lnTo>
                    <a:pt x="20380" y="170"/>
                  </a:lnTo>
                  <a:cubicBezTo>
                    <a:pt x="20236" y="118"/>
                    <a:pt x="20093" y="52"/>
                    <a:pt x="199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700;p39">
              <a:extLst>
                <a:ext uri="{FF2B5EF4-FFF2-40B4-BE49-F238E27FC236}">
                  <a16:creationId xmlns:a16="http://schemas.microsoft.com/office/drawing/2014/main" xmlns="" id="{82DA3EE7-5273-FCE4-BF2D-C5286B0D388E}"/>
                </a:ext>
              </a:extLst>
            </p:cNvPr>
            <p:cNvSpPr/>
            <p:nvPr/>
          </p:nvSpPr>
          <p:spPr>
            <a:xfrm>
              <a:off x="5590819" y="2273221"/>
              <a:ext cx="1600589" cy="1102744"/>
            </a:xfrm>
            <a:custGeom>
              <a:avLst/>
              <a:gdLst/>
              <a:ahLst/>
              <a:cxnLst/>
              <a:rect l="l" t="t" r="r" b="b"/>
              <a:pathLst>
                <a:path w="18943" h="13051" extrusionOk="0">
                  <a:moveTo>
                    <a:pt x="11230" y="0"/>
                  </a:moveTo>
                  <a:cubicBezTo>
                    <a:pt x="11111" y="0"/>
                    <a:pt x="10993" y="5"/>
                    <a:pt x="10874" y="13"/>
                  </a:cubicBezTo>
                  <a:cubicBezTo>
                    <a:pt x="10222" y="65"/>
                    <a:pt x="9517" y="287"/>
                    <a:pt x="9165" y="822"/>
                  </a:cubicBezTo>
                  <a:cubicBezTo>
                    <a:pt x="8717" y="439"/>
                    <a:pt x="8061" y="133"/>
                    <a:pt x="7452" y="133"/>
                  </a:cubicBezTo>
                  <a:cubicBezTo>
                    <a:pt x="7314" y="133"/>
                    <a:pt x="7179" y="149"/>
                    <a:pt x="7050" y="182"/>
                  </a:cubicBezTo>
                  <a:cubicBezTo>
                    <a:pt x="6345" y="365"/>
                    <a:pt x="6136" y="1736"/>
                    <a:pt x="5901" y="2401"/>
                  </a:cubicBezTo>
                  <a:cubicBezTo>
                    <a:pt x="5418" y="2506"/>
                    <a:pt x="4921" y="2532"/>
                    <a:pt x="4439" y="2636"/>
                  </a:cubicBezTo>
                  <a:cubicBezTo>
                    <a:pt x="3955" y="2741"/>
                    <a:pt x="3473" y="2963"/>
                    <a:pt x="3198" y="3368"/>
                  </a:cubicBezTo>
                  <a:cubicBezTo>
                    <a:pt x="2937" y="3773"/>
                    <a:pt x="2989" y="4386"/>
                    <a:pt x="3395" y="4647"/>
                  </a:cubicBezTo>
                  <a:cubicBezTo>
                    <a:pt x="3348" y="4646"/>
                    <a:pt x="3301" y="4645"/>
                    <a:pt x="3254" y="4645"/>
                  </a:cubicBezTo>
                  <a:cubicBezTo>
                    <a:pt x="2342" y="4645"/>
                    <a:pt x="1393" y="4890"/>
                    <a:pt x="810" y="5561"/>
                  </a:cubicBezTo>
                  <a:cubicBezTo>
                    <a:pt x="209" y="6266"/>
                    <a:pt x="143" y="7441"/>
                    <a:pt x="848" y="8067"/>
                  </a:cubicBezTo>
                  <a:cubicBezTo>
                    <a:pt x="183" y="8681"/>
                    <a:pt x="0" y="9634"/>
                    <a:pt x="613" y="10287"/>
                  </a:cubicBezTo>
                  <a:cubicBezTo>
                    <a:pt x="950" y="10631"/>
                    <a:pt x="1441" y="10808"/>
                    <a:pt x="1931" y="10808"/>
                  </a:cubicBezTo>
                  <a:cubicBezTo>
                    <a:pt x="2353" y="10808"/>
                    <a:pt x="2774" y="10676"/>
                    <a:pt x="3094" y="10405"/>
                  </a:cubicBezTo>
                  <a:lnTo>
                    <a:pt x="3094" y="10405"/>
                  </a:lnTo>
                  <a:cubicBezTo>
                    <a:pt x="3029" y="10913"/>
                    <a:pt x="3355" y="11397"/>
                    <a:pt x="3799" y="11658"/>
                  </a:cubicBezTo>
                  <a:cubicBezTo>
                    <a:pt x="4169" y="11858"/>
                    <a:pt x="4598" y="11930"/>
                    <a:pt x="5025" y="11930"/>
                  </a:cubicBezTo>
                  <a:cubicBezTo>
                    <a:pt x="5126" y="11930"/>
                    <a:pt x="5227" y="11926"/>
                    <a:pt x="5327" y="11919"/>
                  </a:cubicBezTo>
                  <a:cubicBezTo>
                    <a:pt x="5576" y="11895"/>
                    <a:pt x="5881" y="11784"/>
                    <a:pt x="5903" y="11576"/>
                  </a:cubicBezTo>
                  <a:lnTo>
                    <a:pt x="5903" y="11576"/>
                  </a:lnTo>
                  <a:cubicBezTo>
                    <a:pt x="5944" y="12293"/>
                    <a:pt x="6692" y="12889"/>
                    <a:pt x="7428" y="13016"/>
                  </a:cubicBezTo>
                  <a:cubicBezTo>
                    <a:pt x="7568" y="13040"/>
                    <a:pt x="7708" y="13051"/>
                    <a:pt x="7848" y="13051"/>
                  </a:cubicBezTo>
                  <a:cubicBezTo>
                    <a:pt x="8467" y="13051"/>
                    <a:pt x="9081" y="12833"/>
                    <a:pt x="9635" y="12546"/>
                  </a:cubicBezTo>
                  <a:cubicBezTo>
                    <a:pt x="9806" y="12460"/>
                    <a:pt x="9988" y="12283"/>
                    <a:pt x="9915" y="12122"/>
                  </a:cubicBezTo>
                  <a:lnTo>
                    <a:pt x="9915" y="12122"/>
                  </a:lnTo>
                  <a:cubicBezTo>
                    <a:pt x="10157" y="12533"/>
                    <a:pt x="10640" y="12783"/>
                    <a:pt x="11123" y="12872"/>
                  </a:cubicBezTo>
                  <a:cubicBezTo>
                    <a:pt x="11274" y="12896"/>
                    <a:pt x="11428" y="12907"/>
                    <a:pt x="11584" y="12907"/>
                  </a:cubicBezTo>
                  <a:cubicBezTo>
                    <a:pt x="11924" y="12907"/>
                    <a:pt x="12271" y="12856"/>
                    <a:pt x="12611" y="12793"/>
                  </a:cubicBezTo>
                  <a:cubicBezTo>
                    <a:pt x="12846" y="12755"/>
                    <a:pt x="13081" y="12702"/>
                    <a:pt x="13277" y="12572"/>
                  </a:cubicBezTo>
                  <a:cubicBezTo>
                    <a:pt x="13473" y="12428"/>
                    <a:pt x="13616" y="12193"/>
                    <a:pt x="13538" y="11971"/>
                  </a:cubicBezTo>
                  <a:lnTo>
                    <a:pt x="13538" y="11971"/>
                  </a:lnTo>
                  <a:cubicBezTo>
                    <a:pt x="13842" y="12222"/>
                    <a:pt x="14206" y="12311"/>
                    <a:pt x="14593" y="12311"/>
                  </a:cubicBezTo>
                  <a:cubicBezTo>
                    <a:pt x="15134" y="12311"/>
                    <a:pt x="15720" y="12136"/>
                    <a:pt x="16253" y="11984"/>
                  </a:cubicBezTo>
                  <a:cubicBezTo>
                    <a:pt x="16593" y="11879"/>
                    <a:pt x="16972" y="11762"/>
                    <a:pt x="17181" y="11475"/>
                  </a:cubicBezTo>
                  <a:cubicBezTo>
                    <a:pt x="17298" y="11331"/>
                    <a:pt x="17350" y="11148"/>
                    <a:pt x="17389" y="10965"/>
                  </a:cubicBezTo>
                  <a:cubicBezTo>
                    <a:pt x="17572" y="10196"/>
                    <a:pt x="17506" y="9386"/>
                    <a:pt x="17219" y="8655"/>
                  </a:cubicBezTo>
                  <a:lnTo>
                    <a:pt x="17219" y="8655"/>
                  </a:lnTo>
                  <a:cubicBezTo>
                    <a:pt x="17279" y="8696"/>
                    <a:pt x="17340" y="8714"/>
                    <a:pt x="17402" y="8714"/>
                  </a:cubicBezTo>
                  <a:cubicBezTo>
                    <a:pt x="17558" y="8714"/>
                    <a:pt x="17715" y="8603"/>
                    <a:pt x="17846" y="8473"/>
                  </a:cubicBezTo>
                  <a:cubicBezTo>
                    <a:pt x="18681" y="7663"/>
                    <a:pt x="18942" y="6344"/>
                    <a:pt x="18486" y="5287"/>
                  </a:cubicBezTo>
                  <a:cubicBezTo>
                    <a:pt x="18029" y="4229"/>
                    <a:pt x="16880" y="3486"/>
                    <a:pt x="15692" y="3472"/>
                  </a:cubicBezTo>
                  <a:cubicBezTo>
                    <a:pt x="15483" y="2441"/>
                    <a:pt x="14883" y="1462"/>
                    <a:pt x="13982" y="835"/>
                  </a:cubicBezTo>
                  <a:cubicBezTo>
                    <a:pt x="13189" y="288"/>
                    <a:pt x="12210" y="0"/>
                    <a:pt x="1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701;p39">
              <a:extLst>
                <a:ext uri="{FF2B5EF4-FFF2-40B4-BE49-F238E27FC236}">
                  <a16:creationId xmlns:a16="http://schemas.microsoft.com/office/drawing/2014/main" xmlns="" id="{08FABC8A-1EFA-7D35-016A-E136E37522AA}"/>
                </a:ext>
              </a:extLst>
            </p:cNvPr>
            <p:cNvSpPr/>
            <p:nvPr/>
          </p:nvSpPr>
          <p:spPr>
            <a:xfrm>
              <a:off x="5768340" y="1732128"/>
              <a:ext cx="1735274" cy="1273847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702;p39">
              <a:extLst>
                <a:ext uri="{FF2B5EF4-FFF2-40B4-BE49-F238E27FC236}">
                  <a16:creationId xmlns:a16="http://schemas.microsoft.com/office/drawing/2014/main" xmlns="" id="{44178262-3491-6428-C15A-207305A2A3A9}"/>
                </a:ext>
              </a:extLst>
            </p:cNvPr>
            <p:cNvSpPr/>
            <p:nvPr/>
          </p:nvSpPr>
          <p:spPr>
            <a:xfrm>
              <a:off x="5707758" y="2197854"/>
              <a:ext cx="1955721" cy="1072495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703;p39">
              <a:extLst>
                <a:ext uri="{FF2B5EF4-FFF2-40B4-BE49-F238E27FC236}">
                  <a16:creationId xmlns:a16="http://schemas.microsoft.com/office/drawing/2014/main" xmlns="" id="{635FAFF4-5ECF-5223-BAFE-20D0EFF631B5}"/>
                </a:ext>
              </a:extLst>
            </p:cNvPr>
            <p:cNvSpPr/>
            <p:nvPr/>
          </p:nvSpPr>
          <p:spPr>
            <a:xfrm>
              <a:off x="5577553" y="2354419"/>
              <a:ext cx="832867" cy="741359"/>
            </a:xfrm>
            <a:custGeom>
              <a:avLst/>
              <a:gdLst/>
              <a:ahLst/>
              <a:cxnLst/>
              <a:rect l="l" t="t" r="r" b="b"/>
              <a:pathLst>
                <a:path w="9857" h="8774" extrusionOk="0">
                  <a:moveTo>
                    <a:pt x="4041" y="1"/>
                  </a:moveTo>
                  <a:cubicBezTo>
                    <a:pt x="3850" y="1"/>
                    <a:pt x="3660" y="34"/>
                    <a:pt x="3486" y="109"/>
                  </a:cubicBezTo>
                  <a:cubicBezTo>
                    <a:pt x="3120" y="279"/>
                    <a:pt x="2859" y="683"/>
                    <a:pt x="2951" y="1062"/>
                  </a:cubicBezTo>
                  <a:cubicBezTo>
                    <a:pt x="2722" y="946"/>
                    <a:pt x="2448" y="888"/>
                    <a:pt x="2174" y="888"/>
                  </a:cubicBezTo>
                  <a:cubicBezTo>
                    <a:pt x="1652" y="888"/>
                    <a:pt x="1128" y="1099"/>
                    <a:pt x="914" y="1519"/>
                  </a:cubicBezTo>
                  <a:cubicBezTo>
                    <a:pt x="575" y="2172"/>
                    <a:pt x="888" y="3047"/>
                    <a:pt x="1567" y="3360"/>
                  </a:cubicBezTo>
                  <a:cubicBezTo>
                    <a:pt x="640" y="3595"/>
                    <a:pt x="1" y="4587"/>
                    <a:pt x="183" y="5501"/>
                  </a:cubicBezTo>
                  <a:cubicBezTo>
                    <a:pt x="354" y="6353"/>
                    <a:pt x="1206" y="7012"/>
                    <a:pt x="2093" y="7012"/>
                  </a:cubicBezTo>
                  <a:cubicBezTo>
                    <a:pt x="2157" y="7012"/>
                    <a:pt x="2221" y="7009"/>
                    <a:pt x="2285" y="7002"/>
                  </a:cubicBezTo>
                  <a:cubicBezTo>
                    <a:pt x="2311" y="7851"/>
                    <a:pt x="3016" y="8660"/>
                    <a:pt x="3904" y="8765"/>
                  </a:cubicBezTo>
                  <a:cubicBezTo>
                    <a:pt x="3962" y="8771"/>
                    <a:pt x="4021" y="8774"/>
                    <a:pt x="4080" y="8774"/>
                  </a:cubicBezTo>
                  <a:cubicBezTo>
                    <a:pt x="4897" y="8774"/>
                    <a:pt x="5694" y="8199"/>
                    <a:pt x="5901" y="7420"/>
                  </a:cubicBezTo>
                  <a:cubicBezTo>
                    <a:pt x="6110" y="7811"/>
                    <a:pt x="6514" y="8020"/>
                    <a:pt x="6972" y="8034"/>
                  </a:cubicBezTo>
                  <a:cubicBezTo>
                    <a:pt x="7416" y="8034"/>
                    <a:pt x="7846" y="7863"/>
                    <a:pt x="8225" y="7642"/>
                  </a:cubicBezTo>
                  <a:cubicBezTo>
                    <a:pt x="8734" y="7329"/>
                    <a:pt x="9191" y="6885"/>
                    <a:pt x="9322" y="6310"/>
                  </a:cubicBezTo>
                  <a:cubicBezTo>
                    <a:pt x="9439" y="5749"/>
                    <a:pt x="9113" y="5070"/>
                    <a:pt x="8525" y="4953"/>
                  </a:cubicBezTo>
                  <a:cubicBezTo>
                    <a:pt x="9387" y="4809"/>
                    <a:pt x="9857" y="3804"/>
                    <a:pt x="9778" y="2968"/>
                  </a:cubicBezTo>
                  <a:cubicBezTo>
                    <a:pt x="9700" y="2237"/>
                    <a:pt x="9308" y="1532"/>
                    <a:pt x="8655" y="1179"/>
                  </a:cubicBezTo>
                  <a:cubicBezTo>
                    <a:pt x="8480" y="1087"/>
                    <a:pt x="8269" y="1046"/>
                    <a:pt x="8043" y="1046"/>
                  </a:cubicBezTo>
                  <a:cubicBezTo>
                    <a:pt x="7414" y="1046"/>
                    <a:pt x="6678" y="1367"/>
                    <a:pt x="6332" y="1780"/>
                  </a:cubicBezTo>
                  <a:cubicBezTo>
                    <a:pt x="6084" y="1010"/>
                    <a:pt x="5444" y="370"/>
                    <a:pt x="4661" y="109"/>
                  </a:cubicBezTo>
                  <a:cubicBezTo>
                    <a:pt x="4463" y="41"/>
                    <a:pt x="4251" y="1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704;p39">
              <a:extLst>
                <a:ext uri="{FF2B5EF4-FFF2-40B4-BE49-F238E27FC236}">
                  <a16:creationId xmlns:a16="http://schemas.microsoft.com/office/drawing/2014/main" xmlns="" id="{BDA30C30-0C79-9924-555C-8E235F934807}"/>
                </a:ext>
              </a:extLst>
            </p:cNvPr>
            <p:cNvSpPr/>
            <p:nvPr/>
          </p:nvSpPr>
          <p:spPr>
            <a:xfrm>
              <a:off x="6393846" y="2589394"/>
              <a:ext cx="1382169" cy="784114"/>
            </a:xfrm>
            <a:custGeom>
              <a:avLst/>
              <a:gdLst/>
              <a:ahLst/>
              <a:cxnLst/>
              <a:rect l="l" t="t" r="r" b="b"/>
              <a:pathLst>
                <a:path w="16358" h="9280" extrusionOk="0">
                  <a:moveTo>
                    <a:pt x="11451" y="0"/>
                  </a:moveTo>
                  <a:cubicBezTo>
                    <a:pt x="11300" y="0"/>
                    <a:pt x="11149" y="23"/>
                    <a:pt x="11005" y="69"/>
                  </a:cubicBezTo>
                  <a:cubicBezTo>
                    <a:pt x="10209" y="318"/>
                    <a:pt x="9491" y="931"/>
                    <a:pt x="9348" y="1728"/>
                  </a:cubicBezTo>
                  <a:cubicBezTo>
                    <a:pt x="8773" y="1270"/>
                    <a:pt x="8159" y="800"/>
                    <a:pt x="7428" y="684"/>
                  </a:cubicBezTo>
                  <a:cubicBezTo>
                    <a:pt x="7343" y="670"/>
                    <a:pt x="7257" y="663"/>
                    <a:pt x="7170" y="663"/>
                  </a:cubicBezTo>
                  <a:cubicBezTo>
                    <a:pt x="6505" y="663"/>
                    <a:pt x="5811" y="1052"/>
                    <a:pt x="5718" y="1676"/>
                  </a:cubicBezTo>
                  <a:cubicBezTo>
                    <a:pt x="5588" y="905"/>
                    <a:pt x="4987" y="174"/>
                    <a:pt x="4178" y="122"/>
                  </a:cubicBezTo>
                  <a:cubicBezTo>
                    <a:pt x="4145" y="119"/>
                    <a:pt x="4113" y="118"/>
                    <a:pt x="4080" y="118"/>
                  </a:cubicBezTo>
                  <a:cubicBezTo>
                    <a:pt x="3316" y="118"/>
                    <a:pt x="2578" y="832"/>
                    <a:pt x="2728" y="1571"/>
                  </a:cubicBezTo>
                  <a:cubicBezTo>
                    <a:pt x="2646" y="1558"/>
                    <a:pt x="2563" y="1552"/>
                    <a:pt x="2480" y="1552"/>
                  </a:cubicBezTo>
                  <a:cubicBezTo>
                    <a:pt x="1816" y="1552"/>
                    <a:pt x="1165" y="1958"/>
                    <a:pt x="874" y="2550"/>
                  </a:cubicBezTo>
                  <a:cubicBezTo>
                    <a:pt x="549" y="3216"/>
                    <a:pt x="731" y="4064"/>
                    <a:pt x="1306" y="4548"/>
                  </a:cubicBezTo>
                  <a:cubicBezTo>
                    <a:pt x="1220" y="4513"/>
                    <a:pt x="1128" y="4496"/>
                    <a:pt x="1036" y="4496"/>
                  </a:cubicBezTo>
                  <a:cubicBezTo>
                    <a:pt x="682" y="4496"/>
                    <a:pt x="317" y="4736"/>
                    <a:pt x="183" y="5056"/>
                  </a:cubicBezTo>
                  <a:cubicBezTo>
                    <a:pt x="0" y="5462"/>
                    <a:pt x="157" y="5970"/>
                    <a:pt x="470" y="6271"/>
                  </a:cubicBezTo>
                  <a:cubicBezTo>
                    <a:pt x="783" y="6572"/>
                    <a:pt x="1228" y="6716"/>
                    <a:pt x="1668" y="6716"/>
                  </a:cubicBezTo>
                  <a:cubicBezTo>
                    <a:pt x="1687" y="6716"/>
                    <a:pt x="1705" y="6715"/>
                    <a:pt x="1723" y="6715"/>
                  </a:cubicBezTo>
                  <a:cubicBezTo>
                    <a:pt x="1840" y="7537"/>
                    <a:pt x="2428" y="8281"/>
                    <a:pt x="3224" y="8595"/>
                  </a:cubicBezTo>
                  <a:cubicBezTo>
                    <a:pt x="3506" y="8705"/>
                    <a:pt x="3807" y="8759"/>
                    <a:pt x="4108" y="8759"/>
                  </a:cubicBezTo>
                  <a:cubicBezTo>
                    <a:pt x="4658" y="8759"/>
                    <a:pt x="5209" y="8579"/>
                    <a:pt x="5640" y="8242"/>
                  </a:cubicBezTo>
                  <a:cubicBezTo>
                    <a:pt x="6372" y="8852"/>
                    <a:pt x="7253" y="9280"/>
                    <a:pt x="8208" y="9280"/>
                  </a:cubicBezTo>
                  <a:cubicBezTo>
                    <a:pt x="8274" y="9280"/>
                    <a:pt x="8341" y="9278"/>
                    <a:pt x="8408" y="9274"/>
                  </a:cubicBezTo>
                  <a:cubicBezTo>
                    <a:pt x="9438" y="9195"/>
                    <a:pt x="10457" y="8490"/>
                    <a:pt x="10627" y="7498"/>
                  </a:cubicBezTo>
                  <a:cubicBezTo>
                    <a:pt x="10901" y="7772"/>
                    <a:pt x="11162" y="8085"/>
                    <a:pt x="11553" y="8177"/>
                  </a:cubicBezTo>
                  <a:cubicBezTo>
                    <a:pt x="11616" y="8192"/>
                    <a:pt x="11681" y="8199"/>
                    <a:pt x="11746" y="8199"/>
                  </a:cubicBezTo>
                  <a:cubicBezTo>
                    <a:pt x="12079" y="8199"/>
                    <a:pt x="12424" y="8013"/>
                    <a:pt x="12467" y="7707"/>
                  </a:cubicBezTo>
                  <a:cubicBezTo>
                    <a:pt x="12777" y="7839"/>
                    <a:pt x="13113" y="7903"/>
                    <a:pt x="13448" y="7903"/>
                  </a:cubicBezTo>
                  <a:cubicBezTo>
                    <a:pt x="14172" y="7903"/>
                    <a:pt x="14893" y="7603"/>
                    <a:pt x="15339" y="7041"/>
                  </a:cubicBezTo>
                  <a:cubicBezTo>
                    <a:pt x="15536" y="6793"/>
                    <a:pt x="15692" y="6480"/>
                    <a:pt x="15666" y="6167"/>
                  </a:cubicBezTo>
                  <a:cubicBezTo>
                    <a:pt x="15653" y="5840"/>
                    <a:pt x="15509" y="5683"/>
                    <a:pt x="15183" y="5605"/>
                  </a:cubicBezTo>
                  <a:cubicBezTo>
                    <a:pt x="16084" y="4939"/>
                    <a:pt x="16358" y="3620"/>
                    <a:pt x="15797" y="2680"/>
                  </a:cubicBezTo>
                  <a:cubicBezTo>
                    <a:pt x="15381" y="1968"/>
                    <a:pt x="14531" y="1518"/>
                    <a:pt x="13689" y="1518"/>
                  </a:cubicBezTo>
                  <a:cubicBezTo>
                    <a:pt x="13419" y="1518"/>
                    <a:pt x="13151" y="1564"/>
                    <a:pt x="12898" y="1662"/>
                  </a:cubicBezTo>
                  <a:cubicBezTo>
                    <a:pt x="12989" y="1180"/>
                    <a:pt x="12807" y="670"/>
                    <a:pt x="12429" y="344"/>
                  </a:cubicBezTo>
                  <a:cubicBezTo>
                    <a:pt x="12162" y="124"/>
                    <a:pt x="11807" y="0"/>
                    <a:pt x="1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" name="Google Shape;876;p46"/>
          <p:cNvSpPr/>
          <p:nvPr/>
        </p:nvSpPr>
        <p:spPr>
          <a:xfrm>
            <a:off x="3438526" y="2982500"/>
            <a:ext cx="4838748" cy="476259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7" name="Google Shape;877;p46"/>
          <p:cNvSpPr/>
          <p:nvPr/>
        </p:nvSpPr>
        <p:spPr>
          <a:xfrm rot="351442">
            <a:off x="2516848" y="94121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8" name="Google Shape;878;p46"/>
          <p:cNvSpPr txBox="1">
            <a:spLocks noGrp="1"/>
          </p:cNvSpPr>
          <p:nvPr>
            <p:ph type="title"/>
          </p:nvPr>
        </p:nvSpPr>
        <p:spPr>
          <a:xfrm>
            <a:off x="705994" y="995475"/>
            <a:ext cx="7113733" cy="214313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 THÀNH </a:t>
            </a:r>
            <a:br>
              <a:rPr lang="en-US" sz="6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6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KIẾN THỨC</a:t>
            </a:r>
            <a:endParaRPr lang="en-US" sz="6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0" name="Google Shape;880;p46"/>
          <p:cNvSpPr txBox="1">
            <a:spLocks noGrp="1"/>
          </p:cNvSpPr>
          <p:nvPr>
            <p:ph type="title" idx="2"/>
          </p:nvPr>
        </p:nvSpPr>
        <p:spPr>
          <a:xfrm>
            <a:off x="2637754" y="79470"/>
            <a:ext cx="1165800" cy="61369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latin typeface="Times New Roman" panose="02020603050405020304" pitchFamily="18" charset="0"/>
                <a:cs typeface="Times New Roman" panose="02020603050405020304" pitchFamily="18" charset="0"/>
              </a:rPr>
              <a:t>02</a:t>
            </a:r>
            <a:endParaRPr sz="4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81" name="Google Shape;881;p46"/>
          <p:cNvSpPr/>
          <p:nvPr/>
        </p:nvSpPr>
        <p:spPr>
          <a:xfrm>
            <a:off x="1526877" y="1560753"/>
            <a:ext cx="55" cy="5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54872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1" name="Google Shape;921;p46"/>
          <p:cNvSpPr/>
          <p:nvPr/>
        </p:nvSpPr>
        <p:spPr>
          <a:xfrm>
            <a:off x="983480" y="1756651"/>
            <a:ext cx="1240689" cy="439718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2" name="Google Shape;922;p46"/>
          <p:cNvGrpSpPr/>
          <p:nvPr/>
        </p:nvGrpSpPr>
        <p:grpSpPr>
          <a:xfrm>
            <a:off x="2026995" y="4170588"/>
            <a:ext cx="525630" cy="280648"/>
            <a:chOff x="2026995" y="4170588"/>
            <a:chExt cx="525630" cy="280648"/>
          </a:xfrm>
        </p:grpSpPr>
        <p:grpSp>
          <p:nvGrpSpPr>
            <p:cNvPr id="923" name="Google Shape;923;p46"/>
            <p:cNvGrpSpPr/>
            <p:nvPr/>
          </p:nvGrpSpPr>
          <p:grpSpPr>
            <a:xfrm flipH="1">
              <a:off x="2026995" y="4170588"/>
              <a:ext cx="525630" cy="280648"/>
              <a:chOff x="1737175" y="1180825"/>
              <a:chExt cx="525630" cy="280648"/>
            </a:xfrm>
          </p:grpSpPr>
          <p:sp>
            <p:nvSpPr>
              <p:cNvPr id="924" name="Google Shape;924;p46"/>
              <p:cNvSpPr/>
              <p:nvPr/>
            </p:nvSpPr>
            <p:spPr>
              <a:xfrm>
                <a:off x="1882950" y="1324476"/>
                <a:ext cx="160397" cy="136997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2589" extrusionOk="0">
                    <a:moveTo>
                      <a:pt x="3146" y="1"/>
                    </a:moveTo>
                    <a:cubicBezTo>
                      <a:pt x="2324" y="276"/>
                      <a:pt x="1344" y="471"/>
                      <a:pt x="0" y="497"/>
                    </a:cubicBezTo>
                    <a:lnTo>
                      <a:pt x="0" y="589"/>
                    </a:lnTo>
                    <a:cubicBezTo>
                      <a:pt x="0" y="589"/>
                      <a:pt x="710" y="2589"/>
                      <a:pt x="2818" y="2589"/>
                    </a:cubicBezTo>
                    <a:cubicBezTo>
                      <a:pt x="2924" y="2589"/>
                      <a:pt x="3033" y="2584"/>
                      <a:pt x="3146" y="2573"/>
                    </a:cubicBezTo>
                    <a:cubicBezTo>
                      <a:pt x="3459" y="2560"/>
                      <a:pt x="3146" y="1"/>
                      <a:pt x="31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46"/>
              <p:cNvSpPr/>
              <p:nvPr/>
            </p:nvSpPr>
            <p:spPr>
              <a:xfrm>
                <a:off x="2063900" y="1356925"/>
                <a:ext cx="56675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484" extrusionOk="0">
                    <a:moveTo>
                      <a:pt x="1828" y="0"/>
                    </a:moveTo>
                    <a:cubicBezTo>
                      <a:pt x="1201" y="379"/>
                      <a:pt x="627" y="757"/>
                      <a:pt x="0" y="1084"/>
                    </a:cubicBezTo>
                    <a:cubicBezTo>
                      <a:pt x="0" y="1084"/>
                      <a:pt x="836" y="2233"/>
                      <a:pt x="1959" y="2481"/>
                    </a:cubicBezTo>
                    <a:cubicBezTo>
                      <a:pt x="1965" y="2483"/>
                      <a:pt x="1971" y="2484"/>
                      <a:pt x="1977" y="2484"/>
                    </a:cubicBezTo>
                    <a:cubicBezTo>
                      <a:pt x="2266" y="2484"/>
                      <a:pt x="1828" y="0"/>
                      <a:pt x="18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46"/>
              <p:cNvSpPr/>
              <p:nvPr/>
            </p:nvSpPr>
            <p:spPr>
              <a:xfrm>
                <a:off x="2116700" y="1232751"/>
                <a:ext cx="146105" cy="16937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6464" extrusionOk="0">
                    <a:moveTo>
                      <a:pt x="4700" y="1"/>
                    </a:moveTo>
                    <a:cubicBezTo>
                      <a:pt x="3603" y="1607"/>
                      <a:pt x="1515" y="2443"/>
                      <a:pt x="0" y="2533"/>
                    </a:cubicBezTo>
                    <a:cubicBezTo>
                      <a:pt x="0" y="2533"/>
                      <a:pt x="536" y="3108"/>
                      <a:pt x="536" y="3774"/>
                    </a:cubicBezTo>
                    <a:cubicBezTo>
                      <a:pt x="536" y="4387"/>
                      <a:pt x="144" y="4845"/>
                      <a:pt x="92" y="4909"/>
                    </a:cubicBezTo>
                    <a:cubicBezTo>
                      <a:pt x="477" y="4712"/>
                      <a:pt x="882" y="4630"/>
                      <a:pt x="1290" y="4630"/>
                    </a:cubicBezTo>
                    <a:cubicBezTo>
                      <a:pt x="3220" y="4630"/>
                      <a:pt x="5196" y="6464"/>
                      <a:pt x="5196" y="6464"/>
                    </a:cubicBezTo>
                    <a:cubicBezTo>
                      <a:pt x="5196" y="3879"/>
                      <a:pt x="3930" y="3461"/>
                      <a:pt x="3930" y="3461"/>
                    </a:cubicBezTo>
                    <a:cubicBezTo>
                      <a:pt x="5575" y="2429"/>
                      <a:pt x="4700" y="1"/>
                      <a:pt x="47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46"/>
              <p:cNvSpPr/>
              <p:nvPr/>
            </p:nvSpPr>
            <p:spPr>
              <a:xfrm>
                <a:off x="1737175" y="1249875"/>
                <a:ext cx="402450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16098" h="6775" extrusionOk="0">
                    <a:moveTo>
                      <a:pt x="9649" y="3734"/>
                    </a:moveTo>
                    <a:cubicBezTo>
                      <a:pt x="9740" y="5013"/>
                      <a:pt x="9661" y="6057"/>
                      <a:pt x="8970" y="6214"/>
                    </a:cubicBezTo>
                    <a:cubicBezTo>
                      <a:pt x="8933" y="6223"/>
                      <a:pt x="8893" y="6228"/>
                      <a:pt x="8851" y="6228"/>
                    </a:cubicBezTo>
                    <a:cubicBezTo>
                      <a:pt x="8116" y="6228"/>
                      <a:pt x="6725" y="4883"/>
                      <a:pt x="6516" y="4439"/>
                    </a:cubicBezTo>
                    <a:cubicBezTo>
                      <a:pt x="6307" y="3981"/>
                      <a:pt x="6672" y="3981"/>
                      <a:pt x="6672" y="3981"/>
                    </a:cubicBezTo>
                    <a:cubicBezTo>
                      <a:pt x="6672" y="3981"/>
                      <a:pt x="7307" y="4053"/>
                      <a:pt x="8001" y="4053"/>
                    </a:cubicBezTo>
                    <a:cubicBezTo>
                      <a:pt x="8661" y="4053"/>
                      <a:pt x="9375" y="3988"/>
                      <a:pt x="9649" y="3734"/>
                    </a:cubicBezTo>
                    <a:close/>
                    <a:moveTo>
                      <a:pt x="8643" y="0"/>
                    </a:moveTo>
                    <a:cubicBezTo>
                      <a:pt x="8448" y="0"/>
                      <a:pt x="8251" y="13"/>
                      <a:pt x="8069" y="13"/>
                    </a:cubicBezTo>
                    <a:cubicBezTo>
                      <a:pt x="2181" y="157"/>
                      <a:pt x="1" y="2480"/>
                      <a:pt x="1" y="2480"/>
                    </a:cubicBezTo>
                    <a:cubicBezTo>
                      <a:pt x="523" y="3459"/>
                      <a:pt x="1920" y="4738"/>
                      <a:pt x="3774" y="5640"/>
                    </a:cubicBezTo>
                    <a:cubicBezTo>
                      <a:pt x="3774" y="5640"/>
                      <a:pt x="5158" y="5039"/>
                      <a:pt x="5432" y="3629"/>
                    </a:cubicBezTo>
                    <a:lnTo>
                      <a:pt x="5432" y="3629"/>
                    </a:lnTo>
                    <a:cubicBezTo>
                      <a:pt x="5236" y="4961"/>
                      <a:pt x="4375" y="5652"/>
                      <a:pt x="4166" y="5823"/>
                    </a:cubicBezTo>
                    <a:cubicBezTo>
                      <a:pt x="5445" y="6397"/>
                      <a:pt x="6920" y="6775"/>
                      <a:pt x="8448" y="6775"/>
                    </a:cubicBezTo>
                    <a:lnTo>
                      <a:pt x="8787" y="6775"/>
                    </a:lnTo>
                    <a:cubicBezTo>
                      <a:pt x="10131" y="6749"/>
                      <a:pt x="11111" y="6554"/>
                      <a:pt x="11933" y="6279"/>
                    </a:cubicBezTo>
                    <a:cubicBezTo>
                      <a:pt x="12351" y="6122"/>
                      <a:pt x="12716" y="5953"/>
                      <a:pt x="13069" y="5770"/>
                    </a:cubicBezTo>
                    <a:cubicBezTo>
                      <a:pt x="13696" y="5443"/>
                      <a:pt x="14270" y="5065"/>
                      <a:pt x="14897" y="4686"/>
                    </a:cubicBezTo>
                    <a:cubicBezTo>
                      <a:pt x="15132" y="4543"/>
                      <a:pt x="15379" y="4399"/>
                      <a:pt x="15654" y="4268"/>
                    </a:cubicBezTo>
                    <a:cubicBezTo>
                      <a:pt x="15706" y="4204"/>
                      <a:pt x="16098" y="3746"/>
                      <a:pt x="16098" y="3133"/>
                    </a:cubicBezTo>
                    <a:cubicBezTo>
                      <a:pt x="16098" y="2467"/>
                      <a:pt x="15562" y="1892"/>
                      <a:pt x="15562" y="1892"/>
                    </a:cubicBezTo>
                    <a:cubicBezTo>
                      <a:pt x="15497" y="1906"/>
                      <a:pt x="15445" y="1906"/>
                      <a:pt x="15379" y="1906"/>
                    </a:cubicBezTo>
                    <a:cubicBezTo>
                      <a:pt x="15364" y="1906"/>
                      <a:pt x="15348" y="1907"/>
                      <a:pt x="15332" y="1907"/>
                    </a:cubicBezTo>
                    <a:cubicBezTo>
                      <a:pt x="14369" y="1907"/>
                      <a:pt x="13397" y="1126"/>
                      <a:pt x="11881" y="574"/>
                    </a:cubicBezTo>
                    <a:cubicBezTo>
                      <a:pt x="11007" y="248"/>
                      <a:pt x="9962" y="0"/>
                      <a:pt x="8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46"/>
              <p:cNvSpPr/>
              <p:nvPr/>
            </p:nvSpPr>
            <p:spPr>
              <a:xfrm>
                <a:off x="1938875" y="1180825"/>
                <a:ext cx="1007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3219" extrusionOk="0">
                    <a:moveTo>
                      <a:pt x="3154" y="1"/>
                    </a:moveTo>
                    <a:cubicBezTo>
                      <a:pt x="3143" y="1"/>
                      <a:pt x="3132" y="3"/>
                      <a:pt x="3121" y="7"/>
                    </a:cubicBezTo>
                    <a:cubicBezTo>
                      <a:pt x="1881" y="477"/>
                      <a:pt x="1" y="2657"/>
                      <a:pt x="1" y="2657"/>
                    </a:cubicBezTo>
                    <a:cubicBezTo>
                      <a:pt x="183" y="2657"/>
                      <a:pt x="380" y="2644"/>
                      <a:pt x="575" y="2644"/>
                    </a:cubicBezTo>
                    <a:cubicBezTo>
                      <a:pt x="1894" y="2644"/>
                      <a:pt x="2939" y="2892"/>
                      <a:pt x="3813" y="3218"/>
                    </a:cubicBezTo>
                    <a:cubicBezTo>
                      <a:pt x="4027" y="1494"/>
                      <a:pt x="3453" y="1"/>
                      <a:pt x="3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46"/>
              <p:cNvSpPr/>
              <p:nvPr/>
            </p:nvSpPr>
            <p:spPr>
              <a:xfrm>
                <a:off x="1797575" y="1303075"/>
                <a:ext cx="130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23" extrusionOk="0">
                    <a:moveTo>
                      <a:pt x="262" y="1"/>
                    </a:moveTo>
                    <a:cubicBezTo>
                      <a:pt x="117" y="1"/>
                      <a:pt x="0" y="118"/>
                      <a:pt x="0" y="262"/>
                    </a:cubicBezTo>
                    <a:cubicBezTo>
                      <a:pt x="0" y="405"/>
                      <a:pt x="117" y="523"/>
                      <a:pt x="262" y="523"/>
                    </a:cubicBezTo>
                    <a:cubicBezTo>
                      <a:pt x="405" y="523"/>
                      <a:pt x="523" y="405"/>
                      <a:pt x="523" y="262"/>
                    </a:cubicBezTo>
                    <a:cubicBezTo>
                      <a:pt x="523" y="118"/>
                      <a:pt x="405" y="1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0" name="Google Shape;930;p46"/>
            <p:cNvSpPr/>
            <p:nvPr/>
          </p:nvSpPr>
          <p:spPr>
            <a:xfrm flipH="1">
              <a:off x="2419800" y="4333963"/>
              <a:ext cx="41450" cy="54850"/>
            </a:xfrm>
            <a:custGeom>
              <a:avLst/>
              <a:gdLst/>
              <a:ahLst/>
              <a:cxnLst/>
              <a:rect l="l" t="t" r="r" b="b"/>
              <a:pathLst>
                <a:path w="1658" h="2194" extrusionOk="0">
                  <a:moveTo>
                    <a:pt x="1658" y="0"/>
                  </a:moveTo>
                  <a:lnTo>
                    <a:pt x="1658" y="0"/>
                  </a:lnTo>
                  <a:cubicBezTo>
                    <a:pt x="1384" y="1410"/>
                    <a:pt x="0" y="2011"/>
                    <a:pt x="0" y="2011"/>
                  </a:cubicBezTo>
                  <a:lnTo>
                    <a:pt x="378" y="2194"/>
                  </a:lnTo>
                  <a:lnTo>
                    <a:pt x="392" y="2194"/>
                  </a:lnTo>
                  <a:cubicBezTo>
                    <a:pt x="601" y="2023"/>
                    <a:pt x="1462" y="1332"/>
                    <a:pt x="1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" name="Google Shape;931;p46"/>
          <p:cNvGrpSpPr/>
          <p:nvPr/>
        </p:nvGrpSpPr>
        <p:grpSpPr>
          <a:xfrm flipH="1">
            <a:off x="1083070" y="3765763"/>
            <a:ext cx="525630" cy="280648"/>
            <a:chOff x="2026995" y="4170588"/>
            <a:chExt cx="525630" cy="280648"/>
          </a:xfrm>
        </p:grpSpPr>
        <p:grpSp>
          <p:nvGrpSpPr>
            <p:cNvPr id="932" name="Google Shape;932;p46"/>
            <p:cNvGrpSpPr/>
            <p:nvPr/>
          </p:nvGrpSpPr>
          <p:grpSpPr>
            <a:xfrm flipH="1">
              <a:off x="2026995" y="4170588"/>
              <a:ext cx="525630" cy="280648"/>
              <a:chOff x="1737175" y="1180825"/>
              <a:chExt cx="525630" cy="280648"/>
            </a:xfrm>
          </p:grpSpPr>
          <p:sp>
            <p:nvSpPr>
              <p:cNvPr id="933" name="Google Shape;933;p46"/>
              <p:cNvSpPr/>
              <p:nvPr/>
            </p:nvSpPr>
            <p:spPr>
              <a:xfrm>
                <a:off x="1882950" y="1324476"/>
                <a:ext cx="160397" cy="136997"/>
              </a:xfrm>
              <a:custGeom>
                <a:avLst/>
                <a:gdLst/>
                <a:ahLst/>
                <a:cxnLst/>
                <a:rect l="l" t="t" r="r" b="b"/>
                <a:pathLst>
                  <a:path w="3460" h="2589" extrusionOk="0">
                    <a:moveTo>
                      <a:pt x="3146" y="1"/>
                    </a:moveTo>
                    <a:cubicBezTo>
                      <a:pt x="2324" y="276"/>
                      <a:pt x="1344" y="471"/>
                      <a:pt x="0" y="497"/>
                    </a:cubicBezTo>
                    <a:lnTo>
                      <a:pt x="0" y="589"/>
                    </a:lnTo>
                    <a:cubicBezTo>
                      <a:pt x="0" y="589"/>
                      <a:pt x="710" y="2589"/>
                      <a:pt x="2818" y="2589"/>
                    </a:cubicBezTo>
                    <a:cubicBezTo>
                      <a:pt x="2924" y="2589"/>
                      <a:pt x="3033" y="2584"/>
                      <a:pt x="3146" y="2573"/>
                    </a:cubicBezTo>
                    <a:cubicBezTo>
                      <a:pt x="3459" y="2560"/>
                      <a:pt x="3146" y="1"/>
                      <a:pt x="31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46"/>
              <p:cNvSpPr/>
              <p:nvPr/>
            </p:nvSpPr>
            <p:spPr>
              <a:xfrm>
                <a:off x="2063900" y="1356925"/>
                <a:ext cx="56675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2267" h="2484" extrusionOk="0">
                    <a:moveTo>
                      <a:pt x="1828" y="0"/>
                    </a:moveTo>
                    <a:cubicBezTo>
                      <a:pt x="1201" y="379"/>
                      <a:pt x="627" y="757"/>
                      <a:pt x="0" y="1084"/>
                    </a:cubicBezTo>
                    <a:cubicBezTo>
                      <a:pt x="0" y="1084"/>
                      <a:pt x="836" y="2233"/>
                      <a:pt x="1959" y="2481"/>
                    </a:cubicBezTo>
                    <a:cubicBezTo>
                      <a:pt x="1965" y="2483"/>
                      <a:pt x="1971" y="2484"/>
                      <a:pt x="1977" y="2484"/>
                    </a:cubicBezTo>
                    <a:cubicBezTo>
                      <a:pt x="2266" y="2484"/>
                      <a:pt x="1828" y="0"/>
                      <a:pt x="18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46"/>
              <p:cNvSpPr/>
              <p:nvPr/>
            </p:nvSpPr>
            <p:spPr>
              <a:xfrm>
                <a:off x="2116700" y="1232751"/>
                <a:ext cx="146105" cy="169373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6464" extrusionOk="0">
                    <a:moveTo>
                      <a:pt x="4700" y="1"/>
                    </a:moveTo>
                    <a:cubicBezTo>
                      <a:pt x="3603" y="1607"/>
                      <a:pt x="1515" y="2443"/>
                      <a:pt x="0" y="2533"/>
                    </a:cubicBezTo>
                    <a:cubicBezTo>
                      <a:pt x="0" y="2533"/>
                      <a:pt x="536" y="3108"/>
                      <a:pt x="536" y="3774"/>
                    </a:cubicBezTo>
                    <a:cubicBezTo>
                      <a:pt x="536" y="4387"/>
                      <a:pt x="144" y="4845"/>
                      <a:pt x="92" y="4909"/>
                    </a:cubicBezTo>
                    <a:cubicBezTo>
                      <a:pt x="477" y="4712"/>
                      <a:pt x="882" y="4630"/>
                      <a:pt x="1290" y="4630"/>
                    </a:cubicBezTo>
                    <a:cubicBezTo>
                      <a:pt x="3220" y="4630"/>
                      <a:pt x="5196" y="6464"/>
                      <a:pt x="5196" y="6464"/>
                    </a:cubicBezTo>
                    <a:cubicBezTo>
                      <a:pt x="5196" y="3879"/>
                      <a:pt x="3930" y="3461"/>
                      <a:pt x="3930" y="3461"/>
                    </a:cubicBezTo>
                    <a:cubicBezTo>
                      <a:pt x="5575" y="2429"/>
                      <a:pt x="4700" y="1"/>
                      <a:pt x="47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46"/>
              <p:cNvSpPr/>
              <p:nvPr/>
            </p:nvSpPr>
            <p:spPr>
              <a:xfrm>
                <a:off x="1737175" y="1249875"/>
                <a:ext cx="402450" cy="169375"/>
              </a:xfrm>
              <a:custGeom>
                <a:avLst/>
                <a:gdLst/>
                <a:ahLst/>
                <a:cxnLst/>
                <a:rect l="l" t="t" r="r" b="b"/>
                <a:pathLst>
                  <a:path w="16098" h="6775" extrusionOk="0">
                    <a:moveTo>
                      <a:pt x="9649" y="3734"/>
                    </a:moveTo>
                    <a:cubicBezTo>
                      <a:pt x="9740" y="5013"/>
                      <a:pt x="9661" y="6057"/>
                      <a:pt x="8970" y="6214"/>
                    </a:cubicBezTo>
                    <a:cubicBezTo>
                      <a:pt x="8933" y="6223"/>
                      <a:pt x="8893" y="6228"/>
                      <a:pt x="8851" y="6228"/>
                    </a:cubicBezTo>
                    <a:cubicBezTo>
                      <a:pt x="8116" y="6228"/>
                      <a:pt x="6725" y="4883"/>
                      <a:pt x="6516" y="4439"/>
                    </a:cubicBezTo>
                    <a:cubicBezTo>
                      <a:pt x="6307" y="3981"/>
                      <a:pt x="6672" y="3981"/>
                      <a:pt x="6672" y="3981"/>
                    </a:cubicBezTo>
                    <a:cubicBezTo>
                      <a:pt x="6672" y="3981"/>
                      <a:pt x="7307" y="4053"/>
                      <a:pt x="8001" y="4053"/>
                    </a:cubicBezTo>
                    <a:cubicBezTo>
                      <a:pt x="8661" y="4053"/>
                      <a:pt x="9375" y="3988"/>
                      <a:pt x="9649" y="3734"/>
                    </a:cubicBezTo>
                    <a:close/>
                    <a:moveTo>
                      <a:pt x="8643" y="0"/>
                    </a:moveTo>
                    <a:cubicBezTo>
                      <a:pt x="8448" y="0"/>
                      <a:pt x="8251" y="13"/>
                      <a:pt x="8069" y="13"/>
                    </a:cubicBezTo>
                    <a:cubicBezTo>
                      <a:pt x="2181" y="157"/>
                      <a:pt x="1" y="2480"/>
                      <a:pt x="1" y="2480"/>
                    </a:cubicBezTo>
                    <a:cubicBezTo>
                      <a:pt x="523" y="3459"/>
                      <a:pt x="1920" y="4738"/>
                      <a:pt x="3774" y="5640"/>
                    </a:cubicBezTo>
                    <a:cubicBezTo>
                      <a:pt x="3774" y="5640"/>
                      <a:pt x="5158" y="5039"/>
                      <a:pt x="5432" y="3629"/>
                    </a:cubicBezTo>
                    <a:lnTo>
                      <a:pt x="5432" y="3629"/>
                    </a:lnTo>
                    <a:cubicBezTo>
                      <a:pt x="5236" y="4961"/>
                      <a:pt x="4375" y="5652"/>
                      <a:pt x="4166" y="5823"/>
                    </a:cubicBezTo>
                    <a:cubicBezTo>
                      <a:pt x="5445" y="6397"/>
                      <a:pt x="6920" y="6775"/>
                      <a:pt x="8448" y="6775"/>
                    </a:cubicBezTo>
                    <a:lnTo>
                      <a:pt x="8787" y="6775"/>
                    </a:lnTo>
                    <a:cubicBezTo>
                      <a:pt x="10131" y="6749"/>
                      <a:pt x="11111" y="6554"/>
                      <a:pt x="11933" y="6279"/>
                    </a:cubicBezTo>
                    <a:cubicBezTo>
                      <a:pt x="12351" y="6122"/>
                      <a:pt x="12716" y="5953"/>
                      <a:pt x="13069" y="5770"/>
                    </a:cubicBezTo>
                    <a:cubicBezTo>
                      <a:pt x="13696" y="5443"/>
                      <a:pt x="14270" y="5065"/>
                      <a:pt x="14897" y="4686"/>
                    </a:cubicBezTo>
                    <a:cubicBezTo>
                      <a:pt x="15132" y="4543"/>
                      <a:pt x="15379" y="4399"/>
                      <a:pt x="15654" y="4268"/>
                    </a:cubicBezTo>
                    <a:cubicBezTo>
                      <a:pt x="15706" y="4204"/>
                      <a:pt x="16098" y="3746"/>
                      <a:pt x="16098" y="3133"/>
                    </a:cubicBezTo>
                    <a:cubicBezTo>
                      <a:pt x="16098" y="2467"/>
                      <a:pt x="15562" y="1892"/>
                      <a:pt x="15562" y="1892"/>
                    </a:cubicBezTo>
                    <a:cubicBezTo>
                      <a:pt x="15497" y="1906"/>
                      <a:pt x="15445" y="1906"/>
                      <a:pt x="15379" y="1906"/>
                    </a:cubicBezTo>
                    <a:cubicBezTo>
                      <a:pt x="15364" y="1906"/>
                      <a:pt x="15348" y="1907"/>
                      <a:pt x="15332" y="1907"/>
                    </a:cubicBezTo>
                    <a:cubicBezTo>
                      <a:pt x="14369" y="1907"/>
                      <a:pt x="13397" y="1126"/>
                      <a:pt x="11881" y="574"/>
                    </a:cubicBezTo>
                    <a:cubicBezTo>
                      <a:pt x="11007" y="248"/>
                      <a:pt x="9962" y="0"/>
                      <a:pt x="86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46"/>
              <p:cNvSpPr/>
              <p:nvPr/>
            </p:nvSpPr>
            <p:spPr>
              <a:xfrm>
                <a:off x="1938875" y="1180825"/>
                <a:ext cx="100700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3219" extrusionOk="0">
                    <a:moveTo>
                      <a:pt x="3154" y="1"/>
                    </a:moveTo>
                    <a:cubicBezTo>
                      <a:pt x="3143" y="1"/>
                      <a:pt x="3132" y="3"/>
                      <a:pt x="3121" y="7"/>
                    </a:cubicBezTo>
                    <a:cubicBezTo>
                      <a:pt x="1881" y="477"/>
                      <a:pt x="1" y="2657"/>
                      <a:pt x="1" y="2657"/>
                    </a:cubicBezTo>
                    <a:cubicBezTo>
                      <a:pt x="183" y="2657"/>
                      <a:pt x="380" y="2644"/>
                      <a:pt x="575" y="2644"/>
                    </a:cubicBezTo>
                    <a:cubicBezTo>
                      <a:pt x="1894" y="2644"/>
                      <a:pt x="2939" y="2892"/>
                      <a:pt x="3813" y="3218"/>
                    </a:cubicBezTo>
                    <a:cubicBezTo>
                      <a:pt x="4027" y="1494"/>
                      <a:pt x="3453" y="1"/>
                      <a:pt x="31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46"/>
              <p:cNvSpPr/>
              <p:nvPr/>
            </p:nvSpPr>
            <p:spPr>
              <a:xfrm>
                <a:off x="1797575" y="1303075"/>
                <a:ext cx="13075" cy="1307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23" extrusionOk="0">
                    <a:moveTo>
                      <a:pt x="262" y="1"/>
                    </a:moveTo>
                    <a:cubicBezTo>
                      <a:pt x="117" y="1"/>
                      <a:pt x="0" y="118"/>
                      <a:pt x="0" y="262"/>
                    </a:cubicBezTo>
                    <a:cubicBezTo>
                      <a:pt x="0" y="405"/>
                      <a:pt x="117" y="523"/>
                      <a:pt x="262" y="523"/>
                    </a:cubicBezTo>
                    <a:cubicBezTo>
                      <a:pt x="405" y="523"/>
                      <a:pt x="523" y="405"/>
                      <a:pt x="523" y="262"/>
                    </a:cubicBezTo>
                    <a:cubicBezTo>
                      <a:pt x="523" y="118"/>
                      <a:pt x="405" y="1"/>
                      <a:pt x="2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9" name="Google Shape;939;p46"/>
            <p:cNvSpPr/>
            <p:nvPr/>
          </p:nvSpPr>
          <p:spPr>
            <a:xfrm flipH="1">
              <a:off x="2419800" y="4333963"/>
              <a:ext cx="41450" cy="54850"/>
            </a:xfrm>
            <a:custGeom>
              <a:avLst/>
              <a:gdLst/>
              <a:ahLst/>
              <a:cxnLst/>
              <a:rect l="l" t="t" r="r" b="b"/>
              <a:pathLst>
                <a:path w="1658" h="2194" extrusionOk="0">
                  <a:moveTo>
                    <a:pt x="1658" y="0"/>
                  </a:moveTo>
                  <a:lnTo>
                    <a:pt x="1658" y="0"/>
                  </a:lnTo>
                  <a:cubicBezTo>
                    <a:pt x="1384" y="1410"/>
                    <a:pt x="0" y="2011"/>
                    <a:pt x="0" y="2011"/>
                  </a:cubicBezTo>
                  <a:lnTo>
                    <a:pt x="378" y="2194"/>
                  </a:lnTo>
                  <a:lnTo>
                    <a:pt x="392" y="2194"/>
                  </a:lnTo>
                  <a:cubicBezTo>
                    <a:pt x="601" y="2023"/>
                    <a:pt x="1462" y="1332"/>
                    <a:pt x="16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" name="Google Shape;941;p46"/>
          <p:cNvSpPr/>
          <p:nvPr/>
        </p:nvSpPr>
        <p:spPr>
          <a:xfrm>
            <a:off x="6529475" y="4163700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" name="Google Shape;942;p46"/>
          <p:cNvSpPr/>
          <p:nvPr/>
        </p:nvSpPr>
        <p:spPr>
          <a:xfrm>
            <a:off x="3675390" y="4789480"/>
            <a:ext cx="2182510" cy="354020"/>
          </a:xfrm>
          <a:custGeom>
            <a:avLst/>
            <a:gdLst/>
            <a:ahLst/>
            <a:cxnLst/>
            <a:rect l="l" t="t" r="r" b="b"/>
            <a:pathLst>
              <a:path w="148723" h="24124" extrusionOk="0">
                <a:moveTo>
                  <a:pt x="58526" y="0"/>
                </a:moveTo>
                <a:cubicBezTo>
                  <a:pt x="49200" y="0"/>
                  <a:pt x="40264" y="5093"/>
                  <a:pt x="38209" y="13830"/>
                </a:cubicBezTo>
                <a:cubicBezTo>
                  <a:pt x="38009" y="14833"/>
                  <a:pt x="37395" y="15335"/>
                  <a:pt x="36570" y="15335"/>
                </a:cubicBezTo>
                <a:cubicBezTo>
                  <a:pt x="36194" y="15335"/>
                  <a:pt x="35773" y="15230"/>
                  <a:pt x="35328" y="15020"/>
                </a:cubicBezTo>
                <a:cubicBezTo>
                  <a:pt x="33674" y="14215"/>
                  <a:pt x="31821" y="13753"/>
                  <a:pt x="29978" y="13753"/>
                </a:cubicBezTo>
                <a:cubicBezTo>
                  <a:pt x="29286" y="13753"/>
                  <a:pt x="28595" y="13818"/>
                  <a:pt x="27917" y="13955"/>
                </a:cubicBezTo>
                <a:cubicBezTo>
                  <a:pt x="25954" y="14372"/>
                  <a:pt x="24326" y="15458"/>
                  <a:pt x="22843" y="16733"/>
                </a:cubicBezTo>
                <a:cubicBezTo>
                  <a:pt x="20989" y="18323"/>
                  <a:pt x="18623" y="19358"/>
                  <a:pt x="16186" y="19358"/>
                </a:cubicBezTo>
                <a:cubicBezTo>
                  <a:pt x="15713" y="19358"/>
                  <a:pt x="15238" y="19319"/>
                  <a:pt x="14763" y="19238"/>
                </a:cubicBezTo>
                <a:cubicBezTo>
                  <a:pt x="13585" y="19036"/>
                  <a:pt x="12447" y="18847"/>
                  <a:pt x="11273" y="18847"/>
                </a:cubicBezTo>
                <a:cubicBezTo>
                  <a:pt x="10991" y="18847"/>
                  <a:pt x="10707" y="18858"/>
                  <a:pt x="10420" y="18882"/>
                </a:cubicBezTo>
                <a:cubicBezTo>
                  <a:pt x="7831" y="19091"/>
                  <a:pt x="5555" y="20240"/>
                  <a:pt x="3447" y="21660"/>
                </a:cubicBezTo>
                <a:cubicBezTo>
                  <a:pt x="2278" y="22453"/>
                  <a:pt x="1150" y="23309"/>
                  <a:pt x="1" y="24124"/>
                </a:cubicBezTo>
                <a:lnTo>
                  <a:pt x="148723" y="24124"/>
                </a:lnTo>
                <a:cubicBezTo>
                  <a:pt x="145474" y="19279"/>
                  <a:pt x="142319" y="18632"/>
                  <a:pt x="139083" y="18632"/>
                </a:cubicBezTo>
                <a:cubicBezTo>
                  <a:pt x="137902" y="18632"/>
                  <a:pt x="136711" y="18718"/>
                  <a:pt x="135500" y="18718"/>
                </a:cubicBezTo>
                <a:cubicBezTo>
                  <a:pt x="133993" y="18718"/>
                  <a:pt x="132455" y="18585"/>
                  <a:pt x="130870" y="17985"/>
                </a:cubicBezTo>
                <a:cubicBezTo>
                  <a:pt x="126029" y="16129"/>
                  <a:pt x="124552" y="9682"/>
                  <a:pt x="117162" y="9682"/>
                </a:cubicBezTo>
                <a:cubicBezTo>
                  <a:pt x="115820" y="9682"/>
                  <a:pt x="114284" y="9894"/>
                  <a:pt x="112497" y="10385"/>
                </a:cubicBezTo>
                <a:cubicBezTo>
                  <a:pt x="112002" y="10510"/>
                  <a:pt x="111488" y="10578"/>
                  <a:pt x="110976" y="10578"/>
                </a:cubicBezTo>
                <a:cubicBezTo>
                  <a:pt x="109697" y="10578"/>
                  <a:pt x="108432" y="10158"/>
                  <a:pt x="107508" y="9174"/>
                </a:cubicBezTo>
                <a:cubicBezTo>
                  <a:pt x="103651" y="4830"/>
                  <a:pt x="98083" y="2553"/>
                  <a:pt x="92802" y="2553"/>
                </a:cubicBezTo>
                <a:cubicBezTo>
                  <a:pt x="87931" y="2553"/>
                  <a:pt x="83305" y="4490"/>
                  <a:pt x="80490" y="8526"/>
                </a:cubicBezTo>
                <a:cubicBezTo>
                  <a:pt x="80017" y="9193"/>
                  <a:pt x="79362" y="9522"/>
                  <a:pt x="78706" y="9522"/>
                </a:cubicBezTo>
                <a:cubicBezTo>
                  <a:pt x="78087" y="9522"/>
                  <a:pt x="77469" y="9229"/>
                  <a:pt x="77003" y="8652"/>
                </a:cubicBezTo>
                <a:cubicBezTo>
                  <a:pt x="72306" y="2698"/>
                  <a:pt x="65313" y="0"/>
                  <a:pt x="585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3" name="Google Shape;943;p46"/>
          <p:cNvGrpSpPr/>
          <p:nvPr/>
        </p:nvGrpSpPr>
        <p:grpSpPr>
          <a:xfrm rot="20159053">
            <a:off x="-356841" y="1776909"/>
            <a:ext cx="2199063" cy="2318477"/>
            <a:chOff x="-292645" y="1252797"/>
            <a:chExt cx="3241176" cy="2676586"/>
          </a:xfrm>
        </p:grpSpPr>
        <p:sp>
          <p:nvSpPr>
            <p:cNvPr id="944" name="Google Shape;944;p46"/>
            <p:cNvSpPr/>
            <p:nvPr/>
          </p:nvSpPr>
          <p:spPr>
            <a:xfrm>
              <a:off x="-292645" y="1857521"/>
              <a:ext cx="2493267" cy="2071862"/>
            </a:xfrm>
            <a:custGeom>
              <a:avLst/>
              <a:gdLst/>
              <a:ahLst/>
              <a:cxnLst/>
              <a:rect l="l" t="t" r="r" b="b"/>
              <a:pathLst>
                <a:path w="21199" h="17616" extrusionOk="0">
                  <a:moveTo>
                    <a:pt x="21026" y="0"/>
                  </a:moveTo>
                  <a:cubicBezTo>
                    <a:pt x="20997" y="0"/>
                    <a:pt x="20966" y="13"/>
                    <a:pt x="20941" y="42"/>
                  </a:cubicBezTo>
                  <a:cubicBezTo>
                    <a:pt x="20209" y="838"/>
                    <a:pt x="19570" y="1699"/>
                    <a:pt x="18813" y="2457"/>
                  </a:cubicBezTo>
                  <a:cubicBezTo>
                    <a:pt x="18016" y="3240"/>
                    <a:pt x="17207" y="3985"/>
                    <a:pt x="16397" y="4742"/>
                  </a:cubicBezTo>
                  <a:cubicBezTo>
                    <a:pt x="15353" y="5720"/>
                    <a:pt x="14296" y="6700"/>
                    <a:pt x="13212" y="7652"/>
                  </a:cubicBezTo>
                  <a:cubicBezTo>
                    <a:pt x="13369" y="6660"/>
                    <a:pt x="13682" y="5682"/>
                    <a:pt x="13917" y="4716"/>
                  </a:cubicBezTo>
                  <a:cubicBezTo>
                    <a:pt x="14166" y="3645"/>
                    <a:pt x="14387" y="2718"/>
                    <a:pt x="15001" y="1791"/>
                  </a:cubicBezTo>
                  <a:cubicBezTo>
                    <a:pt x="15040" y="1733"/>
                    <a:pt x="14993" y="1675"/>
                    <a:pt x="14939" y="1675"/>
                  </a:cubicBezTo>
                  <a:cubicBezTo>
                    <a:pt x="14920" y="1675"/>
                    <a:pt x="14900" y="1683"/>
                    <a:pt x="14883" y="1699"/>
                  </a:cubicBezTo>
                  <a:lnTo>
                    <a:pt x="14752" y="1830"/>
                  </a:lnTo>
                  <a:lnTo>
                    <a:pt x="14752" y="1582"/>
                  </a:lnTo>
                  <a:cubicBezTo>
                    <a:pt x="14739" y="1503"/>
                    <a:pt x="14671" y="1460"/>
                    <a:pt x="14608" y="1460"/>
                  </a:cubicBezTo>
                  <a:cubicBezTo>
                    <a:pt x="14548" y="1460"/>
                    <a:pt x="14491" y="1499"/>
                    <a:pt x="14491" y="1582"/>
                  </a:cubicBezTo>
                  <a:cubicBezTo>
                    <a:pt x="14517" y="2261"/>
                    <a:pt x="14021" y="2796"/>
                    <a:pt x="13760" y="3384"/>
                  </a:cubicBezTo>
                  <a:cubicBezTo>
                    <a:pt x="13525" y="3945"/>
                    <a:pt x="13382" y="4545"/>
                    <a:pt x="13212" y="5133"/>
                  </a:cubicBezTo>
                  <a:cubicBezTo>
                    <a:pt x="12899" y="6216"/>
                    <a:pt x="12703" y="7444"/>
                    <a:pt x="12233" y="8502"/>
                  </a:cubicBezTo>
                  <a:cubicBezTo>
                    <a:pt x="11933" y="8749"/>
                    <a:pt x="11645" y="8998"/>
                    <a:pt x="11346" y="9245"/>
                  </a:cubicBezTo>
                  <a:cubicBezTo>
                    <a:pt x="11019" y="9520"/>
                    <a:pt x="10693" y="9781"/>
                    <a:pt x="10366" y="10042"/>
                  </a:cubicBezTo>
                  <a:cubicBezTo>
                    <a:pt x="9974" y="9245"/>
                    <a:pt x="9152" y="8580"/>
                    <a:pt x="8669" y="7887"/>
                  </a:cubicBezTo>
                  <a:cubicBezTo>
                    <a:pt x="7821" y="6700"/>
                    <a:pt x="7586" y="5355"/>
                    <a:pt x="7207" y="3985"/>
                  </a:cubicBezTo>
                  <a:cubicBezTo>
                    <a:pt x="7195" y="3943"/>
                    <a:pt x="7157" y="3923"/>
                    <a:pt x="7120" y="3923"/>
                  </a:cubicBezTo>
                  <a:cubicBezTo>
                    <a:pt x="7074" y="3923"/>
                    <a:pt x="7030" y="3953"/>
                    <a:pt x="7038" y="4011"/>
                  </a:cubicBezTo>
                  <a:cubicBezTo>
                    <a:pt x="7090" y="4859"/>
                    <a:pt x="7233" y="5734"/>
                    <a:pt x="7494" y="6543"/>
                  </a:cubicBezTo>
                  <a:cubicBezTo>
                    <a:pt x="7259" y="6347"/>
                    <a:pt x="7038" y="6126"/>
                    <a:pt x="6815" y="5891"/>
                  </a:cubicBezTo>
                  <a:cubicBezTo>
                    <a:pt x="6254" y="5264"/>
                    <a:pt x="5745" y="4716"/>
                    <a:pt x="4909" y="4481"/>
                  </a:cubicBezTo>
                  <a:cubicBezTo>
                    <a:pt x="4904" y="4480"/>
                    <a:pt x="4900" y="4479"/>
                    <a:pt x="4895" y="4479"/>
                  </a:cubicBezTo>
                  <a:cubicBezTo>
                    <a:pt x="4826" y="4479"/>
                    <a:pt x="4796" y="4574"/>
                    <a:pt x="4857" y="4611"/>
                  </a:cubicBezTo>
                  <a:cubicBezTo>
                    <a:pt x="5523" y="5029"/>
                    <a:pt x="6045" y="5551"/>
                    <a:pt x="6568" y="6152"/>
                  </a:cubicBezTo>
                  <a:cubicBezTo>
                    <a:pt x="6763" y="6387"/>
                    <a:pt x="6959" y="6622"/>
                    <a:pt x="7181" y="6831"/>
                  </a:cubicBezTo>
                  <a:cubicBezTo>
                    <a:pt x="7416" y="7052"/>
                    <a:pt x="7664" y="7209"/>
                    <a:pt x="7859" y="7444"/>
                  </a:cubicBezTo>
                  <a:cubicBezTo>
                    <a:pt x="7873" y="7496"/>
                    <a:pt x="7886" y="7535"/>
                    <a:pt x="7912" y="7574"/>
                  </a:cubicBezTo>
                  <a:cubicBezTo>
                    <a:pt x="8434" y="8619"/>
                    <a:pt x="9374" y="9376"/>
                    <a:pt x="9922" y="10381"/>
                  </a:cubicBezTo>
                  <a:cubicBezTo>
                    <a:pt x="8564" y="11438"/>
                    <a:pt x="7168" y="12457"/>
                    <a:pt x="5758" y="13436"/>
                  </a:cubicBezTo>
                  <a:cubicBezTo>
                    <a:pt x="3904" y="14742"/>
                    <a:pt x="2051" y="16164"/>
                    <a:pt x="79" y="17287"/>
                  </a:cubicBezTo>
                  <a:cubicBezTo>
                    <a:pt x="0" y="17327"/>
                    <a:pt x="14" y="17418"/>
                    <a:pt x="66" y="17457"/>
                  </a:cubicBezTo>
                  <a:cubicBezTo>
                    <a:pt x="79" y="17470"/>
                    <a:pt x="92" y="17483"/>
                    <a:pt x="105" y="17483"/>
                  </a:cubicBezTo>
                  <a:cubicBezTo>
                    <a:pt x="432" y="17574"/>
                    <a:pt x="749" y="17615"/>
                    <a:pt x="1056" y="17615"/>
                  </a:cubicBezTo>
                  <a:cubicBezTo>
                    <a:pt x="2651" y="17615"/>
                    <a:pt x="3990" y="16506"/>
                    <a:pt x="5184" y="15433"/>
                  </a:cubicBezTo>
                  <a:cubicBezTo>
                    <a:pt x="7011" y="13776"/>
                    <a:pt x="9074" y="12444"/>
                    <a:pt x="11006" y="10942"/>
                  </a:cubicBezTo>
                  <a:cubicBezTo>
                    <a:pt x="12834" y="9520"/>
                    <a:pt x="14544" y="7966"/>
                    <a:pt x="16162" y="6308"/>
                  </a:cubicBezTo>
                  <a:cubicBezTo>
                    <a:pt x="16985" y="5473"/>
                    <a:pt x="17781" y="4611"/>
                    <a:pt x="18538" y="3723"/>
                  </a:cubicBezTo>
                  <a:cubicBezTo>
                    <a:pt x="19074" y="3097"/>
                    <a:pt x="19609" y="2470"/>
                    <a:pt x="20053" y="1765"/>
                  </a:cubicBezTo>
                  <a:cubicBezTo>
                    <a:pt x="20484" y="1282"/>
                    <a:pt x="20876" y="773"/>
                    <a:pt x="21149" y="211"/>
                  </a:cubicBezTo>
                  <a:cubicBezTo>
                    <a:pt x="21199" y="113"/>
                    <a:pt x="21115" y="0"/>
                    <a:pt x="21026" y="0"/>
                  </a:cubicBezTo>
                  <a:close/>
                </a:path>
              </a:pathLst>
            </a:custGeom>
            <a:solidFill>
              <a:srgbClr val="8C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6"/>
            <p:cNvSpPr/>
            <p:nvPr/>
          </p:nvSpPr>
          <p:spPr>
            <a:xfrm>
              <a:off x="1631082" y="1252797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6"/>
            <p:cNvSpPr/>
            <p:nvPr/>
          </p:nvSpPr>
          <p:spPr>
            <a:xfrm>
              <a:off x="676257" y="1461722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" name="Google Shape;947;p46"/>
          <p:cNvGrpSpPr/>
          <p:nvPr/>
        </p:nvGrpSpPr>
        <p:grpSpPr>
          <a:xfrm flipH="1">
            <a:off x="247915" y="2858760"/>
            <a:ext cx="626937" cy="480551"/>
            <a:chOff x="2645150" y="-2754284"/>
            <a:chExt cx="3812786" cy="3473842"/>
          </a:xfrm>
        </p:grpSpPr>
        <p:sp>
          <p:nvSpPr>
            <p:cNvPr id="948" name="Google Shape;948;p46"/>
            <p:cNvSpPr/>
            <p:nvPr/>
          </p:nvSpPr>
          <p:spPr>
            <a:xfrm>
              <a:off x="4288808" y="-731278"/>
              <a:ext cx="1151939" cy="1450837"/>
            </a:xfrm>
            <a:custGeom>
              <a:avLst/>
              <a:gdLst/>
              <a:ahLst/>
              <a:cxnLst/>
              <a:rect l="l" t="t" r="r" b="b"/>
              <a:pathLst>
                <a:path w="6386" h="8043" extrusionOk="0">
                  <a:moveTo>
                    <a:pt x="5054" y="1"/>
                  </a:moveTo>
                  <a:lnTo>
                    <a:pt x="5811" y="2468"/>
                  </a:lnTo>
                  <a:lnTo>
                    <a:pt x="5054" y="6097"/>
                  </a:lnTo>
                  <a:cubicBezTo>
                    <a:pt x="5054" y="6097"/>
                    <a:pt x="3043" y="6488"/>
                    <a:pt x="2312" y="6554"/>
                  </a:cubicBezTo>
                  <a:cubicBezTo>
                    <a:pt x="1607" y="6606"/>
                    <a:pt x="93" y="7951"/>
                    <a:pt x="1" y="8043"/>
                  </a:cubicBezTo>
                  <a:cubicBezTo>
                    <a:pt x="105" y="7964"/>
                    <a:pt x="1776" y="6841"/>
                    <a:pt x="2481" y="6750"/>
                  </a:cubicBezTo>
                  <a:lnTo>
                    <a:pt x="3108" y="6671"/>
                  </a:lnTo>
                  <a:lnTo>
                    <a:pt x="1816" y="7977"/>
                  </a:lnTo>
                  <a:cubicBezTo>
                    <a:pt x="1816" y="7977"/>
                    <a:pt x="2913" y="6946"/>
                    <a:pt x="3761" y="6737"/>
                  </a:cubicBezTo>
                  <a:cubicBezTo>
                    <a:pt x="4622" y="6515"/>
                    <a:pt x="5367" y="6384"/>
                    <a:pt x="5367" y="6384"/>
                  </a:cubicBezTo>
                  <a:lnTo>
                    <a:pt x="6385" y="2533"/>
                  </a:lnTo>
                  <a:lnTo>
                    <a:pt x="6385" y="210"/>
                  </a:lnTo>
                  <a:cubicBezTo>
                    <a:pt x="6058" y="170"/>
                    <a:pt x="5602" y="105"/>
                    <a:pt x="50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6"/>
            <p:cNvSpPr/>
            <p:nvPr/>
          </p:nvSpPr>
          <p:spPr>
            <a:xfrm>
              <a:off x="4189958" y="-801808"/>
              <a:ext cx="979851" cy="1222289"/>
            </a:xfrm>
            <a:custGeom>
              <a:avLst/>
              <a:gdLst/>
              <a:ahLst/>
              <a:cxnLst/>
              <a:rect l="l" t="t" r="r" b="b"/>
              <a:pathLst>
                <a:path w="5432" h="6776" extrusionOk="0">
                  <a:moveTo>
                    <a:pt x="3943" y="0"/>
                  </a:moveTo>
                  <a:lnTo>
                    <a:pt x="3943" y="13"/>
                  </a:lnTo>
                  <a:lnTo>
                    <a:pt x="4805" y="3146"/>
                  </a:lnTo>
                  <a:cubicBezTo>
                    <a:pt x="4805" y="3146"/>
                    <a:pt x="4296" y="5313"/>
                    <a:pt x="3382" y="5913"/>
                  </a:cubicBezTo>
                  <a:cubicBezTo>
                    <a:pt x="3095" y="6104"/>
                    <a:pt x="2727" y="6143"/>
                    <a:pt x="2337" y="6143"/>
                  </a:cubicBezTo>
                  <a:cubicBezTo>
                    <a:pt x="2056" y="6143"/>
                    <a:pt x="1763" y="6123"/>
                    <a:pt x="1479" y="6123"/>
                  </a:cubicBezTo>
                  <a:cubicBezTo>
                    <a:pt x="882" y="6123"/>
                    <a:pt x="324" y="6213"/>
                    <a:pt x="1" y="6775"/>
                  </a:cubicBezTo>
                  <a:cubicBezTo>
                    <a:pt x="476" y="6570"/>
                    <a:pt x="379" y="6338"/>
                    <a:pt x="1397" y="6338"/>
                  </a:cubicBezTo>
                  <a:cubicBezTo>
                    <a:pt x="1609" y="6338"/>
                    <a:pt x="1869" y="6348"/>
                    <a:pt x="2194" y="6371"/>
                  </a:cubicBezTo>
                  <a:cubicBezTo>
                    <a:pt x="2290" y="6374"/>
                    <a:pt x="2382" y="6376"/>
                    <a:pt x="2472" y="6376"/>
                  </a:cubicBezTo>
                  <a:cubicBezTo>
                    <a:pt x="3099" y="6376"/>
                    <a:pt x="3539" y="6305"/>
                    <a:pt x="3539" y="6305"/>
                  </a:cubicBezTo>
                  <a:cubicBezTo>
                    <a:pt x="3539" y="6305"/>
                    <a:pt x="5184" y="4073"/>
                    <a:pt x="5431" y="3394"/>
                  </a:cubicBezTo>
                  <a:cubicBezTo>
                    <a:pt x="5249" y="2258"/>
                    <a:pt x="5014" y="274"/>
                    <a:pt x="5014" y="274"/>
                  </a:cubicBezTo>
                  <a:cubicBezTo>
                    <a:pt x="4674" y="195"/>
                    <a:pt x="4309" y="104"/>
                    <a:pt x="39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6"/>
            <p:cNvSpPr/>
            <p:nvPr/>
          </p:nvSpPr>
          <p:spPr>
            <a:xfrm>
              <a:off x="4675010" y="-1348191"/>
              <a:ext cx="1782925" cy="1026210"/>
            </a:xfrm>
            <a:custGeom>
              <a:avLst/>
              <a:gdLst/>
              <a:ahLst/>
              <a:cxnLst/>
              <a:rect l="l" t="t" r="r" b="b"/>
              <a:pathLst>
                <a:path w="9884" h="5689" extrusionOk="0">
                  <a:moveTo>
                    <a:pt x="7938" y="0"/>
                  </a:moveTo>
                  <a:cubicBezTo>
                    <a:pt x="7938" y="0"/>
                    <a:pt x="6656" y="1637"/>
                    <a:pt x="4080" y="1637"/>
                  </a:cubicBezTo>
                  <a:cubicBezTo>
                    <a:pt x="3267" y="1637"/>
                    <a:pt x="2325" y="1474"/>
                    <a:pt x="1254" y="1045"/>
                  </a:cubicBezTo>
                  <a:cubicBezTo>
                    <a:pt x="784" y="862"/>
                    <a:pt x="354" y="639"/>
                    <a:pt x="1" y="418"/>
                  </a:cubicBezTo>
                  <a:lnTo>
                    <a:pt x="1" y="418"/>
                  </a:lnTo>
                  <a:cubicBezTo>
                    <a:pt x="41" y="561"/>
                    <a:pt x="876" y="2859"/>
                    <a:pt x="4727" y="3668"/>
                  </a:cubicBezTo>
                  <a:cubicBezTo>
                    <a:pt x="5866" y="5187"/>
                    <a:pt x="7654" y="5689"/>
                    <a:pt x="8888" y="5689"/>
                  </a:cubicBezTo>
                  <a:cubicBezTo>
                    <a:pt x="9266" y="5689"/>
                    <a:pt x="9593" y="5641"/>
                    <a:pt x="9832" y="5562"/>
                  </a:cubicBezTo>
                  <a:cubicBezTo>
                    <a:pt x="9884" y="4974"/>
                    <a:pt x="9609" y="3720"/>
                    <a:pt x="9048" y="2284"/>
                  </a:cubicBezTo>
                  <a:cubicBezTo>
                    <a:pt x="8748" y="1553"/>
                    <a:pt x="8382" y="770"/>
                    <a:pt x="7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6"/>
            <p:cNvSpPr/>
            <p:nvPr/>
          </p:nvSpPr>
          <p:spPr>
            <a:xfrm>
              <a:off x="4138188" y="-2276627"/>
              <a:ext cx="1968902" cy="1223732"/>
            </a:xfrm>
            <a:custGeom>
              <a:avLst/>
              <a:gdLst/>
              <a:ahLst/>
              <a:cxnLst/>
              <a:rect l="l" t="t" r="r" b="b"/>
              <a:pathLst>
                <a:path w="10915" h="6784" extrusionOk="0">
                  <a:moveTo>
                    <a:pt x="2260" y="1"/>
                  </a:moveTo>
                  <a:cubicBezTo>
                    <a:pt x="1553" y="1"/>
                    <a:pt x="1175" y="108"/>
                    <a:pt x="1175" y="108"/>
                  </a:cubicBezTo>
                  <a:cubicBezTo>
                    <a:pt x="1019" y="330"/>
                    <a:pt x="823" y="565"/>
                    <a:pt x="575" y="799"/>
                  </a:cubicBezTo>
                  <a:cubicBezTo>
                    <a:pt x="549" y="930"/>
                    <a:pt x="0" y="3724"/>
                    <a:pt x="2977" y="5565"/>
                  </a:cubicBezTo>
                  <a:cubicBezTo>
                    <a:pt x="3330" y="5786"/>
                    <a:pt x="3760" y="6009"/>
                    <a:pt x="4230" y="6192"/>
                  </a:cubicBezTo>
                  <a:cubicBezTo>
                    <a:pt x="5301" y="6621"/>
                    <a:pt x="6243" y="6784"/>
                    <a:pt x="7056" y="6784"/>
                  </a:cubicBezTo>
                  <a:cubicBezTo>
                    <a:pt x="9632" y="6784"/>
                    <a:pt x="10914" y="5147"/>
                    <a:pt x="10914" y="5147"/>
                  </a:cubicBezTo>
                  <a:cubicBezTo>
                    <a:pt x="9962" y="3528"/>
                    <a:pt x="8669" y="2001"/>
                    <a:pt x="7102" y="1257"/>
                  </a:cubicBezTo>
                  <a:cubicBezTo>
                    <a:pt x="4921" y="216"/>
                    <a:pt x="3261" y="1"/>
                    <a:pt x="2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6"/>
            <p:cNvSpPr/>
            <p:nvPr/>
          </p:nvSpPr>
          <p:spPr>
            <a:xfrm>
              <a:off x="3161048" y="-2754284"/>
              <a:ext cx="1022061" cy="478381"/>
            </a:xfrm>
            <a:custGeom>
              <a:avLst/>
              <a:gdLst/>
              <a:ahLst/>
              <a:cxnLst/>
              <a:rect l="l" t="t" r="r" b="b"/>
              <a:pathLst>
                <a:path w="5666" h="2652" extrusionOk="0">
                  <a:moveTo>
                    <a:pt x="5184" y="0"/>
                  </a:moveTo>
                  <a:cubicBezTo>
                    <a:pt x="4437" y="0"/>
                    <a:pt x="3475" y="185"/>
                    <a:pt x="2298" y="758"/>
                  </a:cubicBezTo>
                  <a:cubicBezTo>
                    <a:pt x="1123" y="1320"/>
                    <a:pt x="418" y="2011"/>
                    <a:pt x="0" y="2652"/>
                  </a:cubicBezTo>
                  <a:cubicBezTo>
                    <a:pt x="522" y="2612"/>
                    <a:pt x="1370" y="2325"/>
                    <a:pt x="2728" y="1503"/>
                  </a:cubicBezTo>
                  <a:cubicBezTo>
                    <a:pt x="4112" y="654"/>
                    <a:pt x="5052" y="223"/>
                    <a:pt x="5666" y="27"/>
                  </a:cubicBezTo>
                  <a:cubicBezTo>
                    <a:pt x="5517" y="10"/>
                    <a:pt x="5356" y="0"/>
                    <a:pt x="5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6"/>
            <p:cNvSpPr/>
            <p:nvPr/>
          </p:nvSpPr>
          <p:spPr>
            <a:xfrm>
              <a:off x="3031352" y="-2749413"/>
              <a:ext cx="2496348" cy="2063063"/>
            </a:xfrm>
            <a:custGeom>
              <a:avLst/>
              <a:gdLst/>
              <a:ahLst/>
              <a:cxnLst/>
              <a:rect l="l" t="t" r="r" b="b"/>
              <a:pathLst>
                <a:path w="13839" h="11437" extrusionOk="0">
                  <a:moveTo>
                    <a:pt x="6385" y="0"/>
                  </a:moveTo>
                  <a:cubicBezTo>
                    <a:pt x="5771" y="196"/>
                    <a:pt x="4831" y="627"/>
                    <a:pt x="3447" y="1476"/>
                  </a:cubicBezTo>
                  <a:cubicBezTo>
                    <a:pt x="2089" y="2298"/>
                    <a:pt x="1241" y="2585"/>
                    <a:pt x="719" y="2625"/>
                  </a:cubicBezTo>
                  <a:cubicBezTo>
                    <a:pt x="1" y="3708"/>
                    <a:pt x="92" y="4648"/>
                    <a:pt x="92" y="4648"/>
                  </a:cubicBezTo>
                  <a:cubicBezTo>
                    <a:pt x="92" y="4648"/>
                    <a:pt x="1750" y="3969"/>
                    <a:pt x="2442" y="3095"/>
                  </a:cubicBezTo>
                  <a:cubicBezTo>
                    <a:pt x="2442" y="2834"/>
                    <a:pt x="2651" y="2625"/>
                    <a:pt x="2899" y="2625"/>
                  </a:cubicBezTo>
                  <a:cubicBezTo>
                    <a:pt x="3160" y="2625"/>
                    <a:pt x="3369" y="2834"/>
                    <a:pt x="3369" y="3095"/>
                  </a:cubicBezTo>
                  <a:cubicBezTo>
                    <a:pt x="3369" y="3342"/>
                    <a:pt x="3160" y="3565"/>
                    <a:pt x="2899" y="3565"/>
                  </a:cubicBezTo>
                  <a:cubicBezTo>
                    <a:pt x="2782" y="3565"/>
                    <a:pt x="2651" y="3512"/>
                    <a:pt x="2573" y="3420"/>
                  </a:cubicBezTo>
                  <a:cubicBezTo>
                    <a:pt x="1920" y="4087"/>
                    <a:pt x="1528" y="5445"/>
                    <a:pt x="1528" y="5445"/>
                  </a:cubicBezTo>
                  <a:cubicBezTo>
                    <a:pt x="1528" y="5445"/>
                    <a:pt x="2097" y="5631"/>
                    <a:pt x="2805" y="5631"/>
                  </a:cubicBezTo>
                  <a:cubicBezTo>
                    <a:pt x="3031" y="5631"/>
                    <a:pt x="3272" y="5612"/>
                    <a:pt x="3513" y="5561"/>
                  </a:cubicBezTo>
                  <a:cubicBezTo>
                    <a:pt x="3513" y="5561"/>
                    <a:pt x="3513" y="9126"/>
                    <a:pt x="6672" y="9204"/>
                  </a:cubicBezTo>
                  <a:cubicBezTo>
                    <a:pt x="7860" y="9962"/>
                    <a:pt x="9179" y="10470"/>
                    <a:pt x="10366" y="10797"/>
                  </a:cubicBezTo>
                  <a:cubicBezTo>
                    <a:pt x="10732" y="10901"/>
                    <a:pt x="11097" y="10992"/>
                    <a:pt x="11437" y="11071"/>
                  </a:cubicBezTo>
                  <a:cubicBezTo>
                    <a:pt x="11633" y="11123"/>
                    <a:pt x="11842" y="11149"/>
                    <a:pt x="12025" y="11189"/>
                  </a:cubicBezTo>
                  <a:cubicBezTo>
                    <a:pt x="12573" y="11293"/>
                    <a:pt x="13029" y="11358"/>
                    <a:pt x="13356" y="11398"/>
                  </a:cubicBezTo>
                  <a:cubicBezTo>
                    <a:pt x="13591" y="11424"/>
                    <a:pt x="13760" y="11436"/>
                    <a:pt x="13839" y="11436"/>
                  </a:cubicBezTo>
                  <a:cubicBezTo>
                    <a:pt x="9988" y="10627"/>
                    <a:pt x="9153" y="8329"/>
                    <a:pt x="9113" y="8186"/>
                  </a:cubicBezTo>
                  <a:cubicBezTo>
                    <a:pt x="6136" y="6345"/>
                    <a:pt x="6685" y="3551"/>
                    <a:pt x="6711" y="3420"/>
                  </a:cubicBezTo>
                  <a:cubicBezTo>
                    <a:pt x="6959" y="3186"/>
                    <a:pt x="7155" y="2951"/>
                    <a:pt x="7311" y="2729"/>
                  </a:cubicBezTo>
                  <a:cubicBezTo>
                    <a:pt x="8291" y="1398"/>
                    <a:pt x="7833" y="484"/>
                    <a:pt x="7833" y="484"/>
                  </a:cubicBezTo>
                  <a:cubicBezTo>
                    <a:pt x="7833" y="484"/>
                    <a:pt x="7351" y="92"/>
                    <a:pt x="63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6"/>
            <p:cNvSpPr/>
            <p:nvPr/>
          </p:nvSpPr>
          <p:spPr>
            <a:xfrm>
              <a:off x="3471850" y="-2276086"/>
              <a:ext cx="167217" cy="169742"/>
            </a:xfrm>
            <a:custGeom>
              <a:avLst/>
              <a:gdLst/>
              <a:ahLst/>
              <a:cxnLst/>
              <a:rect l="l" t="t" r="r" b="b"/>
              <a:pathLst>
                <a:path w="927" h="941" extrusionOk="0">
                  <a:moveTo>
                    <a:pt x="457" y="1"/>
                  </a:moveTo>
                  <a:cubicBezTo>
                    <a:pt x="209" y="1"/>
                    <a:pt x="0" y="210"/>
                    <a:pt x="0" y="471"/>
                  </a:cubicBezTo>
                  <a:cubicBezTo>
                    <a:pt x="0" y="601"/>
                    <a:pt x="53" y="718"/>
                    <a:pt x="131" y="796"/>
                  </a:cubicBezTo>
                  <a:cubicBezTo>
                    <a:pt x="209" y="888"/>
                    <a:pt x="340" y="941"/>
                    <a:pt x="457" y="941"/>
                  </a:cubicBezTo>
                  <a:cubicBezTo>
                    <a:pt x="718" y="941"/>
                    <a:pt x="927" y="718"/>
                    <a:pt x="927" y="471"/>
                  </a:cubicBezTo>
                  <a:cubicBezTo>
                    <a:pt x="927" y="210"/>
                    <a:pt x="718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6"/>
            <p:cNvSpPr/>
            <p:nvPr/>
          </p:nvSpPr>
          <p:spPr>
            <a:xfrm>
              <a:off x="2645150" y="-2191305"/>
              <a:ext cx="850335" cy="843300"/>
            </a:xfrm>
            <a:custGeom>
              <a:avLst/>
              <a:gdLst/>
              <a:ahLst/>
              <a:cxnLst/>
              <a:rect l="l" t="t" r="r" b="b"/>
              <a:pathLst>
                <a:path w="4714" h="4675" extrusionOk="0">
                  <a:moveTo>
                    <a:pt x="4583" y="1"/>
                  </a:moveTo>
                  <a:cubicBezTo>
                    <a:pt x="3891" y="875"/>
                    <a:pt x="2233" y="1554"/>
                    <a:pt x="2233" y="1554"/>
                  </a:cubicBezTo>
                  <a:lnTo>
                    <a:pt x="1" y="4674"/>
                  </a:lnTo>
                  <a:lnTo>
                    <a:pt x="3669" y="2351"/>
                  </a:lnTo>
                  <a:cubicBezTo>
                    <a:pt x="3669" y="2351"/>
                    <a:pt x="4061" y="993"/>
                    <a:pt x="4714" y="326"/>
                  </a:cubicBezTo>
                  <a:cubicBezTo>
                    <a:pt x="4636" y="248"/>
                    <a:pt x="4583" y="131"/>
                    <a:pt x="4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6"/>
            <p:cNvSpPr/>
            <p:nvPr/>
          </p:nvSpPr>
          <p:spPr>
            <a:xfrm>
              <a:off x="3518930" y="-2226661"/>
              <a:ext cx="73056" cy="70711"/>
            </a:xfrm>
            <a:custGeom>
              <a:avLst/>
              <a:gdLst/>
              <a:ahLst/>
              <a:cxnLst/>
              <a:rect l="l" t="t" r="r" b="b"/>
              <a:pathLst>
                <a:path w="405" h="392" extrusionOk="0">
                  <a:moveTo>
                    <a:pt x="196" y="0"/>
                  </a:moveTo>
                  <a:cubicBezTo>
                    <a:pt x="91" y="0"/>
                    <a:pt x="0" y="79"/>
                    <a:pt x="0" y="197"/>
                  </a:cubicBezTo>
                  <a:cubicBezTo>
                    <a:pt x="0" y="249"/>
                    <a:pt x="27" y="301"/>
                    <a:pt x="65" y="340"/>
                  </a:cubicBezTo>
                  <a:cubicBezTo>
                    <a:pt x="91" y="366"/>
                    <a:pt x="144" y="392"/>
                    <a:pt x="196" y="392"/>
                  </a:cubicBezTo>
                  <a:cubicBezTo>
                    <a:pt x="314" y="392"/>
                    <a:pt x="405" y="301"/>
                    <a:pt x="405" y="197"/>
                  </a:cubicBezTo>
                  <a:cubicBezTo>
                    <a:pt x="405" y="79"/>
                    <a:pt x="314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941;p46">
            <a:extLst>
              <a:ext uri="{FF2B5EF4-FFF2-40B4-BE49-F238E27FC236}">
                <a16:creationId xmlns:a16="http://schemas.microsoft.com/office/drawing/2014/main" xmlns="" id="{65102641-9EB5-43D3-E2F5-64D07B09A33E}"/>
              </a:ext>
            </a:extLst>
          </p:cNvPr>
          <p:cNvSpPr/>
          <p:nvPr/>
        </p:nvSpPr>
        <p:spPr>
          <a:xfrm>
            <a:off x="8192343" y="4591905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941;p46">
            <a:extLst>
              <a:ext uri="{FF2B5EF4-FFF2-40B4-BE49-F238E27FC236}">
                <a16:creationId xmlns:a16="http://schemas.microsoft.com/office/drawing/2014/main" xmlns="" id="{B1AA361B-B3DB-33F3-AE0D-E3E9F32AB6B5}"/>
              </a:ext>
            </a:extLst>
          </p:cNvPr>
          <p:cNvSpPr/>
          <p:nvPr/>
        </p:nvSpPr>
        <p:spPr>
          <a:xfrm>
            <a:off x="7210304" y="3946866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941;p46">
            <a:extLst>
              <a:ext uri="{FF2B5EF4-FFF2-40B4-BE49-F238E27FC236}">
                <a16:creationId xmlns:a16="http://schemas.microsoft.com/office/drawing/2014/main" xmlns="" id="{303E62B6-767E-039F-8E1C-1E69043A7067}"/>
              </a:ext>
            </a:extLst>
          </p:cNvPr>
          <p:cNvSpPr/>
          <p:nvPr/>
        </p:nvSpPr>
        <p:spPr>
          <a:xfrm>
            <a:off x="5903976" y="4750509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941;p46">
            <a:extLst>
              <a:ext uri="{FF2B5EF4-FFF2-40B4-BE49-F238E27FC236}">
                <a16:creationId xmlns:a16="http://schemas.microsoft.com/office/drawing/2014/main" xmlns="" id="{AF7259DE-7967-1BDD-9DE1-EF983E42E390}"/>
              </a:ext>
            </a:extLst>
          </p:cNvPr>
          <p:cNvSpPr/>
          <p:nvPr/>
        </p:nvSpPr>
        <p:spPr>
          <a:xfrm>
            <a:off x="7095259" y="4384239"/>
            <a:ext cx="646338" cy="280653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940;p46">
            <a:extLst>
              <a:ext uri="{FF2B5EF4-FFF2-40B4-BE49-F238E27FC236}">
                <a16:creationId xmlns:a16="http://schemas.microsoft.com/office/drawing/2014/main" xmlns="" id="{12181379-9E4C-EC0F-48A5-4E515FB86F5D}"/>
              </a:ext>
            </a:extLst>
          </p:cNvPr>
          <p:cNvSpPr/>
          <p:nvPr/>
        </p:nvSpPr>
        <p:spPr>
          <a:xfrm>
            <a:off x="125100" y="36798"/>
            <a:ext cx="1771345" cy="444093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66" name="图片 26" descr="图片包含 哺乳动物, 动物&#10;&#10;描述已自动生成">
            <a:extLst>
              <a:ext uri="{FF2B5EF4-FFF2-40B4-BE49-F238E27FC236}">
                <a16:creationId xmlns:a16="http://schemas.microsoft.com/office/drawing/2014/main" xmlns="" id="{EE27E432-AE84-4595-A0F8-D4E60A7B4C58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4938642" y="2973705"/>
            <a:ext cx="2596593" cy="2103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543040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7" grpId="0" animBg="1"/>
      <p:bldP spid="878" grpId="0"/>
      <p:bldP spid="88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914894" y="559923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5857307" y="70065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42"/>
          <p:cNvSpPr/>
          <p:nvPr/>
        </p:nvSpPr>
        <p:spPr>
          <a:xfrm>
            <a:off x="6250" y="3246425"/>
            <a:ext cx="3882845" cy="967130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1665325" y="886087"/>
            <a:ext cx="6649597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CHUNG</a:t>
            </a:r>
            <a:endParaRPr lang="en-US" sz="5400" b="1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5" name="Google Shape;755;p42"/>
          <p:cNvSpPr txBox="1">
            <a:spLocks noGrp="1"/>
          </p:cNvSpPr>
          <p:nvPr>
            <p:ph type="title" idx="2"/>
          </p:nvPr>
        </p:nvSpPr>
        <p:spPr>
          <a:xfrm>
            <a:off x="842632" y="630186"/>
            <a:ext cx="704185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I.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337;p24">
            <a:extLst>
              <a:ext uri="{FF2B5EF4-FFF2-40B4-BE49-F238E27FC236}">
                <a16:creationId xmlns:a16="http://schemas.microsoft.com/office/drawing/2014/main" xmlns="" id="{13012A48-6A2B-D182-ED09-2B55AA248487}"/>
              </a:ext>
            </a:extLst>
          </p:cNvPr>
          <p:cNvGrpSpPr/>
          <p:nvPr/>
        </p:nvGrpSpPr>
        <p:grpSpPr>
          <a:xfrm>
            <a:off x="0" y="1705630"/>
            <a:ext cx="9158173" cy="3469769"/>
            <a:chOff x="2" y="1703287"/>
            <a:chExt cx="9158173" cy="3469769"/>
          </a:xfrm>
        </p:grpSpPr>
        <p:sp>
          <p:nvSpPr>
            <p:cNvPr id="205" name="Google Shape;338;p24">
              <a:extLst>
                <a:ext uri="{FF2B5EF4-FFF2-40B4-BE49-F238E27FC236}">
                  <a16:creationId xmlns:a16="http://schemas.microsoft.com/office/drawing/2014/main" xmlns="" id="{2F348FF1-F460-CE0E-790F-AF20C9268824}"/>
                </a:ext>
              </a:extLst>
            </p:cNvPr>
            <p:cNvSpPr/>
            <p:nvPr/>
          </p:nvSpPr>
          <p:spPr>
            <a:xfrm>
              <a:off x="317289" y="2299906"/>
              <a:ext cx="72718" cy="56711"/>
            </a:xfrm>
            <a:custGeom>
              <a:avLst/>
              <a:gdLst/>
              <a:ahLst/>
              <a:cxnLst/>
              <a:rect l="l" t="t" r="r" b="b"/>
              <a:pathLst>
                <a:path w="2694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93" y="2100"/>
                    <a:pt x="2693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39;p24">
              <a:extLst>
                <a:ext uri="{FF2B5EF4-FFF2-40B4-BE49-F238E27FC236}">
                  <a16:creationId xmlns:a16="http://schemas.microsoft.com/office/drawing/2014/main" xmlns="" id="{49250C35-3F41-09FA-913C-CD4871DFB8F9}"/>
                </a:ext>
              </a:extLst>
            </p:cNvPr>
            <p:cNvSpPr/>
            <p:nvPr/>
          </p:nvSpPr>
          <p:spPr>
            <a:xfrm>
              <a:off x="373352" y="2187779"/>
              <a:ext cx="72718" cy="56090"/>
            </a:xfrm>
            <a:custGeom>
              <a:avLst/>
              <a:gdLst/>
              <a:ahLst/>
              <a:cxnLst/>
              <a:rect l="l" t="t" r="r" b="b"/>
              <a:pathLst>
                <a:path w="2694" h="2078" extrusionOk="0">
                  <a:moveTo>
                    <a:pt x="1347" y="0"/>
                  </a:moveTo>
                  <a:cubicBezTo>
                    <a:pt x="0" y="0"/>
                    <a:pt x="0" y="2077"/>
                    <a:pt x="1347" y="2077"/>
                  </a:cubicBezTo>
                  <a:cubicBezTo>
                    <a:pt x="2694" y="2077"/>
                    <a:pt x="2694" y="0"/>
                    <a:pt x="1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40;p24">
              <a:extLst>
                <a:ext uri="{FF2B5EF4-FFF2-40B4-BE49-F238E27FC236}">
                  <a16:creationId xmlns:a16="http://schemas.microsoft.com/office/drawing/2014/main" xmlns="" id="{903F5C95-30B4-E332-5BB1-23B78096671B}"/>
                </a:ext>
              </a:extLst>
            </p:cNvPr>
            <p:cNvSpPr/>
            <p:nvPr/>
          </p:nvSpPr>
          <p:spPr>
            <a:xfrm>
              <a:off x="430036" y="2299906"/>
              <a:ext cx="72097" cy="56711"/>
            </a:xfrm>
            <a:custGeom>
              <a:avLst/>
              <a:gdLst/>
              <a:ahLst/>
              <a:cxnLst/>
              <a:rect l="l" t="t" r="r" b="b"/>
              <a:pathLst>
                <a:path w="2671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71" y="2100"/>
                    <a:pt x="2671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41;p24">
              <a:extLst>
                <a:ext uri="{FF2B5EF4-FFF2-40B4-BE49-F238E27FC236}">
                  <a16:creationId xmlns:a16="http://schemas.microsoft.com/office/drawing/2014/main" xmlns="" id="{E88E98D7-2D5F-0770-733A-1E939519F387}"/>
                </a:ext>
              </a:extLst>
            </p:cNvPr>
            <p:cNvSpPr/>
            <p:nvPr/>
          </p:nvSpPr>
          <p:spPr>
            <a:xfrm>
              <a:off x="7518656" y="2759087"/>
              <a:ext cx="1081001" cy="865316"/>
            </a:xfrm>
            <a:custGeom>
              <a:avLst/>
              <a:gdLst/>
              <a:ahLst/>
              <a:cxnLst/>
              <a:rect l="l" t="t" r="r" b="b"/>
              <a:pathLst>
                <a:path w="31500" h="25215" extrusionOk="0">
                  <a:moveTo>
                    <a:pt x="3702" y="1"/>
                  </a:moveTo>
                  <a:cubicBezTo>
                    <a:pt x="2458" y="1"/>
                    <a:pt x="1221" y="88"/>
                    <a:pt x="0" y="266"/>
                  </a:cubicBezTo>
                  <a:cubicBezTo>
                    <a:pt x="1598" y="3256"/>
                    <a:pt x="3653" y="5973"/>
                    <a:pt x="5250" y="8940"/>
                  </a:cubicBezTo>
                  <a:cubicBezTo>
                    <a:pt x="7168" y="12615"/>
                    <a:pt x="9405" y="16518"/>
                    <a:pt x="12691" y="19325"/>
                  </a:cubicBezTo>
                  <a:cubicBezTo>
                    <a:pt x="17462" y="23274"/>
                    <a:pt x="25588" y="24598"/>
                    <a:pt x="31499" y="25214"/>
                  </a:cubicBezTo>
                  <a:cubicBezTo>
                    <a:pt x="31479" y="10329"/>
                    <a:pt x="17249" y="1"/>
                    <a:pt x="370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42;p24">
              <a:extLst>
                <a:ext uri="{FF2B5EF4-FFF2-40B4-BE49-F238E27FC236}">
                  <a16:creationId xmlns:a16="http://schemas.microsoft.com/office/drawing/2014/main" xmlns="" id="{E53FC796-52F9-B622-4019-69F14068CB2A}"/>
                </a:ext>
              </a:extLst>
            </p:cNvPr>
            <p:cNvSpPr/>
            <p:nvPr/>
          </p:nvSpPr>
          <p:spPr>
            <a:xfrm>
              <a:off x="7703289" y="2863243"/>
              <a:ext cx="905810" cy="749872"/>
            </a:xfrm>
            <a:custGeom>
              <a:avLst/>
              <a:gdLst/>
              <a:ahLst/>
              <a:cxnLst/>
              <a:rect l="l" t="t" r="r" b="b"/>
              <a:pathLst>
                <a:path w="26395" h="21851" extrusionOk="0">
                  <a:moveTo>
                    <a:pt x="480" y="1"/>
                  </a:moveTo>
                  <a:cubicBezTo>
                    <a:pt x="186" y="1"/>
                    <a:pt x="0" y="446"/>
                    <a:pt x="304" y="655"/>
                  </a:cubicBezTo>
                  <a:cubicBezTo>
                    <a:pt x="4960" y="3851"/>
                    <a:pt x="8932" y="7845"/>
                    <a:pt x="13406" y="11246"/>
                  </a:cubicBezTo>
                  <a:cubicBezTo>
                    <a:pt x="17674" y="14487"/>
                    <a:pt x="22330" y="17454"/>
                    <a:pt x="25686" y="21723"/>
                  </a:cubicBezTo>
                  <a:cubicBezTo>
                    <a:pt x="25753" y="21813"/>
                    <a:pt x="25835" y="21850"/>
                    <a:pt x="25915" y="21850"/>
                  </a:cubicBezTo>
                  <a:cubicBezTo>
                    <a:pt x="26160" y="21850"/>
                    <a:pt x="26394" y="21501"/>
                    <a:pt x="26188" y="21243"/>
                  </a:cubicBezTo>
                  <a:cubicBezTo>
                    <a:pt x="22970" y="17158"/>
                    <a:pt x="18587" y="14236"/>
                    <a:pt x="14456" y="11177"/>
                  </a:cubicBezTo>
                  <a:cubicBezTo>
                    <a:pt x="9708" y="7640"/>
                    <a:pt x="5554" y="3417"/>
                    <a:pt x="669" y="62"/>
                  </a:cubicBezTo>
                  <a:cubicBezTo>
                    <a:pt x="604" y="19"/>
                    <a:pt x="540" y="1"/>
                    <a:pt x="480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43;p24">
              <a:extLst>
                <a:ext uri="{FF2B5EF4-FFF2-40B4-BE49-F238E27FC236}">
                  <a16:creationId xmlns:a16="http://schemas.microsoft.com/office/drawing/2014/main" xmlns="" id="{D3750A09-3579-2574-2CEF-732AD24A7F3A}"/>
                </a:ext>
              </a:extLst>
            </p:cNvPr>
            <p:cNvSpPr/>
            <p:nvPr/>
          </p:nvSpPr>
          <p:spPr>
            <a:xfrm>
              <a:off x="8499369" y="3500601"/>
              <a:ext cx="13350" cy="12595"/>
            </a:xfrm>
            <a:custGeom>
              <a:avLst/>
              <a:gdLst/>
              <a:ahLst/>
              <a:cxnLst/>
              <a:rect l="l" t="t" r="r" b="b"/>
              <a:pathLst>
                <a:path w="389" h="367" extrusionOk="0">
                  <a:moveTo>
                    <a:pt x="1" y="1"/>
                  </a:moveTo>
                  <a:cubicBezTo>
                    <a:pt x="24" y="138"/>
                    <a:pt x="24" y="252"/>
                    <a:pt x="46" y="366"/>
                  </a:cubicBezTo>
                  <a:cubicBezTo>
                    <a:pt x="161" y="252"/>
                    <a:pt x="275" y="138"/>
                    <a:pt x="389" y="24"/>
                  </a:cubicBezTo>
                  <a:cubicBezTo>
                    <a:pt x="252" y="24"/>
                    <a:pt x="138" y="24"/>
                    <a:pt x="1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44;p24">
              <a:extLst>
                <a:ext uri="{FF2B5EF4-FFF2-40B4-BE49-F238E27FC236}">
                  <a16:creationId xmlns:a16="http://schemas.microsoft.com/office/drawing/2014/main" xmlns="" id="{41294475-3374-19BE-71CE-44891C21EBB8}"/>
                </a:ext>
              </a:extLst>
            </p:cNvPr>
            <p:cNvSpPr/>
            <p:nvPr/>
          </p:nvSpPr>
          <p:spPr>
            <a:xfrm>
              <a:off x="8298848" y="3321357"/>
              <a:ext cx="237374" cy="203640"/>
            </a:xfrm>
            <a:custGeom>
              <a:avLst/>
              <a:gdLst/>
              <a:ahLst/>
              <a:cxnLst/>
              <a:rect l="l" t="t" r="r" b="b"/>
              <a:pathLst>
                <a:path w="6917" h="5934" extrusionOk="0">
                  <a:moveTo>
                    <a:pt x="5844" y="5224"/>
                  </a:moveTo>
                  <a:lnTo>
                    <a:pt x="5844" y="5224"/>
                  </a:lnTo>
                  <a:cubicBezTo>
                    <a:pt x="5981" y="5247"/>
                    <a:pt x="6095" y="5247"/>
                    <a:pt x="6232" y="5247"/>
                  </a:cubicBezTo>
                  <a:cubicBezTo>
                    <a:pt x="6118" y="5361"/>
                    <a:pt x="6004" y="5475"/>
                    <a:pt x="5889" y="5589"/>
                  </a:cubicBezTo>
                  <a:cubicBezTo>
                    <a:pt x="5867" y="5475"/>
                    <a:pt x="5867" y="5361"/>
                    <a:pt x="5844" y="5224"/>
                  </a:cubicBezTo>
                  <a:close/>
                  <a:moveTo>
                    <a:pt x="5509" y="1"/>
                  </a:moveTo>
                  <a:cubicBezTo>
                    <a:pt x="5265" y="1"/>
                    <a:pt x="5029" y="244"/>
                    <a:pt x="5205" y="499"/>
                  </a:cubicBezTo>
                  <a:cubicBezTo>
                    <a:pt x="6163" y="1891"/>
                    <a:pt x="5730" y="3626"/>
                    <a:pt x="5844" y="5224"/>
                  </a:cubicBezTo>
                  <a:cubicBezTo>
                    <a:pt x="4041" y="5155"/>
                    <a:pt x="2237" y="5201"/>
                    <a:pt x="457" y="5064"/>
                  </a:cubicBezTo>
                  <a:cubicBezTo>
                    <a:pt x="450" y="5064"/>
                    <a:pt x="442" y="5064"/>
                    <a:pt x="435" y="5064"/>
                  </a:cubicBezTo>
                  <a:cubicBezTo>
                    <a:pt x="1" y="5064"/>
                    <a:pt x="8" y="5727"/>
                    <a:pt x="457" y="5772"/>
                  </a:cubicBezTo>
                  <a:cubicBezTo>
                    <a:pt x="2374" y="5909"/>
                    <a:pt x="4314" y="5817"/>
                    <a:pt x="6232" y="5931"/>
                  </a:cubicBezTo>
                  <a:cubicBezTo>
                    <a:pt x="6241" y="5933"/>
                    <a:pt x="6250" y="5933"/>
                    <a:pt x="6260" y="5933"/>
                  </a:cubicBezTo>
                  <a:cubicBezTo>
                    <a:pt x="6414" y="5933"/>
                    <a:pt x="6596" y="5761"/>
                    <a:pt x="6574" y="5589"/>
                  </a:cubicBezTo>
                  <a:cubicBezTo>
                    <a:pt x="6323" y="3763"/>
                    <a:pt x="6917" y="1777"/>
                    <a:pt x="5798" y="157"/>
                  </a:cubicBezTo>
                  <a:cubicBezTo>
                    <a:pt x="5722" y="46"/>
                    <a:pt x="5615" y="1"/>
                    <a:pt x="5509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45;p24">
              <a:extLst>
                <a:ext uri="{FF2B5EF4-FFF2-40B4-BE49-F238E27FC236}">
                  <a16:creationId xmlns:a16="http://schemas.microsoft.com/office/drawing/2014/main" xmlns="" id="{AA43A3DB-4994-015D-578B-37EF509A7DDA}"/>
                </a:ext>
              </a:extLst>
            </p:cNvPr>
            <p:cNvSpPr/>
            <p:nvPr/>
          </p:nvSpPr>
          <p:spPr>
            <a:xfrm>
              <a:off x="8397547" y="3413673"/>
              <a:ext cx="14928" cy="14894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0" y="0"/>
                  </a:moveTo>
                  <a:cubicBezTo>
                    <a:pt x="0" y="160"/>
                    <a:pt x="0" y="297"/>
                    <a:pt x="0" y="434"/>
                  </a:cubicBezTo>
                  <a:cubicBezTo>
                    <a:pt x="137" y="320"/>
                    <a:pt x="297" y="206"/>
                    <a:pt x="434" y="92"/>
                  </a:cubicBezTo>
                  <a:cubicBezTo>
                    <a:pt x="297" y="69"/>
                    <a:pt x="137" y="46"/>
                    <a:pt x="0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46;p24">
              <a:extLst>
                <a:ext uri="{FF2B5EF4-FFF2-40B4-BE49-F238E27FC236}">
                  <a16:creationId xmlns:a16="http://schemas.microsoft.com/office/drawing/2014/main" xmlns="" id="{255F576D-2B51-AC84-E08D-5CDB3FB92851}"/>
                </a:ext>
              </a:extLst>
            </p:cNvPr>
            <p:cNvSpPr/>
            <p:nvPr/>
          </p:nvSpPr>
          <p:spPr>
            <a:xfrm>
              <a:off x="8110852" y="3189438"/>
              <a:ext cx="313353" cy="251170"/>
            </a:xfrm>
            <a:custGeom>
              <a:avLst/>
              <a:gdLst/>
              <a:ahLst/>
              <a:cxnLst/>
              <a:rect l="l" t="t" r="r" b="b"/>
              <a:pathLst>
                <a:path w="9131" h="7319" extrusionOk="0">
                  <a:moveTo>
                    <a:pt x="7246" y="0"/>
                  </a:moveTo>
                  <a:cubicBezTo>
                    <a:pt x="7010" y="0"/>
                    <a:pt x="6757" y="260"/>
                    <a:pt x="6916" y="531"/>
                  </a:cubicBezTo>
                  <a:cubicBezTo>
                    <a:pt x="7852" y="2312"/>
                    <a:pt x="8354" y="4503"/>
                    <a:pt x="8354" y="6534"/>
                  </a:cubicBezTo>
                  <a:cubicBezTo>
                    <a:pt x="8491" y="6580"/>
                    <a:pt x="8651" y="6603"/>
                    <a:pt x="8788" y="6626"/>
                  </a:cubicBezTo>
                  <a:cubicBezTo>
                    <a:pt x="8651" y="6740"/>
                    <a:pt x="8491" y="6854"/>
                    <a:pt x="8354" y="6968"/>
                  </a:cubicBezTo>
                  <a:cubicBezTo>
                    <a:pt x="8354" y="6831"/>
                    <a:pt x="8354" y="6694"/>
                    <a:pt x="8354" y="6534"/>
                  </a:cubicBezTo>
                  <a:cubicBezTo>
                    <a:pt x="6091" y="6078"/>
                    <a:pt x="3793" y="5759"/>
                    <a:pt x="1475" y="5759"/>
                  </a:cubicBezTo>
                  <a:cubicBezTo>
                    <a:pt x="1128" y="5759"/>
                    <a:pt x="781" y="5766"/>
                    <a:pt x="434" y="5781"/>
                  </a:cubicBezTo>
                  <a:cubicBezTo>
                    <a:pt x="7" y="5781"/>
                    <a:pt x="1" y="6466"/>
                    <a:pt x="414" y="6466"/>
                  </a:cubicBezTo>
                  <a:cubicBezTo>
                    <a:pt x="420" y="6466"/>
                    <a:pt x="427" y="6466"/>
                    <a:pt x="434" y="6466"/>
                  </a:cubicBezTo>
                  <a:cubicBezTo>
                    <a:pt x="774" y="6452"/>
                    <a:pt x="1113" y="6445"/>
                    <a:pt x="1451" y="6445"/>
                  </a:cubicBezTo>
                  <a:cubicBezTo>
                    <a:pt x="3864" y="6445"/>
                    <a:pt x="6243" y="6790"/>
                    <a:pt x="8606" y="7310"/>
                  </a:cubicBezTo>
                  <a:cubicBezTo>
                    <a:pt x="8632" y="7316"/>
                    <a:pt x="8658" y="7318"/>
                    <a:pt x="8684" y="7318"/>
                  </a:cubicBezTo>
                  <a:cubicBezTo>
                    <a:pt x="8879" y="7318"/>
                    <a:pt x="9039" y="7170"/>
                    <a:pt x="9039" y="6968"/>
                  </a:cubicBezTo>
                  <a:cubicBezTo>
                    <a:pt x="9131" y="4685"/>
                    <a:pt x="8583" y="2175"/>
                    <a:pt x="7510" y="166"/>
                  </a:cubicBezTo>
                  <a:cubicBezTo>
                    <a:pt x="7448" y="49"/>
                    <a:pt x="7349" y="0"/>
                    <a:pt x="724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47;p24">
              <a:extLst>
                <a:ext uri="{FF2B5EF4-FFF2-40B4-BE49-F238E27FC236}">
                  <a16:creationId xmlns:a16="http://schemas.microsoft.com/office/drawing/2014/main" xmlns="" id="{0530792B-3FF1-197F-4A59-CA063F731A2E}"/>
                </a:ext>
              </a:extLst>
            </p:cNvPr>
            <p:cNvSpPr/>
            <p:nvPr/>
          </p:nvSpPr>
          <p:spPr>
            <a:xfrm>
              <a:off x="7986346" y="3024401"/>
              <a:ext cx="249076" cy="266338"/>
            </a:xfrm>
            <a:custGeom>
              <a:avLst/>
              <a:gdLst/>
              <a:ahLst/>
              <a:cxnLst/>
              <a:rect l="l" t="t" r="r" b="b"/>
              <a:pathLst>
                <a:path w="7258" h="7761" extrusionOk="0">
                  <a:moveTo>
                    <a:pt x="5332" y="1"/>
                  </a:moveTo>
                  <a:cubicBezTo>
                    <a:pt x="5104" y="1"/>
                    <a:pt x="4857" y="257"/>
                    <a:pt x="4998" y="524"/>
                  </a:cubicBezTo>
                  <a:cubicBezTo>
                    <a:pt x="5774" y="2168"/>
                    <a:pt x="6116" y="4130"/>
                    <a:pt x="6276" y="5934"/>
                  </a:cubicBezTo>
                  <a:cubicBezTo>
                    <a:pt x="6299" y="6230"/>
                    <a:pt x="6299" y="6527"/>
                    <a:pt x="6276" y="6824"/>
                  </a:cubicBezTo>
                  <a:cubicBezTo>
                    <a:pt x="6276" y="6938"/>
                    <a:pt x="5888" y="6967"/>
                    <a:pt x="5477" y="6967"/>
                  </a:cubicBezTo>
                  <a:cubicBezTo>
                    <a:pt x="5066" y="6967"/>
                    <a:pt x="4633" y="6938"/>
                    <a:pt x="4541" y="6938"/>
                  </a:cubicBezTo>
                  <a:cubicBezTo>
                    <a:pt x="3195" y="6961"/>
                    <a:pt x="1825" y="7006"/>
                    <a:pt x="456" y="7052"/>
                  </a:cubicBezTo>
                  <a:cubicBezTo>
                    <a:pt x="29" y="7075"/>
                    <a:pt x="0" y="7760"/>
                    <a:pt x="434" y="7760"/>
                  </a:cubicBezTo>
                  <a:cubicBezTo>
                    <a:pt x="441" y="7760"/>
                    <a:pt x="448" y="7760"/>
                    <a:pt x="456" y="7760"/>
                  </a:cubicBezTo>
                  <a:cubicBezTo>
                    <a:pt x="2215" y="7700"/>
                    <a:pt x="3991" y="7641"/>
                    <a:pt x="5755" y="7641"/>
                  </a:cubicBezTo>
                  <a:cubicBezTo>
                    <a:pt x="6028" y="7641"/>
                    <a:pt x="6301" y="7643"/>
                    <a:pt x="6573" y="7646"/>
                  </a:cubicBezTo>
                  <a:cubicBezTo>
                    <a:pt x="6710" y="7646"/>
                    <a:pt x="6892" y="7531"/>
                    <a:pt x="6915" y="7395"/>
                  </a:cubicBezTo>
                  <a:cubicBezTo>
                    <a:pt x="7258" y="5089"/>
                    <a:pt x="6573" y="2259"/>
                    <a:pt x="5591" y="182"/>
                  </a:cubicBezTo>
                  <a:cubicBezTo>
                    <a:pt x="5534" y="54"/>
                    <a:pt x="5435" y="1"/>
                    <a:pt x="53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48;p24">
              <a:extLst>
                <a:ext uri="{FF2B5EF4-FFF2-40B4-BE49-F238E27FC236}">
                  <a16:creationId xmlns:a16="http://schemas.microsoft.com/office/drawing/2014/main" xmlns="" id="{F392C943-42A0-F4AC-0DEC-1FFC76D4B81F}"/>
                </a:ext>
              </a:extLst>
            </p:cNvPr>
            <p:cNvSpPr/>
            <p:nvPr/>
          </p:nvSpPr>
          <p:spPr>
            <a:xfrm>
              <a:off x="8052099" y="3135592"/>
              <a:ext cx="11771" cy="117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" y="0"/>
                  </a:moveTo>
                  <a:cubicBezTo>
                    <a:pt x="1" y="114"/>
                    <a:pt x="1" y="229"/>
                    <a:pt x="1" y="343"/>
                  </a:cubicBezTo>
                  <a:cubicBezTo>
                    <a:pt x="115" y="229"/>
                    <a:pt x="229" y="114"/>
                    <a:pt x="34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49;p24">
              <a:extLst>
                <a:ext uri="{FF2B5EF4-FFF2-40B4-BE49-F238E27FC236}">
                  <a16:creationId xmlns:a16="http://schemas.microsoft.com/office/drawing/2014/main" xmlns="" id="{79FF1C52-0131-A68E-3EB1-9A1B72BB26B2}"/>
                </a:ext>
              </a:extLst>
            </p:cNvPr>
            <p:cNvSpPr/>
            <p:nvPr/>
          </p:nvSpPr>
          <p:spPr>
            <a:xfrm>
              <a:off x="7857069" y="2965614"/>
              <a:ext cx="220902" cy="194271"/>
            </a:xfrm>
            <a:custGeom>
              <a:avLst/>
              <a:gdLst/>
              <a:ahLst/>
              <a:cxnLst/>
              <a:rect l="l" t="t" r="r" b="b"/>
              <a:pathLst>
                <a:path w="6437" h="5661" extrusionOk="0">
                  <a:moveTo>
                    <a:pt x="5963" y="0"/>
                  </a:moveTo>
                  <a:cubicBezTo>
                    <a:pt x="5792" y="0"/>
                    <a:pt x="5626" y="114"/>
                    <a:pt x="5638" y="343"/>
                  </a:cubicBezTo>
                  <a:cubicBezTo>
                    <a:pt x="5684" y="1872"/>
                    <a:pt x="5729" y="3401"/>
                    <a:pt x="5684" y="4953"/>
                  </a:cubicBezTo>
                  <a:lnTo>
                    <a:pt x="6026" y="4953"/>
                  </a:lnTo>
                  <a:cubicBezTo>
                    <a:pt x="5912" y="5067"/>
                    <a:pt x="5798" y="5182"/>
                    <a:pt x="5684" y="5296"/>
                  </a:cubicBezTo>
                  <a:cubicBezTo>
                    <a:pt x="5684" y="5182"/>
                    <a:pt x="5684" y="5067"/>
                    <a:pt x="5684" y="4953"/>
                  </a:cubicBezTo>
                  <a:cubicBezTo>
                    <a:pt x="5105" y="4923"/>
                    <a:pt x="4525" y="4913"/>
                    <a:pt x="3942" y="4913"/>
                  </a:cubicBezTo>
                  <a:cubicBezTo>
                    <a:pt x="2777" y="4913"/>
                    <a:pt x="1605" y="4953"/>
                    <a:pt x="434" y="4953"/>
                  </a:cubicBezTo>
                  <a:cubicBezTo>
                    <a:pt x="0" y="4953"/>
                    <a:pt x="0" y="5661"/>
                    <a:pt x="434" y="5661"/>
                  </a:cubicBezTo>
                  <a:cubicBezTo>
                    <a:pt x="1771" y="5661"/>
                    <a:pt x="3096" y="5603"/>
                    <a:pt x="4426" y="5603"/>
                  </a:cubicBezTo>
                  <a:cubicBezTo>
                    <a:pt x="4958" y="5603"/>
                    <a:pt x="5491" y="5612"/>
                    <a:pt x="6026" y="5638"/>
                  </a:cubicBezTo>
                  <a:cubicBezTo>
                    <a:pt x="6036" y="5639"/>
                    <a:pt x="6047" y="5640"/>
                    <a:pt x="6057" y="5640"/>
                  </a:cubicBezTo>
                  <a:cubicBezTo>
                    <a:pt x="6226" y="5640"/>
                    <a:pt x="6368" y="5468"/>
                    <a:pt x="6368" y="5296"/>
                  </a:cubicBezTo>
                  <a:cubicBezTo>
                    <a:pt x="6437" y="3652"/>
                    <a:pt x="6391" y="1986"/>
                    <a:pt x="6323" y="343"/>
                  </a:cubicBezTo>
                  <a:cubicBezTo>
                    <a:pt x="6311" y="114"/>
                    <a:pt x="6134" y="0"/>
                    <a:pt x="596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50;p24">
              <a:extLst>
                <a:ext uri="{FF2B5EF4-FFF2-40B4-BE49-F238E27FC236}">
                  <a16:creationId xmlns:a16="http://schemas.microsoft.com/office/drawing/2014/main" xmlns="" id="{998EA879-EDA0-C106-F997-B8AB54BF31CD}"/>
                </a:ext>
              </a:extLst>
            </p:cNvPr>
            <p:cNvSpPr/>
            <p:nvPr/>
          </p:nvSpPr>
          <p:spPr>
            <a:xfrm>
              <a:off x="7876630" y="2995368"/>
              <a:ext cx="14928" cy="10227"/>
            </a:xfrm>
            <a:custGeom>
              <a:avLst/>
              <a:gdLst/>
              <a:ahLst/>
              <a:cxnLst/>
              <a:rect l="l" t="t" r="r" b="b"/>
              <a:pathLst>
                <a:path w="435" h="298" extrusionOk="0">
                  <a:moveTo>
                    <a:pt x="46" y="1"/>
                  </a:moveTo>
                  <a:cubicBezTo>
                    <a:pt x="23" y="92"/>
                    <a:pt x="23" y="183"/>
                    <a:pt x="1" y="297"/>
                  </a:cubicBezTo>
                  <a:cubicBezTo>
                    <a:pt x="160" y="206"/>
                    <a:pt x="297" y="138"/>
                    <a:pt x="434" y="46"/>
                  </a:cubicBezTo>
                  <a:cubicBezTo>
                    <a:pt x="297" y="23"/>
                    <a:pt x="183" y="23"/>
                    <a:pt x="46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51;p24">
              <a:extLst>
                <a:ext uri="{FF2B5EF4-FFF2-40B4-BE49-F238E27FC236}">
                  <a16:creationId xmlns:a16="http://schemas.microsoft.com/office/drawing/2014/main" xmlns="" id="{9074D206-19DF-586A-5622-592844E17FEB}"/>
                </a:ext>
              </a:extLst>
            </p:cNvPr>
            <p:cNvSpPr/>
            <p:nvPr/>
          </p:nvSpPr>
          <p:spPr>
            <a:xfrm>
              <a:off x="7734861" y="2834587"/>
              <a:ext cx="173132" cy="185555"/>
            </a:xfrm>
            <a:custGeom>
              <a:avLst/>
              <a:gdLst/>
              <a:ahLst/>
              <a:cxnLst/>
              <a:rect l="l" t="t" r="r" b="b"/>
              <a:pathLst>
                <a:path w="5045" h="5407" extrusionOk="0">
                  <a:moveTo>
                    <a:pt x="3832" y="1"/>
                  </a:moveTo>
                  <a:cubicBezTo>
                    <a:pt x="3658" y="1"/>
                    <a:pt x="3493" y="109"/>
                    <a:pt x="3515" y="326"/>
                  </a:cubicBezTo>
                  <a:cubicBezTo>
                    <a:pt x="3629" y="1787"/>
                    <a:pt x="4269" y="3225"/>
                    <a:pt x="4177" y="4686"/>
                  </a:cubicBezTo>
                  <a:cubicBezTo>
                    <a:pt x="4314" y="4708"/>
                    <a:pt x="4428" y="4708"/>
                    <a:pt x="4565" y="4731"/>
                  </a:cubicBezTo>
                  <a:cubicBezTo>
                    <a:pt x="4428" y="4823"/>
                    <a:pt x="4291" y="4891"/>
                    <a:pt x="4132" y="4982"/>
                  </a:cubicBezTo>
                  <a:cubicBezTo>
                    <a:pt x="4154" y="4868"/>
                    <a:pt x="4154" y="4777"/>
                    <a:pt x="4177" y="4686"/>
                  </a:cubicBezTo>
                  <a:cubicBezTo>
                    <a:pt x="3477" y="4597"/>
                    <a:pt x="2785" y="4550"/>
                    <a:pt x="2091" y="4550"/>
                  </a:cubicBezTo>
                  <a:cubicBezTo>
                    <a:pt x="1541" y="4550"/>
                    <a:pt x="990" y="4579"/>
                    <a:pt x="434" y="4640"/>
                  </a:cubicBezTo>
                  <a:cubicBezTo>
                    <a:pt x="14" y="4684"/>
                    <a:pt x="1" y="5327"/>
                    <a:pt x="393" y="5327"/>
                  </a:cubicBezTo>
                  <a:cubicBezTo>
                    <a:pt x="406" y="5327"/>
                    <a:pt x="420" y="5326"/>
                    <a:pt x="434" y="5325"/>
                  </a:cubicBezTo>
                  <a:cubicBezTo>
                    <a:pt x="1029" y="5263"/>
                    <a:pt x="1619" y="5229"/>
                    <a:pt x="2209" y="5229"/>
                  </a:cubicBezTo>
                  <a:cubicBezTo>
                    <a:pt x="2932" y="5229"/>
                    <a:pt x="3654" y="5280"/>
                    <a:pt x="4383" y="5393"/>
                  </a:cubicBezTo>
                  <a:cubicBezTo>
                    <a:pt x="4414" y="5402"/>
                    <a:pt x="4448" y="5407"/>
                    <a:pt x="4483" y="5407"/>
                  </a:cubicBezTo>
                  <a:cubicBezTo>
                    <a:pt x="4625" y="5407"/>
                    <a:pt x="4780" y="5330"/>
                    <a:pt x="4816" y="5165"/>
                  </a:cubicBezTo>
                  <a:cubicBezTo>
                    <a:pt x="5045" y="3476"/>
                    <a:pt x="4337" y="1969"/>
                    <a:pt x="4200" y="326"/>
                  </a:cubicBezTo>
                  <a:cubicBezTo>
                    <a:pt x="4189" y="109"/>
                    <a:pt x="4006" y="1"/>
                    <a:pt x="38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52;p24">
              <a:extLst>
                <a:ext uri="{FF2B5EF4-FFF2-40B4-BE49-F238E27FC236}">
                  <a16:creationId xmlns:a16="http://schemas.microsoft.com/office/drawing/2014/main" xmlns="" id="{E0BD3FD9-2FD2-14C0-5CD3-3275AAC57683}"/>
                </a:ext>
              </a:extLst>
            </p:cNvPr>
            <p:cNvSpPr/>
            <p:nvPr/>
          </p:nvSpPr>
          <p:spPr>
            <a:xfrm>
              <a:off x="7977697" y="292958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53;p24">
              <a:extLst>
                <a:ext uri="{FF2B5EF4-FFF2-40B4-BE49-F238E27FC236}">
                  <a16:creationId xmlns:a16="http://schemas.microsoft.com/office/drawing/2014/main" xmlns="" id="{2B1F2043-4D36-6EB4-46FF-DE829822A8F0}"/>
                </a:ext>
              </a:extLst>
            </p:cNvPr>
            <p:cNvSpPr/>
            <p:nvPr/>
          </p:nvSpPr>
          <p:spPr>
            <a:xfrm>
              <a:off x="7935383" y="289196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1"/>
                    <a:pt x="685" y="1051"/>
                  </a:cubicBezTo>
                  <a:cubicBezTo>
                    <a:pt x="1347" y="1051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54;p24">
              <a:extLst>
                <a:ext uri="{FF2B5EF4-FFF2-40B4-BE49-F238E27FC236}">
                  <a16:creationId xmlns:a16="http://schemas.microsoft.com/office/drawing/2014/main" xmlns="" id="{9A9C24D0-4781-EF01-FC51-03F42028F294}"/>
                </a:ext>
              </a:extLst>
            </p:cNvPr>
            <p:cNvSpPr/>
            <p:nvPr/>
          </p:nvSpPr>
          <p:spPr>
            <a:xfrm>
              <a:off x="7987101" y="2880230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55;p24">
              <a:extLst>
                <a:ext uri="{FF2B5EF4-FFF2-40B4-BE49-F238E27FC236}">
                  <a16:creationId xmlns:a16="http://schemas.microsoft.com/office/drawing/2014/main" xmlns="" id="{89111D2F-B391-97F6-0D1C-B34FE9C3A7AD}"/>
                </a:ext>
              </a:extLst>
            </p:cNvPr>
            <p:cNvSpPr/>
            <p:nvPr/>
          </p:nvSpPr>
          <p:spPr>
            <a:xfrm>
              <a:off x="7900138" y="326092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56;p24">
              <a:extLst>
                <a:ext uri="{FF2B5EF4-FFF2-40B4-BE49-F238E27FC236}">
                  <a16:creationId xmlns:a16="http://schemas.microsoft.com/office/drawing/2014/main" xmlns="" id="{1E23FF4D-3987-C1DF-73E2-2E056BA5133A}"/>
                </a:ext>
              </a:extLst>
            </p:cNvPr>
            <p:cNvSpPr/>
            <p:nvPr/>
          </p:nvSpPr>
          <p:spPr>
            <a:xfrm>
              <a:off x="7853122" y="3226467"/>
              <a:ext cx="46260" cy="36033"/>
            </a:xfrm>
            <a:custGeom>
              <a:avLst/>
              <a:gdLst/>
              <a:ahLst/>
              <a:cxnLst/>
              <a:rect l="l" t="t" r="r" b="b"/>
              <a:pathLst>
                <a:path w="1348" h="1050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8" y="1050"/>
                    <a:pt x="1348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57;p24">
              <a:extLst>
                <a:ext uri="{FF2B5EF4-FFF2-40B4-BE49-F238E27FC236}">
                  <a16:creationId xmlns:a16="http://schemas.microsoft.com/office/drawing/2014/main" xmlns="" id="{7D13CCC0-94AB-2750-56A8-CF747300F3D5}"/>
                </a:ext>
              </a:extLst>
            </p:cNvPr>
            <p:cNvSpPr/>
            <p:nvPr/>
          </p:nvSpPr>
          <p:spPr>
            <a:xfrm>
              <a:off x="7915032" y="320845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58;p24">
              <a:extLst>
                <a:ext uri="{FF2B5EF4-FFF2-40B4-BE49-F238E27FC236}">
                  <a16:creationId xmlns:a16="http://schemas.microsoft.com/office/drawing/2014/main" xmlns="" id="{880069B6-0987-2B02-DC7F-76BE892309AF}"/>
                </a:ext>
              </a:extLst>
            </p:cNvPr>
            <p:cNvSpPr/>
            <p:nvPr/>
          </p:nvSpPr>
          <p:spPr>
            <a:xfrm>
              <a:off x="7628338" y="2838705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47" y="1051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59;p24">
              <a:extLst>
                <a:ext uri="{FF2B5EF4-FFF2-40B4-BE49-F238E27FC236}">
                  <a16:creationId xmlns:a16="http://schemas.microsoft.com/office/drawing/2014/main" xmlns="" id="{9B3B70AD-5C9B-78B3-08D2-1D7B6F27352B}"/>
                </a:ext>
              </a:extLst>
            </p:cNvPr>
            <p:cNvSpPr/>
            <p:nvPr/>
          </p:nvSpPr>
          <p:spPr>
            <a:xfrm>
              <a:off x="7657302" y="2812074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2" y="0"/>
                  </a:moveTo>
                  <a:cubicBezTo>
                    <a:pt x="1" y="0"/>
                    <a:pt x="1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60;p24">
              <a:extLst>
                <a:ext uri="{FF2B5EF4-FFF2-40B4-BE49-F238E27FC236}">
                  <a16:creationId xmlns:a16="http://schemas.microsoft.com/office/drawing/2014/main" xmlns="" id="{2D27ACB4-FB51-B31E-7558-FB98B8B11269}"/>
                </a:ext>
              </a:extLst>
            </p:cNvPr>
            <p:cNvSpPr/>
            <p:nvPr/>
          </p:nvSpPr>
          <p:spPr>
            <a:xfrm>
              <a:off x="8204850" y="2991456"/>
              <a:ext cx="45471" cy="36068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24" y="1050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61;p24">
              <a:extLst>
                <a:ext uri="{FF2B5EF4-FFF2-40B4-BE49-F238E27FC236}">
                  <a16:creationId xmlns:a16="http://schemas.microsoft.com/office/drawing/2014/main" xmlns="" id="{04D3A784-97DE-FE4B-1A26-73CB034AE782}"/>
                </a:ext>
              </a:extLst>
            </p:cNvPr>
            <p:cNvSpPr/>
            <p:nvPr/>
          </p:nvSpPr>
          <p:spPr>
            <a:xfrm>
              <a:off x="8165693" y="2959334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62;p24">
              <a:extLst>
                <a:ext uri="{FF2B5EF4-FFF2-40B4-BE49-F238E27FC236}">
                  <a16:creationId xmlns:a16="http://schemas.microsoft.com/office/drawing/2014/main" xmlns="" id="{091D980B-9101-4148-6085-8393DAF28BCE}"/>
                </a:ext>
              </a:extLst>
            </p:cNvPr>
            <p:cNvSpPr/>
            <p:nvPr/>
          </p:nvSpPr>
          <p:spPr>
            <a:xfrm>
              <a:off x="8076397" y="3430901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63;p24">
              <a:extLst>
                <a:ext uri="{FF2B5EF4-FFF2-40B4-BE49-F238E27FC236}">
                  <a16:creationId xmlns:a16="http://schemas.microsoft.com/office/drawing/2014/main" xmlns="" id="{67B777CA-0FA2-5F39-CDA2-D3317370AEAD}"/>
                </a:ext>
              </a:extLst>
            </p:cNvPr>
            <p:cNvSpPr/>
            <p:nvPr/>
          </p:nvSpPr>
          <p:spPr>
            <a:xfrm>
              <a:off x="8028591" y="341367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64;p24">
              <a:extLst>
                <a:ext uri="{FF2B5EF4-FFF2-40B4-BE49-F238E27FC236}">
                  <a16:creationId xmlns:a16="http://schemas.microsoft.com/office/drawing/2014/main" xmlns="" id="{2FB254D8-9576-DD26-B83D-7C6D1EB59CBA}"/>
                </a:ext>
              </a:extLst>
            </p:cNvPr>
            <p:cNvSpPr/>
            <p:nvPr/>
          </p:nvSpPr>
          <p:spPr>
            <a:xfrm>
              <a:off x="7391747" y="1888467"/>
              <a:ext cx="1766390" cy="973004"/>
            </a:xfrm>
            <a:custGeom>
              <a:avLst/>
              <a:gdLst/>
              <a:ahLst/>
              <a:cxnLst/>
              <a:rect l="l" t="t" r="r" b="b"/>
              <a:pathLst>
                <a:path w="51472" h="28353" extrusionOk="0">
                  <a:moveTo>
                    <a:pt x="15357" y="1"/>
                  </a:moveTo>
                  <a:cubicBezTo>
                    <a:pt x="9974" y="1"/>
                    <a:pt x="4681" y="665"/>
                    <a:pt x="1" y="2034"/>
                  </a:cubicBezTo>
                  <a:cubicBezTo>
                    <a:pt x="8058" y="10662"/>
                    <a:pt x="11938" y="20385"/>
                    <a:pt x="24173" y="24836"/>
                  </a:cubicBezTo>
                  <a:cubicBezTo>
                    <a:pt x="29410" y="26673"/>
                    <a:pt x="35752" y="28352"/>
                    <a:pt x="42537" y="28352"/>
                  </a:cubicBezTo>
                  <a:cubicBezTo>
                    <a:pt x="45451" y="28352"/>
                    <a:pt x="48447" y="28042"/>
                    <a:pt x="51472" y="27302"/>
                  </a:cubicBezTo>
                  <a:lnTo>
                    <a:pt x="51472" y="14268"/>
                  </a:lnTo>
                  <a:cubicBezTo>
                    <a:pt x="47797" y="10023"/>
                    <a:pt x="43734" y="6508"/>
                    <a:pt x="37526" y="3974"/>
                  </a:cubicBezTo>
                  <a:cubicBezTo>
                    <a:pt x="30977" y="1366"/>
                    <a:pt x="23074" y="1"/>
                    <a:pt x="15357" y="1"/>
                  </a:cubicBezTo>
                  <a:close/>
                </a:path>
              </a:pathLst>
            </a:custGeom>
            <a:solidFill>
              <a:srgbClr val="0B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65;p24">
              <a:extLst>
                <a:ext uri="{FF2B5EF4-FFF2-40B4-BE49-F238E27FC236}">
                  <a16:creationId xmlns:a16="http://schemas.microsoft.com/office/drawing/2014/main" xmlns="" id="{D4EA9389-8747-98C2-2642-D7525270FCC8}"/>
                </a:ext>
              </a:extLst>
            </p:cNvPr>
            <p:cNvSpPr/>
            <p:nvPr/>
          </p:nvSpPr>
          <p:spPr>
            <a:xfrm>
              <a:off x="7641825" y="2051170"/>
              <a:ext cx="1516319" cy="632472"/>
            </a:xfrm>
            <a:custGeom>
              <a:avLst/>
              <a:gdLst/>
              <a:ahLst/>
              <a:cxnLst/>
              <a:rect l="l" t="t" r="r" b="b"/>
              <a:pathLst>
                <a:path w="44185" h="18430" extrusionOk="0">
                  <a:moveTo>
                    <a:pt x="508" y="1"/>
                  </a:moveTo>
                  <a:cubicBezTo>
                    <a:pt x="134" y="1"/>
                    <a:pt x="0" y="587"/>
                    <a:pt x="406" y="694"/>
                  </a:cubicBezTo>
                  <a:cubicBezTo>
                    <a:pt x="9308" y="2817"/>
                    <a:pt x="17274" y="7587"/>
                    <a:pt x="25377" y="11650"/>
                  </a:cubicBezTo>
                  <a:cubicBezTo>
                    <a:pt x="31311" y="14640"/>
                    <a:pt x="37588" y="17448"/>
                    <a:pt x="44185" y="18429"/>
                  </a:cubicBezTo>
                  <a:lnTo>
                    <a:pt x="44185" y="17722"/>
                  </a:lnTo>
                  <a:cubicBezTo>
                    <a:pt x="37429" y="16694"/>
                    <a:pt x="31015" y="13727"/>
                    <a:pt x="24943" y="10669"/>
                  </a:cubicBezTo>
                  <a:cubicBezTo>
                    <a:pt x="17046" y="6674"/>
                    <a:pt x="9262" y="2086"/>
                    <a:pt x="589" y="9"/>
                  </a:cubicBezTo>
                  <a:cubicBezTo>
                    <a:pt x="561" y="3"/>
                    <a:pt x="534" y="1"/>
                    <a:pt x="50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66;p24">
              <a:extLst>
                <a:ext uri="{FF2B5EF4-FFF2-40B4-BE49-F238E27FC236}">
                  <a16:creationId xmlns:a16="http://schemas.microsoft.com/office/drawing/2014/main" xmlns="" id="{75DC3834-6F66-0F3C-3C64-421A1E7209CB}"/>
                </a:ext>
              </a:extLst>
            </p:cNvPr>
            <p:cNvSpPr/>
            <p:nvPr/>
          </p:nvSpPr>
          <p:spPr>
            <a:xfrm>
              <a:off x="8114765" y="2241808"/>
              <a:ext cx="21174" cy="18051"/>
            </a:xfrm>
            <a:custGeom>
              <a:avLst/>
              <a:gdLst/>
              <a:ahLst/>
              <a:cxnLst/>
              <a:rect l="l" t="t" r="r" b="b"/>
              <a:pathLst>
                <a:path w="617" h="526" extrusionOk="0">
                  <a:moveTo>
                    <a:pt x="617" y="1"/>
                  </a:moveTo>
                  <a:lnTo>
                    <a:pt x="617" y="1"/>
                  </a:lnTo>
                  <a:cubicBezTo>
                    <a:pt x="411" y="24"/>
                    <a:pt x="206" y="24"/>
                    <a:pt x="1" y="24"/>
                  </a:cubicBezTo>
                  <a:cubicBezTo>
                    <a:pt x="115" y="206"/>
                    <a:pt x="206" y="366"/>
                    <a:pt x="297" y="526"/>
                  </a:cubicBezTo>
                  <a:cubicBezTo>
                    <a:pt x="411" y="366"/>
                    <a:pt x="503" y="183"/>
                    <a:pt x="617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67;p24">
              <a:extLst>
                <a:ext uri="{FF2B5EF4-FFF2-40B4-BE49-F238E27FC236}">
                  <a16:creationId xmlns:a16="http://schemas.microsoft.com/office/drawing/2014/main" xmlns="" id="{D8219A4A-CD47-D784-99E5-D0FC05EB80E7}"/>
                </a:ext>
              </a:extLst>
            </p:cNvPr>
            <p:cNvSpPr/>
            <p:nvPr/>
          </p:nvSpPr>
          <p:spPr>
            <a:xfrm>
              <a:off x="7777142" y="1994922"/>
              <a:ext cx="372894" cy="291527"/>
            </a:xfrm>
            <a:custGeom>
              <a:avLst/>
              <a:gdLst/>
              <a:ahLst/>
              <a:cxnLst/>
              <a:rect l="l" t="t" r="r" b="b"/>
              <a:pathLst>
                <a:path w="10866" h="8495" extrusionOk="0">
                  <a:moveTo>
                    <a:pt x="5735" y="0"/>
                  </a:moveTo>
                  <a:cubicBezTo>
                    <a:pt x="5479" y="0"/>
                    <a:pt x="5232" y="248"/>
                    <a:pt x="5410" y="507"/>
                  </a:cubicBezTo>
                  <a:cubicBezTo>
                    <a:pt x="7031" y="2653"/>
                    <a:pt x="8515" y="4889"/>
                    <a:pt x="9839" y="7218"/>
                  </a:cubicBezTo>
                  <a:cubicBezTo>
                    <a:pt x="10044" y="7218"/>
                    <a:pt x="10249" y="7218"/>
                    <a:pt x="10455" y="7195"/>
                  </a:cubicBezTo>
                  <a:lnTo>
                    <a:pt x="10455" y="7195"/>
                  </a:lnTo>
                  <a:cubicBezTo>
                    <a:pt x="10341" y="7377"/>
                    <a:pt x="10249" y="7560"/>
                    <a:pt x="10135" y="7720"/>
                  </a:cubicBezTo>
                  <a:cubicBezTo>
                    <a:pt x="10044" y="7560"/>
                    <a:pt x="9953" y="7400"/>
                    <a:pt x="9839" y="7218"/>
                  </a:cubicBezTo>
                  <a:cubicBezTo>
                    <a:pt x="7139" y="7316"/>
                    <a:pt x="4440" y="7806"/>
                    <a:pt x="1726" y="7806"/>
                  </a:cubicBezTo>
                  <a:cubicBezTo>
                    <a:pt x="1296" y="7806"/>
                    <a:pt x="865" y="7793"/>
                    <a:pt x="435" y="7765"/>
                  </a:cubicBezTo>
                  <a:cubicBezTo>
                    <a:pt x="427" y="7765"/>
                    <a:pt x="420" y="7765"/>
                    <a:pt x="414" y="7765"/>
                  </a:cubicBezTo>
                  <a:cubicBezTo>
                    <a:pt x="1" y="7765"/>
                    <a:pt x="8" y="8428"/>
                    <a:pt x="435" y="8450"/>
                  </a:cubicBezTo>
                  <a:cubicBezTo>
                    <a:pt x="886" y="8481"/>
                    <a:pt x="1337" y="8494"/>
                    <a:pt x="1787" y="8494"/>
                  </a:cubicBezTo>
                  <a:cubicBezTo>
                    <a:pt x="4681" y="8494"/>
                    <a:pt x="7551" y="7942"/>
                    <a:pt x="10455" y="7902"/>
                  </a:cubicBezTo>
                  <a:cubicBezTo>
                    <a:pt x="10706" y="7902"/>
                    <a:pt x="10866" y="7606"/>
                    <a:pt x="10752" y="7377"/>
                  </a:cubicBezTo>
                  <a:cubicBezTo>
                    <a:pt x="9336" y="4867"/>
                    <a:pt x="7739" y="2470"/>
                    <a:pt x="6027" y="142"/>
                  </a:cubicBezTo>
                  <a:cubicBezTo>
                    <a:pt x="5947" y="42"/>
                    <a:pt x="5840" y="0"/>
                    <a:pt x="573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68;p24">
              <a:extLst>
                <a:ext uri="{FF2B5EF4-FFF2-40B4-BE49-F238E27FC236}">
                  <a16:creationId xmlns:a16="http://schemas.microsoft.com/office/drawing/2014/main" xmlns="" id="{EE6D7652-05DC-17C1-C257-C4325F1D4EFA}"/>
                </a:ext>
              </a:extLst>
            </p:cNvPr>
            <p:cNvSpPr/>
            <p:nvPr/>
          </p:nvSpPr>
          <p:spPr>
            <a:xfrm>
              <a:off x="8345864" y="2356980"/>
              <a:ext cx="15683" cy="18051"/>
            </a:xfrm>
            <a:custGeom>
              <a:avLst/>
              <a:gdLst/>
              <a:ahLst/>
              <a:cxnLst/>
              <a:rect l="l" t="t" r="r" b="b"/>
              <a:pathLst>
                <a:path w="457" h="526" extrusionOk="0">
                  <a:moveTo>
                    <a:pt x="457" y="0"/>
                  </a:moveTo>
                  <a:cubicBezTo>
                    <a:pt x="297" y="46"/>
                    <a:pt x="160" y="91"/>
                    <a:pt x="0" y="114"/>
                  </a:cubicBezTo>
                  <a:cubicBezTo>
                    <a:pt x="91" y="251"/>
                    <a:pt x="160" y="388"/>
                    <a:pt x="251" y="525"/>
                  </a:cubicBezTo>
                  <a:cubicBezTo>
                    <a:pt x="320" y="342"/>
                    <a:pt x="388" y="183"/>
                    <a:pt x="457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69;p24">
              <a:extLst>
                <a:ext uri="{FF2B5EF4-FFF2-40B4-BE49-F238E27FC236}">
                  <a16:creationId xmlns:a16="http://schemas.microsoft.com/office/drawing/2014/main" xmlns="" id="{A13DBAB0-1FAB-DFD6-6A70-89D3762CE3A6}"/>
                </a:ext>
              </a:extLst>
            </p:cNvPr>
            <p:cNvSpPr/>
            <p:nvPr/>
          </p:nvSpPr>
          <p:spPr>
            <a:xfrm>
              <a:off x="7946537" y="2080546"/>
              <a:ext cx="432229" cy="365687"/>
            </a:xfrm>
            <a:custGeom>
              <a:avLst/>
              <a:gdLst/>
              <a:ahLst/>
              <a:cxnLst/>
              <a:rect l="l" t="t" r="r" b="b"/>
              <a:pathLst>
                <a:path w="12595" h="10656" extrusionOk="0">
                  <a:moveTo>
                    <a:pt x="9113" y="1"/>
                  </a:moveTo>
                  <a:cubicBezTo>
                    <a:pt x="8896" y="1"/>
                    <a:pt x="8687" y="171"/>
                    <a:pt x="8783" y="431"/>
                  </a:cubicBezTo>
                  <a:cubicBezTo>
                    <a:pt x="9787" y="3011"/>
                    <a:pt x="10244" y="5773"/>
                    <a:pt x="11636" y="8169"/>
                  </a:cubicBezTo>
                  <a:cubicBezTo>
                    <a:pt x="11796" y="8146"/>
                    <a:pt x="11933" y="8101"/>
                    <a:pt x="12093" y="8055"/>
                  </a:cubicBezTo>
                  <a:lnTo>
                    <a:pt x="12093" y="8055"/>
                  </a:lnTo>
                  <a:cubicBezTo>
                    <a:pt x="12024" y="8238"/>
                    <a:pt x="11956" y="8397"/>
                    <a:pt x="11887" y="8580"/>
                  </a:cubicBezTo>
                  <a:cubicBezTo>
                    <a:pt x="11796" y="8443"/>
                    <a:pt x="11727" y="8306"/>
                    <a:pt x="11636" y="8169"/>
                  </a:cubicBezTo>
                  <a:cubicBezTo>
                    <a:pt x="8846" y="8912"/>
                    <a:pt x="5826" y="9957"/>
                    <a:pt x="2873" y="9957"/>
                  </a:cubicBezTo>
                  <a:cubicBezTo>
                    <a:pt x="2105" y="9957"/>
                    <a:pt x="1342" y="9886"/>
                    <a:pt x="589" y="9721"/>
                  </a:cubicBezTo>
                  <a:cubicBezTo>
                    <a:pt x="561" y="9715"/>
                    <a:pt x="534" y="9713"/>
                    <a:pt x="508" y="9713"/>
                  </a:cubicBezTo>
                  <a:cubicBezTo>
                    <a:pt x="134" y="9713"/>
                    <a:pt x="0" y="10299"/>
                    <a:pt x="406" y="10406"/>
                  </a:cubicBezTo>
                  <a:cubicBezTo>
                    <a:pt x="1203" y="10581"/>
                    <a:pt x="2008" y="10656"/>
                    <a:pt x="2816" y="10656"/>
                  </a:cubicBezTo>
                  <a:cubicBezTo>
                    <a:pt x="6015" y="10656"/>
                    <a:pt x="9269" y="9487"/>
                    <a:pt x="12275" y="8740"/>
                  </a:cubicBezTo>
                  <a:cubicBezTo>
                    <a:pt x="12481" y="8671"/>
                    <a:pt x="12595" y="8397"/>
                    <a:pt x="12481" y="8215"/>
                  </a:cubicBezTo>
                  <a:cubicBezTo>
                    <a:pt x="10928" y="5773"/>
                    <a:pt x="10495" y="2919"/>
                    <a:pt x="9468" y="249"/>
                  </a:cubicBezTo>
                  <a:cubicBezTo>
                    <a:pt x="9404" y="76"/>
                    <a:pt x="9257" y="1"/>
                    <a:pt x="911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70;p24">
              <a:extLst>
                <a:ext uri="{FF2B5EF4-FFF2-40B4-BE49-F238E27FC236}">
                  <a16:creationId xmlns:a16="http://schemas.microsoft.com/office/drawing/2014/main" xmlns="" id="{37923C87-1EA6-AF4F-1A1F-634FA3F01851}"/>
                </a:ext>
              </a:extLst>
            </p:cNvPr>
            <p:cNvSpPr/>
            <p:nvPr/>
          </p:nvSpPr>
          <p:spPr>
            <a:xfrm>
              <a:off x="8688154" y="2519099"/>
              <a:ext cx="19630" cy="18051"/>
            </a:xfrm>
            <a:custGeom>
              <a:avLst/>
              <a:gdLst/>
              <a:ahLst/>
              <a:cxnLst/>
              <a:rect l="l" t="t" r="r" b="b"/>
              <a:pathLst>
                <a:path w="572" h="526" extrusionOk="0">
                  <a:moveTo>
                    <a:pt x="571" y="1"/>
                  </a:moveTo>
                  <a:cubicBezTo>
                    <a:pt x="389" y="1"/>
                    <a:pt x="183" y="24"/>
                    <a:pt x="1" y="47"/>
                  </a:cubicBezTo>
                  <a:cubicBezTo>
                    <a:pt x="92" y="206"/>
                    <a:pt x="183" y="366"/>
                    <a:pt x="275" y="526"/>
                  </a:cubicBezTo>
                  <a:cubicBezTo>
                    <a:pt x="389" y="343"/>
                    <a:pt x="480" y="161"/>
                    <a:pt x="571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71;p24">
              <a:extLst>
                <a:ext uri="{FF2B5EF4-FFF2-40B4-BE49-F238E27FC236}">
                  <a16:creationId xmlns:a16="http://schemas.microsoft.com/office/drawing/2014/main" xmlns="" id="{1018D6FC-7DBB-5F6A-9E3A-CCBA56CD8D46}"/>
                </a:ext>
              </a:extLst>
            </p:cNvPr>
            <p:cNvSpPr/>
            <p:nvPr/>
          </p:nvSpPr>
          <p:spPr>
            <a:xfrm>
              <a:off x="8251763" y="2165724"/>
              <a:ext cx="471660" cy="453060"/>
            </a:xfrm>
            <a:custGeom>
              <a:avLst/>
              <a:gdLst/>
              <a:ahLst/>
              <a:cxnLst/>
              <a:rect l="l" t="t" r="r" b="b"/>
              <a:pathLst>
                <a:path w="13744" h="13202" extrusionOk="0">
                  <a:moveTo>
                    <a:pt x="7486" y="1"/>
                  </a:moveTo>
                  <a:cubicBezTo>
                    <a:pt x="7259" y="1"/>
                    <a:pt x="7023" y="249"/>
                    <a:pt x="7147" y="529"/>
                  </a:cubicBezTo>
                  <a:cubicBezTo>
                    <a:pt x="8768" y="3930"/>
                    <a:pt x="10799" y="7102"/>
                    <a:pt x="12717" y="10344"/>
                  </a:cubicBezTo>
                  <a:cubicBezTo>
                    <a:pt x="12899" y="10321"/>
                    <a:pt x="13105" y="10298"/>
                    <a:pt x="13287" y="10298"/>
                  </a:cubicBezTo>
                  <a:cubicBezTo>
                    <a:pt x="13196" y="10458"/>
                    <a:pt x="13105" y="10640"/>
                    <a:pt x="12991" y="10823"/>
                  </a:cubicBezTo>
                  <a:cubicBezTo>
                    <a:pt x="12899" y="10663"/>
                    <a:pt x="12808" y="10503"/>
                    <a:pt x="12717" y="10344"/>
                  </a:cubicBezTo>
                  <a:cubicBezTo>
                    <a:pt x="8562" y="10732"/>
                    <a:pt x="4545" y="11941"/>
                    <a:pt x="414" y="12535"/>
                  </a:cubicBezTo>
                  <a:cubicBezTo>
                    <a:pt x="1" y="12578"/>
                    <a:pt x="147" y="13201"/>
                    <a:pt x="536" y="13201"/>
                  </a:cubicBezTo>
                  <a:cubicBezTo>
                    <a:pt x="556" y="13201"/>
                    <a:pt x="576" y="13200"/>
                    <a:pt x="596" y="13197"/>
                  </a:cubicBezTo>
                  <a:cubicBezTo>
                    <a:pt x="4865" y="12603"/>
                    <a:pt x="8996" y="11302"/>
                    <a:pt x="13287" y="10983"/>
                  </a:cubicBezTo>
                  <a:cubicBezTo>
                    <a:pt x="13561" y="10960"/>
                    <a:pt x="13744" y="10709"/>
                    <a:pt x="13584" y="10458"/>
                  </a:cubicBezTo>
                  <a:cubicBezTo>
                    <a:pt x="11598" y="7057"/>
                    <a:pt x="9430" y="3747"/>
                    <a:pt x="7764" y="186"/>
                  </a:cubicBezTo>
                  <a:cubicBezTo>
                    <a:pt x="7698" y="55"/>
                    <a:pt x="7593" y="1"/>
                    <a:pt x="7486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72;p24">
              <a:extLst>
                <a:ext uri="{FF2B5EF4-FFF2-40B4-BE49-F238E27FC236}">
                  <a16:creationId xmlns:a16="http://schemas.microsoft.com/office/drawing/2014/main" xmlns="" id="{AF670AC6-AE56-1628-81EB-A54544F24862}"/>
                </a:ext>
              </a:extLst>
            </p:cNvPr>
            <p:cNvSpPr/>
            <p:nvPr/>
          </p:nvSpPr>
          <p:spPr>
            <a:xfrm>
              <a:off x="9000691" y="2633482"/>
              <a:ext cx="18840" cy="20385"/>
            </a:xfrm>
            <a:custGeom>
              <a:avLst/>
              <a:gdLst/>
              <a:ahLst/>
              <a:cxnLst/>
              <a:rect l="l" t="t" r="r" b="b"/>
              <a:pathLst>
                <a:path w="549" h="594" extrusionOk="0">
                  <a:moveTo>
                    <a:pt x="549" y="0"/>
                  </a:moveTo>
                  <a:lnTo>
                    <a:pt x="549" y="0"/>
                  </a:lnTo>
                  <a:cubicBezTo>
                    <a:pt x="366" y="69"/>
                    <a:pt x="184" y="114"/>
                    <a:pt x="1" y="183"/>
                  </a:cubicBezTo>
                  <a:cubicBezTo>
                    <a:pt x="138" y="320"/>
                    <a:pt x="252" y="457"/>
                    <a:pt x="389" y="594"/>
                  </a:cubicBezTo>
                  <a:cubicBezTo>
                    <a:pt x="457" y="388"/>
                    <a:pt x="503" y="206"/>
                    <a:pt x="549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73;p24">
              <a:extLst>
                <a:ext uri="{FF2B5EF4-FFF2-40B4-BE49-F238E27FC236}">
                  <a16:creationId xmlns:a16="http://schemas.microsoft.com/office/drawing/2014/main" xmlns="" id="{A6DE2FA8-C1EB-4868-E8F7-614F1D2BAEB0}"/>
                </a:ext>
              </a:extLst>
            </p:cNvPr>
            <p:cNvSpPr/>
            <p:nvPr/>
          </p:nvSpPr>
          <p:spPr>
            <a:xfrm>
              <a:off x="8578507" y="2328873"/>
              <a:ext cx="459031" cy="452991"/>
            </a:xfrm>
            <a:custGeom>
              <a:avLst/>
              <a:gdLst/>
              <a:ahLst/>
              <a:cxnLst/>
              <a:rect l="l" t="t" r="r" b="b"/>
              <a:pathLst>
                <a:path w="13376" h="13200" extrusionOk="0">
                  <a:moveTo>
                    <a:pt x="7388" y="1"/>
                  </a:moveTo>
                  <a:cubicBezTo>
                    <a:pt x="7137" y="1"/>
                    <a:pt x="6901" y="245"/>
                    <a:pt x="7076" y="499"/>
                  </a:cubicBezTo>
                  <a:cubicBezTo>
                    <a:pt x="9153" y="3170"/>
                    <a:pt x="9975" y="6594"/>
                    <a:pt x="12303" y="9059"/>
                  </a:cubicBezTo>
                  <a:cubicBezTo>
                    <a:pt x="12486" y="8990"/>
                    <a:pt x="12668" y="8945"/>
                    <a:pt x="12851" y="8876"/>
                  </a:cubicBezTo>
                  <a:lnTo>
                    <a:pt x="12851" y="8876"/>
                  </a:lnTo>
                  <a:cubicBezTo>
                    <a:pt x="12805" y="9082"/>
                    <a:pt x="12759" y="9264"/>
                    <a:pt x="12691" y="9470"/>
                  </a:cubicBezTo>
                  <a:cubicBezTo>
                    <a:pt x="12554" y="9333"/>
                    <a:pt x="12440" y="9196"/>
                    <a:pt x="12303" y="9059"/>
                  </a:cubicBezTo>
                  <a:cubicBezTo>
                    <a:pt x="8546" y="10289"/>
                    <a:pt x="4936" y="12493"/>
                    <a:pt x="905" y="12493"/>
                  </a:cubicBezTo>
                  <a:cubicBezTo>
                    <a:pt x="749" y="12493"/>
                    <a:pt x="592" y="12490"/>
                    <a:pt x="434" y="12483"/>
                  </a:cubicBezTo>
                  <a:cubicBezTo>
                    <a:pt x="427" y="12482"/>
                    <a:pt x="420" y="12482"/>
                    <a:pt x="413" y="12482"/>
                  </a:cubicBezTo>
                  <a:cubicBezTo>
                    <a:pt x="0" y="12482"/>
                    <a:pt x="7" y="13168"/>
                    <a:pt x="434" y="13190"/>
                  </a:cubicBezTo>
                  <a:cubicBezTo>
                    <a:pt x="586" y="13197"/>
                    <a:pt x="738" y="13200"/>
                    <a:pt x="889" y="13200"/>
                  </a:cubicBezTo>
                  <a:cubicBezTo>
                    <a:pt x="5197" y="13200"/>
                    <a:pt x="8998" y="10752"/>
                    <a:pt x="13033" y="9561"/>
                  </a:cubicBezTo>
                  <a:cubicBezTo>
                    <a:pt x="13284" y="9493"/>
                    <a:pt x="13376" y="9150"/>
                    <a:pt x="13193" y="8968"/>
                  </a:cubicBezTo>
                  <a:cubicBezTo>
                    <a:pt x="10591" y="6525"/>
                    <a:pt x="9815" y="2919"/>
                    <a:pt x="7692" y="157"/>
                  </a:cubicBezTo>
                  <a:cubicBezTo>
                    <a:pt x="7609" y="47"/>
                    <a:pt x="7497" y="1"/>
                    <a:pt x="738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74;p24">
              <a:extLst>
                <a:ext uri="{FF2B5EF4-FFF2-40B4-BE49-F238E27FC236}">
                  <a16:creationId xmlns:a16="http://schemas.microsoft.com/office/drawing/2014/main" xmlns="" id="{F452266D-E1D9-C28A-4F92-4D72F7C5146E}"/>
                </a:ext>
              </a:extLst>
            </p:cNvPr>
            <p:cNvSpPr/>
            <p:nvPr/>
          </p:nvSpPr>
          <p:spPr>
            <a:xfrm>
              <a:off x="7163016" y="3279832"/>
              <a:ext cx="271863" cy="306970"/>
            </a:xfrm>
            <a:custGeom>
              <a:avLst/>
              <a:gdLst/>
              <a:ahLst/>
              <a:cxnLst/>
              <a:rect l="l" t="t" r="r" b="b"/>
              <a:pathLst>
                <a:path w="7922" h="8945" extrusionOk="0">
                  <a:moveTo>
                    <a:pt x="4485" y="1"/>
                  </a:moveTo>
                  <a:cubicBezTo>
                    <a:pt x="4111" y="1"/>
                    <a:pt x="3697" y="127"/>
                    <a:pt x="3242" y="408"/>
                  </a:cubicBezTo>
                  <a:cubicBezTo>
                    <a:pt x="1" y="2439"/>
                    <a:pt x="5547" y="7644"/>
                    <a:pt x="7396" y="8945"/>
                  </a:cubicBezTo>
                  <a:lnTo>
                    <a:pt x="7579" y="8945"/>
                  </a:lnTo>
                  <a:cubicBezTo>
                    <a:pt x="7921" y="7131"/>
                    <a:pt x="7303" y="1"/>
                    <a:pt x="4485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75;p24">
              <a:extLst>
                <a:ext uri="{FF2B5EF4-FFF2-40B4-BE49-F238E27FC236}">
                  <a16:creationId xmlns:a16="http://schemas.microsoft.com/office/drawing/2014/main" xmlns="" id="{7AE3420B-4FB2-92A2-E1B8-EBA9EE06924A}"/>
                </a:ext>
              </a:extLst>
            </p:cNvPr>
            <p:cNvSpPr/>
            <p:nvPr/>
          </p:nvSpPr>
          <p:spPr>
            <a:xfrm>
              <a:off x="7487324" y="3599301"/>
              <a:ext cx="3157" cy="6314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2" y="1"/>
                  </a:moveTo>
                  <a:cubicBezTo>
                    <a:pt x="69" y="69"/>
                    <a:pt x="23" y="115"/>
                    <a:pt x="0" y="183"/>
                  </a:cubicBezTo>
                  <a:lnTo>
                    <a:pt x="92" y="92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76;p24">
              <a:extLst>
                <a:ext uri="{FF2B5EF4-FFF2-40B4-BE49-F238E27FC236}">
                  <a16:creationId xmlns:a16="http://schemas.microsoft.com/office/drawing/2014/main" xmlns="" id="{5C37E09B-9396-B5CA-2996-2A496E955635}"/>
                </a:ext>
              </a:extLst>
            </p:cNvPr>
            <p:cNvSpPr/>
            <p:nvPr/>
          </p:nvSpPr>
          <p:spPr>
            <a:xfrm>
              <a:off x="7426615" y="3299977"/>
              <a:ext cx="200174" cy="299352"/>
            </a:xfrm>
            <a:custGeom>
              <a:avLst/>
              <a:gdLst/>
              <a:ahLst/>
              <a:cxnLst/>
              <a:rect l="l" t="t" r="r" b="b"/>
              <a:pathLst>
                <a:path w="5833" h="8723" extrusionOk="0">
                  <a:moveTo>
                    <a:pt x="3017" y="0"/>
                  </a:moveTo>
                  <a:cubicBezTo>
                    <a:pt x="0" y="0"/>
                    <a:pt x="2154" y="6785"/>
                    <a:pt x="1861" y="8723"/>
                  </a:cubicBezTo>
                  <a:cubicBezTo>
                    <a:pt x="2523" y="7582"/>
                    <a:pt x="3550" y="6532"/>
                    <a:pt x="4257" y="5299"/>
                  </a:cubicBezTo>
                  <a:cubicBezTo>
                    <a:pt x="4919" y="3998"/>
                    <a:pt x="5832" y="186"/>
                    <a:pt x="3139" y="4"/>
                  </a:cubicBezTo>
                  <a:cubicBezTo>
                    <a:pt x="3098" y="1"/>
                    <a:pt x="3057" y="0"/>
                    <a:pt x="3017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77;p24">
              <a:extLst>
                <a:ext uri="{FF2B5EF4-FFF2-40B4-BE49-F238E27FC236}">
                  <a16:creationId xmlns:a16="http://schemas.microsoft.com/office/drawing/2014/main" xmlns="" id="{42BCC812-978D-E166-ED1C-AEECADA5E9BD}"/>
                </a:ext>
              </a:extLst>
            </p:cNvPr>
            <p:cNvSpPr/>
            <p:nvPr/>
          </p:nvSpPr>
          <p:spPr>
            <a:xfrm>
              <a:off x="7139543" y="3732765"/>
              <a:ext cx="221691" cy="183050"/>
            </a:xfrm>
            <a:custGeom>
              <a:avLst/>
              <a:gdLst/>
              <a:ahLst/>
              <a:cxnLst/>
              <a:rect l="l" t="t" r="r" b="b"/>
              <a:pathLst>
                <a:path w="6460" h="5334" extrusionOk="0">
                  <a:moveTo>
                    <a:pt x="1499" y="1"/>
                  </a:moveTo>
                  <a:cubicBezTo>
                    <a:pt x="785" y="1"/>
                    <a:pt x="229" y="406"/>
                    <a:pt x="137" y="1521"/>
                  </a:cubicBezTo>
                  <a:cubicBezTo>
                    <a:pt x="0" y="3918"/>
                    <a:pt x="4702" y="4945"/>
                    <a:pt x="6460" y="5333"/>
                  </a:cubicBezTo>
                  <a:lnTo>
                    <a:pt x="6460" y="5242"/>
                  </a:lnTo>
                  <a:cubicBezTo>
                    <a:pt x="6300" y="4329"/>
                    <a:pt x="5684" y="2914"/>
                    <a:pt x="5044" y="2069"/>
                  </a:cubicBezTo>
                  <a:cubicBezTo>
                    <a:pt x="4464" y="1228"/>
                    <a:pt x="2743" y="1"/>
                    <a:pt x="1499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78;p24">
              <a:extLst>
                <a:ext uri="{FF2B5EF4-FFF2-40B4-BE49-F238E27FC236}">
                  <a16:creationId xmlns:a16="http://schemas.microsoft.com/office/drawing/2014/main" xmlns="" id="{594BC08B-F9D8-D286-1279-12A45E58F955}"/>
                </a:ext>
              </a:extLst>
            </p:cNvPr>
            <p:cNvSpPr/>
            <p:nvPr/>
          </p:nvSpPr>
          <p:spPr>
            <a:xfrm>
              <a:off x="7496727" y="3904836"/>
              <a:ext cx="222480" cy="193482"/>
            </a:xfrm>
            <a:custGeom>
              <a:avLst/>
              <a:gdLst/>
              <a:ahLst/>
              <a:cxnLst/>
              <a:rect l="l" t="t" r="r" b="b"/>
              <a:pathLst>
                <a:path w="6483" h="5638" extrusionOk="0">
                  <a:moveTo>
                    <a:pt x="3902" y="1"/>
                  </a:moveTo>
                  <a:cubicBezTo>
                    <a:pt x="2291" y="1"/>
                    <a:pt x="483" y="4536"/>
                    <a:pt x="183" y="5455"/>
                  </a:cubicBezTo>
                  <a:lnTo>
                    <a:pt x="0" y="5637"/>
                  </a:lnTo>
                  <a:cubicBezTo>
                    <a:pt x="1667" y="5637"/>
                    <a:pt x="6483" y="3241"/>
                    <a:pt x="4908" y="730"/>
                  </a:cubicBezTo>
                  <a:cubicBezTo>
                    <a:pt x="4594" y="216"/>
                    <a:pt x="4252" y="1"/>
                    <a:pt x="3902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79;p24">
              <a:extLst>
                <a:ext uri="{FF2B5EF4-FFF2-40B4-BE49-F238E27FC236}">
                  <a16:creationId xmlns:a16="http://schemas.microsoft.com/office/drawing/2014/main" xmlns="" id="{C6135FBD-9D54-C039-7B2E-6C83227BC8BA}"/>
                </a:ext>
              </a:extLst>
            </p:cNvPr>
            <p:cNvSpPr/>
            <p:nvPr/>
          </p:nvSpPr>
          <p:spPr>
            <a:xfrm>
              <a:off x="7303069" y="3371016"/>
              <a:ext cx="356284" cy="1085703"/>
            </a:xfrm>
            <a:custGeom>
              <a:avLst/>
              <a:gdLst/>
              <a:ahLst/>
              <a:cxnLst/>
              <a:rect l="l" t="t" r="r" b="b"/>
              <a:pathLst>
                <a:path w="10382" h="31637" extrusionOk="0">
                  <a:moveTo>
                    <a:pt x="487" y="0"/>
                  </a:moveTo>
                  <a:cubicBezTo>
                    <a:pt x="251" y="0"/>
                    <a:pt x="0" y="252"/>
                    <a:pt x="142" y="536"/>
                  </a:cubicBezTo>
                  <a:cubicBezTo>
                    <a:pt x="827" y="1860"/>
                    <a:pt x="1329" y="3320"/>
                    <a:pt x="1969" y="4690"/>
                  </a:cubicBezTo>
                  <a:cubicBezTo>
                    <a:pt x="2699" y="6196"/>
                    <a:pt x="3429" y="7703"/>
                    <a:pt x="4046" y="9255"/>
                  </a:cubicBezTo>
                  <a:cubicBezTo>
                    <a:pt x="5301" y="12542"/>
                    <a:pt x="5210" y="15806"/>
                    <a:pt x="3909" y="19070"/>
                  </a:cubicBezTo>
                  <a:cubicBezTo>
                    <a:pt x="2973" y="21466"/>
                    <a:pt x="2539" y="23749"/>
                    <a:pt x="3703" y="26146"/>
                  </a:cubicBezTo>
                  <a:cubicBezTo>
                    <a:pt x="4844" y="28474"/>
                    <a:pt x="7241" y="30962"/>
                    <a:pt x="9798" y="31624"/>
                  </a:cubicBezTo>
                  <a:cubicBezTo>
                    <a:pt x="9832" y="31633"/>
                    <a:pt x="9864" y="31637"/>
                    <a:pt x="9895" y="31637"/>
                  </a:cubicBezTo>
                  <a:cubicBezTo>
                    <a:pt x="10256" y="31637"/>
                    <a:pt x="10381" y="31067"/>
                    <a:pt x="10003" y="30962"/>
                  </a:cubicBezTo>
                  <a:cubicBezTo>
                    <a:pt x="7173" y="30208"/>
                    <a:pt x="4411" y="27013"/>
                    <a:pt x="3726" y="24228"/>
                  </a:cubicBezTo>
                  <a:cubicBezTo>
                    <a:pt x="3041" y="21329"/>
                    <a:pt x="5187" y="18385"/>
                    <a:pt x="5598" y="15577"/>
                  </a:cubicBezTo>
                  <a:cubicBezTo>
                    <a:pt x="5940" y="13067"/>
                    <a:pt x="5347" y="10624"/>
                    <a:pt x="4411" y="8319"/>
                  </a:cubicBezTo>
                  <a:cubicBezTo>
                    <a:pt x="3931" y="7109"/>
                    <a:pt x="3338" y="5922"/>
                    <a:pt x="2767" y="4736"/>
                  </a:cubicBezTo>
                  <a:cubicBezTo>
                    <a:pt x="2037" y="3252"/>
                    <a:pt x="1489" y="1654"/>
                    <a:pt x="759" y="170"/>
                  </a:cubicBezTo>
                  <a:cubicBezTo>
                    <a:pt x="695" y="51"/>
                    <a:pt x="593" y="0"/>
                    <a:pt x="48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80;p24">
              <a:extLst>
                <a:ext uri="{FF2B5EF4-FFF2-40B4-BE49-F238E27FC236}">
                  <a16:creationId xmlns:a16="http://schemas.microsoft.com/office/drawing/2014/main" xmlns="" id="{B665CD1C-F589-A4B8-2161-E408CA5A394F}"/>
                </a:ext>
              </a:extLst>
            </p:cNvPr>
            <p:cNvSpPr/>
            <p:nvPr/>
          </p:nvSpPr>
          <p:spPr>
            <a:xfrm>
              <a:off x="7450157" y="3415767"/>
              <a:ext cx="84833" cy="284732"/>
            </a:xfrm>
            <a:custGeom>
              <a:avLst/>
              <a:gdLst/>
              <a:ahLst/>
              <a:cxnLst/>
              <a:rect l="l" t="t" r="r" b="b"/>
              <a:pathLst>
                <a:path w="2472" h="8297" extrusionOk="0">
                  <a:moveTo>
                    <a:pt x="2037" y="1"/>
                  </a:moveTo>
                  <a:cubicBezTo>
                    <a:pt x="1905" y="1"/>
                    <a:pt x="1786" y="78"/>
                    <a:pt x="1768" y="259"/>
                  </a:cubicBezTo>
                  <a:cubicBezTo>
                    <a:pt x="1403" y="2815"/>
                    <a:pt x="1243" y="5394"/>
                    <a:pt x="125" y="7768"/>
                  </a:cubicBezTo>
                  <a:cubicBezTo>
                    <a:pt x="0" y="8048"/>
                    <a:pt x="236" y="8296"/>
                    <a:pt x="457" y="8296"/>
                  </a:cubicBezTo>
                  <a:cubicBezTo>
                    <a:pt x="560" y="8296"/>
                    <a:pt x="660" y="8242"/>
                    <a:pt x="718" y="8111"/>
                  </a:cubicBezTo>
                  <a:cubicBezTo>
                    <a:pt x="1860" y="5668"/>
                    <a:pt x="2065" y="3066"/>
                    <a:pt x="2430" y="441"/>
                  </a:cubicBezTo>
                  <a:cubicBezTo>
                    <a:pt x="2472" y="180"/>
                    <a:pt x="2238" y="1"/>
                    <a:pt x="203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81;p24">
              <a:extLst>
                <a:ext uri="{FF2B5EF4-FFF2-40B4-BE49-F238E27FC236}">
                  <a16:creationId xmlns:a16="http://schemas.microsoft.com/office/drawing/2014/main" xmlns="" id="{DD048B36-40E0-88A7-C2C4-2EA5F2342C32}"/>
                </a:ext>
              </a:extLst>
            </p:cNvPr>
            <p:cNvSpPr/>
            <p:nvPr/>
          </p:nvSpPr>
          <p:spPr>
            <a:xfrm>
              <a:off x="7203169" y="3787605"/>
              <a:ext cx="282639" cy="173029"/>
            </a:xfrm>
            <a:custGeom>
              <a:avLst/>
              <a:gdLst/>
              <a:ahLst/>
              <a:cxnLst/>
              <a:rect l="l" t="t" r="r" b="b"/>
              <a:pathLst>
                <a:path w="8236" h="5042" extrusionOk="0">
                  <a:moveTo>
                    <a:pt x="498" y="1"/>
                  </a:moveTo>
                  <a:cubicBezTo>
                    <a:pt x="240" y="1"/>
                    <a:pt x="1" y="340"/>
                    <a:pt x="246" y="585"/>
                  </a:cubicBezTo>
                  <a:cubicBezTo>
                    <a:pt x="2277" y="2731"/>
                    <a:pt x="4651" y="4511"/>
                    <a:pt x="7619" y="5036"/>
                  </a:cubicBezTo>
                  <a:cubicBezTo>
                    <a:pt x="7640" y="5040"/>
                    <a:pt x="7661" y="5041"/>
                    <a:pt x="7681" y="5041"/>
                  </a:cubicBezTo>
                  <a:cubicBezTo>
                    <a:pt x="8071" y="5041"/>
                    <a:pt x="8235" y="4439"/>
                    <a:pt x="7801" y="4374"/>
                  </a:cubicBezTo>
                  <a:cubicBezTo>
                    <a:pt x="4925" y="3872"/>
                    <a:pt x="2711" y="2183"/>
                    <a:pt x="725" y="106"/>
                  </a:cubicBezTo>
                  <a:cubicBezTo>
                    <a:pt x="656" y="32"/>
                    <a:pt x="576" y="1"/>
                    <a:pt x="498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82;p24">
              <a:extLst>
                <a:ext uri="{FF2B5EF4-FFF2-40B4-BE49-F238E27FC236}">
                  <a16:creationId xmlns:a16="http://schemas.microsoft.com/office/drawing/2014/main" xmlns="" id="{8C667829-21B6-1BD0-A938-68DB4C85C174}"/>
                </a:ext>
              </a:extLst>
            </p:cNvPr>
            <p:cNvSpPr/>
            <p:nvPr/>
          </p:nvSpPr>
          <p:spPr>
            <a:xfrm>
              <a:off x="7405818" y="3946739"/>
              <a:ext cx="233942" cy="180167"/>
            </a:xfrm>
            <a:custGeom>
              <a:avLst/>
              <a:gdLst/>
              <a:ahLst/>
              <a:cxnLst/>
              <a:rect l="l" t="t" r="r" b="b"/>
              <a:pathLst>
                <a:path w="6817" h="5250" extrusionOk="0">
                  <a:moveTo>
                    <a:pt x="6338" y="0"/>
                  </a:moveTo>
                  <a:cubicBezTo>
                    <a:pt x="6230" y="0"/>
                    <a:pt x="6121" y="50"/>
                    <a:pt x="6050" y="171"/>
                  </a:cubicBezTo>
                  <a:cubicBezTo>
                    <a:pt x="5031" y="1797"/>
                    <a:pt x="3167" y="4577"/>
                    <a:pt x="948" y="4577"/>
                  </a:cubicBezTo>
                  <a:cubicBezTo>
                    <a:pt x="832" y="4577"/>
                    <a:pt x="714" y="4569"/>
                    <a:pt x="595" y="4553"/>
                  </a:cubicBezTo>
                  <a:cubicBezTo>
                    <a:pt x="574" y="4550"/>
                    <a:pt x="553" y="4548"/>
                    <a:pt x="533" y="4548"/>
                  </a:cubicBezTo>
                  <a:cubicBezTo>
                    <a:pt x="145" y="4548"/>
                    <a:pt x="0" y="5150"/>
                    <a:pt x="412" y="5215"/>
                  </a:cubicBezTo>
                  <a:cubicBezTo>
                    <a:pt x="578" y="5238"/>
                    <a:pt x="741" y="5249"/>
                    <a:pt x="901" y="5249"/>
                  </a:cubicBezTo>
                  <a:cubicBezTo>
                    <a:pt x="3451" y="5249"/>
                    <a:pt x="5441" y="2467"/>
                    <a:pt x="6644" y="513"/>
                  </a:cubicBezTo>
                  <a:cubicBezTo>
                    <a:pt x="6817" y="246"/>
                    <a:pt x="6578" y="0"/>
                    <a:pt x="6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83;p24">
              <a:extLst>
                <a:ext uri="{FF2B5EF4-FFF2-40B4-BE49-F238E27FC236}">
                  <a16:creationId xmlns:a16="http://schemas.microsoft.com/office/drawing/2014/main" xmlns="" id="{BEAFB06B-0268-07AE-5520-4F5D7B6FCD36}"/>
                </a:ext>
              </a:extLst>
            </p:cNvPr>
            <p:cNvSpPr/>
            <p:nvPr/>
          </p:nvSpPr>
          <p:spPr>
            <a:xfrm>
              <a:off x="8373560" y="2834004"/>
              <a:ext cx="783331" cy="2259876"/>
            </a:xfrm>
            <a:custGeom>
              <a:avLst/>
              <a:gdLst/>
              <a:ahLst/>
              <a:cxnLst/>
              <a:rect l="l" t="t" r="r" b="b"/>
              <a:pathLst>
                <a:path w="22826" h="65852" extrusionOk="0">
                  <a:moveTo>
                    <a:pt x="1119" y="1"/>
                  </a:moveTo>
                  <a:lnTo>
                    <a:pt x="1073" y="183"/>
                  </a:lnTo>
                  <a:cubicBezTo>
                    <a:pt x="1" y="959"/>
                    <a:pt x="160" y="28030"/>
                    <a:pt x="320" y="33713"/>
                  </a:cubicBezTo>
                  <a:cubicBezTo>
                    <a:pt x="822" y="44624"/>
                    <a:pt x="7807" y="61081"/>
                    <a:pt x="22826" y="65851"/>
                  </a:cubicBezTo>
                  <a:lnTo>
                    <a:pt x="22826" y="16480"/>
                  </a:lnTo>
                  <a:cubicBezTo>
                    <a:pt x="16686" y="9564"/>
                    <a:pt x="9176" y="3333"/>
                    <a:pt x="1119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84;p24">
              <a:extLst>
                <a:ext uri="{FF2B5EF4-FFF2-40B4-BE49-F238E27FC236}">
                  <a16:creationId xmlns:a16="http://schemas.microsoft.com/office/drawing/2014/main" xmlns="" id="{17F2C7D4-0746-90E2-3242-1775E2CDBDEF}"/>
                </a:ext>
              </a:extLst>
            </p:cNvPr>
            <p:cNvSpPr/>
            <p:nvPr/>
          </p:nvSpPr>
          <p:spPr>
            <a:xfrm>
              <a:off x="8491922" y="2992657"/>
              <a:ext cx="666240" cy="1622634"/>
            </a:xfrm>
            <a:custGeom>
              <a:avLst/>
              <a:gdLst/>
              <a:ahLst/>
              <a:cxnLst/>
              <a:rect l="l" t="t" r="r" b="b"/>
              <a:pathLst>
                <a:path w="19414" h="47283" extrusionOk="0">
                  <a:moveTo>
                    <a:pt x="478" y="1"/>
                  </a:moveTo>
                  <a:cubicBezTo>
                    <a:pt x="256" y="1"/>
                    <a:pt x="0" y="252"/>
                    <a:pt x="126" y="536"/>
                  </a:cubicBezTo>
                  <a:cubicBezTo>
                    <a:pt x="2272" y="5444"/>
                    <a:pt x="5559" y="9735"/>
                    <a:pt x="8024" y="14505"/>
                  </a:cubicBezTo>
                  <a:cubicBezTo>
                    <a:pt x="10763" y="19755"/>
                    <a:pt x="12384" y="25644"/>
                    <a:pt x="14278" y="31259"/>
                  </a:cubicBezTo>
                  <a:cubicBezTo>
                    <a:pt x="16081" y="36577"/>
                    <a:pt x="17839" y="41873"/>
                    <a:pt x="19414" y="47282"/>
                  </a:cubicBezTo>
                  <a:lnTo>
                    <a:pt x="19414" y="44863"/>
                  </a:lnTo>
                  <a:cubicBezTo>
                    <a:pt x="17907" y="39887"/>
                    <a:pt x="16264" y="34979"/>
                    <a:pt x="14598" y="30049"/>
                  </a:cubicBezTo>
                  <a:cubicBezTo>
                    <a:pt x="12817" y="24685"/>
                    <a:pt x="11174" y="19207"/>
                    <a:pt x="8617" y="14140"/>
                  </a:cubicBezTo>
                  <a:cubicBezTo>
                    <a:pt x="6221" y="9369"/>
                    <a:pt x="2888" y="5101"/>
                    <a:pt x="720" y="171"/>
                  </a:cubicBezTo>
                  <a:cubicBezTo>
                    <a:pt x="671" y="51"/>
                    <a:pt x="578" y="1"/>
                    <a:pt x="478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85;p24">
              <a:extLst>
                <a:ext uri="{FF2B5EF4-FFF2-40B4-BE49-F238E27FC236}">
                  <a16:creationId xmlns:a16="http://schemas.microsoft.com/office/drawing/2014/main" xmlns="" id="{6EA56575-1D1E-50F2-DCF4-4C85EDBA2DD1}"/>
                </a:ext>
              </a:extLst>
            </p:cNvPr>
            <p:cNvSpPr/>
            <p:nvPr/>
          </p:nvSpPr>
          <p:spPr>
            <a:xfrm>
              <a:off x="8454481" y="3142456"/>
              <a:ext cx="297945" cy="245885"/>
            </a:xfrm>
            <a:custGeom>
              <a:avLst/>
              <a:gdLst/>
              <a:ahLst/>
              <a:cxnLst/>
              <a:rect l="l" t="t" r="r" b="b"/>
              <a:pathLst>
                <a:path w="8682" h="7165" extrusionOk="0">
                  <a:moveTo>
                    <a:pt x="8339" y="0"/>
                  </a:moveTo>
                  <a:cubicBezTo>
                    <a:pt x="8162" y="0"/>
                    <a:pt x="7974" y="108"/>
                    <a:pt x="7951" y="325"/>
                  </a:cubicBezTo>
                  <a:cubicBezTo>
                    <a:pt x="7791" y="2334"/>
                    <a:pt x="7494" y="4320"/>
                    <a:pt x="7449" y="6328"/>
                  </a:cubicBezTo>
                  <a:cubicBezTo>
                    <a:pt x="7586" y="6374"/>
                    <a:pt x="7723" y="6442"/>
                    <a:pt x="7882" y="6488"/>
                  </a:cubicBezTo>
                  <a:cubicBezTo>
                    <a:pt x="7723" y="6602"/>
                    <a:pt x="7586" y="6694"/>
                    <a:pt x="7426" y="6808"/>
                  </a:cubicBezTo>
                  <a:cubicBezTo>
                    <a:pt x="7426" y="6648"/>
                    <a:pt x="7449" y="6488"/>
                    <a:pt x="7449" y="6328"/>
                  </a:cubicBezTo>
                  <a:cubicBezTo>
                    <a:pt x="5052" y="5484"/>
                    <a:pt x="2747" y="4434"/>
                    <a:pt x="647" y="3041"/>
                  </a:cubicBezTo>
                  <a:cubicBezTo>
                    <a:pt x="585" y="2999"/>
                    <a:pt x="524" y="2981"/>
                    <a:pt x="467" y="2981"/>
                  </a:cubicBezTo>
                  <a:cubicBezTo>
                    <a:pt x="186" y="2981"/>
                    <a:pt x="1" y="3426"/>
                    <a:pt x="304" y="3635"/>
                  </a:cubicBezTo>
                  <a:cubicBezTo>
                    <a:pt x="2587" y="5141"/>
                    <a:pt x="5098" y="6283"/>
                    <a:pt x="7677" y="7150"/>
                  </a:cubicBezTo>
                  <a:cubicBezTo>
                    <a:pt x="7710" y="7160"/>
                    <a:pt x="7743" y="7165"/>
                    <a:pt x="7776" y="7165"/>
                  </a:cubicBezTo>
                  <a:cubicBezTo>
                    <a:pt x="7967" y="7165"/>
                    <a:pt x="8134" y="7003"/>
                    <a:pt x="8134" y="6808"/>
                  </a:cubicBezTo>
                  <a:cubicBezTo>
                    <a:pt x="8134" y="4639"/>
                    <a:pt x="8476" y="2494"/>
                    <a:pt x="8659" y="325"/>
                  </a:cubicBezTo>
                  <a:cubicBezTo>
                    <a:pt x="8681" y="108"/>
                    <a:pt x="8516" y="0"/>
                    <a:pt x="833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86;p24">
              <a:extLst>
                <a:ext uri="{FF2B5EF4-FFF2-40B4-BE49-F238E27FC236}">
                  <a16:creationId xmlns:a16="http://schemas.microsoft.com/office/drawing/2014/main" xmlns="" id="{02758230-09F9-1F41-080D-7124121A423D}"/>
                </a:ext>
              </a:extLst>
            </p:cNvPr>
            <p:cNvSpPr/>
            <p:nvPr/>
          </p:nvSpPr>
          <p:spPr>
            <a:xfrm>
              <a:off x="8709294" y="3359622"/>
              <a:ext cx="15717" cy="16472"/>
            </a:xfrm>
            <a:custGeom>
              <a:avLst/>
              <a:gdLst/>
              <a:ahLst/>
              <a:cxnLst/>
              <a:rect l="l" t="t" r="r" b="b"/>
              <a:pathLst>
                <a:path w="458" h="480" extrusionOk="0">
                  <a:moveTo>
                    <a:pt x="24" y="0"/>
                  </a:moveTo>
                  <a:cubicBezTo>
                    <a:pt x="24" y="160"/>
                    <a:pt x="1" y="320"/>
                    <a:pt x="1" y="480"/>
                  </a:cubicBezTo>
                  <a:cubicBezTo>
                    <a:pt x="161" y="366"/>
                    <a:pt x="298" y="274"/>
                    <a:pt x="457" y="160"/>
                  </a:cubicBezTo>
                  <a:cubicBezTo>
                    <a:pt x="298" y="114"/>
                    <a:pt x="161" y="46"/>
                    <a:pt x="2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87;p24">
              <a:extLst>
                <a:ext uri="{FF2B5EF4-FFF2-40B4-BE49-F238E27FC236}">
                  <a16:creationId xmlns:a16="http://schemas.microsoft.com/office/drawing/2014/main" xmlns="" id="{BDCE86C3-43CC-E872-309F-88549B7C1ECB}"/>
                </a:ext>
              </a:extLst>
            </p:cNvPr>
            <p:cNvSpPr/>
            <p:nvPr/>
          </p:nvSpPr>
          <p:spPr>
            <a:xfrm>
              <a:off x="8841694" y="3614195"/>
              <a:ext cx="17262" cy="13350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69" y="1"/>
                  </a:moveTo>
                  <a:cubicBezTo>
                    <a:pt x="46" y="137"/>
                    <a:pt x="23" y="252"/>
                    <a:pt x="0" y="389"/>
                  </a:cubicBezTo>
                  <a:cubicBezTo>
                    <a:pt x="160" y="320"/>
                    <a:pt x="320" y="252"/>
                    <a:pt x="503" y="183"/>
                  </a:cubicBezTo>
                  <a:cubicBezTo>
                    <a:pt x="366" y="115"/>
                    <a:pt x="229" y="69"/>
                    <a:pt x="69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88;p24">
              <a:extLst>
                <a:ext uri="{FF2B5EF4-FFF2-40B4-BE49-F238E27FC236}">
                  <a16:creationId xmlns:a16="http://schemas.microsoft.com/office/drawing/2014/main" xmlns="" id="{33B31C81-A494-AFFF-99A2-7550E278DAAC}"/>
                </a:ext>
              </a:extLst>
            </p:cNvPr>
            <p:cNvSpPr/>
            <p:nvPr/>
          </p:nvSpPr>
          <p:spPr>
            <a:xfrm>
              <a:off x="8457604" y="3369128"/>
              <a:ext cx="456800" cy="273064"/>
            </a:xfrm>
            <a:custGeom>
              <a:avLst/>
              <a:gdLst/>
              <a:ahLst/>
              <a:cxnLst/>
              <a:rect l="l" t="t" r="r" b="b"/>
              <a:pathLst>
                <a:path w="13311" h="7957" extrusionOk="0">
                  <a:moveTo>
                    <a:pt x="12884" y="0"/>
                  </a:moveTo>
                  <a:cubicBezTo>
                    <a:pt x="12749" y="0"/>
                    <a:pt x="12621" y="75"/>
                    <a:pt x="12585" y="248"/>
                  </a:cubicBezTo>
                  <a:cubicBezTo>
                    <a:pt x="12197" y="2554"/>
                    <a:pt x="11809" y="4859"/>
                    <a:pt x="11261" y="7142"/>
                  </a:cubicBezTo>
                  <a:cubicBezTo>
                    <a:pt x="11421" y="7210"/>
                    <a:pt x="11558" y="7256"/>
                    <a:pt x="11695" y="7324"/>
                  </a:cubicBezTo>
                  <a:cubicBezTo>
                    <a:pt x="11512" y="7393"/>
                    <a:pt x="11352" y="7461"/>
                    <a:pt x="11192" y="7530"/>
                  </a:cubicBezTo>
                  <a:cubicBezTo>
                    <a:pt x="11215" y="7393"/>
                    <a:pt x="11238" y="7278"/>
                    <a:pt x="11261" y="7142"/>
                  </a:cubicBezTo>
                  <a:cubicBezTo>
                    <a:pt x="7700" y="5635"/>
                    <a:pt x="3980" y="4494"/>
                    <a:pt x="670" y="2462"/>
                  </a:cubicBezTo>
                  <a:cubicBezTo>
                    <a:pt x="609" y="2427"/>
                    <a:pt x="550" y="2411"/>
                    <a:pt x="494" y="2411"/>
                  </a:cubicBezTo>
                  <a:cubicBezTo>
                    <a:pt x="193" y="2411"/>
                    <a:pt x="0" y="2863"/>
                    <a:pt x="328" y="3056"/>
                  </a:cubicBezTo>
                  <a:cubicBezTo>
                    <a:pt x="3751" y="5179"/>
                    <a:pt x="7655" y="6343"/>
                    <a:pt x="11352" y="7918"/>
                  </a:cubicBezTo>
                  <a:cubicBezTo>
                    <a:pt x="11404" y="7944"/>
                    <a:pt x="11462" y="7957"/>
                    <a:pt x="11520" y="7957"/>
                  </a:cubicBezTo>
                  <a:cubicBezTo>
                    <a:pt x="11663" y="7957"/>
                    <a:pt x="11805" y="7875"/>
                    <a:pt x="11854" y="7712"/>
                  </a:cubicBezTo>
                  <a:cubicBezTo>
                    <a:pt x="12425" y="5315"/>
                    <a:pt x="12859" y="2873"/>
                    <a:pt x="13270" y="431"/>
                  </a:cubicBezTo>
                  <a:cubicBezTo>
                    <a:pt x="13311" y="170"/>
                    <a:pt x="13088" y="0"/>
                    <a:pt x="1288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89;p24">
              <a:extLst>
                <a:ext uri="{FF2B5EF4-FFF2-40B4-BE49-F238E27FC236}">
                  <a16:creationId xmlns:a16="http://schemas.microsoft.com/office/drawing/2014/main" xmlns="" id="{7E681613-ACE2-B673-8CFD-978BA8544B56}"/>
                </a:ext>
              </a:extLst>
            </p:cNvPr>
            <p:cNvSpPr/>
            <p:nvPr/>
          </p:nvSpPr>
          <p:spPr>
            <a:xfrm>
              <a:off x="8947429" y="3904802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115" y="1"/>
                  </a:moveTo>
                  <a:cubicBezTo>
                    <a:pt x="92" y="115"/>
                    <a:pt x="47" y="206"/>
                    <a:pt x="1" y="320"/>
                  </a:cubicBezTo>
                  <a:cubicBezTo>
                    <a:pt x="138" y="252"/>
                    <a:pt x="298" y="160"/>
                    <a:pt x="435" y="92"/>
                  </a:cubicBezTo>
                  <a:cubicBezTo>
                    <a:pt x="320" y="69"/>
                    <a:pt x="229" y="23"/>
                    <a:pt x="11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90;p24">
              <a:extLst>
                <a:ext uri="{FF2B5EF4-FFF2-40B4-BE49-F238E27FC236}">
                  <a16:creationId xmlns:a16="http://schemas.microsoft.com/office/drawing/2014/main" xmlns="" id="{6641BDDC-43CB-7363-1E70-5DD24FFB75D6}"/>
                </a:ext>
              </a:extLst>
            </p:cNvPr>
            <p:cNvSpPr/>
            <p:nvPr/>
          </p:nvSpPr>
          <p:spPr>
            <a:xfrm>
              <a:off x="8441989" y="3546142"/>
              <a:ext cx="642389" cy="385145"/>
            </a:xfrm>
            <a:custGeom>
              <a:avLst/>
              <a:gdLst/>
              <a:ahLst/>
              <a:cxnLst/>
              <a:rect l="l" t="t" r="r" b="b"/>
              <a:pathLst>
                <a:path w="18719" h="11223" extrusionOk="0">
                  <a:moveTo>
                    <a:pt x="18297" y="1"/>
                  </a:moveTo>
                  <a:cubicBezTo>
                    <a:pt x="18165" y="1"/>
                    <a:pt x="18043" y="76"/>
                    <a:pt x="18016" y="249"/>
                  </a:cubicBezTo>
                  <a:cubicBezTo>
                    <a:pt x="17377" y="3764"/>
                    <a:pt x="16007" y="7074"/>
                    <a:pt x="14843" y="10452"/>
                  </a:cubicBezTo>
                  <a:cubicBezTo>
                    <a:pt x="14957" y="10474"/>
                    <a:pt x="15048" y="10520"/>
                    <a:pt x="15163" y="10543"/>
                  </a:cubicBezTo>
                  <a:cubicBezTo>
                    <a:pt x="15026" y="10611"/>
                    <a:pt x="14866" y="10703"/>
                    <a:pt x="14729" y="10771"/>
                  </a:cubicBezTo>
                  <a:cubicBezTo>
                    <a:pt x="14775" y="10657"/>
                    <a:pt x="14820" y="10566"/>
                    <a:pt x="14843" y="10452"/>
                  </a:cubicBezTo>
                  <a:cubicBezTo>
                    <a:pt x="9913" y="8922"/>
                    <a:pt x="5553" y="5978"/>
                    <a:pt x="577" y="4517"/>
                  </a:cubicBezTo>
                  <a:cubicBezTo>
                    <a:pt x="538" y="4505"/>
                    <a:pt x="501" y="4499"/>
                    <a:pt x="466" y="4499"/>
                  </a:cubicBezTo>
                  <a:cubicBezTo>
                    <a:pt x="116" y="4499"/>
                    <a:pt x="0" y="5075"/>
                    <a:pt x="395" y="5179"/>
                  </a:cubicBezTo>
                  <a:cubicBezTo>
                    <a:pt x="5462" y="6663"/>
                    <a:pt x="9890" y="9721"/>
                    <a:pt x="14980" y="11205"/>
                  </a:cubicBezTo>
                  <a:cubicBezTo>
                    <a:pt x="15013" y="11217"/>
                    <a:pt x="15046" y="11223"/>
                    <a:pt x="15078" y="11223"/>
                  </a:cubicBezTo>
                  <a:cubicBezTo>
                    <a:pt x="15224" y="11223"/>
                    <a:pt x="15353" y="11107"/>
                    <a:pt x="15391" y="10977"/>
                  </a:cubicBezTo>
                  <a:cubicBezTo>
                    <a:pt x="16578" y="7484"/>
                    <a:pt x="18016" y="4083"/>
                    <a:pt x="18678" y="431"/>
                  </a:cubicBezTo>
                  <a:cubicBezTo>
                    <a:pt x="18719" y="171"/>
                    <a:pt x="18496" y="1"/>
                    <a:pt x="1829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91;p24">
              <a:extLst>
                <a:ext uri="{FF2B5EF4-FFF2-40B4-BE49-F238E27FC236}">
                  <a16:creationId xmlns:a16="http://schemas.microsoft.com/office/drawing/2014/main" xmlns="" id="{4BCB8FEC-EDD8-04F8-63DB-B09F3A48844F}"/>
                </a:ext>
              </a:extLst>
            </p:cNvPr>
            <p:cNvSpPr/>
            <p:nvPr/>
          </p:nvSpPr>
          <p:spPr>
            <a:xfrm>
              <a:off x="8502904" y="3933801"/>
              <a:ext cx="655258" cy="249660"/>
            </a:xfrm>
            <a:custGeom>
              <a:avLst/>
              <a:gdLst/>
              <a:ahLst/>
              <a:cxnLst/>
              <a:rect l="l" t="t" r="r" b="b"/>
              <a:pathLst>
                <a:path w="19094" h="7275" extrusionOk="0">
                  <a:moveTo>
                    <a:pt x="19094" y="0"/>
                  </a:moveTo>
                  <a:cubicBezTo>
                    <a:pt x="18660" y="845"/>
                    <a:pt x="18226" y="1712"/>
                    <a:pt x="17861" y="2579"/>
                  </a:cubicBezTo>
                  <a:cubicBezTo>
                    <a:pt x="17099" y="4405"/>
                    <a:pt x="16478" y="6494"/>
                    <a:pt x="14480" y="6494"/>
                  </a:cubicBezTo>
                  <a:cubicBezTo>
                    <a:pt x="14204" y="6494"/>
                    <a:pt x="13902" y="6454"/>
                    <a:pt x="13570" y="6368"/>
                  </a:cubicBezTo>
                  <a:cubicBezTo>
                    <a:pt x="11539" y="5843"/>
                    <a:pt x="9781" y="4588"/>
                    <a:pt x="7841" y="3835"/>
                  </a:cubicBezTo>
                  <a:cubicBezTo>
                    <a:pt x="5399" y="2853"/>
                    <a:pt x="2934" y="1872"/>
                    <a:pt x="674" y="502"/>
                  </a:cubicBezTo>
                  <a:cubicBezTo>
                    <a:pt x="613" y="467"/>
                    <a:pt x="554" y="451"/>
                    <a:pt x="498" y="451"/>
                  </a:cubicBezTo>
                  <a:cubicBezTo>
                    <a:pt x="196" y="451"/>
                    <a:pt x="0" y="907"/>
                    <a:pt x="309" y="1119"/>
                  </a:cubicBezTo>
                  <a:cubicBezTo>
                    <a:pt x="2819" y="2625"/>
                    <a:pt x="5558" y="3538"/>
                    <a:pt x="8206" y="4748"/>
                  </a:cubicBezTo>
                  <a:cubicBezTo>
                    <a:pt x="10238" y="5661"/>
                    <a:pt x="12223" y="6985"/>
                    <a:pt x="14483" y="7259"/>
                  </a:cubicBezTo>
                  <a:cubicBezTo>
                    <a:pt x="14582" y="7269"/>
                    <a:pt x="14678" y="7275"/>
                    <a:pt x="14772" y="7275"/>
                  </a:cubicBezTo>
                  <a:cubicBezTo>
                    <a:pt x="16455" y="7275"/>
                    <a:pt x="17346" y="5585"/>
                    <a:pt x="17930" y="4223"/>
                  </a:cubicBezTo>
                  <a:cubicBezTo>
                    <a:pt x="18295" y="3378"/>
                    <a:pt x="18683" y="2557"/>
                    <a:pt x="19094" y="1735"/>
                  </a:cubicBezTo>
                  <a:lnTo>
                    <a:pt x="19094" y="0"/>
                  </a:ln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92;p24">
              <a:extLst>
                <a:ext uri="{FF2B5EF4-FFF2-40B4-BE49-F238E27FC236}">
                  <a16:creationId xmlns:a16="http://schemas.microsoft.com/office/drawing/2014/main" xmlns="" id="{FA18BE3E-07C6-3DD7-3301-CCCD2FFE9F10}"/>
                </a:ext>
              </a:extLst>
            </p:cNvPr>
            <p:cNvSpPr/>
            <p:nvPr/>
          </p:nvSpPr>
          <p:spPr>
            <a:xfrm>
              <a:off x="8525094" y="4259653"/>
              <a:ext cx="617852" cy="242556"/>
            </a:xfrm>
            <a:custGeom>
              <a:avLst/>
              <a:gdLst/>
              <a:ahLst/>
              <a:cxnLst/>
              <a:rect l="l" t="t" r="r" b="b"/>
              <a:pathLst>
                <a:path w="18004" h="7068" extrusionOk="0">
                  <a:moveTo>
                    <a:pt x="537" y="1"/>
                  </a:moveTo>
                  <a:cubicBezTo>
                    <a:pt x="251" y="1"/>
                    <a:pt x="0" y="356"/>
                    <a:pt x="269" y="571"/>
                  </a:cubicBezTo>
                  <a:cubicBezTo>
                    <a:pt x="2277" y="2237"/>
                    <a:pt x="4879" y="2740"/>
                    <a:pt x="7322" y="3470"/>
                  </a:cubicBezTo>
                  <a:cubicBezTo>
                    <a:pt x="10700" y="4474"/>
                    <a:pt x="13850" y="6026"/>
                    <a:pt x="17205" y="7053"/>
                  </a:cubicBezTo>
                  <a:cubicBezTo>
                    <a:pt x="17238" y="7063"/>
                    <a:pt x="17271" y="7068"/>
                    <a:pt x="17302" y="7068"/>
                  </a:cubicBezTo>
                  <a:cubicBezTo>
                    <a:pt x="17420" y="7068"/>
                    <a:pt x="17521" y="7002"/>
                    <a:pt x="17593" y="6894"/>
                  </a:cubicBezTo>
                  <a:cubicBezTo>
                    <a:pt x="17730" y="6711"/>
                    <a:pt x="17867" y="6506"/>
                    <a:pt x="18004" y="6323"/>
                  </a:cubicBezTo>
                  <a:lnTo>
                    <a:pt x="18004" y="5068"/>
                  </a:lnTo>
                  <a:cubicBezTo>
                    <a:pt x="17798" y="5364"/>
                    <a:pt x="17616" y="5661"/>
                    <a:pt x="17410" y="5958"/>
                  </a:cubicBezTo>
                  <a:cubicBezTo>
                    <a:pt x="17273" y="6153"/>
                    <a:pt x="17090" y="6225"/>
                    <a:pt x="16884" y="6225"/>
                  </a:cubicBezTo>
                  <a:cubicBezTo>
                    <a:pt x="16442" y="6225"/>
                    <a:pt x="15898" y="5893"/>
                    <a:pt x="15493" y="5752"/>
                  </a:cubicBezTo>
                  <a:cubicBezTo>
                    <a:pt x="12937" y="4817"/>
                    <a:pt x="10449" y="3767"/>
                    <a:pt x="7869" y="2899"/>
                  </a:cubicBezTo>
                  <a:cubicBezTo>
                    <a:pt x="5450" y="2123"/>
                    <a:pt x="2779" y="1735"/>
                    <a:pt x="771" y="92"/>
                  </a:cubicBezTo>
                  <a:cubicBezTo>
                    <a:pt x="697" y="28"/>
                    <a:pt x="616" y="1"/>
                    <a:pt x="53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93;p24">
              <a:extLst>
                <a:ext uri="{FF2B5EF4-FFF2-40B4-BE49-F238E27FC236}">
                  <a16:creationId xmlns:a16="http://schemas.microsoft.com/office/drawing/2014/main" xmlns="" id="{FD431B83-DDD4-46BA-B76A-743828483BC9}"/>
                </a:ext>
              </a:extLst>
            </p:cNvPr>
            <p:cNvSpPr/>
            <p:nvPr/>
          </p:nvSpPr>
          <p:spPr>
            <a:xfrm>
              <a:off x="8631152" y="4603247"/>
              <a:ext cx="527014" cy="206317"/>
            </a:xfrm>
            <a:custGeom>
              <a:avLst/>
              <a:gdLst/>
              <a:ahLst/>
              <a:cxnLst/>
              <a:rect l="l" t="t" r="r" b="b"/>
              <a:pathLst>
                <a:path w="15357" h="6012" extrusionOk="0">
                  <a:moveTo>
                    <a:pt x="509" y="0"/>
                  </a:moveTo>
                  <a:cubicBezTo>
                    <a:pt x="134" y="0"/>
                    <a:pt x="0" y="585"/>
                    <a:pt x="406" y="671"/>
                  </a:cubicBezTo>
                  <a:cubicBezTo>
                    <a:pt x="5588" y="1926"/>
                    <a:pt x="10358" y="4254"/>
                    <a:pt x="15357" y="6012"/>
                  </a:cubicBezTo>
                  <a:lnTo>
                    <a:pt x="15357" y="5304"/>
                  </a:lnTo>
                  <a:cubicBezTo>
                    <a:pt x="15220" y="5236"/>
                    <a:pt x="15083" y="5190"/>
                    <a:pt x="14946" y="5144"/>
                  </a:cubicBezTo>
                  <a:cubicBezTo>
                    <a:pt x="10153" y="3433"/>
                    <a:pt x="5565" y="1218"/>
                    <a:pt x="589" y="9"/>
                  </a:cubicBezTo>
                  <a:cubicBezTo>
                    <a:pt x="561" y="3"/>
                    <a:pt x="534" y="0"/>
                    <a:pt x="50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94;p24">
              <a:extLst>
                <a:ext uri="{FF2B5EF4-FFF2-40B4-BE49-F238E27FC236}">
                  <a16:creationId xmlns:a16="http://schemas.microsoft.com/office/drawing/2014/main" xmlns="" id="{D5B27A18-F365-D9CB-7186-AC4E6C24ADD8}"/>
                </a:ext>
              </a:extLst>
            </p:cNvPr>
            <p:cNvSpPr/>
            <p:nvPr/>
          </p:nvSpPr>
          <p:spPr>
            <a:xfrm>
              <a:off x="8573497" y="2693402"/>
              <a:ext cx="584667" cy="789200"/>
            </a:xfrm>
            <a:custGeom>
              <a:avLst/>
              <a:gdLst/>
              <a:ahLst/>
              <a:cxnLst/>
              <a:rect l="l" t="t" r="r" b="b"/>
              <a:pathLst>
                <a:path w="17037" h="22997" extrusionOk="0">
                  <a:moveTo>
                    <a:pt x="14644" y="0"/>
                  </a:moveTo>
                  <a:cubicBezTo>
                    <a:pt x="13751" y="0"/>
                    <a:pt x="13058" y="1050"/>
                    <a:pt x="13179" y="3116"/>
                  </a:cubicBezTo>
                  <a:cubicBezTo>
                    <a:pt x="13385" y="5604"/>
                    <a:pt x="15371" y="9507"/>
                    <a:pt x="15097" y="11927"/>
                  </a:cubicBezTo>
                  <a:cubicBezTo>
                    <a:pt x="13887" y="9393"/>
                    <a:pt x="11924" y="6677"/>
                    <a:pt x="10760" y="4874"/>
                  </a:cubicBezTo>
                  <a:cubicBezTo>
                    <a:pt x="10164" y="4056"/>
                    <a:pt x="8476" y="1436"/>
                    <a:pt x="7363" y="1436"/>
                  </a:cubicBezTo>
                  <a:cubicBezTo>
                    <a:pt x="6984" y="1436"/>
                    <a:pt x="6671" y="1740"/>
                    <a:pt x="6492" y="2523"/>
                  </a:cubicBezTo>
                  <a:cubicBezTo>
                    <a:pt x="5989" y="4303"/>
                    <a:pt x="7542" y="6106"/>
                    <a:pt x="8455" y="7658"/>
                  </a:cubicBezTo>
                  <a:cubicBezTo>
                    <a:pt x="9550" y="9644"/>
                    <a:pt x="11787" y="12338"/>
                    <a:pt x="12609" y="14346"/>
                  </a:cubicBezTo>
                  <a:cubicBezTo>
                    <a:pt x="10783" y="12840"/>
                    <a:pt x="8706" y="11630"/>
                    <a:pt x="6788" y="10215"/>
                  </a:cubicBezTo>
                  <a:cubicBezTo>
                    <a:pt x="5989" y="9607"/>
                    <a:pt x="4186" y="7704"/>
                    <a:pt x="2856" y="7704"/>
                  </a:cubicBezTo>
                  <a:cubicBezTo>
                    <a:pt x="2439" y="7704"/>
                    <a:pt x="2068" y="7891"/>
                    <a:pt x="1790" y="8366"/>
                  </a:cubicBezTo>
                  <a:cubicBezTo>
                    <a:pt x="329" y="10922"/>
                    <a:pt x="9002" y="15054"/>
                    <a:pt x="10783" y="17473"/>
                  </a:cubicBezTo>
                  <a:cubicBezTo>
                    <a:pt x="8044" y="16195"/>
                    <a:pt x="5510" y="15556"/>
                    <a:pt x="3068" y="14711"/>
                  </a:cubicBezTo>
                  <a:cubicBezTo>
                    <a:pt x="2567" y="14589"/>
                    <a:pt x="1715" y="14317"/>
                    <a:pt x="1040" y="14317"/>
                  </a:cubicBezTo>
                  <a:cubicBezTo>
                    <a:pt x="453" y="14317"/>
                    <a:pt x="0" y="14523"/>
                    <a:pt x="32" y="15213"/>
                  </a:cubicBezTo>
                  <a:cubicBezTo>
                    <a:pt x="78" y="16606"/>
                    <a:pt x="2794" y="17519"/>
                    <a:pt x="3753" y="17930"/>
                  </a:cubicBezTo>
                  <a:cubicBezTo>
                    <a:pt x="8112" y="19756"/>
                    <a:pt x="12632" y="21194"/>
                    <a:pt x="17037" y="22997"/>
                  </a:cubicBezTo>
                  <a:lnTo>
                    <a:pt x="17037" y="2454"/>
                  </a:lnTo>
                  <a:cubicBezTo>
                    <a:pt x="16364" y="810"/>
                    <a:pt x="15427" y="0"/>
                    <a:pt x="1464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95;p24">
              <a:extLst>
                <a:ext uri="{FF2B5EF4-FFF2-40B4-BE49-F238E27FC236}">
                  <a16:creationId xmlns:a16="http://schemas.microsoft.com/office/drawing/2014/main" xmlns="" id="{BAC45B8F-B222-B022-B8FA-B582AB527A36}"/>
                </a:ext>
              </a:extLst>
            </p:cNvPr>
            <p:cNvSpPr/>
            <p:nvPr/>
          </p:nvSpPr>
          <p:spPr>
            <a:xfrm>
              <a:off x="8839429" y="2820311"/>
              <a:ext cx="318741" cy="533843"/>
            </a:xfrm>
            <a:custGeom>
              <a:avLst/>
              <a:gdLst/>
              <a:ahLst/>
              <a:cxnLst/>
              <a:rect l="l" t="t" r="r" b="b"/>
              <a:pathLst>
                <a:path w="9288" h="15556" extrusionOk="0">
                  <a:moveTo>
                    <a:pt x="475" y="1"/>
                  </a:moveTo>
                  <a:cubicBezTo>
                    <a:pt x="233" y="1"/>
                    <a:pt x="0" y="246"/>
                    <a:pt x="158" y="514"/>
                  </a:cubicBezTo>
                  <a:cubicBezTo>
                    <a:pt x="2417" y="4166"/>
                    <a:pt x="4540" y="7863"/>
                    <a:pt x="6891" y="11447"/>
                  </a:cubicBezTo>
                  <a:cubicBezTo>
                    <a:pt x="7736" y="12748"/>
                    <a:pt x="8557" y="14140"/>
                    <a:pt x="9288" y="15556"/>
                  </a:cubicBezTo>
                  <a:lnTo>
                    <a:pt x="9288" y="14049"/>
                  </a:lnTo>
                  <a:cubicBezTo>
                    <a:pt x="8626" y="12885"/>
                    <a:pt x="7918" y="11744"/>
                    <a:pt x="7188" y="10648"/>
                  </a:cubicBezTo>
                  <a:cubicBezTo>
                    <a:pt x="4951" y="7224"/>
                    <a:pt x="2920" y="3664"/>
                    <a:pt x="774" y="171"/>
                  </a:cubicBezTo>
                  <a:cubicBezTo>
                    <a:pt x="696" y="51"/>
                    <a:pt x="585" y="1"/>
                    <a:pt x="47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96;p24">
              <a:extLst>
                <a:ext uri="{FF2B5EF4-FFF2-40B4-BE49-F238E27FC236}">
                  <a16:creationId xmlns:a16="http://schemas.microsoft.com/office/drawing/2014/main" xmlns="" id="{A366A936-70C5-425E-C3BC-BC7153BA883D}"/>
                </a:ext>
              </a:extLst>
            </p:cNvPr>
            <p:cNvSpPr/>
            <p:nvPr/>
          </p:nvSpPr>
          <p:spPr>
            <a:xfrm>
              <a:off x="8686781" y="3023612"/>
              <a:ext cx="471385" cy="401034"/>
            </a:xfrm>
            <a:custGeom>
              <a:avLst/>
              <a:gdLst/>
              <a:ahLst/>
              <a:cxnLst/>
              <a:rect l="l" t="t" r="r" b="b"/>
              <a:pathLst>
                <a:path w="13736" h="11686" extrusionOk="0">
                  <a:moveTo>
                    <a:pt x="518" y="0"/>
                  </a:moveTo>
                  <a:cubicBezTo>
                    <a:pt x="238" y="0"/>
                    <a:pt x="0" y="360"/>
                    <a:pt x="269" y="593"/>
                  </a:cubicBezTo>
                  <a:cubicBezTo>
                    <a:pt x="2894" y="2852"/>
                    <a:pt x="5633" y="4998"/>
                    <a:pt x="8463" y="7007"/>
                  </a:cubicBezTo>
                  <a:cubicBezTo>
                    <a:pt x="10449" y="8422"/>
                    <a:pt x="12115" y="9997"/>
                    <a:pt x="13736" y="11686"/>
                  </a:cubicBezTo>
                  <a:lnTo>
                    <a:pt x="13736" y="10613"/>
                  </a:lnTo>
                  <a:cubicBezTo>
                    <a:pt x="12595" y="9403"/>
                    <a:pt x="11431" y="8285"/>
                    <a:pt x="10061" y="7303"/>
                  </a:cubicBezTo>
                  <a:cubicBezTo>
                    <a:pt x="6888" y="4975"/>
                    <a:pt x="3738" y="2670"/>
                    <a:pt x="748" y="91"/>
                  </a:cubicBezTo>
                  <a:cubicBezTo>
                    <a:pt x="675" y="27"/>
                    <a:pt x="595" y="0"/>
                    <a:pt x="518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97;p24">
              <a:extLst>
                <a:ext uri="{FF2B5EF4-FFF2-40B4-BE49-F238E27FC236}">
                  <a16:creationId xmlns:a16="http://schemas.microsoft.com/office/drawing/2014/main" xmlns="" id="{3542466E-F55B-AC21-1880-B2CCDE6DFCA9}"/>
                </a:ext>
              </a:extLst>
            </p:cNvPr>
            <p:cNvSpPr/>
            <p:nvPr/>
          </p:nvSpPr>
          <p:spPr>
            <a:xfrm>
              <a:off x="8618831" y="3223653"/>
              <a:ext cx="539334" cy="240943"/>
            </a:xfrm>
            <a:custGeom>
              <a:avLst/>
              <a:gdLst/>
              <a:ahLst/>
              <a:cxnLst/>
              <a:rect l="l" t="t" r="r" b="b"/>
              <a:pathLst>
                <a:path w="15716" h="7021" extrusionOk="0">
                  <a:moveTo>
                    <a:pt x="485" y="0"/>
                  </a:moveTo>
                  <a:cubicBezTo>
                    <a:pt x="124" y="0"/>
                    <a:pt x="1" y="570"/>
                    <a:pt x="400" y="675"/>
                  </a:cubicBezTo>
                  <a:cubicBezTo>
                    <a:pt x="3436" y="1429"/>
                    <a:pt x="6175" y="2912"/>
                    <a:pt x="9074" y="4054"/>
                  </a:cubicBezTo>
                  <a:cubicBezTo>
                    <a:pt x="11379" y="4944"/>
                    <a:pt x="13616" y="5811"/>
                    <a:pt x="15716" y="7021"/>
                  </a:cubicBezTo>
                  <a:lnTo>
                    <a:pt x="15716" y="6222"/>
                  </a:lnTo>
                  <a:cubicBezTo>
                    <a:pt x="13958" y="5218"/>
                    <a:pt x="12087" y="4419"/>
                    <a:pt x="10169" y="3711"/>
                  </a:cubicBezTo>
                  <a:cubicBezTo>
                    <a:pt x="6951" y="2524"/>
                    <a:pt x="3915" y="835"/>
                    <a:pt x="583" y="14"/>
                  </a:cubicBezTo>
                  <a:cubicBezTo>
                    <a:pt x="548" y="5"/>
                    <a:pt x="516" y="0"/>
                    <a:pt x="485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98;p24">
              <a:extLst>
                <a:ext uri="{FF2B5EF4-FFF2-40B4-BE49-F238E27FC236}">
                  <a16:creationId xmlns:a16="http://schemas.microsoft.com/office/drawing/2014/main" xmlns="" id="{B40D5E7D-D493-5CB1-DAC3-7397EF284AC5}"/>
                </a:ext>
              </a:extLst>
            </p:cNvPr>
            <p:cNvSpPr/>
            <p:nvPr/>
          </p:nvSpPr>
          <p:spPr>
            <a:xfrm>
              <a:off x="9061606" y="2774358"/>
              <a:ext cx="96569" cy="412153"/>
            </a:xfrm>
            <a:custGeom>
              <a:avLst/>
              <a:gdLst/>
              <a:ahLst/>
              <a:cxnLst/>
              <a:rect l="l" t="t" r="r" b="b"/>
              <a:pathLst>
                <a:path w="2814" h="12010" extrusionOk="0">
                  <a:moveTo>
                    <a:pt x="418" y="1"/>
                  </a:moveTo>
                  <a:cubicBezTo>
                    <a:pt x="206" y="1"/>
                    <a:pt x="1" y="166"/>
                    <a:pt x="98" y="415"/>
                  </a:cubicBezTo>
                  <a:cubicBezTo>
                    <a:pt x="1262" y="3473"/>
                    <a:pt x="1741" y="6897"/>
                    <a:pt x="2426" y="10093"/>
                  </a:cubicBezTo>
                  <a:cubicBezTo>
                    <a:pt x="2563" y="10732"/>
                    <a:pt x="2677" y="11371"/>
                    <a:pt x="2814" y="12010"/>
                  </a:cubicBezTo>
                  <a:lnTo>
                    <a:pt x="2814" y="8677"/>
                  </a:lnTo>
                  <a:cubicBezTo>
                    <a:pt x="2586" y="7650"/>
                    <a:pt x="2335" y="6623"/>
                    <a:pt x="2129" y="5596"/>
                  </a:cubicBezTo>
                  <a:cubicBezTo>
                    <a:pt x="1764" y="3770"/>
                    <a:pt x="1422" y="1967"/>
                    <a:pt x="760" y="232"/>
                  </a:cubicBezTo>
                  <a:cubicBezTo>
                    <a:pt x="697" y="70"/>
                    <a:pt x="556" y="1"/>
                    <a:pt x="418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99;p24">
              <a:extLst>
                <a:ext uri="{FF2B5EF4-FFF2-40B4-BE49-F238E27FC236}">
                  <a16:creationId xmlns:a16="http://schemas.microsoft.com/office/drawing/2014/main" xmlns="" id="{5E92423E-32C5-E6CE-73F7-C77363B87699}"/>
                </a:ext>
              </a:extLst>
            </p:cNvPr>
            <p:cNvSpPr/>
            <p:nvPr/>
          </p:nvSpPr>
          <p:spPr>
            <a:xfrm>
              <a:off x="6693851" y="4312469"/>
              <a:ext cx="891397" cy="675677"/>
            </a:xfrm>
            <a:custGeom>
              <a:avLst/>
              <a:gdLst/>
              <a:ahLst/>
              <a:cxnLst/>
              <a:rect l="l" t="t" r="r" b="b"/>
              <a:pathLst>
                <a:path w="25975" h="19689" extrusionOk="0">
                  <a:moveTo>
                    <a:pt x="7300" y="1"/>
                  </a:moveTo>
                  <a:cubicBezTo>
                    <a:pt x="5044" y="1"/>
                    <a:pt x="8279" y="4954"/>
                    <a:pt x="8559" y="6222"/>
                  </a:cubicBezTo>
                  <a:cubicBezTo>
                    <a:pt x="6796" y="4606"/>
                    <a:pt x="2825" y="2102"/>
                    <a:pt x="1058" y="2102"/>
                  </a:cubicBezTo>
                  <a:cubicBezTo>
                    <a:pt x="355" y="2102"/>
                    <a:pt x="0" y="2499"/>
                    <a:pt x="273" y="3506"/>
                  </a:cubicBezTo>
                  <a:cubicBezTo>
                    <a:pt x="1072" y="6291"/>
                    <a:pt x="5363" y="8664"/>
                    <a:pt x="7783" y="10696"/>
                  </a:cubicBezTo>
                  <a:cubicBezTo>
                    <a:pt x="6094" y="11221"/>
                    <a:pt x="319" y="10878"/>
                    <a:pt x="3378" y="13412"/>
                  </a:cubicBezTo>
                  <a:cubicBezTo>
                    <a:pt x="5295" y="15033"/>
                    <a:pt x="9837" y="14485"/>
                    <a:pt x="11640" y="16014"/>
                  </a:cubicBezTo>
                  <a:cubicBezTo>
                    <a:pt x="10887" y="16197"/>
                    <a:pt x="7600" y="16562"/>
                    <a:pt x="7440" y="17521"/>
                  </a:cubicBezTo>
                  <a:cubicBezTo>
                    <a:pt x="7052" y="19164"/>
                    <a:pt x="11549" y="19552"/>
                    <a:pt x="12576" y="19552"/>
                  </a:cubicBezTo>
                  <a:cubicBezTo>
                    <a:pt x="13609" y="19627"/>
                    <a:pt x="14860" y="19649"/>
                    <a:pt x="16216" y="19649"/>
                  </a:cubicBezTo>
                  <a:cubicBezTo>
                    <a:pt x="18120" y="19649"/>
                    <a:pt x="20229" y="19606"/>
                    <a:pt x="22227" y="19606"/>
                  </a:cubicBezTo>
                  <a:cubicBezTo>
                    <a:pt x="23557" y="19606"/>
                    <a:pt x="24837" y="19625"/>
                    <a:pt x="25975" y="19689"/>
                  </a:cubicBezTo>
                  <a:cubicBezTo>
                    <a:pt x="25084" y="17543"/>
                    <a:pt x="24514" y="14576"/>
                    <a:pt x="24103" y="12202"/>
                  </a:cubicBezTo>
                  <a:cubicBezTo>
                    <a:pt x="23943" y="10947"/>
                    <a:pt x="23464" y="7295"/>
                    <a:pt x="22596" y="6336"/>
                  </a:cubicBezTo>
                  <a:cubicBezTo>
                    <a:pt x="22205" y="5940"/>
                    <a:pt x="21880" y="5777"/>
                    <a:pt x="21600" y="5777"/>
                  </a:cubicBezTo>
                  <a:cubicBezTo>
                    <a:pt x="20542" y="5777"/>
                    <a:pt x="20140" y="8103"/>
                    <a:pt x="19310" y="8915"/>
                  </a:cubicBezTo>
                  <a:cubicBezTo>
                    <a:pt x="18283" y="6176"/>
                    <a:pt x="17780" y="4601"/>
                    <a:pt x="16434" y="2707"/>
                  </a:cubicBezTo>
                  <a:cubicBezTo>
                    <a:pt x="15815" y="1739"/>
                    <a:pt x="15368" y="1351"/>
                    <a:pt x="15042" y="1351"/>
                  </a:cubicBezTo>
                  <a:cubicBezTo>
                    <a:pt x="13961" y="1351"/>
                    <a:pt x="14214" y="5620"/>
                    <a:pt x="13969" y="7181"/>
                  </a:cubicBezTo>
                  <a:cubicBezTo>
                    <a:pt x="12188" y="4487"/>
                    <a:pt x="10339" y="493"/>
                    <a:pt x="7783" y="59"/>
                  </a:cubicBezTo>
                  <a:cubicBezTo>
                    <a:pt x="7600" y="19"/>
                    <a:pt x="7439" y="1"/>
                    <a:pt x="7300" y="1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0;p24">
              <a:extLst>
                <a:ext uri="{FF2B5EF4-FFF2-40B4-BE49-F238E27FC236}">
                  <a16:creationId xmlns:a16="http://schemas.microsoft.com/office/drawing/2014/main" xmlns="" id="{A6203DB5-8474-8550-60CA-1FB4F36001EC}"/>
                </a:ext>
              </a:extLst>
            </p:cNvPr>
            <p:cNvSpPr/>
            <p:nvPr/>
          </p:nvSpPr>
          <p:spPr>
            <a:xfrm>
              <a:off x="6803224" y="4464704"/>
              <a:ext cx="804917" cy="542731"/>
            </a:xfrm>
            <a:custGeom>
              <a:avLst/>
              <a:gdLst/>
              <a:ahLst/>
              <a:cxnLst/>
              <a:rect l="l" t="t" r="r" b="b"/>
              <a:pathLst>
                <a:path w="23455" h="15815" extrusionOk="0">
                  <a:moveTo>
                    <a:pt x="494" y="0"/>
                  </a:moveTo>
                  <a:cubicBezTo>
                    <a:pt x="193" y="0"/>
                    <a:pt x="0" y="452"/>
                    <a:pt x="328" y="645"/>
                  </a:cubicBezTo>
                  <a:cubicBezTo>
                    <a:pt x="8179" y="5141"/>
                    <a:pt x="15141" y="10962"/>
                    <a:pt x="22788" y="15755"/>
                  </a:cubicBezTo>
                  <a:cubicBezTo>
                    <a:pt x="22851" y="15796"/>
                    <a:pt x="22914" y="15814"/>
                    <a:pt x="22972" y="15814"/>
                  </a:cubicBezTo>
                  <a:cubicBezTo>
                    <a:pt x="23268" y="15814"/>
                    <a:pt x="23454" y="15352"/>
                    <a:pt x="23130" y="15162"/>
                  </a:cubicBezTo>
                  <a:cubicBezTo>
                    <a:pt x="15484" y="10368"/>
                    <a:pt x="8522" y="4525"/>
                    <a:pt x="670" y="51"/>
                  </a:cubicBezTo>
                  <a:cubicBezTo>
                    <a:pt x="609" y="16"/>
                    <a:pt x="550" y="0"/>
                    <a:pt x="494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1;p24">
              <a:extLst>
                <a:ext uri="{FF2B5EF4-FFF2-40B4-BE49-F238E27FC236}">
                  <a16:creationId xmlns:a16="http://schemas.microsoft.com/office/drawing/2014/main" xmlns="" id="{225F14A1-56BF-A1FF-2987-0AC1CAEE050D}"/>
                </a:ext>
              </a:extLst>
            </p:cNvPr>
            <p:cNvSpPr/>
            <p:nvPr/>
          </p:nvSpPr>
          <p:spPr>
            <a:xfrm>
              <a:off x="7166173" y="4704589"/>
              <a:ext cx="17262" cy="14894"/>
            </a:xfrm>
            <a:custGeom>
              <a:avLst/>
              <a:gdLst/>
              <a:ahLst/>
              <a:cxnLst/>
              <a:rect l="l" t="t" r="r" b="b"/>
              <a:pathLst>
                <a:path w="503" h="434" extrusionOk="0">
                  <a:moveTo>
                    <a:pt x="502" y="0"/>
                  </a:moveTo>
                  <a:cubicBezTo>
                    <a:pt x="342" y="0"/>
                    <a:pt x="160" y="23"/>
                    <a:pt x="0" y="23"/>
                  </a:cubicBezTo>
                  <a:cubicBezTo>
                    <a:pt x="46" y="160"/>
                    <a:pt x="114" y="297"/>
                    <a:pt x="183" y="434"/>
                  </a:cubicBezTo>
                  <a:cubicBezTo>
                    <a:pt x="274" y="297"/>
                    <a:pt x="388" y="160"/>
                    <a:pt x="50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2;p24">
              <a:extLst>
                <a:ext uri="{FF2B5EF4-FFF2-40B4-BE49-F238E27FC236}">
                  <a16:creationId xmlns:a16="http://schemas.microsoft.com/office/drawing/2014/main" xmlns="" id="{85921753-DCF1-BA23-3BB5-6CF38E7F324B}"/>
                </a:ext>
              </a:extLst>
            </p:cNvPr>
            <p:cNvSpPr/>
            <p:nvPr/>
          </p:nvSpPr>
          <p:spPr>
            <a:xfrm>
              <a:off x="6897873" y="4420365"/>
              <a:ext cx="300415" cy="339537"/>
            </a:xfrm>
            <a:custGeom>
              <a:avLst/>
              <a:gdLst/>
              <a:ahLst/>
              <a:cxnLst/>
              <a:rect l="l" t="t" r="r" b="b"/>
              <a:pathLst>
                <a:path w="8754" h="9894" extrusionOk="0">
                  <a:moveTo>
                    <a:pt x="3300" y="1"/>
                  </a:moveTo>
                  <a:cubicBezTo>
                    <a:pt x="3062" y="1"/>
                    <a:pt x="2819" y="250"/>
                    <a:pt x="2979" y="522"/>
                  </a:cubicBezTo>
                  <a:cubicBezTo>
                    <a:pt x="4554" y="3055"/>
                    <a:pt x="6586" y="5543"/>
                    <a:pt x="7818" y="8305"/>
                  </a:cubicBezTo>
                  <a:cubicBezTo>
                    <a:pt x="7978" y="8305"/>
                    <a:pt x="8160" y="8282"/>
                    <a:pt x="8320" y="8282"/>
                  </a:cubicBezTo>
                  <a:cubicBezTo>
                    <a:pt x="8206" y="8442"/>
                    <a:pt x="8092" y="8579"/>
                    <a:pt x="8001" y="8716"/>
                  </a:cubicBezTo>
                  <a:cubicBezTo>
                    <a:pt x="7932" y="8579"/>
                    <a:pt x="7864" y="8442"/>
                    <a:pt x="7818" y="8305"/>
                  </a:cubicBezTo>
                  <a:cubicBezTo>
                    <a:pt x="5307" y="8374"/>
                    <a:pt x="2819" y="8556"/>
                    <a:pt x="400" y="9218"/>
                  </a:cubicBezTo>
                  <a:cubicBezTo>
                    <a:pt x="0" y="9323"/>
                    <a:pt x="124" y="9893"/>
                    <a:pt x="485" y="9893"/>
                  </a:cubicBezTo>
                  <a:cubicBezTo>
                    <a:pt x="516" y="9893"/>
                    <a:pt x="548" y="9889"/>
                    <a:pt x="582" y="9880"/>
                  </a:cubicBezTo>
                  <a:cubicBezTo>
                    <a:pt x="3116" y="9195"/>
                    <a:pt x="5718" y="9035"/>
                    <a:pt x="8320" y="8990"/>
                  </a:cubicBezTo>
                  <a:cubicBezTo>
                    <a:pt x="8526" y="8967"/>
                    <a:pt x="8754" y="8762"/>
                    <a:pt x="8663" y="8533"/>
                  </a:cubicBezTo>
                  <a:cubicBezTo>
                    <a:pt x="7453" y="5543"/>
                    <a:pt x="5284" y="2895"/>
                    <a:pt x="3573" y="156"/>
                  </a:cubicBezTo>
                  <a:cubicBezTo>
                    <a:pt x="3504" y="47"/>
                    <a:pt x="3403" y="1"/>
                    <a:pt x="330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3;p24">
              <a:extLst>
                <a:ext uri="{FF2B5EF4-FFF2-40B4-BE49-F238E27FC236}">
                  <a16:creationId xmlns:a16="http://schemas.microsoft.com/office/drawing/2014/main" xmlns="" id="{68462A49-F8E8-4C19-4751-D8DAF80C631E}"/>
                </a:ext>
              </a:extLst>
            </p:cNvPr>
            <p:cNvSpPr/>
            <p:nvPr/>
          </p:nvSpPr>
          <p:spPr>
            <a:xfrm>
              <a:off x="7097400" y="4512784"/>
              <a:ext cx="225466" cy="320594"/>
            </a:xfrm>
            <a:custGeom>
              <a:avLst/>
              <a:gdLst/>
              <a:ahLst/>
              <a:cxnLst/>
              <a:rect l="l" t="t" r="r" b="b"/>
              <a:pathLst>
                <a:path w="6570" h="9342" extrusionOk="0">
                  <a:moveTo>
                    <a:pt x="4338" y="0"/>
                  </a:moveTo>
                  <a:cubicBezTo>
                    <a:pt x="4133" y="0"/>
                    <a:pt x="3921" y="170"/>
                    <a:pt x="3990" y="431"/>
                  </a:cubicBezTo>
                  <a:cubicBezTo>
                    <a:pt x="4469" y="2462"/>
                    <a:pt x="5177" y="4471"/>
                    <a:pt x="5633" y="6525"/>
                  </a:cubicBezTo>
                  <a:cubicBezTo>
                    <a:pt x="5747" y="7027"/>
                    <a:pt x="5816" y="7552"/>
                    <a:pt x="5862" y="8077"/>
                  </a:cubicBezTo>
                  <a:cubicBezTo>
                    <a:pt x="5862" y="8260"/>
                    <a:pt x="3807" y="8305"/>
                    <a:pt x="3602" y="8328"/>
                  </a:cubicBezTo>
                  <a:cubicBezTo>
                    <a:pt x="2529" y="8374"/>
                    <a:pt x="1479" y="8442"/>
                    <a:pt x="406" y="8671"/>
                  </a:cubicBezTo>
                  <a:cubicBezTo>
                    <a:pt x="1" y="8756"/>
                    <a:pt x="134" y="9341"/>
                    <a:pt x="509" y="9341"/>
                  </a:cubicBezTo>
                  <a:cubicBezTo>
                    <a:pt x="534" y="9341"/>
                    <a:pt x="561" y="9338"/>
                    <a:pt x="589" y="9333"/>
                  </a:cubicBezTo>
                  <a:cubicBezTo>
                    <a:pt x="2483" y="8945"/>
                    <a:pt x="4401" y="9059"/>
                    <a:pt x="6295" y="8785"/>
                  </a:cubicBezTo>
                  <a:cubicBezTo>
                    <a:pt x="6455" y="8762"/>
                    <a:pt x="6569" y="8579"/>
                    <a:pt x="6546" y="8442"/>
                  </a:cubicBezTo>
                  <a:cubicBezTo>
                    <a:pt x="6478" y="5635"/>
                    <a:pt x="5314" y="2941"/>
                    <a:pt x="4652" y="248"/>
                  </a:cubicBezTo>
                  <a:cubicBezTo>
                    <a:pt x="4606" y="75"/>
                    <a:pt x="4474" y="0"/>
                    <a:pt x="4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4;p24">
              <a:extLst>
                <a:ext uri="{FF2B5EF4-FFF2-40B4-BE49-F238E27FC236}">
                  <a16:creationId xmlns:a16="http://schemas.microsoft.com/office/drawing/2014/main" xmlns="" id="{A1CA96C1-1FCB-FBF9-BFAE-74A5C83F2CD0}"/>
                </a:ext>
              </a:extLst>
            </p:cNvPr>
            <p:cNvSpPr/>
            <p:nvPr/>
          </p:nvSpPr>
          <p:spPr>
            <a:xfrm>
              <a:off x="7445009" y="4912146"/>
              <a:ext cx="14139" cy="14928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" y="1"/>
                  </a:moveTo>
                  <a:cubicBezTo>
                    <a:pt x="24" y="161"/>
                    <a:pt x="47" y="298"/>
                    <a:pt x="69" y="435"/>
                  </a:cubicBezTo>
                  <a:cubicBezTo>
                    <a:pt x="184" y="275"/>
                    <a:pt x="298" y="138"/>
                    <a:pt x="412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5;p24">
              <a:extLst>
                <a:ext uri="{FF2B5EF4-FFF2-40B4-BE49-F238E27FC236}">
                  <a16:creationId xmlns:a16="http://schemas.microsoft.com/office/drawing/2014/main" xmlns="" id="{B50AC697-F99F-8F5C-6FBF-D753B1A93634}"/>
                </a:ext>
              </a:extLst>
            </p:cNvPr>
            <p:cNvSpPr/>
            <p:nvPr/>
          </p:nvSpPr>
          <p:spPr>
            <a:xfrm>
              <a:off x="7213155" y="4635747"/>
              <a:ext cx="258514" cy="304636"/>
            </a:xfrm>
            <a:custGeom>
              <a:avLst/>
              <a:gdLst/>
              <a:ahLst/>
              <a:cxnLst/>
              <a:rect l="l" t="t" r="r" b="b"/>
              <a:pathLst>
                <a:path w="7533" h="8877" extrusionOk="0">
                  <a:moveTo>
                    <a:pt x="6120" y="1"/>
                  </a:moveTo>
                  <a:cubicBezTo>
                    <a:pt x="5920" y="1"/>
                    <a:pt x="5689" y="171"/>
                    <a:pt x="5730" y="431"/>
                  </a:cubicBezTo>
                  <a:cubicBezTo>
                    <a:pt x="6072" y="2988"/>
                    <a:pt x="6323" y="5544"/>
                    <a:pt x="6757" y="8055"/>
                  </a:cubicBezTo>
                  <a:lnTo>
                    <a:pt x="7168" y="8055"/>
                  </a:lnTo>
                  <a:cubicBezTo>
                    <a:pt x="7054" y="8192"/>
                    <a:pt x="6940" y="8329"/>
                    <a:pt x="6825" y="8489"/>
                  </a:cubicBezTo>
                  <a:cubicBezTo>
                    <a:pt x="6803" y="8352"/>
                    <a:pt x="6780" y="8215"/>
                    <a:pt x="6757" y="8055"/>
                  </a:cubicBezTo>
                  <a:cubicBezTo>
                    <a:pt x="4657" y="8169"/>
                    <a:pt x="2557" y="8192"/>
                    <a:pt x="457" y="8192"/>
                  </a:cubicBezTo>
                  <a:cubicBezTo>
                    <a:pt x="1" y="8192"/>
                    <a:pt x="1" y="8877"/>
                    <a:pt x="457" y="8877"/>
                  </a:cubicBezTo>
                  <a:cubicBezTo>
                    <a:pt x="2694" y="8877"/>
                    <a:pt x="4931" y="8854"/>
                    <a:pt x="7168" y="8740"/>
                  </a:cubicBezTo>
                  <a:cubicBezTo>
                    <a:pt x="7396" y="8740"/>
                    <a:pt x="7533" y="8534"/>
                    <a:pt x="7487" y="8306"/>
                  </a:cubicBezTo>
                  <a:cubicBezTo>
                    <a:pt x="7008" y="5635"/>
                    <a:pt x="6757" y="2942"/>
                    <a:pt x="6392" y="249"/>
                  </a:cubicBezTo>
                  <a:cubicBezTo>
                    <a:pt x="6373" y="76"/>
                    <a:pt x="6254" y="1"/>
                    <a:pt x="612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3" name="Google Shape;406;p24">
              <a:extLst>
                <a:ext uri="{FF2B5EF4-FFF2-40B4-BE49-F238E27FC236}">
                  <a16:creationId xmlns:a16="http://schemas.microsoft.com/office/drawing/2014/main" xmlns="" id="{0566A8EE-81B1-B0C1-B9F3-BAE560353FD2}"/>
                </a:ext>
              </a:extLst>
            </p:cNvPr>
            <p:cNvGrpSpPr/>
            <p:nvPr/>
          </p:nvGrpSpPr>
          <p:grpSpPr>
            <a:xfrm>
              <a:off x="6055204" y="4369368"/>
              <a:ext cx="545279" cy="773107"/>
              <a:chOff x="6055204" y="4369368"/>
              <a:chExt cx="545279" cy="773107"/>
            </a:xfrm>
          </p:grpSpPr>
          <p:sp>
            <p:nvSpPr>
              <p:cNvPr id="451" name="Google Shape;407;p24">
                <a:extLst>
                  <a:ext uri="{FF2B5EF4-FFF2-40B4-BE49-F238E27FC236}">
                    <a16:creationId xmlns:a16="http://schemas.microsoft.com/office/drawing/2014/main" xmlns="" id="{0972B2BA-286F-C833-76A5-A87C804BC026}"/>
                  </a:ext>
                </a:extLst>
              </p:cNvPr>
              <p:cNvSpPr/>
              <p:nvPr/>
            </p:nvSpPr>
            <p:spPr>
              <a:xfrm>
                <a:off x="6055204" y="4591716"/>
                <a:ext cx="257793" cy="151958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4428" extrusionOk="0">
                    <a:moveTo>
                      <a:pt x="2539" y="0"/>
                    </a:moveTo>
                    <a:cubicBezTo>
                      <a:pt x="1131" y="0"/>
                      <a:pt x="0" y="955"/>
                      <a:pt x="573" y="2673"/>
                    </a:cubicBezTo>
                    <a:cubicBezTo>
                      <a:pt x="981" y="3929"/>
                      <a:pt x="2197" y="4428"/>
                      <a:pt x="3532" y="4428"/>
                    </a:cubicBezTo>
                    <a:cubicBezTo>
                      <a:pt x="5035" y="4428"/>
                      <a:pt x="6689" y="3796"/>
                      <a:pt x="7511" y="2901"/>
                    </a:cubicBezTo>
                    <a:lnTo>
                      <a:pt x="7466" y="2810"/>
                    </a:lnTo>
                    <a:cubicBezTo>
                      <a:pt x="6507" y="1600"/>
                      <a:pt x="5001" y="596"/>
                      <a:pt x="3563" y="162"/>
                    </a:cubicBezTo>
                    <a:cubicBezTo>
                      <a:pt x="3218" y="53"/>
                      <a:pt x="2871" y="0"/>
                      <a:pt x="2539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08;p24">
                <a:extLst>
                  <a:ext uri="{FF2B5EF4-FFF2-40B4-BE49-F238E27FC236}">
                    <a16:creationId xmlns:a16="http://schemas.microsoft.com/office/drawing/2014/main" xmlns="" id="{B7202682-9C62-8012-3199-D47C406AB50C}"/>
                  </a:ext>
                </a:extLst>
              </p:cNvPr>
              <p:cNvSpPr/>
              <p:nvPr/>
            </p:nvSpPr>
            <p:spPr>
              <a:xfrm>
                <a:off x="6081114" y="4369368"/>
                <a:ext cx="247120" cy="236551"/>
              </a:xfrm>
              <a:custGeom>
                <a:avLst/>
                <a:gdLst/>
                <a:ahLst/>
                <a:cxnLst/>
                <a:rect l="l" t="t" r="r" b="b"/>
                <a:pathLst>
                  <a:path w="7201" h="6893" extrusionOk="0">
                    <a:moveTo>
                      <a:pt x="4723" y="0"/>
                    </a:moveTo>
                    <a:cubicBezTo>
                      <a:pt x="4407" y="0"/>
                      <a:pt x="4045" y="92"/>
                      <a:pt x="3629" y="296"/>
                    </a:cubicBezTo>
                    <a:cubicBezTo>
                      <a:pt x="0" y="2099"/>
                      <a:pt x="4451" y="5865"/>
                      <a:pt x="6232" y="6892"/>
                    </a:cubicBezTo>
                    <a:lnTo>
                      <a:pt x="6346" y="6892"/>
                    </a:lnTo>
                    <a:cubicBezTo>
                      <a:pt x="6791" y="5637"/>
                      <a:pt x="7201" y="0"/>
                      <a:pt x="4723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09;p24">
                <a:extLst>
                  <a:ext uri="{FF2B5EF4-FFF2-40B4-BE49-F238E27FC236}">
                    <a16:creationId xmlns:a16="http://schemas.microsoft.com/office/drawing/2014/main" xmlns="" id="{47B28669-9B90-20BF-E574-7A5C1BDDE8A6}"/>
                  </a:ext>
                </a:extLst>
              </p:cNvPr>
              <p:cNvSpPr/>
              <p:nvPr/>
            </p:nvSpPr>
            <p:spPr>
              <a:xfrm>
                <a:off x="6436720" y="4482413"/>
                <a:ext cx="163763" cy="30992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9031" extrusionOk="0">
                    <a:moveTo>
                      <a:pt x="2488" y="1"/>
                    </a:moveTo>
                    <a:cubicBezTo>
                      <a:pt x="2069" y="1"/>
                      <a:pt x="1625" y="199"/>
                      <a:pt x="1188" y="677"/>
                    </a:cubicBezTo>
                    <a:cubicBezTo>
                      <a:pt x="1" y="1955"/>
                      <a:pt x="663" y="4466"/>
                      <a:pt x="914" y="5972"/>
                    </a:cubicBezTo>
                    <a:cubicBezTo>
                      <a:pt x="1074" y="6908"/>
                      <a:pt x="1485" y="8026"/>
                      <a:pt x="914" y="8825"/>
                    </a:cubicBezTo>
                    <a:lnTo>
                      <a:pt x="1005" y="9031"/>
                    </a:lnTo>
                    <a:cubicBezTo>
                      <a:pt x="1736" y="8711"/>
                      <a:pt x="2352" y="8392"/>
                      <a:pt x="2877" y="7775"/>
                    </a:cubicBezTo>
                    <a:cubicBezTo>
                      <a:pt x="3972" y="6543"/>
                      <a:pt x="4771" y="4694"/>
                      <a:pt x="4726" y="3050"/>
                    </a:cubicBezTo>
                    <a:cubicBezTo>
                      <a:pt x="4726" y="1690"/>
                      <a:pt x="3713" y="1"/>
                      <a:pt x="2488" y="1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10;p24">
                <a:extLst>
                  <a:ext uri="{FF2B5EF4-FFF2-40B4-BE49-F238E27FC236}">
                    <a16:creationId xmlns:a16="http://schemas.microsoft.com/office/drawing/2014/main" xmlns="" id="{D745B67B-CB5B-1551-D570-188C4D166740}"/>
                  </a:ext>
                </a:extLst>
              </p:cNvPr>
              <p:cNvSpPr/>
              <p:nvPr/>
            </p:nvSpPr>
            <p:spPr>
              <a:xfrm>
                <a:off x="6229918" y="4464258"/>
                <a:ext cx="268740" cy="678217"/>
              </a:xfrm>
              <a:custGeom>
                <a:avLst/>
                <a:gdLst/>
                <a:ahLst/>
                <a:cxnLst/>
                <a:rect l="l" t="t" r="r" b="b"/>
                <a:pathLst>
                  <a:path w="7831" h="19763" extrusionOk="0">
                    <a:moveTo>
                      <a:pt x="431" y="0"/>
                    </a:moveTo>
                    <a:cubicBezTo>
                      <a:pt x="224" y="0"/>
                      <a:pt x="0" y="176"/>
                      <a:pt x="69" y="452"/>
                    </a:cubicBezTo>
                    <a:cubicBezTo>
                      <a:pt x="1005" y="4264"/>
                      <a:pt x="3562" y="7231"/>
                      <a:pt x="5388" y="10632"/>
                    </a:cubicBezTo>
                    <a:cubicBezTo>
                      <a:pt x="6940" y="13463"/>
                      <a:pt x="7259" y="16772"/>
                      <a:pt x="6346" y="19763"/>
                    </a:cubicBezTo>
                    <a:lnTo>
                      <a:pt x="7077" y="19763"/>
                    </a:lnTo>
                    <a:cubicBezTo>
                      <a:pt x="7830" y="17229"/>
                      <a:pt x="7739" y="14444"/>
                      <a:pt x="6780" y="11933"/>
                    </a:cubicBezTo>
                    <a:cubicBezTo>
                      <a:pt x="5182" y="7779"/>
                      <a:pt x="1827" y="4652"/>
                      <a:pt x="731" y="247"/>
                    </a:cubicBezTo>
                    <a:cubicBezTo>
                      <a:pt x="695" y="76"/>
                      <a:pt x="567" y="0"/>
                      <a:pt x="431" y="0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11;p24">
                <a:extLst>
                  <a:ext uri="{FF2B5EF4-FFF2-40B4-BE49-F238E27FC236}">
                    <a16:creationId xmlns:a16="http://schemas.microsoft.com/office/drawing/2014/main" xmlns="" id="{9DF5B0C9-F7B6-670C-0CBD-32DD81648B73}"/>
                  </a:ext>
                </a:extLst>
              </p:cNvPr>
              <p:cNvSpPr/>
              <p:nvPr/>
            </p:nvSpPr>
            <p:spPr>
              <a:xfrm>
                <a:off x="6410261" y="4586397"/>
                <a:ext cx="136172" cy="239914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991" extrusionOk="0">
                    <a:moveTo>
                      <a:pt x="3236" y="1"/>
                    </a:moveTo>
                    <a:cubicBezTo>
                      <a:pt x="3034" y="1"/>
                      <a:pt x="2817" y="171"/>
                      <a:pt x="2872" y="431"/>
                    </a:cubicBezTo>
                    <a:cubicBezTo>
                      <a:pt x="3214" y="2166"/>
                      <a:pt x="2438" y="5795"/>
                      <a:pt x="407" y="6297"/>
                    </a:cubicBezTo>
                    <a:cubicBezTo>
                      <a:pt x="1" y="6404"/>
                      <a:pt x="135" y="6991"/>
                      <a:pt x="509" y="6991"/>
                    </a:cubicBezTo>
                    <a:cubicBezTo>
                      <a:pt x="535" y="6991"/>
                      <a:pt x="561" y="6988"/>
                      <a:pt x="589" y="6982"/>
                    </a:cubicBezTo>
                    <a:cubicBezTo>
                      <a:pt x="3032" y="6366"/>
                      <a:pt x="3967" y="2371"/>
                      <a:pt x="3534" y="249"/>
                    </a:cubicBezTo>
                    <a:cubicBezTo>
                      <a:pt x="3497" y="76"/>
                      <a:pt x="3370" y="1"/>
                      <a:pt x="3236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12;p24">
                <a:extLst>
                  <a:ext uri="{FF2B5EF4-FFF2-40B4-BE49-F238E27FC236}">
                    <a16:creationId xmlns:a16="http://schemas.microsoft.com/office/drawing/2014/main" xmlns="" id="{0671E196-E117-4D56-86CA-D10367CBEF2E}"/>
                  </a:ext>
                </a:extLst>
              </p:cNvPr>
              <p:cNvSpPr/>
              <p:nvPr/>
            </p:nvSpPr>
            <p:spPr>
              <a:xfrm>
                <a:off x="6161316" y="4668349"/>
                <a:ext cx="190325" cy="42622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242" extrusionOk="0">
                    <a:moveTo>
                      <a:pt x="5031" y="1"/>
                    </a:moveTo>
                    <a:cubicBezTo>
                      <a:pt x="4974" y="1"/>
                      <a:pt x="4914" y="16"/>
                      <a:pt x="4853" y="52"/>
                    </a:cubicBezTo>
                    <a:cubicBezTo>
                      <a:pt x="4229" y="407"/>
                      <a:pt x="3554" y="544"/>
                      <a:pt x="2868" y="544"/>
                    </a:cubicBezTo>
                    <a:cubicBezTo>
                      <a:pt x="2101" y="544"/>
                      <a:pt x="1320" y="372"/>
                      <a:pt x="585" y="143"/>
                    </a:cubicBezTo>
                    <a:cubicBezTo>
                      <a:pt x="551" y="134"/>
                      <a:pt x="518" y="130"/>
                      <a:pt x="487" y="130"/>
                    </a:cubicBezTo>
                    <a:cubicBezTo>
                      <a:pt x="126" y="130"/>
                      <a:pt x="1" y="702"/>
                      <a:pt x="379" y="828"/>
                    </a:cubicBezTo>
                    <a:cubicBezTo>
                      <a:pt x="1185" y="1070"/>
                      <a:pt x="2031" y="1242"/>
                      <a:pt x="2863" y="1242"/>
                    </a:cubicBezTo>
                    <a:cubicBezTo>
                      <a:pt x="3680" y="1242"/>
                      <a:pt x="4483" y="1075"/>
                      <a:pt x="5218" y="645"/>
                    </a:cubicBezTo>
                    <a:cubicBezTo>
                      <a:pt x="5546" y="453"/>
                      <a:pt x="5337" y="1"/>
                      <a:pt x="5031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4" name="Google Shape;413;p24">
              <a:extLst>
                <a:ext uri="{FF2B5EF4-FFF2-40B4-BE49-F238E27FC236}">
                  <a16:creationId xmlns:a16="http://schemas.microsoft.com/office/drawing/2014/main" xmlns="" id="{92444BBA-B8A0-F72D-4EA0-FC69FC60701C}"/>
                </a:ext>
              </a:extLst>
            </p:cNvPr>
            <p:cNvSpPr/>
            <p:nvPr/>
          </p:nvSpPr>
          <p:spPr>
            <a:xfrm>
              <a:off x="7250768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5850" y="1"/>
                  </a:moveTo>
                  <a:cubicBezTo>
                    <a:pt x="5764" y="1"/>
                    <a:pt x="5678" y="4"/>
                    <a:pt x="5592" y="10"/>
                  </a:cubicBezTo>
                  <a:cubicBezTo>
                    <a:pt x="3264" y="147"/>
                    <a:pt x="1712" y="1266"/>
                    <a:pt x="822" y="3343"/>
                  </a:cubicBezTo>
                  <a:cubicBezTo>
                    <a:pt x="160" y="4963"/>
                    <a:pt x="0" y="7588"/>
                    <a:pt x="1598" y="8707"/>
                  </a:cubicBezTo>
                  <a:cubicBezTo>
                    <a:pt x="2278" y="9164"/>
                    <a:pt x="3004" y="9320"/>
                    <a:pt x="3745" y="9320"/>
                  </a:cubicBezTo>
                  <a:cubicBezTo>
                    <a:pt x="4372" y="9320"/>
                    <a:pt x="5010" y="9208"/>
                    <a:pt x="5638" y="9072"/>
                  </a:cubicBezTo>
                  <a:lnTo>
                    <a:pt x="9222" y="4484"/>
                  </a:lnTo>
                  <a:cubicBezTo>
                    <a:pt x="9587" y="4005"/>
                    <a:pt x="9450" y="3114"/>
                    <a:pt x="9290" y="2521"/>
                  </a:cubicBezTo>
                  <a:cubicBezTo>
                    <a:pt x="8880" y="944"/>
                    <a:pt x="7366" y="1"/>
                    <a:pt x="5850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14;p24">
              <a:extLst>
                <a:ext uri="{FF2B5EF4-FFF2-40B4-BE49-F238E27FC236}">
                  <a16:creationId xmlns:a16="http://schemas.microsoft.com/office/drawing/2014/main" xmlns="" id="{E9090FD2-6B34-AE4E-2B4D-D02180CD2212}"/>
                </a:ext>
              </a:extLst>
            </p:cNvPr>
            <p:cNvSpPr/>
            <p:nvPr/>
          </p:nvSpPr>
          <p:spPr>
            <a:xfrm>
              <a:off x="733769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3420" y="0"/>
                  </a:moveTo>
                  <a:cubicBezTo>
                    <a:pt x="3369" y="0"/>
                    <a:pt x="3317" y="2"/>
                    <a:pt x="3265" y="6"/>
                  </a:cubicBezTo>
                  <a:cubicBezTo>
                    <a:pt x="1918" y="74"/>
                    <a:pt x="1005" y="759"/>
                    <a:pt x="480" y="1969"/>
                  </a:cubicBezTo>
                  <a:cubicBezTo>
                    <a:pt x="115" y="2905"/>
                    <a:pt x="1" y="4434"/>
                    <a:pt x="937" y="5096"/>
                  </a:cubicBezTo>
                  <a:cubicBezTo>
                    <a:pt x="1335" y="5369"/>
                    <a:pt x="1766" y="5460"/>
                    <a:pt x="2206" y="5460"/>
                  </a:cubicBezTo>
                  <a:cubicBezTo>
                    <a:pt x="2574" y="5460"/>
                    <a:pt x="2947" y="5397"/>
                    <a:pt x="3311" y="5324"/>
                  </a:cubicBezTo>
                  <a:lnTo>
                    <a:pt x="5410" y="2631"/>
                  </a:lnTo>
                  <a:cubicBezTo>
                    <a:pt x="5616" y="2357"/>
                    <a:pt x="5547" y="1832"/>
                    <a:pt x="5433" y="1489"/>
                  </a:cubicBezTo>
                  <a:cubicBezTo>
                    <a:pt x="5196" y="561"/>
                    <a:pt x="4325" y="0"/>
                    <a:pt x="3420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15;p24">
              <a:extLst>
                <a:ext uri="{FF2B5EF4-FFF2-40B4-BE49-F238E27FC236}">
                  <a16:creationId xmlns:a16="http://schemas.microsoft.com/office/drawing/2014/main" xmlns="" id="{07ABC1F3-79EA-A841-8EF9-6654C972DC6E}"/>
                </a:ext>
              </a:extLst>
            </p:cNvPr>
            <p:cNvSpPr/>
            <p:nvPr/>
          </p:nvSpPr>
          <p:spPr>
            <a:xfrm>
              <a:off x="8523667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3734" y="1"/>
                  </a:moveTo>
                  <a:cubicBezTo>
                    <a:pt x="2199" y="1"/>
                    <a:pt x="686" y="944"/>
                    <a:pt x="297" y="2521"/>
                  </a:cubicBezTo>
                  <a:cubicBezTo>
                    <a:pt x="114" y="3114"/>
                    <a:pt x="0" y="4005"/>
                    <a:pt x="366" y="4484"/>
                  </a:cubicBezTo>
                  <a:lnTo>
                    <a:pt x="3926" y="9072"/>
                  </a:lnTo>
                  <a:cubicBezTo>
                    <a:pt x="4554" y="9208"/>
                    <a:pt x="5197" y="9320"/>
                    <a:pt x="5830" y="9320"/>
                  </a:cubicBezTo>
                  <a:cubicBezTo>
                    <a:pt x="6576" y="9320"/>
                    <a:pt x="7310" y="9164"/>
                    <a:pt x="7989" y="8707"/>
                  </a:cubicBezTo>
                  <a:cubicBezTo>
                    <a:pt x="9587" y="7588"/>
                    <a:pt x="9404" y="4963"/>
                    <a:pt x="8742" y="3343"/>
                  </a:cubicBezTo>
                  <a:cubicBezTo>
                    <a:pt x="7852" y="1266"/>
                    <a:pt x="6300" y="147"/>
                    <a:pt x="3995" y="10"/>
                  </a:cubicBezTo>
                  <a:cubicBezTo>
                    <a:pt x="3908" y="4"/>
                    <a:pt x="3821" y="1"/>
                    <a:pt x="373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16;p24">
              <a:extLst>
                <a:ext uri="{FF2B5EF4-FFF2-40B4-BE49-F238E27FC236}">
                  <a16:creationId xmlns:a16="http://schemas.microsoft.com/office/drawing/2014/main" xmlns="" id="{30FCAF8A-F7D1-7833-B4E4-8C1A08472967}"/>
                </a:ext>
              </a:extLst>
            </p:cNvPr>
            <p:cNvSpPr/>
            <p:nvPr/>
          </p:nvSpPr>
          <p:spPr>
            <a:xfrm>
              <a:off x="857301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2176" y="0"/>
                  </a:moveTo>
                  <a:cubicBezTo>
                    <a:pt x="1289" y="0"/>
                    <a:pt x="398" y="561"/>
                    <a:pt x="160" y="1489"/>
                  </a:cubicBezTo>
                  <a:cubicBezTo>
                    <a:pt x="69" y="1832"/>
                    <a:pt x="0" y="2357"/>
                    <a:pt x="206" y="2631"/>
                  </a:cubicBezTo>
                  <a:lnTo>
                    <a:pt x="2283" y="5324"/>
                  </a:lnTo>
                  <a:cubicBezTo>
                    <a:pt x="2657" y="5397"/>
                    <a:pt x="3031" y="5460"/>
                    <a:pt x="3396" y="5460"/>
                  </a:cubicBezTo>
                  <a:cubicBezTo>
                    <a:pt x="3834" y="5460"/>
                    <a:pt x="4259" y="5369"/>
                    <a:pt x="4657" y="5096"/>
                  </a:cubicBezTo>
                  <a:cubicBezTo>
                    <a:pt x="5615" y="4434"/>
                    <a:pt x="5501" y="2905"/>
                    <a:pt x="5113" y="1969"/>
                  </a:cubicBezTo>
                  <a:cubicBezTo>
                    <a:pt x="4588" y="759"/>
                    <a:pt x="3698" y="74"/>
                    <a:pt x="2329" y="6"/>
                  </a:cubicBezTo>
                  <a:cubicBezTo>
                    <a:pt x="2278" y="2"/>
                    <a:pt x="2227" y="0"/>
                    <a:pt x="2176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17;p24">
              <a:extLst>
                <a:ext uri="{FF2B5EF4-FFF2-40B4-BE49-F238E27FC236}">
                  <a16:creationId xmlns:a16="http://schemas.microsoft.com/office/drawing/2014/main" xmlns="" id="{F6D36A7B-441B-5AD5-A392-36C78B061AE2}"/>
                </a:ext>
              </a:extLst>
            </p:cNvPr>
            <p:cNvSpPr/>
            <p:nvPr/>
          </p:nvSpPr>
          <p:spPr>
            <a:xfrm>
              <a:off x="7484956" y="3940836"/>
              <a:ext cx="16507" cy="14928"/>
            </a:xfrm>
            <a:custGeom>
              <a:avLst/>
              <a:gdLst/>
              <a:ahLst/>
              <a:cxnLst/>
              <a:rect l="l" t="t" r="r" b="b"/>
              <a:pathLst>
                <a:path w="481" h="435" extrusionOk="0">
                  <a:moveTo>
                    <a:pt x="1" y="1"/>
                  </a:moveTo>
                  <a:cubicBezTo>
                    <a:pt x="92" y="160"/>
                    <a:pt x="184" y="297"/>
                    <a:pt x="275" y="434"/>
                  </a:cubicBezTo>
                  <a:cubicBezTo>
                    <a:pt x="343" y="343"/>
                    <a:pt x="412" y="275"/>
                    <a:pt x="480" y="183"/>
                  </a:cubicBezTo>
                  <a:cubicBezTo>
                    <a:pt x="321" y="115"/>
                    <a:pt x="161" y="69"/>
                    <a:pt x="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18;p24">
              <a:extLst>
                <a:ext uri="{FF2B5EF4-FFF2-40B4-BE49-F238E27FC236}">
                  <a16:creationId xmlns:a16="http://schemas.microsoft.com/office/drawing/2014/main" xmlns="" id="{C2873502-E0E9-D76A-EDB2-4DD4139ACDD5}"/>
                </a:ext>
              </a:extLst>
            </p:cNvPr>
            <p:cNvSpPr/>
            <p:nvPr/>
          </p:nvSpPr>
          <p:spPr>
            <a:xfrm>
              <a:off x="7390821" y="3835479"/>
              <a:ext cx="116577" cy="123646"/>
            </a:xfrm>
            <a:custGeom>
              <a:avLst/>
              <a:gdLst/>
              <a:ahLst/>
              <a:cxnLst/>
              <a:rect l="l" t="t" r="r" b="b"/>
              <a:pathLst>
                <a:path w="3397" h="3603" extrusionOk="0">
                  <a:moveTo>
                    <a:pt x="2744" y="3071"/>
                  </a:moveTo>
                  <a:lnTo>
                    <a:pt x="2744" y="3071"/>
                  </a:lnTo>
                  <a:cubicBezTo>
                    <a:pt x="2904" y="3139"/>
                    <a:pt x="3064" y="3185"/>
                    <a:pt x="3223" y="3253"/>
                  </a:cubicBezTo>
                  <a:cubicBezTo>
                    <a:pt x="3155" y="3345"/>
                    <a:pt x="3086" y="3413"/>
                    <a:pt x="3018" y="3504"/>
                  </a:cubicBezTo>
                  <a:cubicBezTo>
                    <a:pt x="2927" y="3367"/>
                    <a:pt x="2835" y="3230"/>
                    <a:pt x="2744" y="3071"/>
                  </a:cubicBezTo>
                  <a:close/>
                  <a:moveTo>
                    <a:pt x="1802" y="1"/>
                  </a:moveTo>
                  <a:cubicBezTo>
                    <a:pt x="1717" y="1"/>
                    <a:pt x="1637" y="58"/>
                    <a:pt x="1648" y="172"/>
                  </a:cubicBezTo>
                  <a:cubicBezTo>
                    <a:pt x="1763" y="1222"/>
                    <a:pt x="2173" y="2180"/>
                    <a:pt x="2744" y="3071"/>
                  </a:cubicBezTo>
                  <a:cubicBezTo>
                    <a:pt x="1945" y="2797"/>
                    <a:pt x="1101" y="2591"/>
                    <a:pt x="279" y="2386"/>
                  </a:cubicBezTo>
                  <a:cubicBezTo>
                    <a:pt x="260" y="2380"/>
                    <a:pt x="243" y="2377"/>
                    <a:pt x="226" y="2377"/>
                  </a:cubicBezTo>
                  <a:cubicBezTo>
                    <a:pt x="59" y="2377"/>
                    <a:pt x="1" y="2664"/>
                    <a:pt x="188" y="2705"/>
                  </a:cubicBezTo>
                  <a:cubicBezTo>
                    <a:pt x="1192" y="2957"/>
                    <a:pt x="2173" y="3208"/>
                    <a:pt x="3132" y="3596"/>
                  </a:cubicBezTo>
                  <a:cubicBezTo>
                    <a:pt x="3147" y="3600"/>
                    <a:pt x="3161" y="3603"/>
                    <a:pt x="3176" y="3603"/>
                  </a:cubicBezTo>
                  <a:cubicBezTo>
                    <a:pt x="3296" y="3603"/>
                    <a:pt x="3396" y="3444"/>
                    <a:pt x="3315" y="3322"/>
                  </a:cubicBezTo>
                  <a:cubicBezTo>
                    <a:pt x="2653" y="2386"/>
                    <a:pt x="2105" y="1313"/>
                    <a:pt x="1991" y="172"/>
                  </a:cubicBezTo>
                  <a:cubicBezTo>
                    <a:pt x="1979" y="58"/>
                    <a:pt x="1888" y="1"/>
                    <a:pt x="180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19;p24">
              <a:extLst>
                <a:ext uri="{FF2B5EF4-FFF2-40B4-BE49-F238E27FC236}">
                  <a16:creationId xmlns:a16="http://schemas.microsoft.com/office/drawing/2014/main" xmlns="" id="{F2CE86AB-24A5-9D95-BBA1-E52B7568690E}"/>
                </a:ext>
              </a:extLst>
            </p:cNvPr>
            <p:cNvSpPr/>
            <p:nvPr/>
          </p:nvSpPr>
          <p:spPr>
            <a:xfrm>
              <a:off x="8618454" y="3949450"/>
              <a:ext cx="10192" cy="10227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06" y="24"/>
                    <a:pt x="92" y="69"/>
                    <a:pt x="0" y="92"/>
                  </a:cubicBezTo>
                  <a:cubicBezTo>
                    <a:pt x="69" y="160"/>
                    <a:pt x="137" y="229"/>
                    <a:pt x="206" y="297"/>
                  </a:cubicBezTo>
                  <a:cubicBezTo>
                    <a:pt x="251" y="206"/>
                    <a:pt x="274" y="92"/>
                    <a:pt x="297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20;p24">
              <a:extLst>
                <a:ext uri="{FF2B5EF4-FFF2-40B4-BE49-F238E27FC236}">
                  <a16:creationId xmlns:a16="http://schemas.microsoft.com/office/drawing/2014/main" xmlns="" id="{8B2363EE-F82B-BD91-0C8E-0D80A303FF6E}"/>
                </a:ext>
              </a:extLst>
            </p:cNvPr>
            <p:cNvSpPr/>
            <p:nvPr/>
          </p:nvSpPr>
          <p:spPr>
            <a:xfrm>
              <a:off x="8613032" y="3843098"/>
              <a:ext cx="122033" cy="121381"/>
            </a:xfrm>
            <a:custGeom>
              <a:avLst/>
              <a:gdLst/>
              <a:ahLst/>
              <a:cxnLst/>
              <a:rect l="l" t="t" r="r" b="b"/>
              <a:pathLst>
                <a:path w="3556" h="3537" extrusionOk="0">
                  <a:moveTo>
                    <a:pt x="455" y="3100"/>
                  </a:moveTo>
                  <a:lnTo>
                    <a:pt x="455" y="3100"/>
                  </a:lnTo>
                  <a:cubicBezTo>
                    <a:pt x="432" y="3191"/>
                    <a:pt x="409" y="3305"/>
                    <a:pt x="364" y="3396"/>
                  </a:cubicBezTo>
                  <a:cubicBezTo>
                    <a:pt x="295" y="3328"/>
                    <a:pt x="227" y="3259"/>
                    <a:pt x="158" y="3191"/>
                  </a:cubicBezTo>
                  <a:cubicBezTo>
                    <a:pt x="250" y="3168"/>
                    <a:pt x="364" y="3123"/>
                    <a:pt x="455" y="3100"/>
                  </a:cubicBezTo>
                  <a:close/>
                  <a:moveTo>
                    <a:pt x="1049" y="0"/>
                  </a:moveTo>
                  <a:cubicBezTo>
                    <a:pt x="982" y="0"/>
                    <a:pt x="921" y="40"/>
                    <a:pt x="911" y="132"/>
                  </a:cubicBezTo>
                  <a:cubicBezTo>
                    <a:pt x="729" y="1228"/>
                    <a:pt x="364" y="2255"/>
                    <a:pt x="21" y="3305"/>
                  </a:cubicBezTo>
                  <a:cubicBezTo>
                    <a:pt x="0" y="3430"/>
                    <a:pt x="94" y="3536"/>
                    <a:pt x="215" y="3536"/>
                  </a:cubicBezTo>
                  <a:cubicBezTo>
                    <a:pt x="226" y="3536"/>
                    <a:pt x="238" y="3535"/>
                    <a:pt x="250" y="3533"/>
                  </a:cubicBezTo>
                  <a:cubicBezTo>
                    <a:pt x="1345" y="3237"/>
                    <a:pt x="2349" y="2666"/>
                    <a:pt x="3377" y="2232"/>
                  </a:cubicBezTo>
                  <a:cubicBezTo>
                    <a:pt x="3555" y="2153"/>
                    <a:pt x="3458" y="1918"/>
                    <a:pt x="3294" y="1918"/>
                  </a:cubicBezTo>
                  <a:cubicBezTo>
                    <a:pt x="3270" y="1918"/>
                    <a:pt x="3244" y="1924"/>
                    <a:pt x="3217" y="1936"/>
                  </a:cubicBezTo>
                  <a:cubicBezTo>
                    <a:pt x="2304" y="2324"/>
                    <a:pt x="1414" y="2803"/>
                    <a:pt x="455" y="3100"/>
                  </a:cubicBezTo>
                  <a:cubicBezTo>
                    <a:pt x="775" y="2141"/>
                    <a:pt x="1071" y="1205"/>
                    <a:pt x="1231" y="224"/>
                  </a:cubicBezTo>
                  <a:cubicBezTo>
                    <a:pt x="1258" y="88"/>
                    <a:pt x="1147" y="0"/>
                    <a:pt x="104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21;p24">
              <a:extLst>
                <a:ext uri="{FF2B5EF4-FFF2-40B4-BE49-F238E27FC236}">
                  <a16:creationId xmlns:a16="http://schemas.microsoft.com/office/drawing/2014/main" xmlns="" id="{87C844C9-9AB6-C1EC-D755-6093D61DB842}"/>
                </a:ext>
              </a:extLst>
            </p:cNvPr>
            <p:cNvSpPr/>
            <p:nvPr/>
          </p:nvSpPr>
          <p:spPr>
            <a:xfrm>
              <a:off x="7104263" y="3698961"/>
              <a:ext cx="1912102" cy="1443497"/>
            </a:xfrm>
            <a:custGeom>
              <a:avLst/>
              <a:gdLst/>
              <a:ahLst/>
              <a:cxnLst/>
              <a:rect l="l" t="t" r="r" b="b"/>
              <a:pathLst>
                <a:path w="55718" h="42063" extrusionOk="0">
                  <a:moveTo>
                    <a:pt x="27660" y="0"/>
                  </a:moveTo>
                  <a:cubicBezTo>
                    <a:pt x="21414" y="0"/>
                    <a:pt x="16216" y="1914"/>
                    <a:pt x="13262" y="4606"/>
                  </a:cubicBezTo>
                  <a:cubicBezTo>
                    <a:pt x="10569" y="7071"/>
                    <a:pt x="8469" y="9149"/>
                    <a:pt x="6392" y="12184"/>
                  </a:cubicBezTo>
                  <a:cubicBezTo>
                    <a:pt x="5479" y="13508"/>
                    <a:pt x="1644" y="19078"/>
                    <a:pt x="2283" y="20607"/>
                  </a:cubicBezTo>
                  <a:cubicBezTo>
                    <a:pt x="2535" y="21063"/>
                    <a:pt x="4794" y="20995"/>
                    <a:pt x="5274" y="21337"/>
                  </a:cubicBezTo>
                  <a:cubicBezTo>
                    <a:pt x="2945" y="23209"/>
                    <a:pt x="1941" y="25377"/>
                    <a:pt x="366" y="28276"/>
                  </a:cubicBezTo>
                  <a:cubicBezTo>
                    <a:pt x="960" y="28276"/>
                    <a:pt x="1918" y="28230"/>
                    <a:pt x="2740" y="28208"/>
                  </a:cubicBezTo>
                  <a:lnTo>
                    <a:pt x="2740" y="28208"/>
                  </a:lnTo>
                  <a:cubicBezTo>
                    <a:pt x="731" y="32111"/>
                    <a:pt x="92" y="37475"/>
                    <a:pt x="1" y="42063"/>
                  </a:cubicBezTo>
                  <a:lnTo>
                    <a:pt x="55056" y="42063"/>
                  </a:lnTo>
                  <a:cubicBezTo>
                    <a:pt x="55717" y="37269"/>
                    <a:pt x="54576" y="32681"/>
                    <a:pt x="51951" y="27591"/>
                  </a:cubicBezTo>
                  <a:cubicBezTo>
                    <a:pt x="52773" y="27454"/>
                    <a:pt x="53846" y="27523"/>
                    <a:pt x="54690" y="27386"/>
                  </a:cubicBezTo>
                  <a:cubicBezTo>
                    <a:pt x="53914" y="25742"/>
                    <a:pt x="51472" y="23665"/>
                    <a:pt x="50011" y="22524"/>
                  </a:cubicBezTo>
                  <a:cubicBezTo>
                    <a:pt x="50582" y="22022"/>
                    <a:pt x="52727" y="21611"/>
                    <a:pt x="53070" y="20995"/>
                  </a:cubicBezTo>
                  <a:cubicBezTo>
                    <a:pt x="53275" y="20401"/>
                    <a:pt x="52020" y="17708"/>
                    <a:pt x="51632" y="17115"/>
                  </a:cubicBezTo>
                  <a:cubicBezTo>
                    <a:pt x="49372" y="13006"/>
                    <a:pt x="44624" y="1593"/>
                    <a:pt x="30267" y="110"/>
                  </a:cubicBezTo>
                  <a:cubicBezTo>
                    <a:pt x="29381" y="36"/>
                    <a:pt x="28511" y="0"/>
                    <a:pt x="27660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22;p24">
              <a:extLst>
                <a:ext uri="{FF2B5EF4-FFF2-40B4-BE49-F238E27FC236}">
                  <a16:creationId xmlns:a16="http://schemas.microsoft.com/office/drawing/2014/main" xmlns="" id="{66542285-6BD1-C5B4-6795-970AF85C0FFD}"/>
                </a:ext>
              </a:extLst>
            </p:cNvPr>
            <p:cNvSpPr/>
            <p:nvPr/>
          </p:nvSpPr>
          <p:spPr>
            <a:xfrm>
              <a:off x="7351012" y="4170940"/>
              <a:ext cx="1384162" cy="971528"/>
            </a:xfrm>
            <a:custGeom>
              <a:avLst/>
              <a:gdLst/>
              <a:ahLst/>
              <a:cxnLst/>
              <a:rect l="l" t="t" r="r" b="b"/>
              <a:pathLst>
                <a:path w="40334" h="28310" extrusionOk="0">
                  <a:moveTo>
                    <a:pt x="20932" y="1"/>
                  </a:moveTo>
                  <a:cubicBezTo>
                    <a:pt x="18033" y="1"/>
                    <a:pt x="14893" y="1069"/>
                    <a:pt x="13034" y="1946"/>
                  </a:cubicBezTo>
                  <a:cubicBezTo>
                    <a:pt x="9702" y="3613"/>
                    <a:pt x="6597" y="6466"/>
                    <a:pt x="4817" y="9570"/>
                  </a:cubicBezTo>
                  <a:cubicBezTo>
                    <a:pt x="1667" y="14934"/>
                    <a:pt x="1" y="22010"/>
                    <a:pt x="960" y="28310"/>
                  </a:cubicBezTo>
                  <a:lnTo>
                    <a:pt x="39443" y="28310"/>
                  </a:lnTo>
                  <a:cubicBezTo>
                    <a:pt x="40333" y="19339"/>
                    <a:pt x="34741" y="896"/>
                    <a:pt x="21731" y="29"/>
                  </a:cubicBezTo>
                  <a:cubicBezTo>
                    <a:pt x="21467" y="10"/>
                    <a:pt x="21201" y="1"/>
                    <a:pt x="20932" y="1"/>
                  </a:cubicBezTo>
                  <a:close/>
                </a:path>
              </a:pathLst>
            </a:custGeom>
            <a:solidFill>
              <a:srgbClr val="FFE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23;p24">
              <a:extLst>
                <a:ext uri="{FF2B5EF4-FFF2-40B4-BE49-F238E27FC236}">
                  <a16:creationId xmlns:a16="http://schemas.microsoft.com/office/drawing/2014/main" xmlns="" id="{D9E27AE5-8910-4394-56E3-1FB27B103E35}"/>
                </a:ext>
              </a:extLst>
            </p:cNvPr>
            <p:cNvSpPr/>
            <p:nvPr/>
          </p:nvSpPr>
          <p:spPr>
            <a:xfrm>
              <a:off x="7906418" y="4342669"/>
              <a:ext cx="18806" cy="14928"/>
            </a:xfrm>
            <a:custGeom>
              <a:avLst/>
              <a:gdLst/>
              <a:ahLst/>
              <a:cxnLst/>
              <a:rect l="l" t="t" r="r" b="b"/>
              <a:pathLst>
                <a:path w="548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24;p24">
              <a:extLst>
                <a:ext uri="{FF2B5EF4-FFF2-40B4-BE49-F238E27FC236}">
                  <a16:creationId xmlns:a16="http://schemas.microsoft.com/office/drawing/2014/main" xmlns="" id="{162E8309-D00E-0CF1-E153-E750B5547327}"/>
                </a:ext>
              </a:extLst>
            </p:cNvPr>
            <p:cNvSpPr/>
            <p:nvPr/>
          </p:nvSpPr>
          <p:spPr>
            <a:xfrm>
              <a:off x="7964382" y="4292564"/>
              <a:ext cx="18806" cy="14894"/>
            </a:xfrm>
            <a:custGeom>
              <a:avLst/>
              <a:gdLst/>
              <a:ahLst/>
              <a:cxnLst/>
              <a:rect l="l" t="t" r="r" b="b"/>
              <a:pathLst>
                <a:path w="548" h="434" extrusionOk="0">
                  <a:moveTo>
                    <a:pt x="274" y="0"/>
                  </a:moveTo>
                  <a:cubicBezTo>
                    <a:pt x="0" y="0"/>
                    <a:pt x="0" y="434"/>
                    <a:pt x="274" y="434"/>
                  </a:cubicBezTo>
                  <a:cubicBezTo>
                    <a:pt x="548" y="434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25;p24">
              <a:extLst>
                <a:ext uri="{FF2B5EF4-FFF2-40B4-BE49-F238E27FC236}">
                  <a16:creationId xmlns:a16="http://schemas.microsoft.com/office/drawing/2014/main" xmlns="" id="{01722B94-0B7A-6A14-550F-8F6C9F1A6429}"/>
                </a:ext>
              </a:extLst>
            </p:cNvPr>
            <p:cNvSpPr/>
            <p:nvPr/>
          </p:nvSpPr>
          <p:spPr>
            <a:xfrm>
              <a:off x="7970628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8" y="434"/>
                    <a:pt x="548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26;p24">
              <a:extLst>
                <a:ext uri="{FF2B5EF4-FFF2-40B4-BE49-F238E27FC236}">
                  <a16:creationId xmlns:a16="http://schemas.microsoft.com/office/drawing/2014/main" xmlns="" id="{2CFE162A-8B34-5A9B-0C5D-952F1807E07B}"/>
                </a:ext>
              </a:extLst>
            </p:cNvPr>
            <p:cNvSpPr/>
            <p:nvPr/>
          </p:nvSpPr>
          <p:spPr>
            <a:xfrm>
              <a:off x="8218166" y="4342669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27;p24">
              <a:extLst>
                <a:ext uri="{FF2B5EF4-FFF2-40B4-BE49-F238E27FC236}">
                  <a16:creationId xmlns:a16="http://schemas.microsoft.com/office/drawing/2014/main" xmlns="" id="{B7809300-0566-6C2D-9649-F171C5E06E82}"/>
                </a:ext>
              </a:extLst>
            </p:cNvPr>
            <p:cNvSpPr/>
            <p:nvPr/>
          </p:nvSpPr>
          <p:spPr>
            <a:xfrm>
              <a:off x="8159413" y="4292564"/>
              <a:ext cx="19630" cy="14894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4" y="0"/>
                  </a:moveTo>
                  <a:cubicBezTo>
                    <a:pt x="1" y="0"/>
                    <a:pt x="1" y="434"/>
                    <a:pt x="274" y="434"/>
                  </a:cubicBezTo>
                  <a:cubicBezTo>
                    <a:pt x="571" y="434"/>
                    <a:pt x="571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28;p24">
              <a:extLst>
                <a:ext uri="{FF2B5EF4-FFF2-40B4-BE49-F238E27FC236}">
                  <a16:creationId xmlns:a16="http://schemas.microsoft.com/office/drawing/2014/main" xmlns="" id="{4D257C66-46B0-BF68-822D-AB460514813D}"/>
                </a:ext>
              </a:extLst>
            </p:cNvPr>
            <p:cNvSpPr/>
            <p:nvPr/>
          </p:nvSpPr>
          <p:spPr>
            <a:xfrm>
              <a:off x="8153922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9" y="434"/>
                    <a:pt x="549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29;p24">
              <a:extLst>
                <a:ext uri="{FF2B5EF4-FFF2-40B4-BE49-F238E27FC236}">
                  <a16:creationId xmlns:a16="http://schemas.microsoft.com/office/drawing/2014/main" xmlns="" id="{F04980A9-2B05-F05E-A4BA-068B14E8DAC3}"/>
                </a:ext>
              </a:extLst>
            </p:cNvPr>
            <p:cNvSpPr/>
            <p:nvPr/>
          </p:nvSpPr>
          <p:spPr>
            <a:xfrm>
              <a:off x="7725046" y="4015067"/>
              <a:ext cx="146913" cy="141800"/>
            </a:xfrm>
            <a:custGeom>
              <a:avLst/>
              <a:gdLst/>
              <a:ahLst/>
              <a:cxnLst/>
              <a:rect l="l" t="t" r="r" b="b"/>
              <a:pathLst>
                <a:path w="4281" h="4132" extrusionOk="0">
                  <a:moveTo>
                    <a:pt x="2088" y="1"/>
                  </a:moveTo>
                  <a:cubicBezTo>
                    <a:pt x="376" y="1"/>
                    <a:pt x="12" y="2262"/>
                    <a:pt x="12" y="3635"/>
                  </a:cubicBezTo>
                  <a:cubicBezTo>
                    <a:pt x="1" y="3966"/>
                    <a:pt x="258" y="4132"/>
                    <a:pt x="517" y="4132"/>
                  </a:cubicBezTo>
                  <a:cubicBezTo>
                    <a:pt x="777" y="4132"/>
                    <a:pt x="1040" y="3966"/>
                    <a:pt x="1040" y="3635"/>
                  </a:cubicBezTo>
                  <a:cubicBezTo>
                    <a:pt x="1040" y="2914"/>
                    <a:pt x="1081" y="1044"/>
                    <a:pt x="2125" y="1044"/>
                  </a:cubicBezTo>
                  <a:cubicBezTo>
                    <a:pt x="2172" y="1044"/>
                    <a:pt x="2221" y="1048"/>
                    <a:pt x="2272" y="1056"/>
                  </a:cubicBezTo>
                  <a:cubicBezTo>
                    <a:pt x="3117" y="1170"/>
                    <a:pt x="3185" y="2836"/>
                    <a:pt x="3208" y="3453"/>
                  </a:cubicBezTo>
                  <a:cubicBezTo>
                    <a:pt x="3231" y="3784"/>
                    <a:pt x="3505" y="3949"/>
                    <a:pt x="3767" y="3949"/>
                  </a:cubicBezTo>
                  <a:cubicBezTo>
                    <a:pt x="4030" y="3949"/>
                    <a:pt x="4281" y="3784"/>
                    <a:pt x="4258" y="3453"/>
                  </a:cubicBezTo>
                  <a:cubicBezTo>
                    <a:pt x="4189" y="2243"/>
                    <a:pt x="3938" y="257"/>
                    <a:pt x="2432" y="29"/>
                  </a:cubicBezTo>
                  <a:cubicBezTo>
                    <a:pt x="2312" y="10"/>
                    <a:pt x="2197" y="1"/>
                    <a:pt x="2088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30;p24">
              <a:extLst>
                <a:ext uri="{FF2B5EF4-FFF2-40B4-BE49-F238E27FC236}">
                  <a16:creationId xmlns:a16="http://schemas.microsoft.com/office/drawing/2014/main" xmlns="" id="{D4F81437-FAF1-0978-90B3-456E5601530E}"/>
                </a:ext>
              </a:extLst>
            </p:cNvPr>
            <p:cNvSpPr/>
            <p:nvPr/>
          </p:nvSpPr>
          <p:spPr>
            <a:xfrm>
              <a:off x="8236183" y="4015067"/>
              <a:ext cx="146501" cy="141800"/>
            </a:xfrm>
            <a:custGeom>
              <a:avLst/>
              <a:gdLst/>
              <a:ahLst/>
              <a:cxnLst/>
              <a:rect l="l" t="t" r="r" b="b"/>
              <a:pathLst>
                <a:path w="4269" h="4132" extrusionOk="0">
                  <a:moveTo>
                    <a:pt x="2095" y="1"/>
                  </a:moveTo>
                  <a:cubicBezTo>
                    <a:pt x="364" y="1"/>
                    <a:pt x="0" y="2262"/>
                    <a:pt x="0" y="3635"/>
                  </a:cubicBezTo>
                  <a:cubicBezTo>
                    <a:pt x="0" y="3966"/>
                    <a:pt x="257" y="4132"/>
                    <a:pt x="517" y="4132"/>
                  </a:cubicBezTo>
                  <a:cubicBezTo>
                    <a:pt x="777" y="4132"/>
                    <a:pt x="1039" y="3966"/>
                    <a:pt x="1050" y="3635"/>
                  </a:cubicBezTo>
                  <a:cubicBezTo>
                    <a:pt x="1050" y="2914"/>
                    <a:pt x="1071" y="1044"/>
                    <a:pt x="2133" y="1044"/>
                  </a:cubicBezTo>
                  <a:cubicBezTo>
                    <a:pt x="2181" y="1044"/>
                    <a:pt x="2231" y="1048"/>
                    <a:pt x="2283" y="1056"/>
                  </a:cubicBezTo>
                  <a:cubicBezTo>
                    <a:pt x="3105" y="1170"/>
                    <a:pt x="3173" y="2836"/>
                    <a:pt x="3219" y="3453"/>
                  </a:cubicBezTo>
                  <a:cubicBezTo>
                    <a:pt x="3242" y="3784"/>
                    <a:pt x="3510" y="3949"/>
                    <a:pt x="3767" y="3949"/>
                  </a:cubicBezTo>
                  <a:cubicBezTo>
                    <a:pt x="4023" y="3949"/>
                    <a:pt x="4269" y="3784"/>
                    <a:pt x="4246" y="3453"/>
                  </a:cubicBezTo>
                  <a:cubicBezTo>
                    <a:pt x="4178" y="2243"/>
                    <a:pt x="3926" y="257"/>
                    <a:pt x="2443" y="29"/>
                  </a:cubicBezTo>
                  <a:cubicBezTo>
                    <a:pt x="2321" y="10"/>
                    <a:pt x="2206" y="1"/>
                    <a:pt x="209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31;p24">
              <a:extLst>
                <a:ext uri="{FF2B5EF4-FFF2-40B4-BE49-F238E27FC236}">
                  <a16:creationId xmlns:a16="http://schemas.microsoft.com/office/drawing/2014/main" xmlns="" id="{368ACAB9-0E7D-F927-DE52-26DEB7F5CA40}"/>
                </a:ext>
              </a:extLst>
            </p:cNvPr>
            <p:cNvSpPr/>
            <p:nvPr/>
          </p:nvSpPr>
          <p:spPr>
            <a:xfrm>
              <a:off x="7471640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1" y="1"/>
                    <a:pt x="1" y="366"/>
                    <a:pt x="229" y="366"/>
                  </a:cubicBezTo>
                  <a:lnTo>
                    <a:pt x="4863" y="366"/>
                  </a:lnTo>
                  <a:cubicBezTo>
                    <a:pt x="5091" y="366"/>
                    <a:pt x="5091" y="1"/>
                    <a:pt x="4863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32;p24">
              <a:extLst>
                <a:ext uri="{FF2B5EF4-FFF2-40B4-BE49-F238E27FC236}">
                  <a16:creationId xmlns:a16="http://schemas.microsoft.com/office/drawing/2014/main" xmlns="" id="{CE225B92-C24D-EADE-44C9-71C9B8CAFE0D}"/>
                </a:ext>
              </a:extLst>
            </p:cNvPr>
            <p:cNvSpPr/>
            <p:nvPr/>
          </p:nvSpPr>
          <p:spPr>
            <a:xfrm>
              <a:off x="7523495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283" y="0"/>
                  </a:moveTo>
                  <a:cubicBezTo>
                    <a:pt x="115" y="0"/>
                    <a:pt x="0" y="235"/>
                    <a:pt x="179" y="314"/>
                  </a:cubicBezTo>
                  <a:cubicBezTo>
                    <a:pt x="1252" y="816"/>
                    <a:pt x="2325" y="1341"/>
                    <a:pt x="3375" y="1844"/>
                  </a:cubicBezTo>
                  <a:cubicBezTo>
                    <a:pt x="3401" y="1855"/>
                    <a:pt x="3428" y="1861"/>
                    <a:pt x="3453" y="1861"/>
                  </a:cubicBezTo>
                  <a:cubicBezTo>
                    <a:pt x="3621" y="1861"/>
                    <a:pt x="3736" y="1626"/>
                    <a:pt x="3557" y="1547"/>
                  </a:cubicBezTo>
                  <a:cubicBezTo>
                    <a:pt x="2484" y="1022"/>
                    <a:pt x="1434" y="520"/>
                    <a:pt x="362" y="18"/>
                  </a:cubicBezTo>
                  <a:cubicBezTo>
                    <a:pt x="335" y="6"/>
                    <a:pt x="308" y="0"/>
                    <a:pt x="28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33;p24">
              <a:extLst>
                <a:ext uri="{FF2B5EF4-FFF2-40B4-BE49-F238E27FC236}">
                  <a16:creationId xmlns:a16="http://schemas.microsoft.com/office/drawing/2014/main" xmlns="" id="{42097391-6CEA-A43E-8868-F82397700E35}"/>
                </a:ext>
              </a:extLst>
            </p:cNvPr>
            <p:cNvSpPr/>
            <p:nvPr/>
          </p:nvSpPr>
          <p:spPr>
            <a:xfrm>
              <a:off x="7536090" y="4270566"/>
              <a:ext cx="111601" cy="68326"/>
            </a:xfrm>
            <a:custGeom>
              <a:avLst/>
              <a:gdLst/>
              <a:ahLst/>
              <a:cxnLst/>
              <a:rect l="l" t="t" r="r" b="b"/>
              <a:pathLst>
                <a:path w="3252" h="1991" extrusionOk="0">
                  <a:moveTo>
                    <a:pt x="2996" y="1"/>
                  </a:moveTo>
                  <a:cubicBezTo>
                    <a:pt x="2970" y="1"/>
                    <a:pt x="2943" y="8"/>
                    <a:pt x="2916" y="25"/>
                  </a:cubicBezTo>
                  <a:cubicBezTo>
                    <a:pt x="2003" y="573"/>
                    <a:pt x="1067" y="1120"/>
                    <a:pt x="154" y="1668"/>
                  </a:cubicBezTo>
                  <a:cubicBezTo>
                    <a:pt x="0" y="1765"/>
                    <a:pt x="90" y="1991"/>
                    <a:pt x="245" y="1991"/>
                  </a:cubicBezTo>
                  <a:cubicBezTo>
                    <a:pt x="274" y="1991"/>
                    <a:pt x="305" y="1983"/>
                    <a:pt x="337" y="1965"/>
                  </a:cubicBezTo>
                  <a:cubicBezTo>
                    <a:pt x="1250" y="1417"/>
                    <a:pt x="2163" y="892"/>
                    <a:pt x="3076" y="344"/>
                  </a:cubicBezTo>
                  <a:cubicBezTo>
                    <a:pt x="3251" y="247"/>
                    <a:pt x="3144" y="1"/>
                    <a:pt x="2996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34;p24">
              <a:extLst>
                <a:ext uri="{FF2B5EF4-FFF2-40B4-BE49-F238E27FC236}">
                  <a16:creationId xmlns:a16="http://schemas.microsoft.com/office/drawing/2014/main" xmlns="" id="{4FC8CDD9-5EE7-C19B-8B9E-8690C5840008}"/>
                </a:ext>
              </a:extLst>
            </p:cNvPr>
            <p:cNvSpPr/>
            <p:nvPr/>
          </p:nvSpPr>
          <p:spPr>
            <a:xfrm>
              <a:off x="8411652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lnTo>
                    <a:pt x="4862" y="366"/>
                  </a:lnTo>
                  <a:cubicBezTo>
                    <a:pt x="5090" y="366"/>
                    <a:pt x="5090" y="1"/>
                    <a:pt x="4862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35;p24">
              <a:extLst>
                <a:ext uri="{FF2B5EF4-FFF2-40B4-BE49-F238E27FC236}">
                  <a16:creationId xmlns:a16="http://schemas.microsoft.com/office/drawing/2014/main" xmlns="" id="{A053851C-60F0-4C66-4757-C9FB19BD96C1}"/>
                </a:ext>
              </a:extLst>
            </p:cNvPr>
            <p:cNvSpPr/>
            <p:nvPr/>
          </p:nvSpPr>
          <p:spPr>
            <a:xfrm>
              <a:off x="8406298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3453" y="0"/>
                  </a:moveTo>
                  <a:cubicBezTo>
                    <a:pt x="3428" y="0"/>
                    <a:pt x="3402" y="6"/>
                    <a:pt x="3375" y="18"/>
                  </a:cubicBezTo>
                  <a:cubicBezTo>
                    <a:pt x="2302" y="520"/>
                    <a:pt x="1252" y="1022"/>
                    <a:pt x="179" y="1547"/>
                  </a:cubicBezTo>
                  <a:cubicBezTo>
                    <a:pt x="1" y="1626"/>
                    <a:pt x="115" y="1861"/>
                    <a:pt x="283" y="1861"/>
                  </a:cubicBezTo>
                  <a:cubicBezTo>
                    <a:pt x="308" y="1861"/>
                    <a:pt x="335" y="1855"/>
                    <a:pt x="362" y="1844"/>
                  </a:cubicBezTo>
                  <a:cubicBezTo>
                    <a:pt x="1412" y="1341"/>
                    <a:pt x="2485" y="816"/>
                    <a:pt x="3557" y="314"/>
                  </a:cubicBezTo>
                  <a:cubicBezTo>
                    <a:pt x="3736" y="235"/>
                    <a:pt x="3621" y="0"/>
                    <a:pt x="345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36;p24">
              <a:extLst>
                <a:ext uri="{FF2B5EF4-FFF2-40B4-BE49-F238E27FC236}">
                  <a16:creationId xmlns:a16="http://schemas.microsoft.com/office/drawing/2014/main" xmlns="" id="{696A435A-57EE-EFE9-66FF-227C17510474}"/>
                </a:ext>
              </a:extLst>
            </p:cNvPr>
            <p:cNvSpPr/>
            <p:nvPr/>
          </p:nvSpPr>
          <p:spPr>
            <a:xfrm>
              <a:off x="8410348" y="4270566"/>
              <a:ext cx="111566" cy="68326"/>
            </a:xfrm>
            <a:custGeom>
              <a:avLst/>
              <a:gdLst/>
              <a:ahLst/>
              <a:cxnLst/>
              <a:rect l="l" t="t" r="r" b="b"/>
              <a:pathLst>
                <a:path w="3251" h="1991" extrusionOk="0">
                  <a:moveTo>
                    <a:pt x="255" y="1"/>
                  </a:moveTo>
                  <a:cubicBezTo>
                    <a:pt x="107" y="1"/>
                    <a:pt x="0" y="247"/>
                    <a:pt x="175" y="344"/>
                  </a:cubicBezTo>
                  <a:cubicBezTo>
                    <a:pt x="1088" y="892"/>
                    <a:pt x="2001" y="1417"/>
                    <a:pt x="2914" y="1965"/>
                  </a:cubicBezTo>
                  <a:cubicBezTo>
                    <a:pt x="2947" y="1983"/>
                    <a:pt x="2978" y="1991"/>
                    <a:pt x="3006" y="1991"/>
                  </a:cubicBezTo>
                  <a:cubicBezTo>
                    <a:pt x="3161" y="1991"/>
                    <a:pt x="3251" y="1765"/>
                    <a:pt x="3097" y="1668"/>
                  </a:cubicBezTo>
                  <a:cubicBezTo>
                    <a:pt x="2184" y="1120"/>
                    <a:pt x="1248" y="573"/>
                    <a:pt x="335" y="25"/>
                  </a:cubicBezTo>
                  <a:cubicBezTo>
                    <a:pt x="308" y="8"/>
                    <a:pt x="281" y="1"/>
                    <a:pt x="25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37;p24">
              <a:extLst>
                <a:ext uri="{FF2B5EF4-FFF2-40B4-BE49-F238E27FC236}">
                  <a16:creationId xmlns:a16="http://schemas.microsoft.com/office/drawing/2014/main" xmlns="" id="{109FA85F-3EEB-853B-AC9F-239ECC521884}"/>
                </a:ext>
              </a:extLst>
            </p:cNvPr>
            <p:cNvSpPr/>
            <p:nvPr/>
          </p:nvSpPr>
          <p:spPr>
            <a:xfrm>
              <a:off x="8034082" y="4254162"/>
              <a:ext cx="107345" cy="255391"/>
            </a:xfrm>
            <a:custGeom>
              <a:avLst/>
              <a:gdLst/>
              <a:ahLst/>
              <a:cxnLst/>
              <a:rect l="l" t="t" r="r" b="b"/>
              <a:pathLst>
                <a:path w="3128" h="7442" extrusionOk="0">
                  <a:moveTo>
                    <a:pt x="1461" y="1"/>
                  </a:moveTo>
                  <a:lnTo>
                    <a:pt x="1416" y="115"/>
                  </a:lnTo>
                  <a:cubicBezTo>
                    <a:pt x="1461" y="1576"/>
                    <a:pt x="1507" y="3288"/>
                    <a:pt x="206" y="4292"/>
                  </a:cubicBezTo>
                  <a:cubicBezTo>
                    <a:pt x="1" y="5798"/>
                    <a:pt x="206" y="6300"/>
                    <a:pt x="320" y="7373"/>
                  </a:cubicBezTo>
                  <a:cubicBezTo>
                    <a:pt x="491" y="7419"/>
                    <a:pt x="845" y="7442"/>
                    <a:pt x="1310" y="7442"/>
                  </a:cubicBezTo>
                  <a:cubicBezTo>
                    <a:pt x="1775" y="7442"/>
                    <a:pt x="2352" y="7419"/>
                    <a:pt x="2968" y="7373"/>
                  </a:cubicBezTo>
                  <a:cubicBezTo>
                    <a:pt x="3082" y="6506"/>
                    <a:pt x="3128" y="5798"/>
                    <a:pt x="3128" y="4520"/>
                  </a:cubicBezTo>
                  <a:cubicBezTo>
                    <a:pt x="1256" y="3402"/>
                    <a:pt x="1553" y="868"/>
                    <a:pt x="1461" y="1"/>
                  </a:cubicBezTo>
                  <a:close/>
                </a:path>
              </a:pathLst>
            </a:custGeom>
            <a:solidFill>
              <a:srgbClr val="FF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38;p24">
              <a:extLst>
                <a:ext uri="{FF2B5EF4-FFF2-40B4-BE49-F238E27FC236}">
                  <a16:creationId xmlns:a16="http://schemas.microsoft.com/office/drawing/2014/main" xmlns="" id="{32815627-EBAD-8FF0-E796-F7B3308ED425}"/>
                </a:ext>
              </a:extLst>
            </p:cNvPr>
            <p:cNvSpPr/>
            <p:nvPr/>
          </p:nvSpPr>
          <p:spPr>
            <a:xfrm>
              <a:off x="7843341" y="4225746"/>
              <a:ext cx="257347" cy="211259"/>
            </a:xfrm>
            <a:custGeom>
              <a:avLst/>
              <a:gdLst/>
              <a:ahLst/>
              <a:cxnLst/>
              <a:rect l="l" t="t" r="r" b="b"/>
              <a:pathLst>
                <a:path w="7499" h="6156" extrusionOk="0">
                  <a:moveTo>
                    <a:pt x="6901" y="0"/>
                  </a:moveTo>
                  <a:cubicBezTo>
                    <a:pt x="6701" y="0"/>
                    <a:pt x="6476" y="179"/>
                    <a:pt x="6517" y="441"/>
                  </a:cubicBezTo>
                  <a:cubicBezTo>
                    <a:pt x="6768" y="2130"/>
                    <a:pt x="6700" y="4161"/>
                    <a:pt x="5056" y="5143"/>
                  </a:cubicBezTo>
                  <a:cubicBezTo>
                    <a:pt x="4639" y="5394"/>
                    <a:pt x="4137" y="5512"/>
                    <a:pt x="3623" y="5512"/>
                  </a:cubicBezTo>
                  <a:cubicBezTo>
                    <a:pt x="2225" y="5512"/>
                    <a:pt x="747" y="4638"/>
                    <a:pt x="697" y="3203"/>
                  </a:cubicBezTo>
                  <a:cubicBezTo>
                    <a:pt x="685" y="2974"/>
                    <a:pt x="508" y="2860"/>
                    <a:pt x="337" y="2860"/>
                  </a:cubicBezTo>
                  <a:cubicBezTo>
                    <a:pt x="166" y="2860"/>
                    <a:pt x="1" y="2974"/>
                    <a:pt x="12" y="3203"/>
                  </a:cubicBezTo>
                  <a:cubicBezTo>
                    <a:pt x="71" y="5186"/>
                    <a:pt x="1886" y="6155"/>
                    <a:pt x="3671" y="6155"/>
                  </a:cubicBezTo>
                  <a:cubicBezTo>
                    <a:pt x="3961" y="6155"/>
                    <a:pt x="4251" y="6130"/>
                    <a:pt x="4531" y="6079"/>
                  </a:cubicBezTo>
                  <a:cubicBezTo>
                    <a:pt x="7225" y="5576"/>
                    <a:pt x="7499" y="2426"/>
                    <a:pt x="7179" y="258"/>
                  </a:cubicBezTo>
                  <a:cubicBezTo>
                    <a:pt x="7152" y="77"/>
                    <a:pt x="7032" y="0"/>
                    <a:pt x="6901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39;p24">
              <a:extLst>
                <a:ext uri="{FF2B5EF4-FFF2-40B4-BE49-F238E27FC236}">
                  <a16:creationId xmlns:a16="http://schemas.microsoft.com/office/drawing/2014/main" xmlns="" id="{98DA4A54-9639-4C13-08F1-C55E0799C4B6}"/>
                </a:ext>
              </a:extLst>
            </p:cNvPr>
            <p:cNvSpPr/>
            <p:nvPr/>
          </p:nvSpPr>
          <p:spPr>
            <a:xfrm>
              <a:off x="8072073" y="4242425"/>
              <a:ext cx="250140" cy="195816"/>
            </a:xfrm>
            <a:custGeom>
              <a:avLst/>
              <a:gdLst/>
              <a:ahLst/>
              <a:cxnLst/>
              <a:rect l="l" t="t" r="r" b="b"/>
              <a:pathLst>
                <a:path w="7289" h="5706" extrusionOk="0">
                  <a:moveTo>
                    <a:pt x="337" y="0"/>
                  </a:moveTo>
                  <a:cubicBezTo>
                    <a:pt x="166" y="0"/>
                    <a:pt x="1" y="114"/>
                    <a:pt x="12" y="343"/>
                  </a:cubicBezTo>
                  <a:cubicBezTo>
                    <a:pt x="149" y="2694"/>
                    <a:pt x="263" y="4794"/>
                    <a:pt x="2865" y="5570"/>
                  </a:cubicBezTo>
                  <a:cubicBezTo>
                    <a:pt x="3179" y="5662"/>
                    <a:pt x="3487" y="5706"/>
                    <a:pt x="3784" y="5706"/>
                  </a:cubicBezTo>
                  <a:cubicBezTo>
                    <a:pt x="5538" y="5706"/>
                    <a:pt x="6935" y="4199"/>
                    <a:pt x="7248" y="2443"/>
                  </a:cubicBezTo>
                  <a:cubicBezTo>
                    <a:pt x="7289" y="2182"/>
                    <a:pt x="7066" y="2012"/>
                    <a:pt x="6867" y="2012"/>
                  </a:cubicBezTo>
                  <a:cubicBezTo>
                    <a:pt x="6735" y="2012"/>
                    <a:pt x="6613" y="2087"/>
                    <a:pt x="6586" y="2260"/>
                  </a:cubicBezTo>
                  <a:cubicBezTo>
                    <a:pt x="6305" y="3890"/>
                    <a:pt x="5194" y="4951"/>
                    <a:pt x="3719" y="4951"/>
                  </a:cubicBezTo>
                  <a:cubicBezTo>
                    <a:pt x="3397" y="4951"/>
                    <a:pt x="3057" y="4900"/>
                    <a:pt x="2705" y="4794"/>
                  </a:cubicBezTo>
                  <a:cubicBezTo>
                    <a:pt x="674" y="4177"/>
                    <a:pt x="811" y="2009"/>
                    <a:pt x="697" y="343"/>
                  </a:cubicBezTo>
                  <a:cubicBezTo>
                    <a:pt x="685" y="114"/>
                    <a:pt x="508" y="0"/>
                    <a:pt x="337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40;p24">
              <a:extLst>
                <a:ext uri="{FF2B5EF4-FFF2-40B4-BE49-F238E27FC236}">
                  <a16:creationId xmlns:a16="http://schemas.microsoft.com/office/drawing/2014/main" xmlns="" id="{42BF3F4D-FA86-8B59-E130-4E30C84D16D8}"/>
                </a:ext>
              </a:extLst>
            </p:cNvPr>
            <p:cNvSpPr/>
            <p:nvPr/>
          </p:nvSpPr>
          <p:spPr>
            <a:xfrm>
              <a:off x="7875841" y="4140157"/>
              <a:ext cx="376017" cy="128142"/>
            </a:xfrm>
            <a:custGeom>
              <a:avLst/>
              <a:gdLst/>
              <a:ahLst/>
              <a:cxnLst/>
              <a:rect l="l" t="t" r="r" b="b"/>
              <a:pathLst>
                <a:path w="10957" h="3734" extrusionOk="0">
                  <a:moveTo>
                    <a:pt x="7985" y="1"/>
                  </a:moveTo>
                  <a:cubicBezTo>
                    <a:pt x="7173" y="1"/>
                    <a:pt x="6256" y="104"/>
                    <a:pt x="5730" y="104"/>
                  </a:cubicBezTo>
                  <a:cubicBezTo>
                    <a:pt x="5271" y="104"/>
                    <a:pt x="4552" y="47"/>
                    <a:pt x="3836" y="47"/>
                  </a:cubicBezTo>
                  <a:cubicBezTo>
                    <a:pt x="3055" y="47"/>
                    <a:pt x="2278" y="115"/>
                    <a:pt x="1850" y="401"/>
                  </a:cubicBezTo>
                  <a:cubicBezTo>
                    <a:pt x="1" y="1474"/>
                    <a:pt x="5068" y="3323"/>
                    <a:pt x="5958" y="3734"/>
                  </a:cubicBezTo>
                  <a:cubicBezTo>
                    <a:pt x="6848" y="3551"/>
                    <a:pt x="10957" y="1109"/>
                    <a:pt x="9359" y="218"/>
                  </a:cubicBezTo>
                  <a:cubicBezTo>
                    <a:pt x="9060" y="50"/>
                    <a:pt x="8548" y="1"/>
                    <a:pt x="798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41;p24">
              <a:extLst>
                <a:ext uri="{FF2B5EF4-FFF2-40B4-BE49-F238E27FC236}">
                  <a16:creationId xmlns:a16="http://schemas.microsoft.com/office/drawing/2014/main" xmlns="" id="{C7293DFF-C8C3-B198-91F3-BF747229770B}"/>
                </a:ext>
              </a:extLst>
            </p:cNvPr>
            <p:cNvSpPr/>
            <p:nvPr/>
          </p:nvSpPr>
          <p:spPr>
            <a:xfrm>
              <a:off x="7303241" y="4298432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290"/>
                  </a:lnTo>
                  <a:cubicBezTo>
                    <a:pt x="1" y="1404"/>
                    <a:pt x="86" y="1461"/>
                    <a:pt x="172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42;p24">
              <a:extLst>
                <a:ext uri="{FF2B5EF4-FFF2-40B4-BE49-F238E27FC236}">
                  <a16:creationId xmlns:a16="http://schemas.microsoft.com/office/drawing/2014/main" xmlns="" id="{09CE1961-2F98-4A98-23DB-2ED818F955A6}"/>
                </a:ext>
              </a:extLst>
            </p:cNvPr>
            <p:cNvSpPr/>
            <p:nvPr/>
          </p:nvSpPr>
          <p:spPr>
            <a:xfrm>
              <a:off x="7338485" y="4298432"/>
              <a:ext cx="11805" cy="44681"/>
            </a:xfrm>
            <a:custGeom>
              <a:avLst/>
              <a:gdLst/>
              <a:ahLst/>
              <a:cxnLst/>
              <a:rect l="l" t="t" r="r" b="b"/>
              <a:pathLst>
                <a:path w="344" h="130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130"/>
                  </a:lnTo>
                  <a:cubicBezTo>
                    <a:pt x="1" y="1244"/>
                    <a:pt x="86" y="1301"/>
                    <a:pt x="172" y="1301"/>
                  </a:cubicBezTo>
                  <a:cubicBezTo>
                    <a:pt x="257" y="1301"/>
                    <a:pt x="343" y="1244"/>
                    <a:pt x="343" y="113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43;p24">
              <a:extLst>
                <a:ext uri="{FF2B5EF4-FFF2-40B4-BE49-F238E27FC236}">
                  <a16:creationId xmlns:a16="http://schemas.microsoft.com/office/drawing/2014/main" xmlns="" id="{0AD79DA0-EDB3-DD74-D1D2-C6FF948F38D2}"/>
                </a:ext>
              </a:extLst>
            </p:cNvPr>
            <p:cNvSpPr/>
            <p:nvPr/>
          </p:nvSpPr>
          <p:spPr>
            <a:xfrm>
              <a:off x="7316556" y="4358730"/>
              <a:ext cx="11771" cy="38436"/>
            </a:xfrm>
            <a:custGeom>
              <a:avLst/>
              <a:gdLst/>
              <a:ahLst/>
              <a:cxnLst/>
              <a:rect l="l" t="t" r="r" b="b"/>
              <a:pathLst>
                <a:path w="343" h="112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948"/>
                  </a:lnTo>
                  <a:cubicBezTo>
                    <a:pt x="1" y="1062"/>
                    <a:pt x="86" y="1119"/>
                    <a:pt x="172" y="1119"/>
                  </a:cubicBezTo>
                  <a:cubicBezTo>
                    <a:pt x="257" y="1119"/>
                    <a:pt x="343" y="1062"/>
                    <a:pt x="343" y="94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44;p24">
              <a:extLst>
                <a:ext uri="{FF2B5EF4-FFF2-40B4-BE49-F238E27FC236}">
                  <a16:creationId xmlns:a16="http://schemas.microsoft.com/office/drawing/2014/main" xmlns="" id="{3662579F-F2CB-D74D-92BC-87AF866273F3}"/>
                </a:ext>
              </a:extLst>
            </p:cNvPr>
            <p:cNvSpPr/>
            <p:nvPr/>
          </p:nvSpPr>
          <p:spPr>
            <a:xfrm>
              <a:off x="7611075" y="3873675"/>
              <a:ext cx="11805" cy="44098"/>
            </a:xfrm>
            <a:custGeom>
              <a:avLst/>
              <a:gdLst/>
              <a:ahLst/>
              <a:cxnLst/>
              <a:rect l="l" t="t" r="r" b="b"/>
              <a:pathLst>
                <a:path w="344" h="1285" extrusionOk="0">
                  <a:moveTo>
                    <a:pt x="172" y="0"/>
                  </a:moveTo>
                  <a:cubicBezTo>
                    <a:pt x="86" y="0"/>
                    <a:pt x="1" y="52"/>
                    <a:pt x="1" y="154"/>
                  </a:cubicBezTo>
                  <a:lnTo>
                    <a:pt x="1" y="1113"/>
                  </a:lnTo>
                  <a:cubicBezTo>
                    <a:pt x="1" y="1227"/>
                    <a:pt x="86" y="1284"/>
                    <a:pt x="172" y="1284"/>
                  </a:cubicBezTo>
                  <a:cubicBezTo>
                    <a:pt x="258" y="1284"/>
                    <a:pt x="343" y="1227"/>
                    <a:pt x="343" y="1113"/>
                  </a:cubicBezTo>
                  <a:lnTo>
                    <a:pt x="343" y="154"/>
                  </a:lnTo>
                  <a:cubicBezTo>
                    <a:pt x="343" y="52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45;p24">
              <a:extLst>
                <a:ext uri="{FF2B5EF4-FFF2-40B4-BE49-F238E27FC236}">
                  <a16:creationId xmlns:a16="http://schemas.microsoft.com/office/drawing/2014/main" xmlns="" id="{21D8495C-9060-B5D4-A9AC-6A2DCC975C6D}"/>
                </a:ext>
              </a:extLst>
            </p:cNvPr>
            <p:cNvSpPr/>
            <p:nvPr/>
          </p:nvSpPr>
          <p:spPr>
            <a:xfrm>
              <a:off x="7649478" y="3865233"/>
              <a:ext cx="11771" cy="41558"/>
            </a:xfrm>
            <a:custGeom>
              <a:avLst/>
              <a:gdLst/>
              <a:ahLst/>
              <a:cxnLst/>
              <a:rect l="l" t="t" r="r" b="b"/>
              <a:pathLst>
                <a:path w="343" h="1211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040"/>
                  </a:lnTo>
                  <a:cubicBezTo>
                    <a:pt x="0" y="1154"/>
                    <a:pt x="86" y="1211"/>
                    <a:pt x="172" y="1211"/>
                  </a:cubicBezTo>
                  <a:cubicBezTo>
                    <a:pt x="257" y="1211"/>
                    <a:pt x="343" y="1154"/>
                    <a:pt x="343" y="1040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46;p24">
              <a:extLst>
                <a:ext uri="{FF2B5EF4-FFF2-40B4-BE49-F238E27FC236}">
                  <a16:creationId xmlns:a16="http://schemas.microsoft.com/office/drawing/2014/main" xmlns="" id="{F3CEB247-F0F1-C1A3-0A74-DAAB9B3E24E8}"/>
                </a:ext>
              </a:extLst>
            </p:cNvPr>
            <p:cNvSpPr/>
            <p:nvPr/>
          </p:nvSpPr>
          <p:spPr>
            <a:xfrm>
              <a:off x="7629882" y="3930850"/>
              <a:ext cx="11805" cy="35690"/>
            </a:xfrm>
            <a:custGeom>
              <a:avLst/>
              <a:gdLst/>
              <a:ahLst/>
              <a:cxnLst/>
              <a:rect l="l" t="t" r="r" b="b"/>
              <a:pathLst>
                <a:path w="344" h="1040" extrusionOk="0">
                  <a:moveTo>
                    <a:pt x="172" y="1"/>
                  </a:moveTo>
                  <a:cubicBezTo>
                    <a:pt x="86" y="1"/>
                    <a:pt x="1" y="52"/>
                    <a:pt x="1" y="155"/>
                  </a:cubicBezTo>
                  <a:lnTo>
                    <a:pt x="1" y="885"/>
                  </a:lnTo>
                  <a:cubicBezTo>
                    <a:pt x="1" y="988"/>
                    <a:pt x="86" y="1039"/>
                    <a:pt x="172" y="1039"/>
                  </a:cubicBezTo>
                  <a:cubicBezTo>
                    <a:pt x="257" y="1039"/>
                    <a:pt x="343" y="988"/>
                    <a:pt x="343" y="885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47;p24">
              <a:extLst>
                <a:ext uri="{FF2B5EF4-FFF2-40B4-BE49-F238E27FC236}">
                  <a16:creationId xmlns:a16="http://schemas.microsoft.com/office/drawing/2014/main" xmlns="" id="{35E154BE-3B6E-B6D0-7FA4-2DBFF2D6F38B}"/>
                </a:ext>
              </a:extLst>
            </p:cNvPr>
            <p:cNvSpPr/>
            <p:nvPr/>
          </p:nvSpPr>
          <p:spPr>
            <a:xfrm>
              <a:off x="8309040" y="3832356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1" y="0"/>
                  </a:moveTo>
                  <a:cubicBezTo>
                    <a:pt x="86" y="0"/>
                    <a:pt x="0" y="57"/>
                    <a:pt x="0" y="172"/>
                  </a:cubicBezTo>
                  <a:lnTo>
                    <a:pt x="0" y="1290"/>
                  </a:lnTo>
                  <a:cubicBezTo>
                    <a:pt x="0" y="1404"/>
                    <a:pt x="86" y="1461"/>
                    <a:pt x="171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48;p24">
              <a:extLst>
                <a:ext uri="{FF2B5EF4-FFF2-40B4-BE49-F238E27FC236}">
                  <a16:creationId xmlns:a16="http://schemas.microsoft.com/office/drawing/2014/main" xmlns="" id="{FC94EF98-95CB-E21F-73D9-4E37CB14A72B}"/>
                </a:ext>
              </a:extLst>
            </p:cNvPr>
            <p:cNvSpPr/>
            <p:nvPr/>
          </p:nvSpPr>
          <p:spPr>
            <a:xfrm>
              <a:off x="8352110" y="3837847"/>
              <a:ext cx="11771" cy="47015"/>
            </a:xfrm>
            <a:custGeom>
              <a:avLst/>
              <a:gdLst/>
              <a:ahLst/>
              <a:cxnLst/>
              <a:rect l="l" t="t" r="r" b="b"/>
              <a:pathLst>
                <a:path w="343" h="137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198"/>
                  </a:lnTo>
                  <a:cubicBezTo>
                    <a:pt x="1" y="1313"/>
                    <a:pt x="86" y="1370"/>
                    <a:pt x="172" y="1370"/>
                  </a:cubicBezTo>
                  <a:cubicBezTo>
                    <a:pt x="257" y="1370"/>
                    <a:pt x="343" y="1313"/>
                    <a:pt x="343" y="1198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49;p24">
              <a:extLst>
                <a:ext uri="{FF2B5EF4-FFF2-40B4-BE49-F238E27FC236}">
                  <a16:creationId xmlns:a16="http://schemas.microsoft.com/office/drawing/2014/main" xmlns="" id="{10B4E6ED-1F65-EDBD-29C8-600FA25AFC75}"/>
                </a:ext>
              </a:extLst>
            </p:cNvPr>
            <p:cNvSpPr/>
            <p:nvPr/>
          </p:nvSpPr>
          <p:spPr>
            <a:xfrm>
              <a:off x="8335671" y="3905969"/>
              <a:ext cx="12560" cy="36068"/>
            </a:xfrm>
            <a:custGeom>
              <a:avLst/>
              <a:gdLst/>
              <a:ahLst/>
              <a:cxnLst/>
              <a:rect l="l" t="t" r="r" b="b"/>
              <a:pathLst>
                <a:path w="366" h="105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880"/>
                  </a:lnTo>
                  <a:cubicBezTo>
                    <a:pt x="0" y="994"/>
                    <a:pt x="92" y="1051"/>
                    <a:pt x="183" y="1051"/>
                  </a:cubicBezTo>
                  <a:cubicBezTo>
                    <a:pt x="274" y="1051"/>
                    <a:pt x="365" y="994"/>
                    <a:pt x="365" y="880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50;p24">
              <a:extLst>
                <a:ext uri="{FF2B5EF4-FFF2-40B4-BE49-F238E27FC236}">
                  <a16:creationId xmlns:a16="http://schemas.microsoft.com/office/drawing/2014/main" xmlns="" id="{20E36C0C-439B-BB67-72EA-17D498A3A449}"/>
                </a:ext>
              </a:extLst>
            </p:cNvPr>
            <p:cNvSpPr/>
            <p:nvPr/>
          </p:nvSpPr>
          <p:spPr>
            <a:xfrm>
              <a:off x="8679540" y="4268644"/>
              <a:ext cx="11771" cy="54874"/>
            </a:xfrm>
            <a:custGeom>
              <a:avLst/>
              <a:gdLst/>
              <a:ahLst/>
              <a:cxnLst/>
              <a:rect l="l" t="t" r="r" b="b"/>
              <a:pathLst>
                <a:path w="343" h="1599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428"/>
                  </a:lnTo>
                  <a:cubicBezTo>
                    <a:pt x="1" y="1542"/>
                    <a:pt x="86" y="1599"/>
                    <a:pt x="172" y="1599"/>
                  </a:cubicBezTo>
                  <a:cubicBezTo>
                    <a:pt x="257" y="1599"/>
                    <a:pt x="343" y="1542"/>
                    <a:pt x="343" y="142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51;p24">
              <a:extLst>
                <a:ext uri="{FF2B5EF4-FFF2-40B4-BE49-F238E27FC236}">
                  <a16:creationId xmlns:a16="http://schemas.microsoft.com/office/drawing/2014/main" xmlns="" id="{0F1DA543-BB7B-227A-6175-AF353C9742FD}"/>
                </a:ext>
              </a:extLst>
            </p:cNvPr>
            <p:cNvSpPr/>
            <p:nvPr/>
          </p:nvSpPr>
          <p:spPr>
            <a:xfrm>
              <a:off x="8717153" y="4276503"/>
              <a:ext cx="12560" cy="44681"/>
            </a:xfrm>
            <a:custGeom>
              <a:avLst/>
              <a:gdLst/>
              <a:ahLst/>
              <a:cxnLst/>
              <a:rect l="l" t="t" r="r" b="b"/>
              <a:pathLst>
                <a:path w="366" h="1302" extrusionOk="0">
                  <a:moveTo>
                    <a:pt x="183" y="0"/>
                  </a:moveTo>
                  <a:cubicBezTo>
                    <a:pt x="92" y="0"/>
                    <a:pt x="0" y="57"/>
                    <a:pt x="0" y="171"/>
                  </a:cubicBezTo>
                  <a:lnTo>
                    <a:pt x="0" y="1130"/>
                  </a:lnTo>
                  <a:cubicBezTo>
                    <a:pt x="0" y="1244"/>
                    <a:pt x="92" y="1301"/>
                    <a:pt x="183" y="1301"/>
                  </a:cubicBezTo>
                  <a:cubicBezTo>
                    <a:pt x="274" y="1301"/>
                    <a:pt x="365" y="1244"/>
                    <a:pt x="365" y="1130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52;p24">
              <a:extLst>
                <a:ext uri="{FF2B5EF4-FFF2-40B4-BE49-F238E27FC236}">
                  <a16:creationId xmlns:a16="http://schemas.microsoft.com/office/drawing/2014/main" xmlns="" id="{EC45B911-9EC5-D6B3-BCC1-EAAA59223E38}"/>
                </a:ext>
              </a:extLst>
            </p:cNvPr>
            <p:cNvSpPr/>
            <p:nvPr/>
          </p:nvSpPr>
          <p:spPr>
            <a:xfrm>
              <a:off x="8706961" y="4342291"/>
              <a:ext cx="11771" cy="43892"/>
            </a:xfrm>
            <a:custGeom>
              <a:avLst/>
              <a:gdLst/>
              <a:ahLst/>
              <a:cxnLst/>
              <a:rect l="l" t="t" r="r" b="b"/>
              <a:pathLst>
                <a:path w="343" h="1279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108"/>
                  </a:lnTo>
                  <a:cubicBezTo>
                    <a:pt x="0" y="1222"/>
                    <a:pt x="86" y="1279"/>
                    <a:pt x="172" y="1279"/>
                  </a:cubicBezTo>
                  <a:cubicBezTo>
                    <a:pt x="257" y="1279"/>
                    <a:pt x="343" y="1222"/>
                    <a:pt x="343" y="110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53;p24">
              <a:extLst>
                <a:ext uri="{FF2B5EF4-FFF2-40B4-BE49-F238E27FC236}">
                  <a16:creationId xmlns:a16="http://schemas.microsoft.com/office/drawing/2014/main" xmlns="" id="{E9C68027-4644-8E11-5A64-3ECE0E785ED6}"/>
                </a:ext>
              </a:extLst>
            </p:cNvPr>
            <p:cNvSpPr/>
            <p:nvPr/>
          </p:nvSpPr>
          <p:spPr>
            <a:xfrm>
              <a:off x="8717153" y="4655617"/>
              <a:ext cx="12560" cy="47049"/>
            </a:xfrm>
            <a:custGeom>
              <a:avLst/>
              <a:gdLst/>
              <a:ahLst/>
              <a:cxnLst/>
              <a:rect l="l" t="t" r="r" b="b"/>
              <a:pathLst>
                <a:path w="366" h="137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1199"/>
                  </a:lnTo>
                  <a:cubicBezTo>
                    <a:pt x="0" y="1313"/>
                    <a:pt x="92" y="1370"/>
                    <a:pt x="183" y="1370"/>
                  </a:cubicBezTo>
                  <a:cubicBezTo>
                    <a:pt x="274" y="1370"/>
                    <a:pt x="365" y="1313"/>
                    <a:pt x="365" y="1199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54;p24">
              <a:extLst>
                <a:ext uri="{FF2B5EF4-FFF2-40B4-BE49-F238E27FC236}">
                  <a16:creationId xmlns:a16="http://schemas.microsoft.com/office/drawing/2014/main" xmlns="" id="{535634F6-5F0F-DFA0-FC23-622B9928BB64}"/>
                </a:ext>
              </a:extLst>
            </p:cNvPr>
            <p:cNvSpPr/>
            <p:nvPr/>
          </p:nvSpPr>
          <p:spPr>
            <a:xfrm>
              <a:off x="8755521" y="4657985"/>
              <a:ext cx="11805" cy="47221"/>
            </a:xfrm>
            <a:custGeom>
              <a:avLst/>
              <a:gdLst/>
              <a:ahLst/>
              <a:cxnLst/>
              <a:rect l="l" t="t" r="r" b="b"/>
              <a:pathLst>
                <a:path w="344" h="1376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221"/>
                  </a:lnTo>
                  <a:cubicBezTo>
                    <a:pt x="1" y="1324"/>
                    <a:pt x="86" y="1375"/>
                    <a:pt x="172" y="1375"/>
                  </a:cubicBezTo>
                  <a:cubicBezTo>
                    <a:pt x="257" y="1375"/>
                    <a:pt x="343" y="1324"/>
                    <a:pt x="343" y="1221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55;p24">
              <a:extLst>
                <a:ext uri="{FF2B5EF4-FFF2-40B4-BE49-F238E27FC236}">
                  <a16:creationId xmlns:a16="http://schemas.microsoft.com/office/drawing/2014/main" xmlns="" id="{978B2C59-2E81-6863-03C1-CA7C5F0B5C5E}"/>
                </a:ext>
              </a:extLst>
            </p:cNvPr>
            <p:cNvSpPr/>
            <p:nvPr/>
          </p:nvSpPr>
          <p:spPr>
            <a:xfrm>
              <a:off x="7322047" y="4647587"/>
              <a:ext cx="11771" cy="52128"/>
            </a:xfrm>
            <a:custGeom>
              <a:avLst/>
              <a:gdLst/>
              <a:ahLst/>
              <a:cxnLst/>
              <a:rect l="l" t="t" r="r" b="b"/>
              <a:pathLst>
                <a:path w="343" h="1519" extrusionOk="0">
                  <a:moveTo>
                    <a:pt x="172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364"/>
                  </a:lnTo>
                  <a:cubicBezTo>
                    <a:pt x="0" y="1467"/>
                    <a:pt x="86" y="1519"/>
                    <a:pt x="172" y="1519"/>
                  </a:cubicBezTo>
                  <a:cubicBezTo>
                    <a:pt x="257" y="1519"/>
                    <a:pt x="343" y="1467"/>
                    <a:pt x="343" y="1364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56;p24">
              <a:extLst>
                <a:ext uri="{FF2B5EF4-FFF2-40B4-BE49-F238E27FC236}">
                  <a16:creationId xmlns:a16="http://schemas.microsoft.com/office/drawing/2014/main" xmlns="" id="{1849410D-E113-DC7D-EA24-386E424377CF}"/>
                </a:ext>
              </a:extLst>
            </p:cNvPr>
            <p:cNvSpPr/>
            <p:nvPr/>
          </p:nvSpPr>
          <p:spPr>
            <a:xfrm>
              <a:off x="7360415" y="4655617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8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8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57;p24">
              <a:extLst>
                <a:ext uri="{FF2B5EF4-FFF2-40B4-BE49-F238E27FC236}">
                  <a16:creationId xmlns:a16="http://schemas.microsoft.com/office/drawing/2014/main" xmlns="" id="{CDB426D4-81EE-F0AA-3829-BEDE2C500AC9}"/>
                </a:ext>
              </a:extLst>
            </p:cNvPr>
            <p:cNvSpPr/>
            <p:nvPr/>
          </p:nvSpPr>
          <p:spPr>
            <a:xfrm>
              <a:off x="7172419" y="4939189"/>
              <a:ext cx="11805" cy="57997"/>
            </a:xfrm>
            <a:custGeom>
              <a:avLst/>
              <a:gdLst/>
              <a:ahLst/>
              <a:cxnLst/>
              <a:rect l="l" t="t" r="r" b="b"/>
              <a:pathLst>
                <a:path w="344" h="1690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518"/>
                  </a:lnTo>
                  <a:cubicBezTo>
                    <a:pt x="1" y="1632"/>
                    <a:pt x="86" y="1689"/>
                    <a:pt x="172" y="1689"/>
                  </a:cubicBezTo>
                  <a:cubicBezTo>
                    <a:pt x="257" y="1689"/>
                    <a:pt x="343" y="1632"/>
                    <a:pt x="343" y="1518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58;p24">
              <a:extLst>
                <a:ext uri="{FF2B5EF4-FFF2-40B4-BE49-F238E27FC236}">
                  <a16:creationId xmlns:a16="http://schemas.microsoft.com/office/drawing/2014/main" xmlns="" id="{ACDF1478-FA0A-E1DD-417B-77006C2858F9}"/>
                </a:ext>
              </a:extLst>
            </p:cNvPr>
            <p:cNvSpPr/>
            <p:nvPr/>
          </p:nvSpPr>
          <p:spPr>
            <a:xfrm>
              <a:off x="7207664" y="4944680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358"/>
                  </a:lnTo>
                  <a:cubicBezTo>
                    <a:pt x="1" y="1472"/>
                    <a:pt x="86" y="1529"/>
                    <a:pt x="172" y="1529"/>
                  </a:cubicBezTo>
                  <a:cubicBezTo>
                    <a:pt x="258" y="1529"/>
                    <a:pt x="343" y="1472"/>
                    <a:pt x="343" y="1358"/>
                  </a:cubicBezTo>
                  <a:lnTo>
                    <a:pt x="343" y="171"/>
                  </a:lnTo>
                  <a:cubicBezTo>
                    <a:pt x="343" y="57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59;p24">
              <a:extLst>
                <a:ext uri="{FF2B5EF4-FFF2-40B4-BE49-F238E27FC236}">
                  <a16:creationId xmlns:a16="http://schemas.microsoft.com/office/drawing/2014/main" xmlns="" id="{99E358EF-57CA-2A4C-53A2-E35F3777E8A8}"/>
                </a:ext>
              </a:extLst>
            </p:cNvPr>
            <p:cNvSpPr/>
            <p:nvPr/>
          </p:nvSpPr>
          <p:spPr>
            <a:xfrm>
              <a:off x="8804871" y="5066853"/>
              <a:ext cx="11771" cy="52540"/>
            </a:xfrm>
            <a:custGeom>
              <a:avLst/>
              <a:gdLst/>
              <a:ahLst/>
              <a:cxnLst/>
              <a:rect l="l" t="t" r="r" b="b"/>
              <a:pathLst>
                <a:path w="343" h="1531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7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60;p24">
              <a:extLst>
                <a:ext uri="{FF2B5EF4-FFF2-40B4-BE49-F238E27FC236}">
                  <a16:creationId xmlns:a16="http://schemas.microsoft.com/office/drawing/2014/main" xmlns="" id="{B2128A8A-FFB3-9BB4-CE83-96A84158AFFF}"/>
                </a:ext>
              </a:extLst>
            </p:cNvPr>
            <p:cNvSpPr/>
            <p:nvPr/>
          </p:nvSpPr>
          <p:spPr>
            <a:xfrm>
              <a:off x="8847974" y="5070010"/>
              <a:ext cx="12560" cy="47015"/>
            </a:xfrm>
            <a:custGeom>
              <a:avLst/>
              <a:gdLst/>
              <a:ahLst/>
              <a:cxnLst/>
              <a:rect l="l" t="t" r="r" b="b"/>
              <a:pathLst>
                <a:path w="366" h="1370" extrusionOk="0">
                  <a:moveTo>
                    <a:pt x="183" y="0"/>
                  </a:moveTo>
                  <a:cubicBezTo>
                    <a:pt x="91" y="0"/>
                    <a:pt x="0" y="57"/>
                    <a:pt x="0" y="171"/>
                  </a:cubicBezTo>
                  <a:lnTo>
                    <a:pt x="0" y="1198"/>
                  </a:lnTo>
                  <a:cubicBezTo>
                    <a:pt x="0" y="1313"/>
                    <a:pt x="91" y="1370"/>
                    <a:pt x="183" y="1370"/>
                  </a:cubicBezTo>
                  <a:cubicBezTo>
                    <a:pt x="274" y="1370"/>
                    <a:pt x="365" y="1313"/>
                    <a:pt x="365" y="1198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61;p24">
              <a:extLst>
                <a:ext uri="{FF2B5EF4-FFF2-40B4-BE49-F238E27FC236}">
                  <a16:creationId xmlns:a16="http://schemas.microsoft.com/office/drawing/2014/main" xmlns="" id="{D5DA5774-F502-D101-D5A9-987195D4074C}"/>
                </a:ext>
              </a:extLst>
            </p:cNvPr>
            <p:cNvSpPr/>
            <p:nvPr/>
          </p:nvSpPr>
          <p:spPr>
            <a:xfrm>
              <a:off x="8036450" y="3930850"/>
              <a:ext cx="11771" cy="49589"/>
            </a:xfrm>
            <a:custGeom>
              <a:avLst/>
              <a:gdLst/>
              <a:ahLst/>
              <a:cxnLst/>
              <a:rect l="l" t="t" r="r" b="b"/>
              <a:pathLst>
                <a:path w="343" h="1445" extrusionOk="0">
                  <a:moveTo>
                    <a:pt x="171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273"/>
                  </a:lnTo>
                  <a:cubicBezTo>
                    <a:pt x="0" y="1387"/>
                    <a:pt x="86" y="1444"/>
                    <a:pt x="171" y="1444"/>
                  </a:cubicBezTo>
                  <a:cubicBezTo>
                    <a:pt x="257" y="1444"/>
                    <a:pt x="342" y="1387"/>
                    <a:pt x="342" y="1273"/>
                  </a:cubicBezTo>
                  <a:lnTo>
                    <a:pt x="342" y="155"/>
                  </a:lnTo>
                  <a:cubicBezTo>
                    <a:pt x="342" y="52"/>
                    <a:pt x="257" y="1"/>
                    <a:pt x="17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62;p24">
              <a:extLst>
                <a:ext uri="{FF2B5EF4-FFF2-40B4-BE49-F238E27FC236}">
                  <a16:creationId xmlns:a16="http://schemas.microsoft.com/office/drawing/2014/main" xmlns="" id="{F89C3C5D-1018-6C62-CBFA-0009F647689C}"/>
                </a:ext>
              </a:extLst>
            </p:cNvPr>
            <p:cNvSpPr/>
            <p:nvPr/>
          </p:nvSpPr>
          <p:spPr>
            <a:xfrm>
              <a:off x="8066204" y="3941248"/>
              <a:ext cx="11771" cy="39191"/>
            </a:xfrm>
            <a:custGeom>
              <a:avLst/>
              <a:gdLst/>
              <a:ahLst/>
              <a:cxnLst/>
              <a:rect l="l" t="t" r="r" b="b"/>
              <a:pathLst>
                <a:path w="343" h="1142" extrusionOk="0">
                  <a:moveTo>
                    <a:pt x="172" y="0"/>
                  </a:moveTo>
                  <a:cubicBezTo>
                    <a:pt x="86" y="0"/>
                    <a:pt x="0" y="57"/>
                    <a:pt x="0" y="171"/>
                  </a:cubicBezTo>
                  <a:lnTo>
                    <a:pt x="0" y="970"/>
                  </a:lnTo>
                  <a:cubicBezTo>
                    <a:pt x="0" y="1084"/>
                    <a:pt x="86" y="1141"/>
                    <a:pt x="172" y="1141"/>
                  </a:cubicBezTo>
                  <a:cubicBezTo>
                    <a:pt x="257" y="1141"/>
                    <a:pt x="343" y="1084"/>
                    <a:pt x="343" y="970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63;p24">
              <a:extLst>
                <a:ext uri="{FF2B5EF4-FFF2-40B4-BE49-F238E27FC236}">
                  <a16:creationId xmlns:a16="http://schemas.microsoft.com/office/drawing/2014/main" xmlns="" id="{673F5B7A-0177-1C86-8597-CA7786D843EB}"/>
                </a:ext>
              </a:extLst>
            </p:cNvPr>
            <p:cNvSpPr/>
            <p:nvPr/>
          </p:nvSpPr>
          <p:spPr>
            <a:xfrm>
              <a:off x="7580532" y="4794675"/>
              <a:ext cx="10227" cy="44681"/>
            </a:xfrm>
            <a:custGeom>
              <a:avLst/>
              <a:gdLst/>
              <a:ahLst/>
              <a:cxnLst/>
              <a:rect l="l" t="t" r="r" b="b"/>
              <a:pathLst>
                <a:path w="298" h="1302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164"/>
                  </a:lnTo>
                  <a:cubicBezTo>
                    <a:pt x="1" y="1255"/>
                    <a:pt x="75" y="1301"/>
                    <a:pt x="149" y="1301"/>
                  </a:cubicBezTo>
                  <a:cubicBezTo>
                    <a:pt x="223" y="1301"/>
                    <a:pt x="297" y="1255"/>
                    <a:pt x="297" y="1164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64;p24">
              <a:extLst>
                <a:ext uri="{FF2B5EF4-FFF2-40B4-BE49-F238E27FC236}">
                  <a16:creationId xmlns:a16="http://schemas.microsoft.com/office/drawing/2014/main" xmlns="" id="{6BCFA249-28A6-CE1A-EB1C-F8E2F427CB5B}"/>
                </a:ext>
              </a:extLst>
            </p:cNvPr>
            <p:cNvSpPr/>
            <p:nvPr/>
          </p:nvSpPr>
          <p:spPr>
            <a:xfrm>
              <a:off x="7628338" y="4794675"/>
              <a:ext cx="9403" cy="36823"/>
            </a:xfrm>
            <a:custGeom>
              <a:avLst/>
              <a:gdLst/>
              <a:ahLst/>
              <a:cxnLst/>
              <a:rect l="l" t="t" r="r" b="b"/>
              <a:pathLst>
                <a:path w="274" h="1073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936"/>
                  </a:lnTo>
                  <a:cubicBezTo>
                    <a:pt x="0" y="1027"/>
                    <a:pt x="69" y="1073"/>
                    <a:pt x="137" y="1073"/>
                  </a:cubicBezTo>
                  <a:cubicBezTo>
                    <a:pt x="205" y="1073"/>
                    <a:pt x="274" y="1027"/>
                    <a:pt x="274" y="936"/>
                  </a:cubicBezTo>
                  <a:lnTo>
                    <a:pt x="274" y="137"/>
                  </a:lnTo>
                  <a:cubicBezTo>
                    <a:pt x="274" y="46"/>
                    <a:pt x="205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6" name="Google Shape;465;p24">
              <a:extLst>
                <a:ext uri="{FF2B5EF4-FFF2-40B4-BE49-F238E27FC236}">
                  <a16:creationId xmlns:a16="http://schemas.microsoft.com/office/drawing/2014/main" xmlns="" id="{840C88B7-E9DC-AAB0-F913-881E63E0B2F2}"/>
                </a:ext>
              </a:extLst>
            </p:cNvPr>
            <p:cNvGrpSpPr/>
            <p:nvPr/>
          </p:nvGrpSpPr>
          <p:grpSpPr>
            <a:xfrm>
              <a:off x="8267893" y="1920039"/>
              <a:ext cx="890273" cy="685355"/>
              <a:chOff x="8267893" y="1920039"/>
              <a:chExt cx="890273" cy="685355"/>
            </a:xfrm>
          </p:grpSpPr>
          <p:sp>
            <p:nvSpPr>
              <p:cNvPr id="446" name="Google Shape;466;p24">
                <a:extLst>
                  <a:ext uri="{FF2B5EF4-FFF2-40B4-BE49-F238E27FC236}">
                    <a16:creationId xmlns:a16="http://schemas.microsoft.com/office/drawing/2014/main" xmlns="" id="{D8299129-8AD5-F5F3-E9EE-CC31CA4F9E44}"/>
                  </a:ext>
                </a:extLst>
              </p:cNvPr>
              <p:cNvSpPr/>
              <p:nvPr/>
            </p:nvSpPr>
            <p:spPr>
              <a:xfrm>
                <a:off x="8267893" y="1920039"/>
                <a:ext cx="890265" cy="685355"/>
              </a:xfrm>
              <a:custGeom>
                <a:avLst/>
                <a:gdLst/>
                <a:ahLst/>
                <a:cxnLst/>
                <a:rect l="l" t="t" r="r" b="b"/>
                <a:pathLst>
                  <a:path w="25942" h="19971" extrusionOk="0">
                    <a:moveTo>
                      <a:pt x="9705" y="1"/>
                    </a:moveTo>
                    <a:cubicBezTo>
                      <a:pt x="7527" y="1"/>
                      <a:pt x="5973" y="655"/>
                      <a:pt x="8435" y="3009"/>
                    </a:cubicBezTo>
                    <a:cubicBezTo>
                      <a:pt x="10695" y="5086"/>
                      <a:pt x="14849" y="6638"/>
                      <a:pt x="17770" y="7505"/>
                    </a:cubicBezTo>
                    <a:cubicBezTo>
                      <a:pt x="16612" y="7411"/>
                      <a:pt x="11802" y="6606"/>
                      <a:pt x="7521" y="6606"/>
                    </a:cubicBezTo>
                    <a:cubicBezTo>
                      <a:pt x="3532" y="6606"/>
                      <a:pt x="1" y="7304"/>
                      <a:pt x="309" y="9925"/>
                    </a:cubicBezTo>
                    <a:cubicBezTo>
                      <a:pt x="574" y="12205"/>
                      <a:pt x="8728" y="12815"/>
                      <a:pt x="14639" y="12815"/>
                    </a:cubicBezTo>
                    <a:cubicBezTo>
                      <a:pt x="16359" y="12815"/>
                      <a:pt x="17889" y="12764"/>
                      <a:pt x="18980" y="12686"/>
                    </a:cubicBezTo>
                    <a:lnTo>
                      <a:pt x="18980" y="12686"/>
                    </a:lnTo>
                    <a:cubicBezTo>
                      <a:pt x="14324" y="14421"/>
                      <a:pt x="9142" y="14946"/>
                      <a:pt x="6015" y="15631"/>
                    </a:cubicBezTo>
                    <a:cubicBezTo>
                      <a:pt x="905" y="16609"/>
                      <a:pt x="1306" y="19970"/>
                      <a:pt x="6427" y="19970"/>
                    </a:cubicBezTo>
                    <a:cubicBezTo>
                      <a:pt x="6682" y="19970"/>
                      <a:pt x="6948" y="19962"/>
                      <a:pt x="7225" y="19945"/>
                    </a:cubicBezTo>
                    <a:cubicBezTo>
                      <a:pt x="12931" y="19625"/>
                      <a:pt x="19893" y="18347"/>
                      <a:pt x="25942" y="17023"/>
                    </a:cubicBezTo>
                    <a:lnTo>
                      <a:pt x="25942" y="4629"/>
                    </a:lnTo>
                    <a:cubicBezTo>
                      <a:pt x="22016" y="3077"/>
                      <a:pt x="17702" y="1799"/>
                      <a:pt x="13981" y="589"/>
                    </a:cubicBezTo>
                    <a:cubicBezTo>
                      <a:pt x="12996" y="310"/>
                      <a:pt x="11203" y="1"/>
                      <a:pt x="9705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67;p24">
                <a:extLst>
                  <a:ext uri="{FF2B5EF4-FFF2-40B4-BE49-F238E27FC236}">
                    <a16:creationId xmlns:a16="http://schemas.microsoft.com/office/drawing/2014/main" xmlns="" id="{96E08E34-C891-2C9C-CF5D-72CC72934A38}"/>
                  </a:ext>
                </a:extLst>
              </p:cNvPr>
              <p:cNvSpPr/>
              <p:nvPr/>
            </p:nvSpPr>
            <p:spPr>
              <a:xfrm>
                <a:off x="8600128" y="1969526"/>
                <a:ext cx="558037" cy="233153"/>
              </a:xfrm>
              <a:custGeom>
                <a:avLst/>
                <a:gdLst/>
                <a:ahLst/>
                <a:cxnLst/>
                <a:rect l="l" t="t" r="r" b="b"/>
                <a:pathLst>
                  <a:path w="16261" h="6794" extrusionOk="0">
                    <a:moveTo>
                      <a:pt x="487" y="1"/>
                    </a:moveTo>
                    <a:cubicBezTo>
                      <a:pt x="190" y="1"/>
                      <a:pt x="1" y="463"/>
                      <a:pt x="306" y="653"/>
                    </a:cubicBezTo>
                    <a:cubicBezTo>
                      <a:pt x="5031" y="3712"/>
                      <a:pt x="10646" y="5675"/>
                      <a:pt x="16261" y="6793"/>
                    </a:cubicBezTo>
                    <a:lnTo>
                      <a:pt x="16261" y="6086"/>
                    </a:lnTo>
                    <a:cubicBezTo>
                      <a:pt x="10760" y="4967"/>
                      <a:pt x="5282" y="3027"/>
                      <a:pt x="671" y="60"/>
                    </a:cubicBezTo>
                    <a:cubicBezTo>
                      <a:pt x="607" y="19"/>
                      <a:pt x="545" y="1"/>
                      <a:pt x="487" y="1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68;p24">
                <a:extLst>
                  <a:ext uri="{FF2B5EF4-FFF2-40B4-BE49-F238E27FC236}">
                    <a16:creationId xmlns:a16="http://schemas.microsoft.com/office/drawing/2014/main" xmlns="" id="{95327797-6CA9-1CFC-3541-9AEE55AF76A3}"/>
                  </a:ext>
                </a:extLst>
              </p:cNvPr>
              <p:cNvSpPr/>
              <p:nvPr/>
            </p:nvSpPr>
            <p:spPr>
              <a:xfrm>
                <a:off x="8352110" y="2225369"/>
                <a:ext cx="806049" cy="51716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1507" extrusionOk="0">
                    <a:moveTo>
                      <a:pt x="11990" y="0"/>
                    </a:moveTo>
                    <a:cubicBezTo>
                      <a:pt x="8126" y="0"/>
                      <a:pt x="4258" y="160"/>
                      <a:pt x="457" y="160"/>
                    </a:cubicBezTo>
                    <a:cubicBezTo>
                      <a:pt x="1" y="160"/>
                      <a:pt x="1" y="868"/>
                      <a:pt x="457" y="868"/>
                    </a:cubicBezTo>
                    <a:cubicBezTo>
                      <a:pt x="4258" y="856"/>
                      <a:pt x="8126" y="691"/>
                      <a:pt x="11990" y="691"/>
                    </a:cubicBezTo>
                    <a:cubicBezTo>
                      <a:pt x="15853" y="691"/>
                      <a:pt x="19710" y="856"/>
                      <a:pt x="23488" y="1507"/>
                    </a:cubicBezTo>
                    <a:lnTo>
                      <a:pt x="23488" y="799"/>
                    </a:lnTo>
                    <a:cubicBezTo>
                      <a:pt x="19710" y="160"/>
                      <a:pt x="15853" y="0"/>
                      <a:pt x="11990" y="0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69;p24">
                <a:extLst>
                  <a:ext uri="{FF2B5EF4-FFF2-40B4-BE49-F238E27FC236}">
                    <a16:creationId xmlns:a16="http://schemas.microsoft.com/office/drawing/2014/main" xmlns="" id="{688B2816-20BF-E960-F2D1-677DA4F67D5A}"/>
                  </a:ext>
                </a:extLst>
              </p:cNvPr>
              <p:cNvSpPr/>
              <p:nvPr/>
            </p:nvSpPr>
            <p:spPr>
              <a:xfrm>
                <a:off x="8480529" y="2421189"/>
                <a:ext cx="677633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19746" h="3795" extrusionOk="0">
                    <a:moveTo>
                      <a:pt x="19746" y="1"/>
                    </a:moveTo>
                    <a:cubicBezTo>
                      <a:pt x="13241" y="503"/>
                      <a:pt x="6850" y="1872"/>
                      <a:pt x="413" y="3105"/>
                    </a:cubicBezTo>
                    <a:cubicBezTo>
                      <a:pt x="0" y="3192"/>
                      <a:pt x="145" y="3795"/>
                      <a:pt x="553" y="3795"/>
                    </a:cubicBezTo>
                    <a:cubicBezTo>
                      <a:pt x="574" y="3795"/>
                      <a:pt x="596" y="3793"/>
                      <a:pt x="618" y="3790"/>
                    </a:cubicBezTo>
                    <a:cubicBezTo>
                      <a:pt x="6964" y="2557"/>
                      <a:pt x="13309" y="1188"/>
                      <a:pt x="19746" y="708"/>
                    </a:cubicBezTo>
                    <a:lnTo>
                      <a:pt x="19746" y="1"/>
                    </a:ln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70;p24">
                <a:extLst>
                  <a:ext uri="{FF2B5EF4-FFF2-40B4-BE49-F238E27FC236}">
                    <a16:creationId xmlns:a16="http://schemas.microsoft.com/office/drawing/2014/main" xmlns="" id="{E3997783-FE2E-5BBE-A2BB-EBDDE1B745A2}"/>
                  </a:ext>
                </a:extLst>
              </p:cNvPr>
              <p:cNvSpPr/>
              <p:nvPr/>
            </p:nvSpPr>
            <p:spPr>
              <a:xfrm>
                <a:off x="8675456" y="2081884"/>
                <a:ext cx="482710" cy="421247"/>
              </a:xfrm>
              <a:custGeom>
                <a:avLst/>
                <a:gdLst/>
                <a:ahLst/>
                <a:cxnLst/>
                <a:rect l="l" t="t" r="r" b="b"/>
                <a:pathLst>
                  <a:path w="14066" h="12275" extrusionOk="0">
                    <a:moveTo>
                      <a:pt x="5947" y="1"/>
                    </a:moveTo>
                    <a:cubicBezTo>
                      <a:pt x="4617" y="1"/>
                      <a:pt x="3672" y="406"/>
                      <a:pt x="5187" y="1853"/>
                    </a:cubicBezTo>
                    <a:cubicBezTo>
                      <a:pt x="6556" y="3131"/>
                      <a:pt x="9113" y="4090"/>
                      <a:pt x="10916" y="4615"/>
                    </a:cubicBezTo>
                    <a:cubicBezTo>
                      <a:pt x="10195" y="4556"/>
                      <a:pt x="7242" y="4063"/>
                      <a:pt x="4615" y="4063"/>
                    </a:cubicBezTo>
                    <a:cubicBezTo>
                      <a:pt x="2167" y="4063"/>
                      <a:pt x="1" y="4491"/>
                      <a:pt x="188" y="6099"/>
                    </a:cubicBezTo>
                    <a:cubicBezTo>
                      <a:pt x="346" y="7488"/>
                      <a:pt x="5300" y="7875"/>
                      <a:pt x="8923" y="7875"/>
                    </a:cubicBezTo>
                    <a:cubicBezTo>
                      <a:pt x="10003" y="7875"/>
                      <a:pt x="10965" y="7840"/>
                      <a:pt x="11646" y="7788"/>
                    </a:cubicBezTo>
                    <a:lnTo>
                      <a:pt x="11646" y="7788"/>
                    </a:lnTo>
                    <a:cubicBezTo>
                      <a:pt x="8793" y="8861"/>
                      <a:pt x="5598" y="9180"/>
                      <a:pt x="3680" y="9591"/>
                    </a:cubicBezTo>
                    <a:cubicBezTo>
                      <a:pt x="537" y="10202"/>
                      <a:pt x="796" y="12275"/>
                      <a:pt x="3980" y="12275"/>
                    </a:cubicBezTo>
                    <a:cubicBezTo>
                      <a:pt x="4125" y="12275"/>
                      <a:pt x="4276" y="12271"/>
                      <a:pt x="4434" y="12262"/>
                    </a:cubicBezTo>
                    <a:cubicBezTo>
                      <a:pt x="7355" y="12079"/>
                      <a:pt x="10825" y="11508"/>
                      <a:pt x="14066" y="10846"/>
                    </a:cubicBezTo>
                    <a:lnTo>
                      <a:pt x="14066" y="2150"/>
                    </a:lnTo>
                    <a:cubicBezTo>
                      <a:pt x="12194" y="1511"/>
                      <a:pt x="10277" y="917"/>
                      <a:pt x="8565" y="370"/>
                    </a:cubicBezTo>
                    <a:cubicBezTo>
                      <a:pt x="7960" y="193"/>
                      <a:pt x="6863" y="1"/>
                      <a:pt x="5947" y="1"/>
                    </a:cubicBezTo>
                    <a:close/>
                  </a:path>
                </a:pathLst>
              </a:custGeom>
              <a:solidFill>
                <a:srgbClr val="A53A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7" name="Google Shape;471;p24">
              <a:extLst>
                <a:ext uri="{FF2B5EF4-FFF2-40B4-BE49-F238E27FC236}">
                  <a16:creationId xmlns:a16="http://schemas.microsoft.com/office/drawing/2014/main" xmlns="" id="{2DBC6F6C-D899-8AA1-EEF8-4967EFB89EAD}"/>
                </a:ext>
              </a:extLst>
            </p:cNvPr>
            <p:cNvSpPr/>
            <p:nvPr/>
          </p:nvSpPr>
          <p:spPr>
            <a:xfrm>
              <a:off x="1847835" y="4393908"/>
              <a:ext cx="849461" cy="672726"/>
            </a:xfrm>
            <a:custGeom>
              <a:avLst/>
              <a:gdLst/>
              <a:ahLst/>
              <a:cxnLst/>
              <a:rect l="l" t="t" r="r" b="b"/>
              <a:pathLst>
                <a:path w="24753" h="19603" extrusionOk="0">
                  <a:moveTo>
                    <a:pt x="9154" y="0"/>
                  </a:moveTo>
                  <a:cubicBezTo>
                    <a:pt x="7784" y="0"/>
                    <a:pt x="6757" y="2694"/>
                    <a:pt x="6301" y="3629"/>
                  </a:cubicBezTo>
                  <a:cubicBezTo>
                    <a:pt x="4064" y="8446"/>
                    <a:pt x="2306" y="13444"/>
                    <a:pt x="1" y="18260"/>
                  </a:cubicBezTo>
                  <a:lnTo>
                    <a:pt x="92" y="19561"/>
                  </a:lnTo>
                  <a:cubicBezTo>
                    <a:pt x="1507" y="19561"/>
                    <a:pt x="3217" y="19602"/>
                    <a:pt x="4828" y="19602"/>
                  </a:cubicBezTo>
                  <a:cubicBezTo>
                    <a:pt x="5634" y="19602"/>
                    <a:pt x="6415" y="19592"/>
                    <a:pt x="7122" y="19561"/>
                  </a:cubicBezTo>
                  <a:cubicBezTo>
                    <a:pt x="12030" y="19379"/>
                    <a:pt x="16663" y="19196"/>
                    <a:pt x="21206" y="17530"/>
                  </a:cubicBezTo>
                  <a:cubicBezTo>
                    <a:pt x="24752" y="16251"/>
                    <a:pt x="24634" y="13625"/>
                    <a:pt x="20939" y="13625"/>
                  </a:cubicBezTo>
                  <a:cubicBezTo>
                    <a:pt x="20877" y="13625"/>
                    <a:pt x="20814" y="13625"/>
                    <a:pt x="20749" y="13627"/>
                  </a:cubicBezTo>
                  <a:cubicBezTo>
                    <a:pt x="18464" y="13710"/>
                    <a:pt x="14967" y="15250"/>
                    <a:pt x="12534" y="15250"/>
                  </a:cubicBezTo>
                  <a:cubicBezTo>
                    <a:pt x="12294" y="15250"/>
                    <a:pt x="12064" y="15235"/>
                    <a:pt x="11847" y="15202"/>
                  </a:cubicBezTo>
                  <a:cubicBezTo>
                    <a:pt x="14449" y="14083"/>
                    <a:pt x="17234" y="12235"/>
                    <a:pt x="19083" y="11116"/>
                  </a:cubicBezTo>
                  <a:cubicBezTo>
                    <a:pt x="20201" y="10386"/>
                    <a:pt x="24629" y="7784"/>
                    <a:pt x="21571" y="6962"/>
                  </a:cubicBezTo>
                  <a:cubicBezTo>
                    <a:pt x="21299" y="6874"/>
                    <a:pt x="21025" y="6835"/>
                    <a:pt x="20751" y="6835"/>
                  </a:cubicBezTo>
                  <a:cubicBezTo>
                    <a:pt x="19248" y="6835"/>
                    <a:pt x="17721" y="8005"/>
                    <a:pt x="16389" y="8719"/>
                  </a:cubicBezTo>
                  <a:cubicBezTo>
                    <a:pt x="14358" y="9747"/>
                    <a:pt x="11573" y="11869"/>
                    <a:pt x="9542" y="12600"/>
                  </a:cubicBezTo>
                  <a:cubicBezTo>
                    <a:pt x="11117" y="10842"/>
                    <a:pt x="12418" y="8811"/>
                    <a:pt x="13879" y="6962"/>
                  </a:cubicBezTo>
                  <a:cubicBezTo>
                    <a:pt x="14723" y="5935"/>
                    <a:pt x="17873" y="3264"/>
                    <a:pt x="15933" y="2055"/>
                  </a:cubicBezTo>
                  <a:cubicBezTo>
                    <a:pt x="15722" y="1922"/>
                    <a:pt x="15498" y="1861"/>
                    <a:pt x="15262" y="1861"/>
                  </a:cubicBezTo>
                  <a:cubicBezTo>
                    <a:pt x="12689" y="1861"/>
                    <a:pt x="8762" y="9133"/>
                    <a:pt x="6483" y="10660"/>
                  </a:cubicBezTo>
                  <a:cubicBezTo>
                    <a:pt x="7876" y="7966"/>
                    <a:pt x="8606" y="5478"/>
                    <a:pt x="9542" y="3059"/>
                  </a:cubicBezTo>
                  <a:cubicBezTo>
                    <a:pt x="9816" y="2146"/>
                    <a:pt x="10637" y="0"/>
                    <a:pt x="915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72;p24">
              <a:extLst>
                <a:ext uri="{FF2B5EF4-FFF2-40B4-BE49-F238E27FC236}">
                  <a16:creationId xmlns:a16="http://schemas.microsoft.com/office/drawing/2014/main" xmlns="" id="{CD9AED22-FD95-DC38-F460-D3A10AE92600}"/>
                </a:ext>
              </a:extLst>
            </p:cNvPr>
            <p:cNvSpPr/>
            <p:nvPr/>
          </p:nvSpPr>
          <p:spPr>
            <a:xfrm>
              <a:off x="1836338" y="4678063"/>
              <a:ext cx="715211" cy="388817"/>
            </a:xfrm>
            <a:custGeom>
              <a:avLst/>
              <a:gdLst/>
              <a:ahLst/>
              <a:cxnLst/>
              <a:rect l="l" t="t" r="r" b="b"/>
              <a:pathLst>
                <a:path w="20841" h="11330" extrusionOk="0">
                  <a:moveTo>
                    <a:pt x="20347" y="0"/>
                  </a:moveTo>
                  <a:cubicBezTo>
                    <a:pt x="20292" y="0"/>
                    <a:pt x="20232" y="16"/>
                    <a:pt x="20171" y="51"/>
                  </a:cubicBezTo>
                  <a:cubicBezTo>
                    <a:pt x="16451" y="2151"/>
                    <a:pt x="12662" y="4137"/>
                    <a:pt x="8987" y="6328"/>
                  </a:cubicBezTo>
                  <a:cubicBezTo>
                    <a:pt x="7252" y="7378"/>
                    <a:pt x="5426" y="8360"/>
                    <a:pt x="3531" y="9113"/>
                  </a:cubicBezTo>
                  <a:cubicBezTo>
                    <a:pt x="2413" y="9570"/>
                    <a:pt x="1180" y="9958"/>
                    <a:pt x="267" y="10756"/>
                  </a:cubicBezTo>
                  <a:cubicBezTo>
                    <a:pt x="1" y="10987"/>
                    <a:pt x="246" y="11329"/>
                    <a:pt x="519" y="11329"/>
                  </a:cubicBezTo>
                  <a:cubicBezTo>
                    <a:pt x="596" y="11329"/>
                    <a:pt x="676" y="11302"/>
                    <a:pt x="747" y="11236"/>
                  </a:cubicBezTo>
                  <a:cubicBezTo>
                    <a:pt x="1797" y="10346"/>
                    <a:pt x="3235" y="10026"/>
                    <a:pt x="4467" y="9478"/>
                  </a:cubicBezTo>
                  <a:cubicBezTo>
                    <a:pt x="6293" y="8679"/>
                    <a:pt x="8074" y="7698"/>
                    <a:pt x="9786" y="6671"/>
                  </a:cubicBezTo>
                  <a:cubicBezTo>
                    <a:pt x="13301" y="4548"/>
                    <a:pt x="16953" y="2654"/>
                    <a:pt x="20513" y="645"/>
                  </a:cubicBezTo>
                  <a:cubicBezTo>
                    <a:pt x="20841" y="452"/>
                    <a:pt x="20648" y="0"/>
                    <a:pt x="20347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73;p24">
              <a:extLst>
                <a:ext uri="{FF2B5EF4-FFF2-40B4-BE49-F238E27FC236}">
                  <a16:creationId xmlns:a16="http://schemas.microsoft.com/office/drawing/2014/main" xmlns="" id="{03FFD5FD-9796-9295-C86C-567DAF1C4892}"/>
                </a:ext>
              </a:extLst>
            </p:cNvPr>
            <p:cNvSpPr/>
            <p:nvPr/>
          </p:nvSpPr>
          <p:spPr>
            <a:xfrm>
              <a:off x="1833147" y="4518757"/>
              <a:ext cx="520562" cy="544893"/>
            </a:xfrm>
            <a:custGeom>
              <a:avLst/>
              <a:gdLst/>
              <a:ahLst/>
              <a:cxnLst/>
              <a:rect l="l" t="t" r="r" b="b"/>
              <a:pathLst>
                <a:path w="15169" h="15878" extrusionOk="0">
                  <a:moveTo>
                    <a:pt x="14670" y="0"/>
                  </a:moveTo>
                  <a:cubicBezTo>
                    <a:pt x="14592" y="0"/>
                    <a:pt x="14512" y="32"/>
                    <a:pt x="14444" y="106"/>
                  </a:cubicBezTo>
                  <a:cubicBezTo>
                    <a:pt x="12070" y="2662"/>
                    <a:pt x="9810" y="5310"/>
                    <a:pt x="7710" y="8049"/>
                  </a:cubicBezTo>
                  <a:cubicBezTo>
                    <a:pt x="5519" y="10902"/>
                    <a:pt x="3031" y="13047"/>
                    <a:pt x="269" y="15307"/>
                  </a:cubicBezTo>
                  <a:cubicBezTo>
                    <a:pt x="1" y="15522"/>
                    <a:pt x="238" y="15877"/>
                    <a:pt x="518" y="15877"/>
                  </a:cubicBezTo>
                  <a:cubicBezTo>
                    <a:pt x="594" y="15877"/>
                    <a:pt x="675" y="15850"/>
                    <a:pt x="748" y="15787"/>
                  </a:cubicBezTo>
                  <a:cubicBezTo>
                    <a:pt x="3099" y="13892"/>
                    <a:pt x="5542" y="12066"/>
                    <a:pt x="7368" y="9624"/>
                  </a:cubicBezTo>
                  <a:cubicBezTo>
                    <a:pt x="9742" y="6497"/>
                    <a:pt x="12252" y="3484"/>
                    <a:pt x="14923" y="608"/>
                  </a:cubicBezTo>
                  <a:cubicBezTo>
                    <a:pt x="15169" y="345"/>
                    <a:pt x="14929" y="0"/>
                    <a:pt x="14670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74;p24">
              <a:extLst>
                <a:ext uri="{FF2B5EF4-FFF2-40B4-BE49-F238E27FC236}">
                  <a16:creationId xmlns:a16="http://schemas.microsoft.com/office/drawing/2014/main" xmlns="" id="{BBFB47FE-A21E-94B6-35D3-B57C80DCC056}"/>
                </a:ext>
              </a:extLst>
            </p:cNvPr>
            <p:cNvSpPr/>
            <p:nvPr/>
          </p:nvSpPr>
          <p:spPr>
            <a:xfrm>
              <a:off x="1835240" y="4443189"/>
              <a:ext cx="318947" cy="611984"/>
            </a:xfrm>
            <a:custGeom>
              <a:avLst/>
              <a:gdLst/>
              <a:ahLst/>
              <a:cxnLst/>
              <a:rect l="l" t="t" r="r" b="b"/>
              <a:pathLst>
                <a:path w="9294" h="17833" extrusionOk="0">
                  <a:moveTo>
                    <a:pt x="8862" y="0"/>
                  </a:moveTo>
                  <a:cubicBezTo>
                    <a:pt x="8726" y="0"/>
                    <a:pt x="8593" y="70"/>
                    <a:pt x="8539" y="230"/>
                  </a:cubicBezTo>
                  <a:cubicBezTo>
                    <a:pt x="7672" y="3243"/>
                    <a:pt x="6029" y="5914"/>
                    <a:pt x="4842" y="8790"/>
                  </a:cubicBezTo>
                  <a:cubicBezTo>
                    <a:pt x="3586" y="11780"/>
                    <a:pt x="2285" y="14702"/>
                    <a:pt x="208" y="17235"/>
                  </a:cubicBezTo>
                  <a:cubicBezTo>
                    <a:pt x="1" y="17495"/>
                    <a:pt x="225" y="17832"/>
                    <a:pt x="465" y="17832"/>
                  </a:cubicBezTo>
                  <a:cubicBezTo>
                    <a:pt x="542" y="17832"/>
                    <a:pt x="621" y="17798"/>
                    <a:pt x="687" y="17715"/>
                  </a:cubicBezTo>
                  <a:cubicBezTo>
                    <a:pt x="2650" y="15364"/>
                    <a:pt x="3974" y="12670"/>
                    <a:pt x="5138" y="9863"/>
                  </a:cubicBezTo>
                  <a:cubicBezTo>
                    <a:pt x="6462" y="6690"/>
                    <a:pt x="8265" y="3723"/>
                    <a:pt x="9224" y="436"/>
                  </a:cubicBezTo>
                  <a:cubicBezTo>
                    <a:pt x="9294" y="171"/>
                    <a:pt x="9075" y="0"/>
                    <a:pt x="8862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75;p24">
              <a:extLst>
                <a:ext uri="{FF2B5EF4-FFF2-40B4-BE49-F238E27FC236}">
                  <a16:creationId xmlns:a16="http://schemas.microsoft.com/office/drawing/2014/main" xmlns="" id="{0B8ABD76-4107-6479-382F-C6FC79E90141}"/>
                </a:ext>
              </a:extLst>
            </p:cNvPr>
            <p:cNvSpPr/>
            <p:nvPr/>
          </p:nvSpPr>
          <p:spPr>
            <a:xfrm>
              <a:off x="1850992" y="4900068"/>
              <a:ext cx="738101" cy="155390"/>
            </a:xfrm>
            <a:custGeom>
              <a:avLst/>
              <a:gdLst/>
              <a:ahLst/>
              <a:cxnLst/>
              <a:rect l="l" t="t" r="r" b="b"/>
              <a:pathLst>
                <a:path w="21508" h="4528" extrusionOk="0">
                  <a:moveTo>
                    <a:pt x="21045" y="1"/>
                  </a:moveTo>
                  <a:cubicBezTo>
                    <a:pt x="21009" y="1"/>
                    <a:pt x="20971" y="6"/>
                    <a:pt x="20931" y="19"/>
                  </a:cubicBezTo>
                  <a:cubicBezTo>
                    <a:pt x="17827" y="1069"/>
                    <a:pt x="14403" y="1412"/>
                    <a:pt x="11185" y="1982"/>
                  </a:cubicBezTo>
                  <a:cubicBezTo>
                    <a:pt x="9313" y="2302"/>
                    <a:pt x="7464" y="2553"/>
                    <a:pt x="5592" y="2872"/>
                  </a:cubicBezTo>
                  <a:cubicBezTo>
                    <a:pt x="3981" y="3169"/>
                    <a:pt x="2489" y="3820"/>
                    <a:pt x="840" y="3820"/>
                  </a:cubicBezTo>
                  <a:cubicBezTo>
                    <a:pt x="713" y="3820"/>
                    <a:pt x="585" y="3816"/>
                    <a:pt x="457" y="3808"/>
                  </a:cubicBezTo>
                  <a:cubicBezTo>
                    <a:pt x="449" y="3808"/>
                    <a:pt x="442" y="3808"/>
                    <a:pt x="435" y="3808"/>
                  </a:cubicBezTo>
                  <a:cubicBezTo>
                    <a:pt x="0" y="3808"/>
                    <a:pt x="7" y="4493"/>
                    <a:pt x="457" y="4516"/>
                  </a:cubicBezTo>
                  <a:cubicBezTo>
                    <a:pt x="585" y="4523"/>
                    <a:pt x="713" y="4527"/>
                    <a:pt x="841" y="4527"/>
                  </a:cubicBezTo>
                  <a:cubicBezTo>
                    <a:pt x="2232" y="4527"/>
                    <a:pt x="3572" y="4095"/>
                    <a:pt x="4930" y="3740"/>
                  </a:cubicBezTo>
                  <a:cubicBezTo>
                    <a:pt x="6688" y="3283"/>
                    <a:pt x="8537" y="3123"/>
                    <a:pt x="10340" y="2827"/>
                  </a:cubicBezTo>
                  <a:cubicBezTo>
                    <a:pt x="12120" y="2530"/>
                    <a:pt x="13901" y="2142"/>
                    <a:pt x="15704" y="1845"/>
                  </a:cubicBezTo>
                  <a:cubicBezTo>
                    <a:pt x="17530" y="1548"/>
                    <a:pt x="19356" y="1297"/>
                    <a:pt x="21114" y="704"/>
                  </a:cubicBezTo>
                  <a:cubicBezTo>
                    <a:pt x="21507" y="559"/>
                    <a:pt x="21393" y="1"/>
                    <a:pt x="2104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76;p24">
              <a:extLst>
                <a:ext uri="{FF2B5EF4-FFF2-40B4-BE49-F238E27FC236}">
                  <a16:creationId xmlns:a16="http://schemas.microsoft.com/office/drawing/2014/main" xmlns="" id="{1FB6CAA0-7A99-D3BD-2853-63A8DA810C98}"/>
                </a:ext>
              </a:extLst>
            </p:cNvPr>
            <p:cNvSpPr/>
            <p:nvPr/>
          </p:nvSpPr>
          <p:spPr>
            <a:xfrm>
              <a:off x="2" y="3466800"/>
              <a:ext cx="842632" cy="1674385"/>
            </a:xfrm>
            <a:custGeom>
              <a:avLst/>
              <a:gdLst/>
              <a:ahLst/>
              <a:cxnLst/>
              <a:rect l="l" t="t" r="r" b="b"/>
              <a:pathLst>
                <a:path w="24554" h="48791" extrusionOk="0">
                  <a:moveTo>
                    <a:pt x="2805" y="1"/>
                  </a:moveTo>
                  <a:cubicBezTo>
                    <a:pt x="2747" y="1"/>
                    <a:pt x="2687" y="5"/>
                    <a:pt x="2625" y="13"/>
                  </a:cubicBezTo>
                  <a:cubicBezTo>
                    <a:pt x="1666" y="13"/>
                    <a:pt x="753" y="835"/>
                    <a:pt x="0" y="1862"/>
                  </a:cubicBezTo>
                  <a:lnTo>
                    <a:pt x="0" y="48791"/>
                  </a:lnTo>
                  <a:lnTo>
                    <a:pt x="12782" y="48791"/>
                  </a:lnTo>
                  <a:cubicBezTo>
                    <a:pt x="12782" y="45869"/>
                    <a:pt x="13284" y="42947"/>
                    <a:pt x="13946" y="40048"/>
                  </a:cubicBezTo>
                  <a:cubicBezTo>
                    <a:pt x="15430" y="31694"/>
                    <a:pt x="20246" y="25212"/>
                    <a:pt x="23396" y="17246"/>
                  </a:cubicBezTo>
                  <a:cubicBezTo>
                    <a:pt x="24554" y="14254"/>
                    <a:pt x="24111" y="13203"/>
                    <a:pt x="22987" y="13203"/>
                  </a:cubicBezTo>
                  <a:cubicBezTo>
                    <a:pt x="21606" y="13203"/>
                    <a:pt x="19197" y="14788"/>
                    <a:pt x="17461" y="16310"/>
                  </a:cubicBezTo>
                  <a:cubicBezTo>
                    <a:pt x="12463" y="20579"/>
                    <a:pt x="10614" y="26148"/>
                    <a:pt x="6893" y="31329"/>
                  </a:cubicBezTo>
                  <a:cubicBezTo>
                    <a:pt x="7829" y="27244"/>
                    <a:pt x="9495" y="23181"/>
                    <a:pt x="11162" y="19278"/>
                  </a:cubicBezTo>
                  <a:cubicBezTo>
                    <a:pt x="12828" y="15762"/>
                    <a:pt x="20246" y="6861"/>
                    <a:pt x="16526" y="3893"/>
                  </a:cubicBezTo>
                  <a:cubicBezTo>
                    <a:pt x="16142" y="3613"/>
                    <a:pt x="15743" y="3483"/>
                    <a:pt x="15332" y="3483"/>
                  </a:cubicBezTo>
                  <a:cubicBezTo>
                    <a:pt x="10589" y="3483"/>
                    <a:pt x="4289" y="20912"/>
                    <a:pt x="1895" y="26878"/>
                  </a:cubicBezTo>
                  <a:cubicBezTo>
                    <a:pt x="1529" y="21126"/>
                    <a:pt x="3196" y="15032"/>
                    <a:pt x="3743" y="9280"/>
                  </a:cubicBezTo>
                  <a:cubicBezTo>
                    <a:pt x="3922" y="7651"/>
                    <a:pt x="5344" y="1"/>
                    <a:pt x="2805" y="1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77;p24">
              <a:extLst>
                <a:ext uri="{FF2B5EF4-FFF2-40B4-BE49-F238E27FC236}">
                  <a16:creationId xmlns:a16="http://schemas.microsoft.com/office/drawing/2014/main" xmlns="" id="{AED1334E-A67E-2524-0533-CD11A20EA4FF}"/>
                </a:ext>
              </a:extLst>
            </p:cNvPr>
            <p:cNvSpPr/>
            <p:nvPr/>
          </p:nvSpPr>
          <p:spPr>
            <a:xfrm>
              <a:off x="42282" y="3681838"/>
              <a:ext cx="483465" cy="1459352"/>
            </a:xfrm>
            <a:custGeom>
              <a:avLst/>
              <a:gdLst/>
              <a:ahLst/>
              <a:cxnLst/>
              <a:rect l="l" t="t" r="r" b="b"/>
              <a:pathLst>
                <a:path w="14088" h="42525" extrusionOk="0">
                  <a:moveTo>
                    <a:pt x="13595" y="1"/>
                  </a:moveTo>
                  <a:cubicBezTo>
                    <a:pt x="13518" y="1"/>
                    <a:pt x="13441" y="35"/>
                    <a:pt x="13376" y="115"/>
                  </a:cubicBezTo>
                  <a:cubicBezTo>
                    <a:pt x="8446" y="6483"/>
                    <a:pt x="5387" y="13993"/>
                    <a:pt x="3356" y="21754"/>
                  </a:cubicBezTo>
                  <a:cubicBezTo>
                    <a:pt x="2306" y="25771"/>
                    <a:pt x="1576" y="29879"/>
                    <a:pt x="982" y="33988"/>
                  </a:cubicBezTo>
                  <a:cubicBezTo>
                    <a:pt x="548" y="36818"/>
                    <a:pt x="366" y="39694"/>
                    <a:pt x="1" y="42525"/>
                  </a:cubicBezTo>
                  <a:lnTo>
                    <a:pt x="685" y="42525"/>
                  </a:lnTo>
                  <a:cubicBezTo>
                    <a:pt x="1005" y="40037"/>
                    <a:pt x="1187" y="37526"/>
                    <a:pt x="1530" y="35038"/>
                  </a:cubicBezTo>
                  <a:cubicBezTo>
                    <a:pt x="2055" y="31066"/>
                    <a:pt x="2762" y="27140"/>
                    <a:pt x="3698" y="23237"/>
                  </a:cubicBezTo>
                  <a:cubicBezTo>
                    <a:pt x="5638" y="15157"/>
                    <a:pt x="8743" y="7214"/>
                    <a:pt x="13878" y="617"/>
                  </a:cubicBezTo>
                  <a:cubicBezTo>
                    <a:pt x="14088" y="356"/>
                    <a:pt x="13844" y="1"/>
                    <a:pt x="13595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78;p24">
              <a:extLst>
                <a:ext uri="{FF2B5EF4-FFF2-40B4-BE49-F238E27FC236}">
                  <a16:creationId xmlns:a16="http://schemas.microsoft.com/office/drawing/2014/main" xmlns="" id="{65463D63-49E1-5B45-A4EE-961C1B24A497}"/>
                </a:ext>
              </a:extLst>
            </p:cNvPr>
            <p:cNvSpPr/>
            <p:nvPr/>
          </p:nvSpPr>
          <p:spPr>
            <a:xfrm>
              <a:off x="275715" y="4006146"/>
              <a:ext cx="469978" cy="1135051"/>
            </a:xfrm>
            <a:custGeom>
              <a:avLst/>
              <a:gdLst/>
              <a:ahLst/>
              <a:cxnLst/>
              <a:rect l="l" t="t" r="r" b="b"/>
              <a:pathLst>
                <a:path w="13695" h="33075" extrusionOk="0">
                  <a:moveTo>
                    <a:pt x="13206" y="0"/>
                  </a:moveTo>
                  <a:cubicBezTo>
                    <a:pt x="13130" y="0"/>
                    <a:pt x="13053" y="34"/>
                    <a:pt x="12988" y="115"/>
                  </a:cubicBezTo>
                  <a:cubicBezTo>
                    <a:pt x="5205" y="9336"/>
                    <a:pt x="1256" y="21205"/>
                    <a:pt x="1" y="33075"/>
                  </a:cubicBezTo>
                  <a:lnTo>
                    <a:pt x="685" y="33075"/>
                  </a:lnTo>
                  <a:cubicBezTo>
                    <a:pt x="1941" y="21411"/>
                    <a:pt x="5821" y="9656"/>
                    <a:pt x="13467" y="617"/>
                  </a:cubicBezTo>
                  <a:cubicBezTo>
                    <a:pt x="13694" y="355"/>
                    <a:pt x="13454" y="0"/>
                    <a:pt x="13206" y="0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79;p24">
              <a:extLst>
                <a:ext uri="{FF2B5EF4-FFF2-40B4-BE49-F238E27FC236}">
                  <a16:creationId xmlns:a16="http://schemas.microsoft.com/office/drawing/2014/main" xmlns="" id="{DD8F2BE3-632A-05C9-4B40-069350104E7F}"/>
                </a:ext>
              </a:extLst>
            </p:cNvPr>
            <p:cNvSpPr/>
            <p:nvPr/>
          </p:nvSpPr>
          <p:spPr>
            <a:xfrm>
              <a:off x="2" y="3553934"/>
              <a:ext cx="84936" cy="437377"/>
            </a:xfrm>
            <a:custGeom>
              <a:avLst/>
              <a:gdLst/>
              <a:ahLst/>
              <a:cxnLst/>
              <a:rect l="l" t="t" r="r" b="b"/>
              <a:pathLst>
                <a:path w="2475" h="12745" extrusionOk="0">
                  <a:moveTo>
                    <a:pt x="2048" y="1"/>
                  </a:moveTo>
                  <a:cubicBezTo>
                    <a:pt x="1911" y="1"/>
                    <a:pt x="1780" y="78"/>
                    <a:pt x="1735" y="259"/>
                  </a:cubicBezTo>
                  <a:cubicBezTo>
                    <a:pt x="1096" y="3043"/>
                    <a:pt x="525" y="5874"/>
                    <a:pt x="0" y="8704"/>
                  </a:cubicBezTo>
                  <a:lnTo>
                    <a:pt x="0" y="12744"/>
                  </a:lnTo>
                  <a:cubicBezTo>
                    <a:pt x="662" y="8613"/>
                    <a:pt x="1461" y="4504"/>
                    <a:pt x="2419" y="441"/>
                  </a:cubicBezTo>
                  <a:cubicBezTo>
                    <a:pt x="2475" y="179"/>
                    <a:pt x="2255" y="1"/>
                    <a:pt x="2048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80;p24">
              <a:extLst>
                <a:ext uri="{FF2B5EF4-FFF2-40B4-BE49-F238E27FC236}">
                  <a16:creationId xmlns:a16="http://schemas.microsoft.com/office/drawing/2014/main" xmlns="" id="{7EE14A3D-4DE5-8679-DE58-FF6D6FB25D73}"/>
                </a:ext>
              </a:extLst>
            </p:cNvPr>
            <p:cNvSpPr/>
            <p:nvPr/>
          </p:nvSpPr>
          <p:spPr>
            <a:xfrm>
              <a:off x="2" y="4043484"/>
              <a:ext cx="575882" cy="1097714"/>
            </a:xfrm>
            <a:custGeom>
              <a:avLst/>
              <a:gdLst/>
              <a:ahLst/>
              <a:cxnLst/>
              <a:rect l="l" t="t" r="r" b="b"/>
              <a:pathLst>
                <a:path w="16781" h="31987" extrusionOk="0">
                  <a:moveTo>
                    <a:pt x="885" y="1"/>
                  </a:moveTo>
                  <a:cubicBezTo>
                    <a:pt x="571" y="1"/>
                    <a:pt x="276" y="141"/>
                    <a:pt x="0" y="374"/>
                  </a:cubicBezTo>
                  <a:lnTo>
                    <a:pt x="0" y="31987"/>
                  </a:lnTo>
                  <a:lnTo>
                    <a:pt x="9062" y="31987"/>
                  </a:lnTo>
                  <a:cubicBezTo>
                    <a:pt x="9176" y="30434"/>
                    <a:pt x="9495" y="28859"/>
                    <a:pt x="9861" y="27307"/>
                  </a:cubicBezTo>
                  <a:cubicBezTo>
                    <a:pt x="10979" y="21647"/>
                    <a:pt x="13353" y="17059"/>
                    <a:pt x="15704" y="11649"/>
                  </a:cubicBezTo>
                  <a:cubicBezTo>
                    <a:pt x="16780" y="9112"/>
                    <a:pt x="16238" y="8050"/>
                    <a:pt x="15180" y="8050"/>
                  </a:cubicBezTo>
                  <a:cubicBezTo>
                    <a:pt x="14353" y="8050"/>
                    <a:pt x="13211" y="8699"/>
                    <a:pt x="12280" y="9800"/>
                  </a:cubicBezTo>
                  <a:cubicBezTo>
                    <a:pt x="9221" y="13384"/>
                    <a:pt x="7395" y="17881"/>
                    <a:pt x="4634" y="21396"/>
                  </a:cubicBezTo>
                  <a:cubicBezTo>
                    <a:pt x="5318" y="18634"/>
                    <a:pt x="6551" y="15872"/>
                    <a:pt x="7806" y="13224"/>
                  </a:cubicBezTo>
                  <a:cubicBezTo>
                    <a:pt x="9039" y="10850"/>
                    <a:pt x="12919" y="2747"/>
                    <a:pt x="11070" y="1560"/>
                  </a:cubicBezTo>
                  <a:cubicBezTo>
                    <a:pt x="10805" y="1383"/>
                    <a:pt x="10534" y="1300"/>
                    <a:pt x="10258" y="1300"/>
                  </a:cubicBezTo>
                  <a:cubicBezTo>
                    <a:pt x="6812" y="1300"/>
                    <a:pt x="2687" y="14304"/>
                    <a:pt x="890" y="18383"/>
                  </a:cubicBezTo>
                  <a:cubicBezTo>
                    <a:pt x="616" y="14480"/>
                    <a:pt x="1872" y="10348"/>
                    <a:pt x="2283" y="6445"/>
                  </a:cubicBezTo>
                  <a:cubicBezTo>
                    <a:pt x="2419" y="5304"/>
                    <a:pt x="3287" y="1150"/>
                    <a:pt x="1438" y="145"/>
                  </a:cubicBezTo>
                  <a:cubicBezTo>
                    <a:pt x="1248" y="46"/>
                    <a:pt x="1063" y="1"/>
                    <a:pt x="885" y="1"/>
                  </a:cubicBezTo>
                  <a:close/>
                </a:path>
              </a:pathLst>
            </a:custGeom>
            <a:solidFill>
              <a:srgbClr val="A5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81;p24">
              <a:extLst>
                <a:ext uri="{FF2B5EF4-FFF2-40B4-BE49-F238E27FC236}">
                  <a16:creationId xmlns:a16="http://schemas.microsoft.com/office/drawing/2014/main" xmlns="" id="{BAE621A8-78E1-8073-FFC6-DF32629E3D44}"/>
                </a:ext>
              </a:extLst>
            </p:cNvPr>
            <p:cNvSpPr/>
            <p:nvPr/>
          </p:nvSpPr>
          <p:spPr>
            <a:xfrm>
              <a:off x="78316" y="1925566"/>
              <a:ext cx="1265458" cy="1080212"/>
            </a:xfrm>
            <a:custGeom>
              <a:avLst/>
              <a:gdLst/>
              <a:ahLst/>
              <a:cxnLst/>
              <a:rect l="l" t="t" r="r" b="b"/>
              <a:pathLst>
                <a:path w="36875" h="31477" extrusionOk="0">
                  <a:moveTo>
                    <a:pt x="31851" y="0"/>
                  </a:moveTo>
                  <a:cubicBezTo>
                    <a:pt x="31796" y="0"/>
                    <a:pt x="31740" y="1"/>
                    <a:pt x="31682" y="3"/>
                  </a:cubicBezTo>
                  <a:cubicBezTo>
                    <a:pt x="27414" y="208"/>
                    <a:pt x="22598" y="5572"/>
                    <a:pt x="18900" y="8357"/>
                  </a:cubicBezTo>
                  <a:cubicBezTo>
                    <a:pt x="18749" y="6204"/>
                    <a:pt x="20363" y="255"/>
                    <a:pt x="18301" y="255"/>
                  </a:cubicBezTo>
                  <a:cubicBezTo>
                    <a:pt x="17871" y="255"/>
                    <a:pt x="17281" y="514"/>
                    <a:pt x="16480" y="1121"/>
                  </a:cubicBezTo>
                  <a:cubicBezTo>
                    <a:pt x="13513" y="3358"/>
                    <a:pt x="12783" y="10023"/>
                    <a:pt x="9998" y="12055"/>
                  </a:cubicBezTo>
                  <a:cubicBezTo>
                    <a:pt x="9998" y="10936"/>
                    <a:pt x="10546" y="6120"/>
                    <a:pt x="9268" y="5572"/>
                  </a:cubicBezTo>
                  <a:cubicBezTo>
                    <a:pt x="9087" y="5482"/>
                    <a:pt x="8908" y="5440"/>
                    <a:pt x="8730" y="5440"/>
                  </a:cubicBezTo>
                  <a:cubicBezTo>
                    <a:pt x="6713" y="5440"/>
                    <a:pt x="4970" y="10874"/>
                    <a:pt x="4634" y="12237"/>
                  </a:cubicBezTo>
                  <a:cubicBezTo>
                    <a:pt x="3150" y="17053"/>
                    <a:pt x="1667" y="25590"/>
                    <a:pt x="1" y="31319"/>
                  </a:cubicBezTo>
                  <a:cubicBezTo>
                    <a:pt x="1667" y="31045"/>
                    <a:pt x="3613" y="30954"/>
                    <a:pt x="5581" y="30954"/>
                  </a:cubicBezTo>
                  <a:cubicBezTo>
                    <a:pt x="7550" y="30954"/>
                    <a:pt x="9542" y="31045"/>
                    <a:pt x="11299" y="31137"/>
                  </a:cubicBezTo>
                  <a:cubicBezTo>
                    <a:pt x="12365" y="31242"/>
                    <a:pt x="14609" y="31476"/>
                    <a:pt x="16636" y="31476"/>
                  </a:cubicBezTo>
                  <a:cubicBezTo>
                    <a:pt x="18124" y="31476"/>
                    <a:pt x="19496" y="31350"/>
                    <a:pt x="20201" y="30954"/>
                  </a:cubicBezTo>
                  <a:cubicBezTo>
                    <a:pt x="23533" y="28923"/>
                    <a:pt x="18717" y="27256"/>
                    <a:pt x="17599" y="25407"/>
                  </a:cubicBezTo>
                  <a:cubicBezTo>
                    <a:pt x="21867" y="24837"/>
                    <a:pt x="24264" y="24654"/>
                    <a:pt x="27414" y="23353"/>
                  </a:cubicBezTo>
                  <a:cubicBezTo>
                    <a:pt x="34284" y="20957"/>
                    <a:pt x="24629" y="19473"/>
                    <a:pt x="21867" y="18354"/>
                  </a:cubicBezTo>
                  <a:cubicBezTo>
                    <a:pt x="26318" y="16688"/>
                    <a:pt x="32618" y="15387"/>
                    <a:pt x="34079" y="11872"/>
                  </a:cubicBezTo>
                  <a:cubicBezTo>
                    <a:pt x="34881" y="10206"/>
                    <a:pt x="33985" y="9698"/>
                    <a:pt x="32474" y="9698"/>
                  </a:cubicBezTo>
                  <a:cubicBezTo>
                    <a:pt x="30115" y="9698"/>
                    <a:pt x="26255" y="10936"/>
                    <a:pt x="25017" y="10936"/>
                  </a:cubicBezTo>
                  <a:cubicBezTo>
                    <a:pt x="29036" y="8204"/>
                    <a:pt x="36875" y="0"/>
                    <a:pt x="31851" y="0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82;p24">
              <a:extLst>
                <a:ext uri="{FF2B5EF4-FFF2-40B4-BE49-F238E27FC236}">
                  <a16:creationId xmlns:a16="http://schemas.microsoft.com/office/drawing/2014/main" xmlns="" id="{9883B883-BA26-B2CA-1B1B-91C1265D2AEF}"/>
                </a:ext>
              </a:extLst>
            </p:cNvPr>
            <p:cNvSpPr/>
            <p:nvPr/>
          </p:nvSpPr>
          <p:spPr>
            <a:xfrm>
              <a:off x="48734" y="2066615"/>
              <a:ext cx="1031412" cy="952276"/>
            </a:xfrm>
            <a:custGeom>
              <a:avLst/>
              <a:gdLst/>
              <a:ahLst/>
              <a:cxnLst/>
              <a:rect l="l" t="t" r="r" b="b"/>
              <a:pathLst>
                <a:path w="30055" h="27749" extrusionOk="0">
                  <a:moveTo>
                    <a:pt x="29567" y="1"/>
                  </a:moveTo>
                  <a:cubicBezTo>
                    <a:pt x="29486" y="1"/>
                    <a:pt x="29401" y="35"/>
                    <a:pt x="29326" y="116"/>
                  </a:cubicBezTo>
                  <a:cubicBezTo>
                    <a:pt x="20310" y="9839"/>
                    <a:pt x="9627" y="17805"/>
                    <a:pt x="246" y="27164"/>
                  </a:cubicBezTo>
                  <a:cubicBezTo>
                    <a:pt x="1" y="27409"/>
                    <a:pt x="226" y="27748"/>
                    <a:pt x="489" y="27748"/>
                  </a:cubicBezTo>
                  <a:cubicBezTo>
                    <a:pt x="568" y="27748"/>
                    <a:pt x="651" y="27717"/>
                    <a:pt x="726" y="27643"/>
                  </a:cubicBezTo>
                  <a:cubicBezTo>
                    <a:pt x="10107" y="18307"/>
                    <a:pt x="20812" y="10319"/>
                    <a:pt x="29828" y="595"/>
                  </a:cubicBezTo>
                  <a:cubicBezTo>
                    <a:pt x="30054" y="351"/>
                    <a:pt x="29829" y="1"/>
                    <a:pt x="2956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83;p24">
              <a:extLst>
                <a:ext uri="{FF2B5EF4-FFF2-40B4-BE49-F238E27FC236}">
                  <a16:creationId xmlns:a16="http://schemas.microsoft.com/office/drawing/2014/main" xmlns="" id="{F44C5B41-4735-BC75-A37A-DADDF3315B61}"/>
                </a:ext>
              </a:extLst>
            </p:cNvPr>
            <p:cNvSpPr/>
            <p:nvPr/>
          </p:nvSpPr>
          <p:spPr>
            <a:xfrm>
              <a:off x="596110" y="2502971"/>
              <a:ext cx="18806" cy="17262"/>
            </a:xfrm>
            <a:custGeom>
              <a:avLst/>
              <a:gdLst/>
              <a:ahLst/>
              <a:cxnLst/>
              <a:rect l="l" t="t" r="r" b="b"/>
              <a:pathLst>
                <a:path w="548" h="503" extrusionOk="0">
                  <a:moveTo>
                    <a:pt x="548" y="0"/>
                  </a:moveTo>
                  <a:lnTo>
                    <a:pt x="548" y="0"/>
                  </a:lnTo>
                  <a:cubicBezTo>
                    <a:pt x="365" y="23"/>
                    <a:pt x="183" y="69"/>
                    <a:pt x="0" y="91"/>
                  </a:cubicBezTo>
                  <a:cubicBezTo>
                    <a:pt x="160" y="228"/>
                    <a:pt x="297" y="365"/>
                    <a:pt x="434" y="502"/>
                  </a:cubicBezTo>
                  <a:cubicBezTo>
                    <a:pt x="479" y="343"/>
                    <a:pt x="502" y="160"/>
                    <a:pt x="54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84;p24">
              <a:extLst>
                <a:ext uri="{FF2B5EF4-FFF2-40B4-BE49-F238E27FC236}">
                  <a16:creationId xmlns:a16="http://schemas.microsoft.com/office/drawing/2014/main" xmlns="" id="{797063EF-3017-867F-D67C-159DD5B55ED7}"/>
                </a:ext>
              </a:extLst>
            </p:cNvPr>
            <p:cNvSpPr/>
            <p:nvPr/>
          </p:nvSpPr>
          <p:spPr>
            <a:xfrm>
              <a:off x="586158" y="2111606"/>
              <a:ext cx="494241" cy="417472"/>
            </a:xfrm>
            <a:custGeom>
              <a:avLst/>
              <a:gdLst/>
              <a:ahLst/>
              <a:cxnLst/>
              <a:rect l="l" t="t" r="r" b="b"/>
              <a:pathLst>
                <a:path w="14402" h="12165" extrusionOk="0">
                  <a:moveTo>
                    <a:pt x="838" y="11404"/>
                  </a:moveTo>
                  <a:lnTo>
                    <a:pt x="838" y="11404"/>
                  </a:lnTo>
                  <a:cubicBezTo>
                    <a:pt x="792" y="11564"/>
                    <a:pt x="769" y="11747"/>
                    <a:pt x="724" y="11906"/>
                  </a:cubicBezTo>
                  <a:cubicBezTo>
                    <a:pt x="587" y="11769"/>
                    <a:pt x="450" y="11632"/>
                    <a:pt x="290" y="11495"/>
                  </a:cubicBezTo>
                  <a:cubicBezTo>
                    <a:pt x="473" y="11473"/>
                    <a:pt x="655" y="11427"/>
                    <a:pt x="838" y="11404"/>
                  </a:cubicBezTo>
                  <a:close/>
                  <a:moveTo>
                    <a:pt x="1667" y="0"/>
                  </a:moveTo>
                  <a:cubicBezTo>
                    <a:pt x="1495" y="0"/>
                    <a:pt x="1329" y="109"/>
                    <a:pt x="1340" y="334"/>
                  </a:cubicBezTo>
                  <a:cubicBezTo>
                    <a:pt x="1500" y="4169"/>
                    <a:pt x="838" y="7980"/>
                    <a:pt x="62" y="11724"/>
                  </a:cubicBezTo>
                  <a:cubicBezTo>
                    <a:pt x="0" y="11990"/>
                    <a:pt x="178" y="12164"/>
                    <a:pt x="396" y="12164"/>
                  </a:cubicBezTo>
                  <a:cubicBezTo>
                    <a:pt x="421" y="12164"/>
                    <a:pt x="447" y="12162"/>
                    <a:pt x="473" y="12157"/>
                  </a:cubicBezTo>
                  <a:cubicBezTo>
                    <a:pt x="2664" y="11838"/>
                    <a:pt x="4764" y="11016"/>
                    <a:pt x="6818" y="10286"/>
                  </a:cubicBezTo>
                  <a:cubicBezTo>
                    <a:pt x="9238" y="9441"/>
                    <a:pt x="11611" y="8528"/>
                    <a:pt x="14008" y="7707"/>
                  </a:cubicBezTo>
                  <a:cubicBezTo>
                    <a:pt x="14401" y="7582"/>
                    <a:pt x="14288" y="7026"/>
                    <a:pt x="13939" y="7026"/>
                  </a:cubicBezTo>
                  <a:cubicBezTo>
                    <a:pt x="13904" y="7026"/>
                    <a:pt x="13866" y="7032"/>
                    <a:pt x="13825" y="7045"/>
                  </a:cubicBezTo>
                  <a:cubicBezTo>
                    <a:pt x="11406" y="7843"/>
                    <a:pt x="9032" y="8756"/>
                    <a:pt x="6635" y="9624"/>
                  </a:cubicBezTo>
                  <a:cubicBezTo>
                    <a:pt x="4764" y="10286"/>
                    <a:pt x="2824" y="11016"/>
                    <a:pt x="838" y="11404"/>
                  </a:cubicBezTo>
                  <a:cubicBezTo>
                    <a:pt x="1568" y="7752"/>
                    <a:pt x="2185" y="4054"/>
                    <a:pt x="2025" y="334"/>
                  </a:cubicBezTo>
                  <a:cubicBezTo>
                    <a:pt x="2025" y="114"/>
                    <a:pt x="1843" y="0"/>
                    <a:pt x="166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85;p24">
              <a:extLst>
                <a:ext uri="{FF2B5EF4-FFF2-40B4-BE49-F238E27FC236}">
                  <a16:creationId xmlns:a16="http://schemas.microsoft.com/office/drawing/2014/main" xmlns="" id="{38870BF2-4D01-95E1-488D-F868040F1BF8}"/>
                </a:ext>
              </a:extLst>
            </p:cNvPr>
            <p:cNvSpPr/>
            <p:nvPr/>
          </p:nvSpPr>
          <p:spPr>
            <a:xfrm>
              <a:off x="422185" y="2372150"/>
              <a:ext cx="447329" cy="323031"/>
            </a:xfrm>
            <a:custGeom>
              <a:avLst/>
              <a:gdLst/>
              <a:ahLst/>
              <a:cxnLst/>
              <a:rect l="l" t="t" r="r" b="b"/>
              <a:pathLst>
                <a:path w="13035" h="9413" extrusionOk="0">
                  <a:moveTo>
                    <a:pt x="1470" y="0"/>
                  </a:moveTo>
                  <a:cubicBezTo>
                    <a:pt x="1296" y="0"/>
                    <a:pt x="1119" y="115"/>
                    <a:pt x="1119" y="343"/>
                  </a:cubicBezTo>
                  <a:cubicBezTo>
                    <a:pt x="1051" y="3150"/>
                    <a:pt x="229" y="5889"/>
                    <a:pt x="1" y="8674"/>
                  </a:cubicBezTo>
                  <a:cubicBezTo>
                    <a:pt x="1" y="8834"/>
                    <a:pt x="115" y="8994"/>
                    <a:pt x="252" y="9016"/>
                  </a:cubicBezTo>
                  <a:cubicBezTo>
                    <a:pt x="1627" y="9313"/>
                    <a:pt x="3028" y="9412"/>
                    <a:pt x="4440" y="9412"/>
                  </a:cubicBezTo>
                  <a:cubicBezTo>
                    <a:pt x="7154" y="9412"/>
                    <a:pt x="9905" y="9046"/>
                    <a:pt x="12578" y="9016"/>
                  </a:cubicBezTo>
                  <a:cubicBezTo>
                    <a:pt x="13034" y="9016"/>
                    <a:pt x="13034" y="8332"/>
                    <a:pt x="12578" y="8332"/>
                  </a:cubicBezTo>
                  <a:cubicBezTo>
                    <a:pt x="9697" y="8352"/>
                    <a:pt x="6797" y="8660"/>
                    <a:pt x="3913" y="8660"/>
                  </a:cubicBezTo>
                  <a:cubicBezTo>
                    <a:pt x="3644" y="8660"/>
                    <a:pt x="3374" y="8657"/>
                    <a:pt x="3105" y="8651"/>
                  </a:cubicBezTo>
                  <a:cubicBezTo>
                    <a:pt x="2329" y="8628"/>
                    <a:pt x="1553" y="8560"/>
                    <a:pt x="800" y="8423"/>
                  </a:cubicBezTo>
                  <a:cubicBezTo>
                    <a:pt x="571" y="8377"/>
                    <a:pt x="1051" y="5981"/>
                    <a:pt x="1119" y="5638"/>
                  </a:cubicBezTo>
                  <a:cubicBezTo>
                    <a:pt x="1439" y="3881"/>
                    <a:pt x="1781" y="2146"/>
                    <a:pt x="1804" y="343"/>
                  </a:cubicBezTo>
                  <a:cubicBezTo>
                    <a:pt x="1815" y="115"/>
                    <a:pt x="1644" y="0"/>
                    <a:pt x="1470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86;p24">
              <a:extLst>
                <a:ext uri="{FF2B5EF4-FFF2-40B4-BE49-F238E27FC236}">
                  <a16:creationId xmlns:a16="http://schemas.microsoft.com/office/drawing/2014/main" xmlns="" id="{B3D64E81-35CA-ADD0-7685-865E5E9BD766}"/>
                </a:ext>
              </a:extLst>
            </p:cNvPr>
            <p:cNvSpPr/>
            <p:nvPr/>
          </p:nvSpPr>
          <p:spPr>
            <a:xfrm>
              <a:off x="198945" y="2499162"/>
              <a:ext cx="434768" cy="392421"/>
            </a:xfrm>
            <a:custGeom>
              <a:avLst/>
              <a:gdLst/>
              <a:ahLst/>
              <a:cxnLst/>
              <a:rect l="l" t="t" r="r" b="b"/>
              <a:pathLst>
                <a:path w="12669" h="11435" extrusionOk="0">
                  <a:moveTo>
                    <a:pt x="2382" y="0"/>
                  </a:moveTo>
                  <a:cubicBezTo>
                    <a:pt x="2245" y="0"/>
                    <a:pt x="2114" y="75"/>
                    <a:pt x="2078" y="248"/>
                  </a:cubicBezTo>
                  <a:cubicBezTo>
                    <a:pt x="1324" y="3444"/>
                    <a:pt x="617" y="6662"/>
                    <a:pt x="46" y="9880"/>
                  </a:cubicBezTo>
                  <a:cubicBezTo>
                    <a:pt x="1" y="10109"/>
                    <a:pt x="138" y="10314"/>
                    <a:pt x="366" y="10337"/>
                  </a:cubicBezTo>
                  <a:cubicBezTo>
                    <a:pt x="4337" y="10519"/>
                    <a:pt x="8263" y="11067"/>
                    <a:pt x="12235" y="11432"/>
                  </a:cubicBezTo>
                  <a:cubicBezTo>
                    <a:pt x="12249" y="11434"/>
                    <a:pt x="12262" y="11435"/>
                    <a:pt x="12276" y="11435"/>
                  </a:cubicBezTo>
                  <a:cubicBezTo>
                    <a:pt x="12668" y="11435"/>
                    <a:pt x="12655" y="10792"/>
                    <a:pt x="12235" y="10748"/>
                  </a:cubicBezTo>
                  <a:cubicBezTo>
                    <a:pt x="8400" y="10383"/>
                    <a:pt x="4611" y="9858"/>
                    <a:pt x="777" y="9652"/>
                  </a:cubicBezTo>
                  <a:cubicBezTo>
                    <a:pt x="754" y="9789"/>
                    <a:pt x="731" y="9926"/>
                    <a:pt x="708" y="10086"/>
                  </a:cubicBezTo>
                  <a:cubicBezTo>
                    <a:pt x="594" y="9926"/>
                    <a:pt x="480" y="9789"/>
                    <a:pt x="366" y="9629"/>
                  </a:cubicBezTo>
                  <a:lnTo>
                    <a:pt x="366" y="9629"/>
                  </a:lnTo>
                  <a:cubicBezTo>
                    <a:pt x="503" y="9652"/>
                    <a:pt x="640" y="9652"/>
                    <a:pt x="777" y="9652"/>
                  </a:cubicBezTo>
                  <a:cubicBezTo>
                    <a:pt x="1347" y="6571"/>
                    <a:pt x="2032" y="3489"/>
                    <a:pt x="2740" y="431"/>
                  </a:cubicBezTo>
                  <a:cubicBezTo>
                    <a:pt x="2808" y="170"/>
                    <a:pt x="2588" y="0"/>
                    <a:pt x="238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87;p24">
              <a:extLst>
                <a:ext uri="{FF2B5EF4-FFF2-40B4-BE49-F238E27FC236}">
                  <a16:creationId xmlns:a16="http://schemas.microsoft.com/office/drawing/2014/main" xmlns="" id="{E1B7EF81-62B1-628A-918C-083EA2ABAC65}"/>
                </a:ext>
              </a:extLst>
            </p:cNvPr>
            <p:cNvSpPr/>
            <p:nvPr/>
          </p:nvSpPr>
          <p:spPr>
            <a:xfrm>
              <a:off x="211471" y="2829612"/>
              <a:ext cx="14139" cy="15683"/>
            </a:xfrm>
            <a:custGeom>
              <a:avLst/>
              <a:gdLst/>
              <a:ahLst/>
              <a:cxnLst/>
              <a:rect l="l" t="t" r="r" b="b"/>
              <a:pathLst>
                <a:path w="412" h="457" extrusionOk="0">
                  <a:moveTo>
                    <a:pt x="1" y="0"/>
                  </a:moveTo>
                  <a:cubicBezTo>
                    <a:pt x="115" y="160"/>
                    <a:pt x="229" y="297"/>
                    <a:pt x="343" y="457"/>
                  </a:cubicBezTo>
                  <a:cubicBezTo>
                    <a:pt x="366" y="297"/>
                    <a:pt x="389" y="160"/>
                    <a:pt x="412" y="23"/>
                  </a:cubicBezTo>
                  <a:cubicBezTo>
                    <a:pt x="275" y="23"/>
                    <a:pt x="138" y="23"/>
                    <a:pt x="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88;p24">
              <a:extLst>
                <a:ext uri="{FF2B5EF4-FFF2-40B4-BE49-F238E27FC236}">
                  <a16:creationId xmlns:a16="http://schemas.microsoft.com/office/drawing/2014/main" xmlns="" id="{D4E733DD-7227-B4E2-CF4F-8C3126D1095D}"/>
                </a:ext>
              </a:extLst>
            </p:cNvPr>
            <p:cNvSpPr/>
            <p:nvPr/>
          </p:nvSpPr>
          <p:spPr>
            <a:xfrm>
              <a:off x="2" y="1703287"/>
              <a:ext cx="1665325" cy="1843536"/>
            </a:xfrm>
            <a:custGeom>
              <a:avLst/>
              <a:gdLst/>
              <a:ahLst/>
              <a:cxnLst/>
              <a:rect l="l" t="t" r="r" b="b"/>
              <a:pathLst>
                <a:path w="48527" h="53720" extrusionOk="0">
                  <a:moveTo>
                    <a:pt x="25863" y="1"/>
                  </a:moveTo>
                  <a:cubicBezTo>
                    <a:pt x="20047" y="1"/>
                    <a:pt x="14276" y="3555"/>
                    <a:pt x="12919" y="9493"/>
                  </a:cubicBezTo>
                  <a:cubicBezTo>
                    <a:pt x="9833" y="7156"/>
                    <a:pt x="6192" y="5344"/>
                    <a:pt x="2639" y="5344"/>
                  </a:cubicBezTo>
                  <a:cubicBezTo>
                    <a:pt x="1750" y="5344"/>
                    <a:pt x="867" y="5457"/>
                    <a:pt x="0" y="5704"/>
                  </a:cubicBezTo>
                  <a:lnTo>
                    <a:pt x="0" y="25197"/>
                  </a:lnTo>
                  <a:cubicBezTo>
                    <a:pt x="205" y="25379"/>
                    <a:pt x="411" y="25585"/>
                    <a:pt x="593" y="25790"/>
                  </a:cubicBezTo>
                  <a:cubicBezTo>
                    <a:pt x="411" y="25859"/>
                    <a:pt x="205" y="25927"/>
                    <a:pt x="0" y="26018"/>
                  </a:cubicBezTo>
                  <a:lnTo>
                    <a:pt x="0" y="46127"/>
                  </a:lnTo>
                  <a:cubicBezTo>
                    <a:pt x="478" y="46174"/>
                    <a:pt x="959" y="46197"/>
                    <a:pt x="1442" y="46197"/>
                  </a:cubicBezTo>
                  <a:cubicBezTo>
                    <a:pt x="3999" y="46197"/>
                    <a:pt x="6576" y="45552"/>
                    <a:pt x="8765" y="44438"/>
                  </a:cubicBezTo>
                  <a:lnTo>
                    <a:pt x="9267" y="44918"/>
                  </a:lnTo>
                  <a:cubicBezTo>
                    <a:pt x="11535" y="49328"/>
                    <a:pt x="16571" y="53720"/>
                    <a:pt x="21990" y="53720"/>
                  </a:cubicBezTo>
                  <a:cubicBezTo>
                    <a:pt x="22517" y="53720"/>
                    <a:pt x="23047" y="53678"/>
                    <a:pt x="23579" y="53591"/>
                  </a:cubicBezTo>
                  <a:cubicBezTo>
                    <a:pt x="26569" y="53249"/>
                    <a:pt x="29901" y="51240"/>
                    <a:pt x="31385" y="48433"/>
                  </a:cubicBezTo>
                  <a:cubicBezTo>
                    <a:pt x="33051" y="45260"/>
                    <a:pt x="32229" y="42589"/>
                    <a:pt x="32047" y="38276"/>
                  </a:cubicBezTo>
                  <a:cubicBezTo>
                    <a:pt x="38871" y="38276"/>
                    <a:pt x="45696" y="36450"/>
                    <a:pt x="47203" y="28620"/>
                  </a:cubicBezTo>
                  <a:cubicBezTo>
                    <a:pt x="48527" y="20791"/>
                    <a:pt x="40880" y="18965"/>
                    <a:pt x="35060" y="18303"/>
                  </a:cubicBezTo>
                  <a:cubicBezTo>
                    <a:pt x="38552" y="12483"/>
                    <a:pt x="38712" y="4814"/>
                    <a:pt x="31727" y="1322"/>
                  </a:cubicBezTo>
                  <a:cubicBezTo>
                    <a:pt x="29887" y="425"/>
                    <a:pt x="27872" y="1"/>
                    <a:pt x="2586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89;p24">
              <a:extLst>
                <a:ext uri="{FF2B5EF4-FFF2-40B4-BE49-F238E27FC236}">
                  <a16:creationId xmlns:a16="http://schemas.microsoft.com/office/drawing/2014/main" xmlns="" id="{8D9459E1-0202-A1EF-C410-0EAC00C4A64D}"/>
                </a:ext>
              </a:extLst>
            </p:cNvPr>
            <p:cNvSpPr/>
            <p:nvPr/>
          </p:nvSpPr>
          <p:spPr>
            <a:xfrm>
              <a:off x="2" y="2262229"/>
              <a:ext cx="1008900" cy="2878929"/>
            </a:xfrm>
            <a:custGeom>
              <a:avLst/>
              <a:gdLst/>
              <a:ahLst/>
              <a:cxnLst/>
              <a:rect l="l" t="t" r="r" b="b"/>
              <a:pathLst>
                <a:path w="29399" h="83891" extrusionOk="0">
                  <a:moveTo>
                    <a:pt x="15689" y="0"/>
                  </a:moveTo>
                  <a:cubicBezTo>
                    <a:pt x="14399" y="0"/>
                    <a:pt x="13558" y="9917"/>
                    <a:pt x="12075" y="14502"/>
                  </a:cubicBezTo>
                  <a:cubicBezTo>
                    <a:pt x="11253" y="17583"/>
                    <a:pt x="5227" y="28745"/>
                    <a:pt x="0" y="45909"/>
                  </a:cubicBezTo>
                  <a:lnTo>
                    <a:pt x="0" y="83891"/>
                  </a:lnTo>
                  <a:lnTo>
                    <a:pt x="2693" y="83891"/>
                  </a:lnTo>
                  <a:lnTo>
                    <a:pt x="4451" y="83868"/>
                  </a:lnTo>
                  <a:cubicBezTo>
                    <a:pt x="2442" y="76883"/>
                    <a:pt x="3538" y="60654"/>
                    <a:pt x="5432" y="50611"/>
                  </a:cubicBezTo>
                  <a:cubicBezTo>
                    <a:pt x="7099" y="41778"/>
                    <a:pt x="9587" y="26143"/>
                    <a:pt x="16252" y="19980"/>
                  </a:cubicBezTo>
                  <a:cubicBezTo>
                    <a:pt x="21228" y="14502"/>
                    <a:pt x="29399" y="11169"/>
                    <a:pt x="29399" y="9846"/>
                  </a:cubicBezTo>
                  <a:cubicBezTo>
                    <a:pt x="29260" y="9610"/>
                    <a:pt x="28911" y="9476"/>
                    <a:pt x="28373" y="9476"/>
                  </a:cubicBezTo>
                  <a:cubicBezTo>
                    <a:pt x="26250" y="9476"/>
                    <a:pt x="21180" y="11553"/>
                    <a:pt x="14426" y="17652"/>
                  </a:cubicBezTo>
                  <a:cubicBezTo>
                    <a:pt x="16252" y="11512"/>
                    <a:pt x="17575" y="1012"/>
                    <a:pt x="15749" y="8"/>
                  </a:cubicBezTo>
                  <a:cubicBezTo>
                    <a:pt x="15729" y="3"/>
                    <a:pt x="15709" y="0"/>
                    <a:pt x="15689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0;p24">
              <a:extLst>
                <a:ext uri="{FF2B5EF4-FFF2-40B4-BE49-F238E27FC236}">
                  <a16:creationId xmlns:a16="http://schemas.microsoft.com/office/drawing/2014/main" xmlns="" id="{D2AB77EA-2396-1197-F275-56F983E7BB50}"/>
                </a:ext>
              </a:extLst>
            </p:cNvPr>
            <p:cNvSpPr/>
            <p:nvPr/>
          </p:nvSpPr>
          <p:spPr>
            <a:xfrm>
              <a:off x="251246" y="2913486"/>
              <a:ext cx="201684" cy="376840"/>
            </a:xfrm>
            <a:custGeom>
              <a:avLst/>
              <a:gdLst/>
              <a:ahLst/>
              <a:cxnLst/>
              <a:rect l="l" t="t" r="r" b="b"/>
              <a:pathLst>
                <a:path w="5877" h="10981" extrusionOk="0">
                  <a:moveTo>
                    <a:pt x="5411" y="0"/>
                  </a:moveTo>
                  <a:cubicBezTo>
                    <a:pt x="5308" y="0"/>
                    <a:pt x="5206" y="53"/>
                    <a:pt x="5142" y="181"/>
                  </a:cubicBezTo>
                  <a:cubicBezTo>
                    <a:pt x="3270" y="3559"/>
                    <a:pt x="1490" y="6960"/>
                    <a:pt x="97" y="10567"/>
                  </a:cubicBezTo>
                  <a:cubicBezTo>
                    <a:pt x="0" y="10816"/>
                    <a:pt x="214" y="10981"/>
                    <a:pt x="433" y="10981"/>
                  </a:cubicBezTo>
                  <a:cubicBezTo>
                    <a:pt x="575" y="10981"/>
                    <a:pt x="719" y="10911"/>
                    <a:pt x="782" y="10749"/>
                  </a:cubicBezTo>
                  <a:cubicBezTo>
                    <a:pt x="2152" y="7211"/>
                    <a:pt x="3909" y="3856"/>
                    <a:pt x="5735" y="524"/>
                  </a:cubicBezTo>
                  <a:cubicBezTo>
                    <a:pt x="5876" y="257"/>
                    <a:pt x="5640" y="0"/>
                    <a:pt x="541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1;p24">
              <a:extLst>
                <a:ext uri="{FF2B5EF4-FFF2-40B4-BE49-F238E27FC236}">
                  <a16:creationId xmlns:a16="http://schemas.microsoft.com/office/drawing/2014/main" xmlns="" id="{4D889F5F-FBA7-A968-4C9B-EA7EA7498D70}"/>
                </a:ext>
              </a:extLst>
            </p:cNvPr>
            <p:cNvSpPr/>
            <p:nvPr/>
          </p:nvSpPr>
          <p:spPr>
            <a:xfrm>
              <a:off x="223963" y="3376474"/>
              <a:ext cx="50207" cy="97462"/>
            </a:xfrm>
            <a:custGeom>
              <a:avLst/>
              <a:gdLst/>
              <a:ahLst/>
              <a:cxnLst/>
              <a:rect l="l" t="t" r="r" b="b"/>
              <a:pathLst>
                <a:path w="1463" h="2840" extrusionOk="0">
                  <a:moveTo>
                    <a:pt x="1047" y="0"/>
                  </a:moveTo>
                  <a:cubicBezTo>
                    <a:pt x="911" y="0"/>
                    <a:pt x="778" y="75"/>
                    <a:pt x="732" y="248"/>
                  </a:cubicBezTo>
                  <a:cubicBezTo>
                    <a:pt x="550" y="979"/>
                    <a:pt x="253" y="1664"/>
                    <a:pt x="71" y="2394"/>
                  </a:cubicBezTo>
                  <a:cubicBezTo>
                    <a:pt x="1" y="2660"/>
                    <a:pt x="222" y="2840"/>
                    <a:pt x="430" y="2840"/>
                  </a:cubicBezTo>
                  <a:cubicBezTo>
                    <a:pt x="562" y="2840"/>
                    <a:pt x="688" y="2767"/>
                    <a:pt x="732" y="2599"/>
                  </a:cubicBezTo>
                  <a:cubicBezTo>
                    <a:pt x="938" y="1869"/>
                    <a:pt x="1212" y="1161"/>
                    <a:pt x="1394" y="431"/>
                  </a:cubicBezTo>
                  <a:cubicBezTo>
                    <a:pt x="1463" y="170"/>
                    <a:pt x="1251" y="0"/>
                    <a:pt x="1047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2;p24">
              <a:extLst>
                <a:ext uri="{FF2B5EF4-FFF2-40B4-BE49-F238E27FC236}">
                  <a16:creationId xmlns:a16="http://schemas.microsoft.com/office/drawing/2014/main" xmlns="" id="{B0196DC9-48E0-9EF6-435D-799ED5DA8040}"/>
                </a:ext>
              </a:extLst>
            </p:cNvPr>
            <p:cNvSpPr/>
            <p:nvPr/>
          </p:nvSpPr>
          <p:spPr>
            <a:xfrm>
              <a:off x="131887" y="3353755"/>
              <a:ext cx="91388" cy="228555"/>
            </a:xfrm>
            <a:custGeom>
              <a:avLst/>
              <a:gdLst/>
              <a:ahLst/>
              <a:cxnLst/>
              <a:rect l="l" t="t" r="r" b="b"/>
              <a:pathLst>
                <a:path w="2663" h="6660" extrusionOk="0">
                  <a:moveTo>
                    <a:pt x="2241" y="0"/>
                  </a:moveTo>
                  <a:cubicBezTo>
                    <a:pt x="2102" y="0"/>
                    <a:pt x="1964" y="75"/>
                    <a:pt x="1909" y="248"/>
                  </a:cubicBezTo>
                  <a:cubicBezTo>
                    <a:pt x="1316" y="2234"/>
                    <a:pt x="768" y="4243"/>
                    <a:pt x="83" y="6229"/>
                  </a:cubicBezTo>
                  <a:cubicBezTo>
                    <a:pt x="1" y="6489"/>
                    <a:pt x="207" y="6659"/>
                    <a:pt x="419" y="6659"/>
                  </a:cubicBezTo>
                  <a:cubicBezTo>
                    <a:pt x="560" y="6659"/>
                    <a:pt x="704" y="6584"/>
                    <a:pt x="768" y="6411"/>
                  </a:cubicBezTo>
                  <a:cubicBezTo>
                    <a:pt x="1430" y="4425"/>
                    <a:pt x="2000" y="2417"/>
                    <a:pt x="2594" y="431"/>
                  </a:cubicBezTo>
                  <a:cubicBezTo>
                    <a:pt x="2662" y="170"/>
                    <a:pt x="2451" y="0"/>
                    <a:pt x="224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3;p24">
              <a:extLst>
                <a:ext uri="{FF2B5EF4-FFF2-40B4-BE49-F238E27FC236}">
                  <a16:creationId xmlns:a16="http://schemas.microsoft.com/office/drawing/2014/main" xmlns="" id="{12CE7756-2676-449C-D354-1BAD72C4F4D6}"/>
                </a:ext>
              </a:extLst>
            </p:cNvPr>
            <p:cNvSpPr/>
            <p:nvPr/>
          </p:nvSpPr>
          <p:spPr>
            <a:xfrm>
              <a:off x="132848" y="3527646"/>
              <a:ext cx="109988" cy="374232"/>
            </a:xfrm>
            <a:custGeom>
              <a:avLst/>
              <a:gdLst/>
              <a:ahLst/>
              <a:cxnLst/>
              <a:rect l="l" t="t" r="r" b="b"/>
              <a:pathLst>
                <a:path w="3205" h="10905" extrusionOk="0">
                  <a:moveTo>
                    <a:pt x="2789" y="1"/>
                  </a:moveTo>
                  <a:cubicBezTo>
                    <a:pt x="2653" y="1"/>
                    <a:pt x="2520" y="76"/>
                    <a:pt x="2474" y="249"/>
                  </a:cubicBezTo>
                  <a:cubicBezTo>
                    <a:pt x="1584" y="3627"/>
                    <a:pt x="808" y="7051"/>
                    <a:pt x="55" y="10474"/>
                  </a:cubicBezTo>
                  <a:cubicBezTo>
                    <a:pt x="0" y="10735"/>
                    <a:pt x="217" y="10905"/>
                    <a:pt x="424" y="10905"/>
                  </a:cubicBezTo>
                  <a:cubicBezTo>
                    <a:pt x="561" y="10905"/>
                    <a:pt x="694" y="10830"/>
                    <a:pt x="740" y="10657"/>
                  </a:cubicBezTo>
                  <a:cubicBezTo>
                    <a:pt x="1493" y="7233"/>
                    <a:pt x="2246" y="3832"/>
                    <a:pt x="3136" y="431"/>
                  </a:cubicBezTo>
                  <a:cubicBezTo>
                    <a:pt x="3205" y="171"/>
                    <a:pt x="2993" y="1"/>
                    <a:pt x="2789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;p24">
              <a:extLst>
                <a:ext uri="{FF2B5EF4-FFF2-40B4-BE49-F238E27FC236}">
                  <a16:creationId xmlns:a16="http://schemas.microsoft.com/office/drawing/2014/main" xmlns="" id="{42624D73-E35F-2C03-60C6-0E4F5FC81225}"/>
                </a:ext>
              </a:extLst>
            </p:cNvPr>
            <p:cNvSpPr/>
            <p:nvPr/>
          </p:nvSpPr>
          <p:spPr>
            <a:xfrm>
              <a:off x="24711" y="3638871"/>
              <a:ext cx="95162" cy="271966"/>
            </a:xfrm>
            <a:custGeom>
              <a:avLst/>
              <a:gdLst/>
              <a:ahLst/>
              <a:cxnLst/>
              <a:rect l="l" t="t" r="r" b="b"/>
              <a:pathLst>
                <a:path w="2773" h="7925" extrusionOk="0">
                  <a:moveTo>
                    <a:pt x="2356" y="1"/>
                  </a:moveTo>
                  <a:cubicBezTo>
                    <a:pt x="2220" y="1"/>
                    <a:pt x="2087" y="76"/>
                    <a:pt x="2042" y="249"/>
                  </a:cubicBezTo>
                  <a:cubicBezTo>
                    <a:pt x="1426" y="2668"/>
                    <a:pt x="535" y="5042"/>
                    <a:pt x="56" y="7484"/>
                  </a:cubicBezTo>
                  <a:cubicBezTo>
                    <a:pt x="1" y="7746"/>
                    <a:pt x="220" y="7925"/>
                    <a:pt x="423" y="7925"/>
                  </a:cubicBezTo>
                  <a:cubicBezTo>
                    <a:pt x="556" y="7925"/>
                    <a:pt x="682" y="7848"/>
                    <a:pt x="718" y="7667"/>
                  </a:cubicBezTo>
                  <a:cubicBezTo>
                    <a:pt x="1197" y="5225"/>
                    <a:pt x="2088" y="2851"/>
                    <a:pt x="2704" y="431"/>
                  </a:cubicBezTo>
                  <a:cubicBezTo>
                    <a:pt x="2772" y="171"/>
                    <a:pt x="2561" y="1"/>
                    <a:pt x="2356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5;p24">
              <a:extLst>
                <a:ext uri="{FF2B5EF4-FFF2-40B4-BE49-F238E27FC236}">
                  <a16:creationId xmlns:a16="http://schemas.microsoft.com/office/drawing/2014/main" xmlns="" id="{B0B6C270-0A80-2DB3-1F22-09BCBF0EC88A}"/>
                </a:ext>
              </a:extLst>
            </p:cNvPr>
            <p:cNvSpPr/>
            <p:nvPr/>
          </p:nvSpPr>
          <p:spPr>
            <a:xfrm>
              <a:off x="30202" y="3947187"/>
              <a:ext cx="61017" cy="195129"/>
            </a:xfrm>
            <a:custGeom>
              <a:avLst/>
              <a:gdLst/>
              <a:ahLst/>
              <a:cxnLst/>
              <a:rect l="l" t="t" r="r" b="b"/>
              <a:pathLst>
                <a:path w="1778" h="5686" extrusionOk="0">
                  <a:moveTo>
                    <a:pt x="1355" y="0"/>
                  </a:moveTo>
                  <a:cubicBezTo>
                    <a:pt x="1222" y="0"/>
                    <a:pt x="1096" y="77"/>
                    <a:pt x="1060" y="258"/>
                  </a:cubicBezTo>
                  <a:cubicBezTo>
                    <a:pt x="718" y="1924"/>
                    <a:pt x="398" y="3590"/>
                    <a:pt x="56" y="5234"/>
                  </a:cubicBezTo>
                  <a:cubicBezTo>
                    <a:pt x="1" y="5510"/>
                    <a:pt x="221" y="5686"/>
                    <a:pt x="424" y="5686"/>
                  </a:cubicBezTo>
                  <a:cubicBezTo>
                    <a:pt x="556" y="5686"/>
                    <a:pt x="682" y="5611"/>
                    <a:pt x="718" y="5439"/>
                  </a:cubicBezTo>
                  <a:cubicBezTo>
                    <a:pt x="1060" y="3773"/>
                    <a:pt x="1380" y="2107"/>
                    <a:pt x="1722" y="441"/>
                  </a:cubicBezTo>
                  <a:cubicBezTo>
                    <a:pt x="1777" y="179"/>
                    <a:pt x="1558" y="0"/>
                    <a:pt x="1355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6;p24">
              <a:extLst>
                <a:ext uri="{FF2B5EF4-FFF2-40B4-BE49-F238E27FC236}">
                  <a16:creationId xmlns:a16="http://schemas.microsoft.com/office/drawing/2014/main" xmlns="" id="{D5A96C5A-17DF-41B9-4257-347371C9557D}"/>
                </a:ext>
              </a:extLst>
            </p:cNvPr>
            <p:cNvSpPr/>
            <p:nvPr/>
          </p:nvSpPr>
          <p:spPr>
            <a:xfrm>
              <a:off x="16441" y="4198843"/>
              <a:ext cx="65821" cy="385420"/>
            </a:xfrm>
            <a:custGeom>
              <a:avLst/>
              <a:gdLst/>
              <a:ahLst/>
              <a:cxnLst/>
              <a:rect l="l" t="t" r="r" b="b"/>
              <a:pathLst>
                <a:path w="1918" h="11231" extrusionOk="0">
                  <a:moveTo>
                    <a:pt x="1584" y="1"/>
                  </a:moveTo>
                  <a:cubicBezTo>
                    <a:pt x="1410" y="1"/>
                    <a:pt x="1221" y="115"/>
                    <a:pt x="1187" y="343"/>
                  </a:cubicBezTo>
                  <a:cubicBezTo>
                    <a:pt x="754" y="3858"/>
                    <a:pt x="366" y="7373"/>
                    <a:pt x="23" y="10888"/>
                  </a:cubicBezTo>
                  <a:cubicBezTo>
                    <a:pt x="0" y="11117"/>
                    <a:pt x="166" y="11231"/>
                    <a:pt x="343" y="11231"/>
                  </a:cubicBezTo>
                  <a:cubicBezTo>
                    <a:pt x="520" y="11231"/>
                    <a:pt x="708" y="11117"/>
                    <a:pt x="731" y="10888"/>
                  </a:cubicBezTo>
                  <a:cubicBezTo>
                    <a:pt x="1073" y="7373"/>
                    <a:pt x="1438" y="3858"/>
                    <a:pt x="1895" y="343"/>
                  </a:cubicBezTo>
                  <a:cubicBezTo>
                    <a:pt x="1918" y="115"/>
                    <a:pt x="1758" y="1"/>
                    <a:pt x="158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7;p24">
              <a:extLst>
                <a:ext uri="{FF2B5EF4-FFF2-40B4-BE49-F238E27FC236}">
                  <a16:creationId xmlns:a16="http://schemas.microsoft.com/office/drawing/2014/main" xmlns="" id="{8B5501FA-F69C-825C-1D15-E22DE9D291AD}"/>
                </a:ext>
              </a:extLst>
            </p:cNvPr>
            <p:cNvSpPr/>
            <p:nvPr/>
          </p:nvSpPr>
          <p:spPr>
            <a:xfrm>
              <a:off x="469648" y="2525004"/>
              <a:ext cx="61463" cy="183907"/>
            </a:xfrm>
            <a:custGeom>
              <a:avLst/>
              <a:gdLst/>
              <a:ahLst/>
              <a:cxnLst/>
              <a:rect l="l" t="t" r="r" b="b"/>
              <a:pathLst>
                <a:path w="1791" h="5359" extrusionOk="0">
                  <a:moveTo>
                    <a:pt x="1364" y="0"/>
                  </a:moveTo>
                  <a:cubicBezTo>
                    <a:pt x="1228" y="0"/>
                    <a:pt x="1097" y="75"/>
                    <a:pt x="1060" y="248"/>
                  </a:cubicBezTo>
                  <a:cubicBezTo>
                    <a:pt x="718" y="1800"/>
                    <a:pt x="398" y="3375"/>
                    <a:pt x="56" y="4928"/>
                  </a:cubicBezTo>
                  <a:cubicBezTo>
                    <a:pt x="1" y="5188"/>
                    <a:pt x="218" y="5358"/>
                    <a:pt x="425" y="5358"/>
                  </a:cubicBezTo>
                  <a:cubicBezTo>
                    <a:pt x="562" y="5358"/>
                    <a:pt x="695" y="5283"/>
                    <a:pt x="741" y="5110"/>
                  </a:cubicBezTo>
                  <a:cubicBezTo>
                    <a:pt x="1083" y="3558"/>
                    <a:pt x="1380" y="1983"/>
                    <a:pt x="1722" y="431"/>
                  </a:cubicBezTo>
                  <a:cubicBezTo>
                    <a:pt x="1791" y="170"/>
                    <a:pt x="1571" y="0"/>
                    <a:pt x="1364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8;p24">
              <a:extLst>
                <a:ext uri="{FF2B5EF4-FFF2-40B4-BE49-F238E27FC236}">
                  <a16:creationId xmlns:a16="http://schemas.microsoft.com/office/drawing/2014/main" xmlns="" id="{0D56B908-7D36-4FD5-C885-1376B448F3BE}"/>
                </a:ext>
              </a:extLst>
            </p:cNvPr>
            <p:cNvSpPr/>
            <p:nvPr/>
          </p:nvSpPr>
          <p:spPr>
            <a:xfrm>
              <a:off x="568072" y="2758951"/>
              <a:ext cx="138059" cy="103570"/>
            </a:xfrm>
            <a:custGeom>
              <a:avLst/>
              <a:gdLst/>
              <a:ahLst/>
              <a:cxnLst/>
              <a:rect l="l" t="t" r="r" b="b"/>
              <a:pathLst>
                <a:path w="4023" h="3018" extrusionOk="0">
                  <a:moveTo>
                    <a:pt x="3522" y="1"/>
                  </a:moveTo>
                  <a:cubicBezTo>
                    <a:pt x="3468" y="1"/>
                    <a:pt x="3410" y="16"/>
                    <a:pt x="3351" y="51"/>
                  </a:cubicBezTo>
                  <a:cubicBezTo>
                    <a:pt x="2209" y="713"/>
                    <a:pt x="1274" y="1603"/>
                    <a:pt x="269" y="2447"/>
                  </a:cubicBezTo>
                  <a:cubicBezTo>
                    <a:pt x="1" y="2662"/>
                    <a:pt x="252" y="3017"/>
                    <a:pt x="538" y="3017"/>
                  </a:cubicBezTo>
                  <a:cubicBezTo>
                    <a:pt x="616" y="3017"/>
                    <a:pt x="698" y="2991"/>
                    <a:pt x="771" y="2927"/>
                  </a:cubicBezTo>
                  <a:cubicBezTo>
                    <a:pt x="1730" y="2128"/>
                    <a:pt x="2620" y="1283"/>
                    <a:pt x="3693" y="667"/>
                  </a:cubicBezTo>
                  <a:cubicBezTo>
                    <a:pt x="4022" y="473"/>
                    <a:pt x="3826" y="1"/>
                    <a:pt x="352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9;p24">
              <a:extLst>
                <a:ext uri="{FF2B5EF4-FFF2-40B4-BE49-F238E27FC236}">
                  <a16:creationId xmlns:a16="http://schemas.microsoft.com/office/drawing/2014/main" xmlns="" id="{672B04DF-AFB0-752A-5CD8-FBF338BBD5D8}"/>
                </a:ext>
              </a:extLst>
            </p:cNvPr>
            <p:cNvSpPr/>
            <p:nvPr/>
          </p:nvSpPr>
          <p:spPr>
            <a:xfrm>
              <a:off x="885139" y="2990977"/>
              <a:ext cx="21174" cy="17262"/>
            </a:xfrm>
            <a:custGeom>
              <a:avLst/>
              <a:gdLst/>
              <a:ahLst/>
              <a:cxnLst/>
              <a:rect l="l" t="t" r="r" b="b"/>
              <a:pathLst>
                <a:path w="617" h="503" extrusionOk="0">
                  <a:moveTo>
                    <a:pt x="434" y="0"/>
                  </a:moveTo>
                  <a:cubicBezTo>
                    <a:pt x="297" y="137"/>
                    <a:pt x="160" y="274"/>
                    <a:pt x="1" y="411"/>
                  </a:cubicBezTo>
                  <a:cubicBezTo>
                    <a:pt x="206" y="457"/>
                    <a:pt x="411" y="502"/>
                    <a:pt x="617" y="502"/>
                  </a:cubicBezTo>
                  <a:cubicBezTo>
                    <a:pt x="571" y="343"/>
                    <a:pt x="503" y="160"/>
                    <a:pt x="43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500;p24">
              <a:extLst>
                <a:ext uri="{FF2B5EF4-FFF2-40B4-BE49-F238E27FC236}">
                  <a16:creationId xmlns:a16="http://schemas.microsoft.com/office/drawing/2014/main" xmlns="" id="{10B28A3B-E843-48B8-F747-C9B78A6D342C}"/>
                </a:ext>
              </a:extLst>
            </p:cNvPr>
            <p:cNvSpPr/>
            <p:nvPr/>
          </p:nvSpPr>
          <p:spPr>
            <a:xfrm>
              <a:off x="536568" y="2741861"/>
              <a:ext cx="627461" cy="633741"/>
            </a:xfrm>
            <a:custGeom>
              <a:avLst/>
              <a:gdLst/>
              <a:ahLst/>
              <a:cxnLst/>
              <a:rect l="l" t="t" r="r" b="b"/>
              <a:pathLst>
                <a:path w="18284" h="18467" extrusionOk="0">
                  <a:moveTo>
                    <a:pt x="10591" y="7259"/>
                  </a:moveTo>
                  <a:cubicBezTo>
                    <a:pt x="10660" y="7419"/>
                    <a:pt x="10728" y="7602"/>
                    <a:pt x="10774" y="7761"/>
                  </a:cubicBezTo>
                  <a:cubicBezTo>
                    <a:pt x="10568" y="7761"/>
                    <a:pt x="10363" y="7716"/>
                    <a:pt x="10158" y="7670"/>
                  </a:cubicBezTo>
                  <a:cubicBezTo>
                    <a:pt x="10317" y="7533"/>
                    <a:pt x="10454" y="7396"/>
                    <a:pt x="10591" y="7259"/>
                  </a:cubicBezTo>
                  <a:close/>
                  <a:moveTo>
                    <a:pt x="14928" y="1"/>
                  </a:moveTo>
                  <a:cubicBezTo>
                    <a:pt x="14677" y="1"/>
                    <a:pt x="14426" y="343"/>
                    <a:pt x="14677" y="594"/>
                  </a:cubicBezTo>
                  <a:cubicBezTo>
                    <a:pt x="17348" y="3356"/>
                    <a:pt x="14472" y="7100"/>
                    <a:pt x="11230" y="7100"/>
                  </a:cubicBezTo>
                  <a:cubicBezTo>
                    <a:pt x="10934" y="7100"/>
                    <a:pt x="10637" y="7077"/>
                    <a:pt x="10363" y="7008"/>
                  </a:cubicBezTo>
                  <a:lnTo>
                    <a:pt x="10272" y="7008"/>
                  </a:lnTo>
                  <a:cubicBezTo>
                    <a:pt x="10066" y="7008"/>
                    <a:pt x="9838" y="7191"/>
                    <a:pt x="9929" y="7442"/>
                  </a:cubicBezTo>
                  <a:cubicBezTo>
                    <a:pt x="10888" y="10021"/>
                    <a:pt x="11322" y="13240"/>
                    <a:pt x="9884" y="15727"/>
                  </a:cubicBezTo>
                  <a:cubicBezTo>
                    <a:pt x="9039" y="17211"/>
                    <a:pt x="7761" y="17805"/>
                    <a:pt x="6414" y="17805"/>
                  </a:cubicBezTo>
                  <a:cubicBezTo>
                    <a:pt x="4291" y="17805"/>
                    <a:pt x="1963" y="16389"/>
                    <a:pt x="685" y="14746"/>
                  </a:cubicBezTo>
                  <a:cubicBezTo>
                    <a:pt x="617" y="14677"/>
                    <a:pt x="548" y="14632"/>
                    <a:pt x="457" y="14632"/>
                  </a:cubicBezTo>
                  <a:cubicBezTo>
                    <a:pt x="229" y="14632"/>
                    <a:pt x="0" y="14974"/>
                    <a:pt x="206" y="15248"/>
                  </a:cubicBezTo>
                  <a:cubicBezTo>
                    <a:pt x="1644" y="17097"/>
                    <a:pt x="3949" y="18466"/>
                    <a:pt x="6186" y="18466"/>
                  </a:cubicBezTo>
                  <a:cubicBezTo>
                    <a:pt x="7487" y="18466"/>
                    <a:pt x="8765" y="18010"/>
                    <a:pt x="9861" y="16914"/>
                  </a:cubicBezTo>
                  <a:cubicBezTo>
                    <a:pt x="12121" y="14632"/>
                    <a:pt x="11733" y="10615"/>
                    <a:pt x="10774" y="7761"/>
                  </a:cubicBezTo>
                  <a:lnTo>
                    <a:pt x="10774" y="7761"/>
                  </a:lnTo>
                  <a:cubicBezTo>
                    <a:pt x="10911" y="7784"/>
                    <a:pt x="11071" y="7784"/>
                    <a:pt x="11208" y="7784"/>
                  </a:cubicBezTo>
                  <a:cubicBezTo>
                    <a:pt x="15042" y="7784"/>
                    <a:pt x="18283" y="3333"/>
                    <a:pt x="15156" y="115"/>
                  </a:cubicBezTo>
                  <a:cubicBezTo>
                    <a:pt x="15088" y="47"/>
                    <a:pt x="15019" y="1"/>
                    <a:pt x="14928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501;p24">
              <a:extLst>
                <a:ext uri="{FF2B5EF4-FFF2-40B4-BE49-F238E27FC236}">
                  <a16:creationId xmlns:a16="http://schemas.microsoft.com/office/drawing/2014/main" xmlns="" id="{80DE0F69-B092-4FAF-C670-5C9F0C2982A3}"/>
                </a:ext>
              </a:extLst>
            </p:cNvPr>
            <p:cNvSpPr/>
            <p:nvPr/>
          </p:nvSpPr>
          <p:spPr>
            <a:xfrm>
              <a:off x="579638" y="2976872"/>
              <a:ext cx="196639" cy="177044"/>
            </a:xfrm>
            <a:custGeom>
              <a:avLst/>
              <a:gdLst/>
              <a:ahLst/>
              <a:cxnLst/>
              <a:rect l="l" t="t" r="r" b="b"/>
              <a:pathLst>
                <a:path w="5730" h="5159" extrusionOk="0">
                  <a:moveTo>
                    <a:pt x="5045" y="0"/>
                  </a:moveTo>
                  <a:cubicBezTo>
                    <a:pt x="4840" y="0"/>
                    <a:pt x="4611" y="160"/>
                    <a:pt x="4680" y="434"/>
                  </a:cubicBezTo>
                  <a:cubicBezTo>
                    <a:pt x="5136" y="2306"/>
                    <a:pt x="4064" y="4429"/>
                    <a:pt x="2420" y="4429"/>
                  </a:cubicBezTo>
                  <a:cubicBezTo>
                    <a:pt x="1918" y="4429"/>
                    <a:pt x="1347" y="4223"/>
                    <a:pt x="754" y="3744"/>
                  </a:cubicBezTo>
                  <a:cubicBezTo>
                    <a:pt x="685" y="3675"/>
                    <a:pt x="617" y="3652"/>
                    <a:pt x="526" y="3652"/>
                  </a:cubicBezTo>
                  <a:cubicBezTo>
                    <a:pt x="252" y="3652"/>
                    <a:pt x="1" y="4018"/>
                    <a:pt x="275" y="4246"/>
                  </a:cubicBezTo>
                  <a:cubicBezTo>
                    <a:pt x="937" y="4771"/>
                    <a:pt x="1758" y="5159"/>
                    <a:pt x="2557" y="5159"/>
                  </a:cubicBezTo>
                  <a:cubicBezTo>
                    <a:pt x="3105" y="5159"/>
                    <a:pt x="3653" y="4976"/>
                    <a:pt x="4155" y="4543"/>
                  </a:cubicBezTo>
                  <a:cubicBezTo>
                    <a:pt x="5410" y="3470"/>
                    <a:pt x="5730" y="1781"/>
                    <a:pt x="5342" y="229"/>
                  </a:cubicBezTo>
                  <a:cubicBezTo>
                    <a:pt x="5296" y="69"/>
                    <a:pt x="5182" y="0"/>
                    <a:pt x="504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502;p24">
              <a:extLst>
                <a:ext uri="{FF2B5EF4-FFF2-40B4-BE49-F238E27FC236}">
                  <a16:creationId xmlns:a16="http://schemas.microsoft.com/office/drawing/2014/main" xmlns="" id="{7F590510-FD83-2A9A-6DF6-1E7371B870F3}"/>
                </a:ext>
              </a:extLst>
            </p:cNvPr>
            <p:cNvSpPr/>
            <p:nvPr/>
          </p:nvSpPr>
          <p:spPr>
            <a:xfrm>
              <a:off x="1077047" y="2477095"/>
              <a:ext cx="17262" cy="16507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389" y="1"/>
                  </a:moveTo>
                  <a:cubicBezTo>
                    <a:pt x="252" y="92"/>
                    <a:pt x="115" y="184"/>
                    <a:pt x="1" y="275"/>
                  </a:cubicBezTo>
                  <a:cubicBezTo>
                    <a:pt x="161" y="343"/>
                    <a:pt x="343" y="412"/>
                    <a:pt x="503" y="480"/>
                  </a:cubicBezTo>
                  <a:cubicBezTo>
                    <a:pt x="480" y="321"/>
                    <a:pt x="434" y="161"/>
                    <a:pt x="389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503;p24">
              <a:extLst>
                <a:ext uri="{FF2B5EF4-FFF2-40B4-BE49-F238E27FC236}">
                  <a16:creationId xmlns:a16="http://schemas.microsoft.com/office/drawing/2014/main" xmlns="" id="{7E2CCA9D-5AB7-3D6C-8ED3-82BB241FD40F}"/>
                </a:ext>
              </a:extLst>
            </p:cNvPr>
            <p:cNvSpPr/>
            <p:nvPr/>
          </p:nvSpPr>
          <p:spPr>
            <a:xfrm>
              <a:off x="749616" y="2346308"/>
              <a:ext cx="710510" cy="539711"/>
            </a:xfrm>
            <a:custGeom>
              <a:avLst/>
              <a:gdLst/>
              <a:ahLst/>
              <a:cxnLst/>
              <a:rect l="l" t="t" r="r" b="b"/>
              <a:pathLst>
                <a:path w="20704" h="15727" extrusionOk="0">
                  <a:moveTo>
                    <a:pt x="5045" y="0"/>
                  </a:moveTo>
                  <a:cubicBezTo>
                    <a:pt x="2489" y="0"/>
                    <a:pt x="503" y="2032"/>
                    <a:pt x="46" y="4474"/>
                  </a:cubicBezTo>
                  <a:cubicBezTo>
                    <a:pt x="1" y="4725"/>
                    <a:pt x="229" y="4908"/>
                    <a:pt x="434" y="4908"/>
                  </a:cubicBezTo>
                  <a:cubicBezTo>
                    <a:pt x="571" y="4908"/>
                    <a:pt x="686" y="4816"/>
                    <a:pt x="731" y="4656"/>
                  </a:cubicBezTo>
                  <a:cubicBezTo>
                    <a:pt x="1188" y="2123"/>
                    <a:pt x="3174" y="799"/>
                    <a:pt x="5137" y="799"/>
                  </a:cubicBezTo>
                  <a:cubicBezTo>
                    <a:pt x="7008" y="799"/>
                    <a:pt x="8880" y="2009"/>
                    <a:pt x="9382" y="4474"/>
                  </a:cubicBezTo>
                  <a:cubicBezTo>
                    <a:pt x="9405" y="4634"/>
                    <a:pt x="9565" y="4748"/>
                    <a:pt x="9724" y="4748"/>
                  </a:cubicBezTo>
                  <a:cubicBezTo>
                    <a:pt x="9793" y="4748"/>
                    <a:pt x="9839" y="4725"/>
                    <a:pt x="9884" y="4702"/>
                  </a:cubicBezTo>
                  <a:cubicBezTo>
                    <a:pt x="11140" y="3743"/>
                    <a:pt x="12555" y="3059"/>
                    <a:pt x="14061" y="3059"/>
                  </a:cubicBezTo>
                  <a:cubicBezTo>
                    <a:pt x="14541" y="3059"/>
                    <a:pt x="15020" y="3127"/>
                    <a:pt x="15522" y="3264"/>
                  </a:cubicBezTo>
                  <a:cubicBezTo>
                    <a:pt x="17257" y="3812"/>
                    <a:pt x="18535" y="5387"/>
                    <a:pt x="19197" y="7007"/>
                  </a:cubicBezTo>
                  <a:cubicBezTo>
                    <a:pt x="19859" y="8628"/>
                    <a:pt x="19973" y="10523"/>
                    <a:pt x="19265" y="12143"/>
                  </a:cubicBezTo>
                  <a:cubicBezTo>
                    <a:pt x="18352" y="14129"/>
                    <a:pt x="16252" y="14905"/>
                    <a:pt x="14198" y="15019"/>
                  </a:cubicBezTo>
                  <a:cubicBezTo>
                    <a:pt x="13764" y="15065"/>
                    <a:pt x="13764" y="15727"/>
                    <a:pt x="14175" y="15727"/>
                  </a:cubicBezTo>
                  <a:lnTo>
                    <a:pt x="14198" y="15727"/>
                  </a:lnTo>
                  <a:cubicBezTo>
                    <a:pt x="16412" y="15590"/>
                    <a:pt x="18512" y="14814"/>
                    <a:pt x="19676" y="12828"/>
                  </a:cubicBezTo>
                  <a:cubicBezTo>
                    <a:pt x="20703" y="11093"/>
                    <a:pt x="20589" y="8856"/>
                    <a:pt x="19950" y="7007"/>
                  </a:cubicBezTo>
                  <a:cubicBezTo>
                    <a:pt x="19288" y="5181"/>
                    <a:pt x="17919" y="3470"/>
                    <a:pt x="16070" y="2739"/>
                  </a:cubicBezTo>
                  <a:cubicBezTo>
                    <a:pt x="15408" y="2465"/>
                    <a:pt x="14723" y="2351"/>
                    <a:pt x="14084" y="2351"/>
                  </a:cubicBezTo>
                  <a:cubicBezTo>
                    <a:pt x="12600" y="2351"/>
                    <a:pt x="11185" y="2945"/>
                    <a:pt x="9930" y="3812"/>
                  </a:cubicBezTo>
                  <a:cubicBezTo>
                    <a:pt x="9975" y="3972"/>
                    <a:pt x="10021" y="4132"/>
                    <a:pt x="10044" y="4291"/>
                  </a:cubicBezTo>
                  <a:cubicBezTo>
                    <a:pt x="9884" y="4223"/>
                    <a:pt x="9702" y="4154"/>
                    <a:pt x="9542" y="4086"/>
                  </a:cubicBezTo>
                  <a:cubicBezTo>
                    <a:pt x="9656" y="3995"/>
                    <a:pt x="9793" y="3903"/>
                    <a:pt x="9930" y="3812"/>
                  </a:cubicBezTo>
                  <a:cubicBezTo>
                    <a:pt x="9291" y="1575"/>
                    <a:pt x="7533" y="23"/>
                    <a:pt x="511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504;p24">
              <a:extLst>
                <a:ext uri="{FF2B5EF4-FFF2-40B4-BE49-F238E27FC236}">
                  <a16:creationId xmlns:a16="http://schemas.microsoft.com/office/drawing/2014/main" xmlns="" id="{DA60A714-82F5-E6AE-2236-7D460B26EEBD}"/>
                </a:ext>
              </a:extLst>
            </p:cNvPr>
            <p:cNvSpPr/>
            <p:nvPr/>
          </p:nvSpPr>
          <p:spPr>
            <a:xfrm>
              <a:off x="1192219" y="2570338"/>
              <a:ext cx="98731" cy="150414"/>
            </a:xfrm>
            <a:custGeom>
              <a:avLst/>
              <a:gdLst/>
              <a:ahLst/>
              <a:cxnLst/>
              <a:rect l="l" t="t" r="r" b="b"/>
              <a:pathLst>
                <a:path w="2877" h="4383" extrusionOk="0">
                  <a:moveTo>
                    <a:pt x="479" y="0"/>
                  </a:moveTo>
                  <a:cubicBezTo>
                    <a:pt x="183" y="0"/>
                    <a:pt x="0" y="457"/>
                    <a:pt x="297" y="662"/>
                  </a:cubicBezTo>
                  <a:cubicBezTo>
                    <a:pt x="1301" y="1324"/>
                    <a:pt x="2100" y="2671"/>
                    <a:pt x="1233" y="3766"/>
                  </a:cubicBezTo>
                  <a:cubicBezTo>
                    <a:pt x="1027" y="4040"/>
                    <a:pt x="1256" y="4383"/>
                    <a:pt x="1484" y="4383"/>
                  </a:cubicBezTo>
                  <a:cubicBezTo>
                    <a:pt x="1575" y="4383"/>
                    <a:pt x="1644" y="4360"/>
                    <a:pt x="1712" y="4268"/>
                  </a:cubicBezTo>
                  <a:cubicBezTo>
                    <a:pt x="2876" y="2785"/>
                    <a:pt x="2077" y="1004"/>
                    <a:pt x="639" y="69"/>
                  </a:cubicBezTo>
                  <a:cubicBezTo>
                    <a:pt x="594" y="23"/>
                    <a:pt x="525" y="0"/>
                    <a:pt x="479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505;p24">
              <a:extLst>
                <a:ext uri="{FF2B5EF4-FFF2-40B4-BE49-F238E27FC236}">
                  <a16:creationId xmlns:a16="http://schemas.microsoft.com/office/drawing/2014/main" xmlns="" id="{0ABC4FD9-FD43-CAEF-6F44-4E16CBEC8C17}"/>
                </a:ext>
              </a:extLst>
            </p:cNvPr>
            <p:cNvSpPr/>
            <p:nvPr/>
          </p:nvSpPr>
          <p:spPr>
            <a:xfrm>
              <a:off x="895331" y="2163015"/>
              <a:ext cx="21174" cy="14104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343" y="0"/>
                  </a:moveTo>
                  <a:cubicBezTo>
                    <a:pt x="229" y="137"/>
                    <a:pt x="114" y="274"/>
                    <a:pt x="0" y="411"/>
                  </a:cubicBezTo>
                  <a:lnTo>
                    <a:pt x="617" y="411"/>
                  </a:lnTo>
                  <a:cubicBezTo>
                    <a:pt x="525" y="274"/>
                    <a:pt x="434" y="137"/>
                    <a:pt x="343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506;p24">
              <a:extLst>
                <a:ext uri="{FF2B5EF4-FFF2-40B4-BE49-F238E27FC236}">
                  <a16:creationId xmlns:a16="http://schemas.microsoft.com/office/drawing/2014/main" xmlns="" id="{B4179929-6EDE-865D-0C46-3315B1C5FEE2}"/>
                </a:ext>
              </a:extLst>
            </p:cNvPr>
            <p:cNvSpPr/>
            <p:nvPr/>
          </p:nvSpPr>
          <p:spPr>
            <a:xfrm>
              <a:off x="621952" y="2055667"/>
              <a:ext cx="513870" cy="150448"/>
            </a:xfrm>
            <a:custGeom>
              <a:avLst/>
              <a:gdLst/>
              <a:ahLst/>
              <a:cxnLst/>
              <a:rect l="l" t="t" r="r" b="b"/>
              <a:pathLst>
                <a:path w="14974" h="4384" extrusionOk="0">
                  <a:moveTo>
                    <a:pt x="3652" y="1"/>
                  </a:moveTo>
                  <a:cubicBezTo>
                    <a:pt x="2100" y="1"/>
                    <a:pt x="913" y="1256"/>
                    <a:pt x="160" y="2535"/>
                  </a:cubicBezTo>
                  <a:cubicBezTo>
                    <a:pt x="0" y="2808"/>
                    <a:pt x="229" y="3060"/>
                    <a:pt x="480" y="3060"/>
                  </a:cubicBezTo>
                  <a:cubicBezTo>
                    <a:pt x="571" y="3060"/>
                    <a:pt x="685" y="3014"/>
                    <a:pt x="754" y="2877"/>
                  </a:cubicBezTo>
                  <a:cubicBezTo>
                    <a:pt x="1484" y="1667"/>
                    <a:pt x="2443" y="731"/>
                    <a:pt x="3744" y="731"/>
                  </a:cubicBezTo>
                  <a:cubicBezTo>
                    <a:pt x="4040" y="731"/>
                    <a:pt x="4337" y="777"/>
                    <a:pt x="4679" y="891"/>
                  </a:cubicBezTo>
                  <a:cubicBezTo>
                    <a:pt x="6095" y="1325"/>
                    <a:pt x="7190" y="2694"/>
                    <a:pt x="7966" y="3881"/>
                  </a:cubicBezTo>
                  <a:cubicBezTo>
                    <a:pt x="8058" y="3995"/>
                    <a:pt x="8149" y="4041"/>
                    <a:pt x="8263" y="4041"/>
                  </a:cubicBezTo>
                  <a:cubicBezTo>
                    <a:pt x="8377" y="4041"/>
                    <a:pt x="8491" y="3995"/>
                    <a:pt x="8583" y="3881"/>
                  </a:cubicBezTo>
                  <a:cubicBezTo>
                    <a:pt x="9359" y="2831"/>
                    <a:pt x="10888" y="1941"/>
                    <a:pt x="12166" y="1941"/>
                  </a:cubicBezTo>
                  <a:cubicBezTo>
                    <a:pt x="13193" y="1941"/>
                    <a:pt x="14061" y="2512"/>
                    <a:pt x="14243" y="4041"/>
                  </a:cubicBezTo>
                  <a:cubicBezTo>
                    <a:pt x="14266" y="4269"/>
                    <a:pt x="14472" y="4383"/>
                    <a:pt x="14631" y="4383"/>
                  </a:cubicBezTo>
                  <a:cubicBezTo>
                    <a:pt x="14814" y="4383"/>
                    <a:pt x="14974" y="4269"/>
                    <a:pt x="14951" y="4041"/>
                  </a:cubicBezTo>
                  <a:cubicBezTo>
                    <a:pt x="14700" y="2055"/>
                    <a:pt x="13536" y="1279"/>
                    <a:pt x="12166" y="1279"/>
                  </a:cubicBezTo>
                  <a:cubicBezTo>
                    <a:pt x="10819" y="1279"/>
                    <a:pt x="9313" y="2032"/>
                    <a:pt x="8309" y="3128"/>
                  </a:cubicBezTo>
                  <a:cubicBezTo>
                    <a:pt x="8400" y="3265"/>
                    <a:pt x="8491" y="3402"/>
                    <a:pt x="8583" y="3539"/>
                  </a:cubicBezTo>
                  <a:lnTo>
                    <a:pt x="7966" y="3539"/>
                  </a:lnTo>
                  <a:cubicBezTo>
                    <a:pt x="8080" y="3402"/>
                    <a:pt x="8195" y="3265"/>
                    <a:pt x="8309" y="3128"/>
                  </a:cubicBezTo>
                  <a:cubicBezTo>
                    <a:pt x="7304" y="1736"/>
                    <a:pt x="6026" y="457"/>
                    <a:pt x="4291" y="69"/>
                  </a:cubicBezTo>
                  <a:cubicBezTo>
                    <a:pt x="4063" y="24"/>
                    <a:pt x="3858" y="1"/>
                    <a:pt x="365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07;p24">
              <a:extLst>
                <a:ext uri="{FF2B5EF4-FFF2-40B4-BE49-F238E27FC236}">
                  <a16:creationId xmlns:a16="http://schemas.microsoft.com/office/drawing/2014/main" xmlns="" id="{30AC094B-D045-EA8A-DD91-1C0628DDE342}"/>
                </a:ext>
              </a:extLst>
            </p:cNvPr>
            <p:cNvSpPr/>
            <p:nvPr/>
          </p:nvSpPr>
          <p:spPr>
            <a:xfrm>
              <a:off x="796632" y="1888057"/>
              <a:ext cx="177044" cy="61119"/>
            </a:xfrm>
            <a:custGeom>
              <a:avLst/>
              <a:gdLst/>
              <a:ahLst/>
              <a:cxnLst/>
              <a:rect l="l" t="t" r="r" b="b"/>
              <a:pathLst>
                <a:path w="5159" h="1781" extrusionOk="0">
                  <a:moveTo>
                    <a:pt x="2785" y="0"/>
                  </a:moveTo>
                  <a:cubicBezTo>
                    <a:pt x="1940" y="0"/>
                    <a:pt x="1027" y="388"/>
                    <a:pt x="274" y="1028"/>
                  </a:cubicBezTo>
                  <a:cubicBezTo>
                    <a:pt x="0" y="1256"/>
                    <a:pt x="251" y="1598"/>
                    <a:pt x="548" y="1598"/>
                  </a:cubicBezTo>
                  <a:cubicBezTo>
                    <a:pt x="617" y="1598"/>
                    <a:pt x="685" y="1575"/>
                    <a:pt x="776" y="1507"/>
                  </a:cubicBezTo>
                  <a:cubicBezTo>
                    <a:pt x="1370" y="1005"/>
                    <a:pt x="2077" y="685"/>
                    <a:pt x="2762" y="685"/>
                  </a:cubicBezTo>
                  <a:cubicBezTo>
                    <a:pt x="3378" y="685"/>
                    <a:pt x="3949" y="936"/>
                    <a:pt x="4383" y="1621"/>
                  </a:cubicBezTo>
                  <a:cubicBezTo>
                    <a:pt x="4451" y="1735"/>
                    <a:pt x="4565" y="1781"/>
                    <a:pt x="4657" y="1781"/>
                  </a:cubicBezTo>
                  <a:cubicBezTo>
                    <a:pt x="4908" y="1781"/>
                    <a:pt x="5159" y="1530"/>
                    <a:pt x="4976" y="1256"/>
                  </a:cubicBezTo>
                  <a:cubicBezTo>
                    <a:pt x="4406" y="366"/>
                    <a:pt x="3607" y="0"/>
                    <a:pt x="278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08;p24">
              <a:extLst>
                <a:ext uri="{FF2B5EF4-FFF2-40B4-BE49-F238E27FC236}">
                  <a16:creationId xmlns:a16="http://schemas.microsoft.com/office/drawing/2014/main" xmlns="" id="{0A508319-049D-E36F-0259-81B5B0395250}"/>
                </a:ext>
              </a:extLst>
            </p:cNvPr>
            <p:cNvSpPr/>
            <p:nvPr/>
          </p:nvSpPr>
          <p:spPr>
            <a:xfrm>
              <a:off x="2" y="1996948"/>
              <a:ext cx="277320" cy="172342"/>
            </a:xfrm>
            <a:custGeom>
              <a:avLst/>
              <a:gdLst/>
              <a:ahLst/>
              <a:cxnLst/>
              <a:rect l="l" t="t" r="r" b="b"/>
              <a:pathLst>
                <a:path w="8081" h="5022" extrusionOk="0">
                  <a:moveTo>
                    <a:pt x="4086" y="3721"/>
                  </a:moveTo>
                  <a:cubicBezTo>
                    <a:pt x="4268" y="3766"/>
                    <a:pt x="4474" y="3835"/>
                    <a:pt x="4679" y="3926"/>
                  </a:cubicBezTo>
                  <a:cubicBezTo>
                    <a:pt x="4542" y="4063"/>
                    <a:pt x="4405" y="4200"/>
                    <a:pt x="4268" y="4337"/>
                  </a:cubicBezTo>
                  <a:cubicBezTo>
                    <a:pt x="4177" y="4131"/>
                    <a:pt x="4109" y="3926"/>
                    <a:pt x="4086" y="3721"/>
                  </a:cubicBezTo>
                  <a:close/>
                  <a:moveTo>
                    <a:pt x="6962" y="0"/>
                  </a:moveTo>
                  <a:cubicBezTo>
                    <a:pt x="5044" y="0"/>
                    <a:pt x="3698" y="1826"/>
                    <a:pt x="4086" y="3721"/>
                  </a:cubicBezTo>
                  <a:cubicBezTo>
                    <a:pt x="3538" y="3561"/>
                    <a:pt x="3013" y="3492"/>
                    <a:pt x="2511" y="3492"/>
                  </a:cubicBezTo>
                  <a:cubicBezTo>
                    <a:pt x="1575" y="3492"/>
                    <a:pt x="730" y="3743"/>
                    <a:pt x="0" y="4177"/>
                  </a:cubicBezTo>
                  <a:lnTo>
                    <a:pt x="0" y="5022"/>
                  </a:lnTo>
                  <a:cubicBezTo>
                    <a:pt x="685" y="4497"/>
                    <a:pt x="1552" y="4200"/>
                    <a:pt x="2534" y="4200"/>
                  </a:cubicBezTo>
                  <a:cubicBezTo>
                    <a:pt x="3150" y="4200"/>
                    <a:pt x="3812" y="4314"/>
                    <a:pt x="4497" y="4588"/>
                  </a:cubicBezTo>
                  <a:cubicBezTo>
                    <a:pt x="4542" y="4611"/>
                    <a:pt x="4565" y="4611"/>
                    <a:pt x="4588" y="4611"/>
                  </a:cubicBezTo>
                  <a:cubicBezTo>
                    <a:pt x="4816" y="4611"/>
                    <a:pt x="5022" y="4360"/>
                    <a:pt x="4930" y="4154"/>
                  </a:cubicBezTo>
                  <a:cubicBezTo>
                    <a:pt x="4268" y="2557"/>
                    <a:pt x="5227" y="685"/>
                    <a:pt x="6916" y="685"/>
                  </a:cubicBezTo>
                  <a:cubicBezTo>
                    <a:pt x="7099" y="685"/>
                    <a:pt x="7304" y="708"/>
                    <a:pt x="7510" y="753"/>
                  </a:cubicBezTo>
                  <a:cubicBezTo>
                    <a:pt x="7532" y="776"/>
                    <a:pt x="7555" y="776"/>
                    <a:pt x="7578" y="776"/>
                  </a:cubicBezTo>
                  <a:cubicBezTo>
                    <a:pt x="7966" y="776"/>
                    <a:pt x="8080" y="183"/>
                    <a:pt x="7692" y="91"/>
                  </a:cubicBezTo>
                  <a:cubicBezTo>
                    <a:pt x="7441" y="46"/>
                    <a:pt x="7190" y="0"/>
                    <a:pt x="6962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09;p24">
              <a:extLst>
                <a:ext uri="{FF2B5EF4-FFF2-40B4-BE49-F238E27FC236}">
                  <a16:creationId xmlns:a16="http://schemas.microsoft.com/office/drawing/2014/main" xmlns="" id="{F7624C30-DEED-832F-1A15-8767FCCE30E1}"/>
                </a:ext>
              </a:extLst>
            </p:cNvPr>
            <p:cNvSpPr/>
            <p:nvPr/>
          </p:nvSpPr>
          <p:spPr>
            <a:xfrm>
              <a:off x="140192" y="2124612"/>
              <a:ext cx="20419" cy="21174"/>
            </a:xfrm>
            <a:custGeom>
              <a:avLst/>
              <a:gdLst/>
              <a:ahLst/>
              <a:cxnLst/>
              <a:rect l="l" t="t" r="r" b="b"/>
              <a:pathLst>
                <a:path w="595" h="617" extrusionOk="0">
                  <a:moveTo>
                    <a:pt x="1" y="1"/>
                  </a:moveTo>
                  <a:cubicBezTo>
                    <a:pt x="24" y="206"/>
                    <a:pt x="92" y="411"/>
                    <a:pt x="183" y="617"/>
                  </a:cubicBezTo>
                  <a:cubicBezTo>
                    <a:pt x="320" y="480"/>
                    <a:pt x="457" y="343"/>
                    <a:pt x="594" y="206"/>
                  </a:cubicBezTo>
                  <a:cubicBezTo>
                    <a:pt x="389" y="115"/>
                    <a:pt x="183" y="46"/>
                    <a:pt x="1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10;p24">
              <a:extLst>
                <a:ext uri="{FF2B5EF4-FFF2-40B4-BE49-F238E27FC236}">
                  <a16:creationId xmlns:a16="http://schemas.microsoft.com/office/drawing/2014/main" xmlns="" id="{7D84CBFD-0D0A-2579-A77C-C4AA93DF4598}"/>
                </a:ext>
              </a:extLst>
            </p:cNvPr>
            <p:cNvSpPr/>
            <p:nvPr/>
          </p:nvSpPr>
          <p:spPr>
            <a:xfrm>
              <a:off x="191121" y="2222522"/>
              <a:ext cx="170798" cy="171588"/>
            </a:xfrm>
            <a:custGeom>
              <a:avLst/>
              <a:gdLst/>
              <a:ahLst/>
              <a:cxnLst/>
              <a:rect l="l" t="t" r="r" b="b"/>
              <a:pathLst>
                <a:path w="4977" h="5000" extrusionOk="0">
                  <a:moveTo>
                    <a:pt x="4314" y="1"/>
                  </a:moveTo>
                  <a:cubicBezTo>
                    <a:pt x="1598" y="1"/>
                    <a:pt x="46" y="2009"/>
                    <a:pt x="0" y="4680"/>
                  </a:cubicBezTo>
                  <a:cubicBezTo>
                    <a:pt x="0" y="4885"/>
                    <a:pt x="183" y="4999"/>
                    <a:pt x="343" y="4999"/>
                  </a:cubicBezTo>
                  <a:cubicBezTo>
                    <a:pt x="525" y="4999"/>
                    <a:pt x="708" y="4885"/>
                    <a:pt x="708" y="4680"/>
                  </a:cubicBezTo>
                  <a:cubicBezTo>
                    <a:pt x="754" y="2375"/>
                    <a:pt x="1986" y="686"/>
                    <a:pt x="4337" y="686"/>
                  </a:cubicBezTo>
                  <a:lnTo>
                    <a:pt x="4543" y="686"/>
                  </a:lnTo>
                  <a:cubicBezTo>
                    <a:pt x="4976" y="686"/>
                    <a:pt x="4953" y="24"/>
                    <a:pt x="4520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11;p24">
              <a:extLst>
                <a:ext uri="{FF2B5EF4-FFF2-40B4-BE49-F238E27FC236}">
                  <a16:creationId xmlns:a16="http://schemas.microsoft.com/office/drawing/2014/main" xmlns="" id="{7AC6D293-642C-39FB-BBA1-F19B9FA900EB}"/>
                </a:ext>
              </a:extLst>
            </p:cNvPr>
            <p:cNvSpPr/>
            <p:nvPr/>
          </p:nvSpPr>
          <p:spPr>
            <a:xfrm>
              <a:off x="48563" y="2496691"/>
              <a:ext cx="278864" cy="600831"/>
            </a:xfrm>
            <a:custGeom>
              <a:avLst/>
              <a:gdLst/>
              <a:ahLst/>
              <a:cxnLst/>
              <a:rect l="l" t="t" r="r" b="b"/>
              <a:pathLst>
                <a:path w="8126" h="17508" extrusionOk="0">
                  <a:moveTo>
                    <a:pt x="7669" y="1"/>
                  </a:moveTo>
                  <a:cubicBezTo>
                    <a:pt x="5592" y="115"/>
                    <a:pt x="3949" y="1324"/>
                    <a:pt x="3287" y="3287"/>
                  </a:cubicBezTo>
                  <a:cubicBezTo>
                    <a:pt x="2716" y="4999"/>
                    <a:pt x="4109" y="6346"/>
                    <a:pt x="5273" y="7442"/>
                  </a:cubicBezTo>
                  <a:cubicBezTo>
                    <a:pt x="5524" y="7396"/>
                    <a:pt x="5752" y="7350"/>
                    <a:pt x="6003" y="7327"/>
                  </a:cubicBezTo>
                  <a:lnTo>
                    <a:pt x="6003" y="7327"/>
                  </a:lnTo>
                  <a:cubicBezTo>
                    <a:pt x="5935" y="7510"/>
                    <a:pt x="5843" y="7716"/>
                    <a:pt x="5775" y="7921"/>
                  </a:cubicBezTo>
                  <a:cubicBezTo>
                    <a:pt x="5615" y="7761"/>
                    <a:pt x="5455" y="7601"/>
                    <a:pt x="5273" y="7442"/>
                  </a:cubicBezTo>
                  <a:cubicBezTo>
                    <a:pt x="890" y="8514"/>
                    <a:pt x="0" y="14791"/>
                    <a:pt x="3675" y="17462"/>
                  </a:cubicBezTo>
                  <a:cubicBezTo>
                    <a:pt x="3744" y="17508"/>
                    <a:pt x="3789" y="17508"/>
                    <a:pt x="3858" y="17508"/>
                  </a:cubicBezTo>
                  <a:cubicBezTo>
                    <a:pt x="4132" y="17508"/>
                    <a:pt x="4314" y="17074"/>
                    <a:pt x="4017" y="16846"/>
                  </a:cubicBezTo>
                  <a:cubicBezTo>
                    <a:pt x="731" y="14449"/>
                    <a:pt x="1689" y="8469"/>
                    <a:pt x="6003" y="8012"/>
                  </a:cubicBezTo>
                  <a:cubicBezTo>
                    <a:pt x="6300" y="7989"/>
                    <a:pt x="6483" y="7647"/>
                    <a:pt x="6254" y="7419"/>
                  </a:cubicBezTo>
                  <a:cubicBezTo>
                    <a:pt x="5410" y="6574"/>
                    <a:pt x="4337" y="5798"/>
                    <a:pt x="3949" y="4634"/>
                  </a:cubicBezTo>
                  <a:cubicBezTo>
                    <a:pt x="3196" y="2489"/>
                    <a:pt x="5935" y="799"/>
                    <a:pt x="7669" y="685"/>
                  </a:cubicBezTo>
                  <a:cubicBezTo>
                    <a:pt x="8103" y="663"/>
                    <a:pt x="8126" y="1"/>
                    <a:pt x="769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12;p24">
              <a:extLst>
                <a:ext uri="{FF2B5EF4-FFF2-40B4-BE49-F238E27FC236}">
                  <a16:creationId xmlns:a16="http://schemas.microsoft.com/office/drawing/2014/main" xmlns="" id="{90E485ED-013F-79C5-4FAA-586C0D41CB95}"/>
                </a:ext>
              </a:extLst>
            </p:cNvPr>
            <p:cNvSpPr/>
            <p:nvPr/>
          </p:nvSpPr>
          <p:spPr>
            <a:xfrm>
              <a:off x="229488" y="2748141"/>
              <a:ext cx="25120" cy="20385"/>
            </a:xfrm>
            <a:custGeom>
              <a:avLst/>
              <a:gdLst/>
              <a:ahLst/>
              <a:cxnLst/>
              <a:rect l="l" t="t" r="r" b="b"/>
              <a:pathLst>
                <a:path w="732" h="594" extrusionOk="0">
                  <a:moveTo>
                    <a:pt x="731" y="0"/>
                  </a:moveTo>
                  <a:cubicBezTo>
                    <a:pt x="480" y="23"/>
                    <a:pt x="252" y="69"/>
                    <a:pt x="1" y="115"/>
                  </a:cubicBezTo>
                  <a:cubicBezTo>
                    <a:pt x="183" y="274"/>
                    <a:pt x="343" y="434"/>
                    <a:pt x="503" y="594"/>
                  </a:cubicBezTo>
                  <a:cubicBezTo>
                    <a:pt x="571" y="389"/>
                    <a:pt x="663" y="183"/>
                    <a:pt x="731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13;p24">
              <a:extLst>
                <a:ext uri="{FF2B5EF4-FFF2-40B4-BE49-F238E27FC236}">
                  <a16:creationId xmlns:a16="http://schemas.microsoft.com/office/drawing/2014/main" xmlns="" id="{50ABB839-346A-9926-DE55-804BD4D41F74}"/>
                </a:ext>
              </a:extLst>
            </p:cNvPr>
            <p:cNvSpPr/>
            <p:nvPr/>
          </p:nvSpPr>
          <p:spPr>
            <a:xfrm>
              <a:off x="3277431" y="4436772"/>
              <a:ext cx="234217" cy="337581"/>
            </a:xfrm>
            <a:custGeom>
              <a:avLst/>
              <a:gdLst/>
              <a:ahLst/>
              <a:cxnLst/>
              <a:rect l="l" t="t" r="r" b="b"/>
              <a:pathLst>
                <a:path w="6825" h="9837" extrusionOk="0">
                  <a:moveTo>
                    <a:pt x="4404" y="0"/>
                  </a:moveTo>
                  <a:cubicBezTo>
                    <a:pt x="3189" y="0"/>
                    <a:pt x="2132" y="1603"/>
                    <a:pt x="1621" y="2761"/>
                  </a:cubicBezTo>
                  <a:cubicBezTo>
                    <a:pt x="685" y="4906"/>
                    <a:pt x="1050" y="7189"/>
                    <a:pt x="365" y="9334"/>
                  </a:cubicBezTo>
                  <a:lnTo>
                    <a:pt x="0" y="9836"/>
                  </a:lnTo>
                  <a:cubicBezTo>
                    <a:pt x="730" y="9494"/>
                    <a:pt x="1826" y="9540"/>
                    <a:pt x="2671" y="9015"/>
                  </a:cubicBezTo>
                  <a:cubicBezTo>
                    <a:pt x="4063" y="8170"/>
                    <a:pt x="5638" y="6504"/>
                    <a:pt x="6254" y="4998"/>
                  </a:cubicBezTo>
                  <a:cubicBezTo>
                    <a:pt x="6825" y="3651"/>
                    <a:pt x="6825" y="1779"/>
                    <a:pt x="5684" y="638"/>
                  </a:cubicBezTo>
                  <a:cubicBezTo>
                    <a:pt x="5249" y="186"/>
                    <a:pt x="4817" y="0"/>
                    <a:pt x="4404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14;p24">
              <a:extLst>
                <a:ext uri="{FF2B5EF4-FFF2-40B4-BE49-F238E27FC236}">
                  <a16:creationId xmlns:a16="http://schemas.microsoft.com/office/drawing/2014/main" xmlns="" id="{4B90B7B6-FC93-7BC1-B986-34EB05460B76}"/>
                </a:ext>
              </a:extLst>
            </p:cNvPr>
            <p:cNvSpPr/>
            <p:nvPr/>
          </p:nvSpPr>
          <p:spPr>
            <a:xfrm>
              <a:off x="3111365" y="4549027"/>
              <a:ext cx="170970" cy="254293"/>
            </a:xfrm>
            <a:custGeom>
              <a:avLst/>
              <a:gdLst/>
              <a:ahLst/>
              <a:cxnLst/>
              <a:rect l="l" t="t" r="r" b="b"/>
              <a:pathLst>
                <a:path w="4982" h="7410" extrusionOk="0">
                  <a:moveTo>
                    <a:pt x="3113" y="0"/>
                  </a:moveTo>
                  <a:cubicBezTo>
                    <a:pt x="3038" y="0"/>
                    <a:pt x="2959" y="5"/>
                    <a:pt x="2876" y="15"/>
                  </a:cubicBezTo>
                  <a:cubicBezTo>
                    <a:pt x="0" y="380"/>
                    <a:pt x="731" y="5379"/>
                    <a:pt x="1004" y="7296"/>
                  </a:cubicBezTo>
                  <a:lnTo>
                    <a:pt x="1050" y="7410"/>
                  </a:lnTo>
                  <a:cubicBezTo>
                    <a:pt x="1415" y="6931"/>
                    <a:pt x="1986" y="6634"/>
                    <a:pt x="2397" y="6109"/>
                  </a:cubicBezTo>
                  <a:cubicBezTo>
                    <a:pt x="2876" y="5493"/>
                    <a:pt x="3287" y="4648"/>
                    <a:pt x="3652" y="3918"/>
                  </a:cubicBezTo>
                  <a:cubicBezTo>
                    <a:pt x="4201" y="2930"/>
                    <a:pt x="4982" y="0"/>
                    <a:pt x="311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15;p24">
              <a:extLst>
                <a:ext uri="{FF2B5EF4-FFF2-40B4-BE49-F238E27FC236}">
                  <a16:creationId xmlns:a16="http://schemas.microsoft.com/office/drawing/2014/main" xmlns="" id="{30ECB406-D6BC-27D3-24FE-D61208F58AFE}"/>
                </a:ext>
              </a:extLst>
            </p:cNvPr>
            <p:cNvSpPr/>
            <p:nvPr/>
          </p:nvSpPr>
          <p:spPr>
            <a:xfrm>
              <a:off x="3129382" y="4818117"/>
              <a:ext cx="339194" cy="178451"/>
            </a:xfrm>
            <a:custGeom>
              <a:avLst/>
              <a:gdLst/>
              <a:ahLst/>
              <a:cxnLst/>
              <a:rect l="l" t="t" r="r" b="b"/>
              <a:pathLst>
                <a:path w="9884" h="5200" extrusionOk="0">
                  <a:moveTo>
                    <a:pt x="7108" y="1"/>
                  </a:moveTo>
                  <a:cubicBezTo>
                    <a:pt x="5787" y="1"/>
                    <a:pt x="4544" y="843"/>
                    <a:pt x="3447" y="1555"/>
                  </a:cubicBezTo>
                  <a:cubicBezTo>
                    <a:pt x="2467" y="2130"/>
                    <a:pt x="1547" y="2705"/>
                    <a:pt x="408" y="2705"/>
                  </a:cubicBezTo>
                  <a:cubicBezTo>
                    <a:pt x="326" y="2705"/>
                    <a:pt x="244" y="2702"/>
                    <a:pt x="160" y="2696"/>
                  </a:cubicBezTo>
                  <a:lnTo>
                    <a:pt x="0" y="2696"/>
                  </a:lnTo>
                  <a:cubicBezTo>
                    <a:pt x="1393" y="4015"/>
                    <a:pt x="3392" y="5199"/>
                    <a:pt x="5304" y="5199"/>
                  </a:cubicBezTo>
                  <a:cubicBezTo>
                    <a:pt x="6337" y="5199"/>
                    <a:pt x="7345" y="4854"/>
                    <a:pt x="8217" y="3997"/>
                  </a:cubicBezTo>
                  <a:cubicBezTo>
                    <a:pt x="9427" y="2856"/>
                    <a:pt x="9883" y="619"/>
                    <a:pt x="7852" y="94"/>
                  </a:cubicBezTo>
                  <a:cubicBezTo>
                    <a:pt x="7602" y="30"/>
                    <a:pt x="7354" y="1"/>
                    <a:pt x="7108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16;p24">
              <a:extLst>
                <a:ext uri="{FF2B5EF4-FFF2-40B4-BE49-F238E27FC236}">
                  <a16:creationId xmlns:a16="http://schemas.microsoft.com/office/drawing/2014/main" xmlns="" id="{346A55AD-7F58-60C9-5102-0300BA356683}"/>
                </a:ext>
              </a:extLst>
            </p:cNvPr>
            <p:cNvSpPr/>
            <p:nvPr/>
          </p:nvSpPr>
          <p:spPr>
            <a:xfrm>
              <a:off x="2756274" y="4716912"/>
              <a:ext cx="222721" cy="216440"/>
            </a:xfrm>
            <a:custGeom>
              <a:avLst/>
              <a:gdLst/>
              <a:ahLst/>
              <a:cxnLst/>
              <a:rect l="l" t="t" r="r" b="b"/>
              <a:pathLst>
                <a:path w="6490" h="6307" extrusionOk="0">
                  <a:moveTo>
                    <a:pt x="3683" y="0"/>
                  </a:moveTo>
                  <a:cubicBezTo>
                    <a:pt x="834" y="0"/>
                    <a:pt x="0" y="4188"/>
                    <a:pt x="669" y="6307"/>
                  </a:cubicBezTo>
                  <a:lnTo>
                    <a:pt x="715" y="6261"/>
                  </a:lnTo>
                  <a:cubicBezTo>
                    <a:pt x="1240" y="5371"/>
                    <a:pt x="2860" y="4960"/>
                    <a:pt x="3636" y="4230"/>
                  </a:cubicBezTo>
                  <a:cubicBezTo>
                    <a:pt x="4572" y="3340"/>
                    <a:pt x="6490" y="235"/>
                    <a:pt x="3888" y="7"/>
                  </a:cubicBezTo>
                  <a:cubicBezTo>
                    <a:pt x="3818" y="3"/>
                    <a:pt x="3750" y="0"/>
                    <a:pt x="368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17;p24">
              <a:extLst>
                <a:ext uri="{FF2B5EF4-FFF2-40B4-BE49-F238E27FC236}">
                  <a16:creationId xmlns:a16="http://schemas.microsoft.com/office/drawing/2014/main" xmlns="" id="{BC8BAA54-2A6E-179D-13CD-689D00464D30}"/>
                </a:ext>
              </a:extLst>
            </p:cNvPr>
            <p:cNvSpPr/>
            <p:nvPr/>
          </p:nvSpPr>
          <p:spPr>
            <a:xfrm>
              <a:off x="2668762" y="4520406"/>
              <a:ext cx="761128" cy="652650"/>
            </a:xfrm>
            <a:custGeom>
              <a:avLst/>
              <a:gdLst/>
              <a:ahLst/>
              <a:cxnLst/>
              <a:rect l="l" t="t" r="r" b="b"/>
              <a:pathLst>
                <a:path w="22179" h="19018" extrusionOk="0">
                  <a:moveTo>
                    <a:pt x="21744" y="1"/>
                  </a:moveTo>
                  <a:cubicBezTo>
                    <a:pt x="21604" y="1"/>
                    <a:pt x="21465" y="71"/>
                    <a:pt x="21411" y="232"/>
                  </a:cubicBezTo>
                  <a:cubicBezTo>
                    <a:pt x="20566" y="2812"/>
                    <a:pt x="19676" y="5071"/>
                    <a:pt x="17576" y="6874"/>
                  </a:cubicBezTo>
                  <a:cubicBezTo>
                    <a:pt x="15613" y="8564"/>
                    <a:pt x="13034" y="9408"/>
                    <a:pt x="10592" y="10093"/>
                  </a:cubicBezTo>
                  <a:cubicBezTo>
                    <a:pt x="8058" y="10823"/>
                    <a:pt x="5456" y="11440"/>
                    <a:pt x="3379" y="13129"/>
                  </a:cubicBezTo>
                  <a:cubicBezTo>
                    <a:pt x="1599" y="14567"/>
                    <a:pt x="412" y="16758"/>
                    <a:pt x="1" y="19018"/>
                  </a:cubicBezTo>
                  <a:lnTo>
                    <a:pt x="708" y="19018"/>
                  </a:lnTo>
                  <a:cubicBezTo>
                    <a:pt x="1233" y="16324"/>
                    <a:pt x="2991" y="13905"/>
                    <a:pt x="5433" y="12558"/>
                  </a:cubicBezTo>
                  <a:cubicBezTo>
                    <a:pt x="7944" y="11211"/>
                    <a:pt x="10957" y="10823"/>
                    <a:pt x="13605" y="9842"/>
                  </a:cubicBezTo>
                  <a:cubicBezTo>
                    <a:pt x="15613" y="9111"/>
                    <a:pt x="17485" y="8061"/>
                    <a:pt x="18991" y="6509"/>
                  </a:cubicBezTo>
                  <a:cubicBezTo>
                    <a:pt x="20635" y="4797"/>
                    <a:pt x="21342" y="2629"/>
                    <a:pt x="22096" y="415"/>
                  </a:cubicBezTo>
                  <a:cubicBezTo>
                    <a:pt x="22179" y="166"/>
                    <a:pt x="21960" y="1"/>
                    <a:pt x="21744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18;p24">
              <a:extLst>
                <a:ext uri="{FF2B5EF4-FFF2-40B4-BE49-F238E27FC236}">
                  <a16:creationId xmlns:a16="http://schemas.microsoft.com/office/drawing/2014/main" xmlns="" id="{F581AB60-EEF1-D45D-DB41-8A09113854DB}"/>
                </a:ext>
              </a:extLst>
            </p:cNvPr>
            <p:cNvSpPr/>
            <p:nvPr/>
          </p:nvSpPr>
          <p:spPr>
            <a:xfrm>
              <a:off x="3130617" y="4634205"/>
              <a:ext cx="77111" cy="212906"/>
            </a:xfrm>
            <a:custGeom>
              <a:avLst/>
              <a:gdLst/>
              <a:ahLst/>
              <a:cxnLst/>
              <a:rect l="l" t="t" r="r" b="b"/>
              <a:pathLst>
                <a:path w="2247" h="6204" extrusionOk="0">
                  <a:moveTo>
                    <a:pt x="1825" y="1"/>
                  </a:moveTo>
                  <a:cubicBezTo>
                    <a:pt x="1686" y="1"/>
                    <a:pt x="1548" y="76"/>
                    <a:pt x="1493" y="249"/>
                  </a:cubicBezTo>
                  <a:cubicBezTo>
                    <a:pt x="991" y="2075"/>
                    <a:pt x="375" y="3901"/>
                    <a:pt x="55" y="5773"/>
                  </a:cubicBezTo>
                  <a:cubicBezTo>
                    <a:pt x="1" y="6033"/>
                    <a:pt x="218" y="6203"/>
                    <a:pt x="420" y="6203"/>
                  </a:cubicBezTo>
                  <a:cubicBezTo>
                    <a:pt x="554" y="6203"/>
                    <a:pt x="681" y="6128"/>
                    <a:pt x="717" y="5955"/>
                  </a:cubicBezTo>
                  <a:cubicBezTo>
                    <a:pt x="1060" y="4083"/>
                    <a:pt x="1653" y="2280"/>
                    <a:pt x="2178" y="431"/>
                  </a:cubicBezTo>
                  <a:cubicBezTo>
                    <a:pt x="2247" y="171"/>
                    <a:pt x="2035" y="1"/>
                    <a:pt x="1825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19;p24">
              <a:extLst>
                <a:ext uri="{FF2B5EF4-FFF2-40B4-BE49-F238E27FC236}">
                  <a16:creationId xmlns:a16="http://schemas.microsoft.com/office/drawing/2014/main" xmlns="" id="{8C79656E-20D4-E286-9152-4E26BE48EB23}"/>
                </a:ext>
              </a:extLst>
            </p:cNvPr>
            <p:cNvSpPr/>
            <p:nvPr/>
          </p:nvSpPr>
          <p:spPr>
            <a:xfrm>
              <a:off x="3049249" y="4854940"/>
              <a:ext cx="353779" cy="82396"/>
            </a:xfrm>
            <a:custGeom>
              <a:avLst/>
              <a:gdLst/>
              <a:ahLst/>
              <a:cxnLst/>
              <a:rect l="l" t="t" r="r" b="b"/>
              <a:pathLst>
                <a:path w="10309" h="2401" extrusionOk="0">
                  <a:moveTo>
                    <a:pt x="455" y="0"/>
                  </a:moveTo>
                  <a:cubicBezTo>
                    <a:pt x="180" y="0"/>
                    <a:pt x="0" y="440"/>
                    <a:pt x="281" y="664"/>
                  </a:cubicBezTo>
                  <a:cubicBezTo>
                    <a:pt x="1752" y="1793"/>
                    <a:pt x="3722" y="2400"/>
                    <a:pt x="5665" y="2400"/>
                  </a:cubicBezTo>
                  <a:cubicBezTo>
                    <a:pt x="7220" y="2400"/>
                    <a:pt x="8756" y="2011"/>
                    <a:pt x="10004" y="1189"/>
                  </a:cubicBezTo>
                  <a:cubicBezTo>
                    <a:pt x="10308" y="981"/>
                    <a:pt x="10123" y="535"/>
                    <a:pt x="9842" y="535"/>
                  </a:cubicBezTo>
                  <a:cubicBezTo>
                    <a:pt x="9785" y="535"/>
                    <a:pt x="9724" y="554"/>
                    <a:pt x="9662" y="596"/>
                  </a:cubicBezTo>
                  <a:cubicBezTo>
                    <a:pt x="8511" y="1347"/>
                    <a:pt x="7105" y="1698"/>
                    <a:pt x="5684" y="1698"/>
                  </a:cubicBezTo>
                  <a:cubicBezTo>
                    <a:pt x="3864" y="1698"/>
                    <a:pt x="2017" y="1122"/>
                    <a:pt x="646" y="71"/>
                  </a:cubicBezTo>
                  <a:cubicBezTo>
                    <a:pt x="580" y="22"/>
                    <a:pt x="515" y="0"/>
                    <a:pt x="45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20;p24">
              <a:extLst>
                <a:ext uri="{FF2B5EF4-FFF2-40B4-BE49-F238E27FC236}">
                  <a16:creationId xmlns:a16="http://schemas.microsoft.com/office/drawing/2014/main" xmlns="" id="{55217137-4298-0F74-F844-F6F08B3F4B10}"/>
                </a:ext>
              </a:extLst>
            </p:cNvPr>
            <p:cNvSpPr/>
            <p:nvPr/>
          </p:nvSpPr>
          <p:spPr>
            <a:xfrm>
              <a:off x="2772163" y="4791897"/>
              <a:ext cx="103330" cy="197875"/>
            </a:xfrm>
            <a:custGeom>
              <a:avLst/>
              <a:gdLst/>
              <a:ahLst/>
              <a:cxnLst/>
              <a:rect l="l" t="t" r="r" b="b"/>
              <a:pathLst>
                <a:path w="3011" h="5766" extrusionOk="0">
                  <a:moveTo>
                    <a:pt x="2475" y="0"/>
                  </a:moveTo>
                  <a:cubicBezTo>
                    <a:pt x="2402" y="0"/>
                    <a:pt x="2327" y="25"/>
                    <a:pt x="2260" y="82"/>
                  </a:cubicBezTo>
                  <a:cubicBezTo>
                    <a:pt x="663" y="1429"/>
                    <a:pt x="1" y="3392"/>
                    <a:pt x="69" y="5423"/>
                  </a:cubicBezTo>
                  <a:cubicBezTo>
                    <a:pt x="81" y="5651"/>
                    <a:pt x="258" y="5765"/>
                    <a:pt x="429" y="5765"/>
                  </a:cubicBezTo>
                  <a:cubicBezTo>
                    <a:pt x="600" y="5765"/>
                    <a:pt x="765" y="5651"/>
                    <a:pt x="754" y="5423"/>
                  </a:cubicBezTo>
                  <a:cubicBezTo>
                    <a:pt x="686" y="3551"/>
                    <a:pt x="1279" y="1817"/>
                    <a:pt x="2740" y="584"/>
                  </a:cubicBezTo>
                  <a:cubicBezTo>
                    <a:pt x="3011" y="349"/>
                    <a:pt x="2753" y="0"/>
                    <a:pt x="247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521;p24">
              <a:extLst>
                <a:ext uri="{FF2B5EF4-FFF2-40B4-BE49-F238E27FC236}">
                  <a16:creationId xmlns:a16="http://schemas.microsoft.com/office/drawing/2014/main" xmlns="" id="{EC93F00A-9D07-51A6-B501-2444BB1A7BA3}"/>
                </a:ext>
              </a:extLst>
            </p:cNvPr>
            <p:cNvSpPr/>
            <p:nvPr/>
          </p:nvSpPr>
          <p:spPr>
            <a:xfrm>
              <a:off x="1948662" y="3949898"/>
              <a:ext cx="168671" cy="171485"/>
            </a:xfrm>
            <a:custGeom>
              <a:avLst/>
              <a:gdLst/>
              <a:ahLst/>
              <a:cxnLst/>
              <a:rect l="l" t="t" r="r" b="b"/>
              <a:pathLst>
                <a:path w="4915" h="4997" extrusionOk="0">
                  <a:moveTo>
                    <a:pt x="2355" y="0"/>
                  </a:moveTo>
                  <a:cubicBezTo>
                    <a:pt x="1847" y="0"/>
                    <a:pt x="1347" y="292"/>
                    <a:pt x="989" y="978"/>
                  </a:cubicBezTo>
                  <a:cubicBezTo>
                    <a:pt x="0" y="2910"/>
                    <a:pt x="2837" y="4997"/>
                    <a:pt x="4668" y="4997"/>
                  </a:cubicBezTo>
                  <a:cubicBezTo>
                    <a:pt x="4697" y="4997"/>
                    <a:pt x="4726" y="4996"/>
                    <a:pt x="4755" y="4995"/>
                  </a:cubicBezTo>
                  <a:lnTo>
                    <a:pt x="4778" y="4904"/>
                  </a:lnTo>
                  <a:cubicBezTo>
                    <a:pt x="4915" y="3694"/>
                    <a:pt x="4641" y="2279"/>
                    <a:pt x="4070" y="1252"/>
                  </a:cubicBezTo>
                  <a:cubicBezTo>
                    <a:pt x="3684" y="491"/>
                    <a:pt x="3013" y="0"/>
                    <a:pt x="235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522;p24">
              <a:extLst>
                <a:ext uri="{FF2B5EF4-FFF2-40B4-BE49-F238E27FC236}">
                  <a16:creationId xmlns:a16="http://schemas.microsoft.com/office/drawing/2014/main" xmlns="" id="{BF2052A8-3AAC-3093-8EB3-09042A3CC395}"/>
                </a:ext>
              </a:extLst>
            </p:cNvPr>
            <p:cNvSpPr/>
            <p:nvPr/>
          </p:nvSpPr>
          <p:spPr>
            <a:xfrm>
              <a:off x="2124715" y="3881810"/>
              <a:ext cx="206488" cy="183118"/>
            </a:xfrm>
            <a:custGeom>
              <a:avLst/>
              <a:gdLst/>
              <a:ahLst/>
              <a:cxnLst/>
              <a:rect l="l" t="t" r="r" b="b"/>
              <a:pathLst>
                <a:path w="6017" h="5336" extrusionOk="0">
                  <a:moveTo>
                    <a:pt x="2142" y="0"/>
                  </a:moveTo>
                  <a:cubicBezTo>
                    <a:pt x="0" y="0"/>
                    <a:pt x="351" y="3871"/>
                    <a:pt x="721" y="5267"/>
                  </a:cubicBezTo>
                  <a:lnTo>
                    <a:pt x="789" y="5336"/>
                  </a:lnTo>
                  <a:cubicBezTo>
                    <a:pt x="1862" y="4834"/>
                    <a:pt x="6016" y="1181"/>
                    <a:pt x="2958" y="154"/>
                  </a:cubicBezTo>
                  <a:cubicBezTo>
                    <a:pt x="2652" y="49"/>
                    <a:pt x="2382" y="0"/>
                    <a:pt x="214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23;p24">
              <a:extLst>
                <a:ext uri="{FF2B5EF4-FFF2-40B4-BE49-F238E27FC236}">
                  <a16:creationId xmlns:a16="http://schemas.microsoft.com/office/drawing/2014/main" xmlns="" id="{9DE0D322-04B5-972F-59BF-88B0ABA02027}"/>
                </a:ext>
              </a:extLst>
            </p:cNvPr>
            <p:cNvSpPr/>
            <p:nvPr/>
          </p:nvSpPr>
          <p:spPr>
            <a:xfrm>
              <a:off x="2143178" y="4108689"/>
              <a:ext cx="232982" cy="169391"/>
            </a:xfrm>
            <a:custGeom>
              <a:avLst/>
              <a:gdLst/>
              <a:ahLst/>
              <a:cxnLst/>
              <a:rect l="l" t="t" r="r" b="b"/>
              <a:pathLst>
                <a:path w="6789" h="4936" extrusionOk="0">
                  <a:moveTo>
                    <a:pt x="4882" y="0"/>
                  </a:moveTo>
                  <a:cubicBezTo>
                    <a:pt x="4845" y="0"/>
                    <a:pt x="4808" y="1"/>
                    <a:pt x="4771" y="3"/>
                  </a:cubicBezTo>
                  <a:cubicBezTo>
                    <a:pt x="3401" y="49"/>
                    <a:pt x="2374" y="1829"/>
                    <a:pt x="1666" y="2810"/>
                  </a:cubicBezTo>
                  <a:cubicBezTo>
                    <a:pt x="1233" y="3427"/>
                    <a:pt x="845" y="4271"/>
                    <a:pt x="69" y="4408"/>
                  </a:cubicBezTo>
                  <a:lnTo>
                    <a:pt x="0" y="4591"/>
                  </a:lnTo>
                  <a:cubicBezTo>
                    <a:pt x="550" y="4802"/>
                    <a:pt x="1042" y="4936"/>
                    <a:pt x="1620" y="4936"/>
                  </a:cubicBezTo>
                  <a:cubicBezTo>
                    <a:pt x="1665" y="4936"/>
                    <a:pt x="1711" y="4935"/>
                    <a:pt x="1758" y="4933"/>
                  </a:cubicBezTo>
                  <a:cubicBezTo>
                    <a:pt x="3036" y="4842"/>
                    <a:pt x="4519" y="4248"/>
                    <a:pt x="5432" y="3313"/>
                  </a:cubicBezTo>
                  <a:cubicBezTo>
                    <a:pt x="6440" y="2327"/>
                    <a:pt x="6789" y="0"/>
                    <a:pt x="488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24;p24">
              <a:extLst>
                <a:ext uri="{FF2B5EF4-FFF2-40B4-BE49-F238E27FC236}">
                  <a16:creationId xmlns:a16="http://schemas.microsoft.com/office/drawing/2014/main" xmlns="" id="{03B5D107-179E-6BCF-A5EA-D743A73AB5A4}"/>
                </a:ext>
              </a:extLst>
            </p:cNvPr>
            <p:cNvSpPr/>
            <p:nvPr/>
          </p:nvSpPr>
          <p:spPr>
            <a:xfrm>
              <a:off x="1825322" y="3950172"/>
              <a:ext cx="383567" cy="550556"/>
            </a:xfrm>
            <a:custGeom>
              <a:avLst/>
              <a:gdLst/>
              <a:ahLst/>
              <a:cxnLst/>
              <a:rect l="l" t="t" r="r" b="b"/>
              <a:pathLst>
                <a:path w="11177" h="16043" extrusionOk="0">
                  <a:moveTo>
                    <a:pt x="10709" y="0"/>
                  </a:moveTo>
                  <a:cubicBezTo>
                    <a:pt x="10603" y="0"/>
                    <a:pt x="10497" y="50"/>
                    <a:pt x="10426" y="171"/>
                  </a:cubicBezTo>
                  <a:cubicBezTo>
                    <a:pt x="8760" y="2978"/>
                    <a:pt x="8554" y="6174"/>
                    <a:pt x="7573" y="9233"/>
                  </a:cubicBezTo>
                  <a:cubicBezTo>
                    <a:pt x="6546" y="12451"/>
                    <a:pt x="3715" y="14802"/>
                    <a:pt x="429" y="15373"/>
                  </a:cubicBezTo>
                  <a:cubicBezTo>
                    <a:pt x="1" y="15437"/>
                    <a:pt x="155" y="16043"/>
                    <a:pt x="533" y="16043"/>
                  </a:cubicBezTo>
                  <a:cubicBezTo>
                    <a:pt x="558" y="16043"/>
                    <a:pt x="584" y="16040"/>
                    <a:pt x="611" y="16034"/>
                  </a:cubicBezTo>
                  <a:cubicBezTo>
                    <a:pt x="3556" y="15532"/>
                    <a:pt x="6044" y="13683"/>
                    <a:pt x="7527" y="11104"/>
                  </a:cubicBezTo>
                  <a:cubicBezTo>
                    <a:pt x="9399" y="7840"/>
                    <a:pt x="9057" y="3800"/>
                    <a:pt x="11020" y="513"/>
                  </a:cubicBezTo>
                  <a:cubicBezTo>
                    <a:pt x="11177" y="246"/>
                    <a:pt x="10944" y="0"/>
                    <a:pt x="10709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25;p24">
              <a:extLst>
                <a:ext uri="{FF2B5EF4-FFF2-40B4-BE49-F238E27FC236}">
                  <a16:creationId xmlns:a16="http://schemas.microsoft.com/office/drawing/2014/main" xmlns="" id="{861283D2-1505-CFBA-E777-ADC13F9316EC}"/>
                </a:ext>
              </a:extLst>
            </p:cNvPr>
            <p:cNvSpPr/>
            <p:nvPr/>
          </p:nvSpPr>
          <p:spPr>
            <a:xfrm>
              <a:off x="2089744" y="4173138"/>
              <a:ext cx="205939" cy="101786"/>
            </a:xfrm>
            <a:custGeom>
              <a:avLst/>
              <a:gdLst/>
              <a:ahLst/>
              <a:cxnLst/>
              <a:rect l="l" t="t" r="r" b="b"/>
              <a:pathLst>
                <a:path w="6001" h="2966" extrusionOk="0">
                  <a:moveTo>
                    <a:pt x="5521" y="0"/>
                  </a:moveTo>
                  <a:cubicBezTo>
                    <a:pt x="5415" y="0"/>
                    <a:pt x="5308" y="46"/>
                    <a:pt x="5232" y="156"/>
                  </a:cubicBezTo>
                  <a:cubicBezTo>
                    <a:pt x="4624" y="1077"/>
                    <a:pt x="2933" y="2279"/>
                    <a:pt x="1571" y="2279"/>
                  </a:cubicBezTo>
                  <a:cubicBezTo>
                    <a:pt x="1244" y="2279"/>
                    <a:pt x="936" y="2210"/>
                    <a:pt x="667" y="2051"/>
                  </a:cubicBezTo>
                  <a:cubicBezTo>
                    <a:pt x="603" y="2010"/>
                    <a:pt x="541" y="1992"/>
                    <a:pt x="482" y="1992"/>
                  </a:cubicBezTo>
                  <a:cubicBezTo>
                    <a:pt x="186" y="1992"/>
                    <a:pt x="0" y="2454"/>
                    <a:pt x="324" y="2644"/>
                  </a:cubicBezTo>
                  <a:cubicBezTo>
                    <a:pt x="695" y="2869"/>
                    <a:pt x="1114" y="2966"/>
                    <a:pt x="1554" y="2966"/>
                  </a:cubicBezTo>
                  <a:cubicBezTo>
                    <a:pt x="3174" y="2966"/>
                    <a:pt x="5071" y="1648"/>
                    <a:pt x="5825" y="499"/>
                  </a:cubicBezTo>
                  <a:cubicBezTo>
                    <a:pt x="6001" y="244"/>
                    <a:pt x="5765" y="0"/>
                    <a:pt x="552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26;p24">
              <a:extLst>
                <a:ext uri="{FF2B5EF4-FFF2-40B4-BE49-F238E27FC236}">
                  <a16:creationId xmlns:a16="http://schemas.microsoft.com/office/drawing/2014/main" xmlns="" id="{C7E93C27-7161-05F2-B6DA-D15F96C438BE}"/>
                </a:ext>
              </a:extLst>
            </p:cNvPr>
            <p:cNvSpPr/>
            <p:nvPr/>
          </p:nvSpPr>
          <p:spPr>
            <a:xfrm>
              <a:off x="2024745" y="4029722"/>
              <a:ext cx="121964" cy="108512"/>
            </a:xfrm>
            <a:custGeom>
              <a:avLst/>
              <a:gdLst/>
              <a:ahLst/>
              <a:cxnLst/>
              <a:rect l="l" t="t" r="r" b="b"/>
              <a:pathLst>
                <a:path w="3554" h="3162" extrusionOk="0">
                  <a:moveTo>
                    <a:pt x="465" y="0"/>
                  </a:moveTo>
                  <a:cubicBezTo>
                    <a:pt x="237" y="0"/>
                    <a:pt x="0" y="257"/>
                    <a:pt x="141" y="524"/>
                  </a:cubicBezTo>
                  <a:cubicBezTo>
                    <a:pt x="735" y="1688"/>
                    <a:pt x="1648" y="2806"/>
                    <a:pt x="2972" y="3148"/>
                  </a:cubicBezTo>
                  <a:cubicBezTo>
                    <a:pt x="3006" y="3157"/>
                    <a:pt x="3039" y="3162"/>
                    <a:pt x="3069" y="3162"/>
                  </a:cubicBezTo>
                  <a:cubicBezTo>
                    <a:pt x="3430" y="3162"/>
                    <a:pt x="3554" y="2592"/>
                    <a:pt x="3154" y="2486"/>
                  </a:cubicBezTo>
                  <a:cubicBezTo>
                    <a:pt x="2013" y="2190"/>
                    <a:pt x="1260" y="1163"/>
                    <a:pt x="735" y="181"/>
                  </a:cubicBezTo>
                  <a:cubicBezTo>
                    <a:pt x="671" y="53"/>
                    <a:pt x="569" y="0"/>
                    <a:pt x="46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27;p24">
              <a:extLst>
                <a:ext uri="{FF2B5EF4-FFF2-40B4-BE49-F238E27FC236}">
                  <a16:creationId xmlns:a16="http://schemas.microsoft.com/office/drawing/2014/main" xmlns="" id="{6B71CEBE-B79D-CA2E-9AC8-925242D8C277}"/>
                </a:ext>
              </a:extLst>
            </p:cNvPr>
            <p:cNvSpPr/>
            <p:nvPr/>
          </p:nvSpPr>
          <p:spPr>
            <a:xfrm>
              <a:off x="977558" y="3115518"/>
              <a:ext cx="806084" cy="1268203"/>
            </a:xfrm>
            <a:custGeom>
              <a:avLst/>
              <a:gdLst/>
              <a:ahLst/>
              <a:cxnLst/>
              <a:rect l="l" t="t" r="r" b="b"/>
              <a:pathLst>
                <a:path w="23489" h="36955" extrusionOk="0">
                  <a:moveTo>
                    <a:pt x="17622" y="1"/>
                  </a:moveTo>
                  <a:lnTo>
                    <a:pt x="17622" y="1"/>
                  </a:lnTo>
                  <a:cubicBezTo>
                    <a:pt x="15180" y="2329"/>
                    <a:pt x="13103" y="5022"/>
                    <a:pt x="10660" y="7350"/>
                  </a:cubicBezTo>
                  <a:cubicBezTo>
                    <a:pt x="7602" y="10158"/>
                    <a:pt x="4406" y="13353"/>
                    <a:pt x="2580" y="17256"/>
                  </a:cubicBezTo>
                  <a:cubicBezTo>
                    <a:pt x="1" y="22894"/>
                    <a:pt x="868" y="31088"/>
                    <a:pt x="1850" y="36955"/>
                  </a:cubicBezTo>
                  <a:cubicBezTo>
                    <a:pt x="17508" y="32686"/>
                    <a:pt x="23488" y="13467"/>
                    <a:pt x="17622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28;p24">
              <a:extLst>
                <a:ext uri="{FF2B5EF4-FFF2-40B4-BE49-F238E27FC236}">
                  <a16:creationId xmlns:a16="http://schemas.microsoft.com/office/drawing/2014/main" xmlns="" id="{2A9C8C40-321F-DA28-569D-EED75277D1F5}"/>
                </a:ext>
              </a:extLst>
            </p:cNvPr>
            <p:cNvSpPr/>
            <p:nvPr/>
          </p:nvSpPr>
          <p:spPr>
            <a:xfrm>
              <a:off x="1045131" y="3326953"/>
              <a:ext cx="501688" cy="1055366"/>
            </a:xfrm>
            <a:custGeom>
              <a:avLst/>
              <a:gdLst/>
              <a:ahLst/>
              <a:cxnLst/>
              <a:rect l="l" t="t" r="r" b="b"/>
              <a:pathLst>
                <a:path w="14619" h="30753" extrusionOk="0">
                  <a:moveTo>
                    <a:pt x="14189" y="0"/>
                  </a:moveTo>
                  <a:cubicBezTo>
                    <a:pt x="14051" y="0"/>
                    <a:pt x="13912" y="70"/>
                    <a:pt x="13850" y="231"/>
                  </a:cubicBezTo>
                  <a:cubicBezTo>
                    <a:pt x="11955" y="5686"/>
                    <a:pt x="9079" y="10685"/>
                    <a:pt x="6934" y="16003"/>
                  </a:cubicBezTo>
                  <a:cubicBezTo>
                    <a:pt x="4994" y="20887"/>
                    <a:pt x="3350" y="26000"/>
                    <a:pt x="178" y="30269"/>
                  </a:cubicBezTo>
                  <a:cubicBezTo>
                    <a:pt x="0" y="30511"/>
                    <a:pt x="245" y="30753"/>
                    <a:pt x="500" y="30753"/>
                  </a:cubicBezTo>
                  <a:cubicBezTo>
                    <a:pt x="606" y="30753"/>
                    <a:pt x="714" y="30711"/>
                    <a:pt x="794" y="30611"/>
                  </a:cubicBezTo>
                  <a:cubicBezTo>
                    <a:pt x="3807" y="26548"/>
                    <a:pt x="5473" y="21663"/>
                    <a:pt x="7299" y="17007"/>
                  </a:cubicBezTo>
                  <a:cubicBezTo>
                    <a:pt x="9490" y="11369"/>
                    <a:pt x="12526" y="6119"/>
                    <a:pt x="14535" y="436"/>
                  </a:cubicBezTo>
                  <a:cubicBezTo>
                    <a:pt x="14618" y="171"/>
                    <a:pt x="14405" y="0"/>
                    <a:pt x="1418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29;p24">
              <a:extLst>
                <a:ext uri="{FF2B5EF4-FFF2-40B4-BE49-F238E27FC236}">
                  <a16:creationId xmlns:a16="http://schemas.microsoft.com/office/drawing/2014/main" xmlns="" id="{D89E644F-E6AC-6D65-4029-2C2A8AFDE3EF}"/>
                </a:ext>
              </a:extLst>
            </p:cNvPr>
            <p:cNvSpPr/>
            <p:nvPr/>
          </p:nvSpPr>
          <p:spPr>
            <a:xfrm>
              <a:off x="1121695" y="4254473"/>
              <a:ext cx="14928" cy="13350"/>
            </a:xfrm>
            <a:custGeom>
              <a:avLst/>
              <a:gdLst/>
              <a:ahLst/>
              <a:cxnLst/>
              <a:rect l="l" t="t" r="r" b="b"/>
              <a:pathLst>
                <a:path w="435" h="389" extrusionOk="0">
                  <a:moveTo>
                    <a:pt x="343" y="0"/>
                  </a:moveTo>
                  <a:cubicBezTo>
                    <a:pt x="229" y="46"/>
                    <a:pt x="115" y="92"/>
                    <a:pt x="1" y="137"/>
                  </a:cubicBezTo>
                  <a:cubicBezTo>
                    <a:pt x="138" y="206"/>
                    <a:pt x="275" y="297"/>
                    <a:pt x="435" y="388"/>
                  </a:cubicBezTo>
                  <a:cubicBezTo>
                    <a:pt x="389" y="251"/>
                    <a:pt x="366" y="137"/>
                    <a:pt x="34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30;p24">
              <a:extLst>
                <a:ext uri="{FF2B5EF4-FFF2-40B4-BE49-F238E27FC236}">
                  <a16:creationId xmlns:a16="http://schemas.microsoft.com/office/drawing/2014/main" xmlns="" id="{7DB3E4F4-E35F-380A-A69E-3B16E8C21ED8}"/>
                </a:ext>
              </a:extLst>
            </p:cNvPr>
            <p:cNvSpPr/>
            <p:nvPr/>
          </p:nvSpPr>
          <p:spPr>
            <a:xfrm>
              <a:off x="1065001" y="4065791"/>
              <a:ext cx="243826" cy="216749"/>
            </a:xfrm>
            <a:custGeom>
              <a:avLst/>
              <a:gdLst/>
              <a:ahLst/>
              <a:cxnLst/>
              <a:rect l="l" t="t" r="r" b="b"/>
              <a:pathLst>
                <a:path w="7105" h="6316" extrusionOk="0">
                  <a:moveTo>
                    <a:pt x="434" y="1"/>
                  </a:moveTo>
                  <a:cubicBezTo>
                    <a:pt x="226" y="1"/>
                    <a:pt x="0" y="171"/>
                    <a:pt x="55" y="431"/>
                  </a:cubicBezTo>
                  <a:cubicBezTo>
                    <a:pt x="443" y="2326"/>
                    <a:pt x="1014" y="4175"/>
                    <a:pt x="1402" y="6069"/>
                  </a:cubicBezTo>
                  <a:cubicBezTo>
                    <a:pt x="1439" y="6200"/>
                    <a:pt x="1599" y="6315"/>
                    <a:pt x="1743" y="6315"/>
                  </a:cubicBezTo>
                  <a:cubicBezTo>
                    <a:pt x="1775" y="6315"/>
                    <a:pt x="1806" y="6310"/>
                    <a:pt x="1835" y="6297"/>
                  </a:cubicBezTo>
                  <a:cubicBezTo>
                    <a:pt x="3547" y="5590"/>
                    <a:pt x="5602" y="5635"/>
                    <a:pt x="6880" y="4129"/>
                  </a:cubicBezTo>
                  <a:cubicBezTo>
                    <a:pt x="7105" y="3870"/>
                    <a:pt x="6871" y="3532"/>
                    <a:pt x="6626" y="3532"/>
                  </a:cubicBezTo>
                  <a:cubicBezTo>
                    <a:pt x="6547" y="3532"/>
                    <a:pt x="6467" y="3566"/>
                    <a:pt x="6401" y="3650"/>
                  </a:cubicBezTo>
                  <a:cubicBezTo>
                    <a:pt x="5282" y="4928"/>
                    <a:pt x="3502" y="4973"/>
                    <a:pt x="1995" y="5498"/>
                  </a:cubicBezTo>
                  <a:cubicBezTo>
                    <a:pt x="2018" y="5635"/>
                    <a:pt x="2041" y="5749"/>
                    <a:pt x="2087" y="5886"/>
                  </a:cubicBezTo>
                  <a:cubicBezTo>
                    <a:pt x="1927" y="5795"/>
                    <a:pt x="1790" y="5704"/>
                    <a:pt x="1653" y="5635"/>
                  </a:cubicBezTo>
                  <a:cubicBezTo>
                    <a:pt x="1767" y="5590"/>
                    <a:pt x="1881" y="5544"/>
                    <a:pt x="1995" y="5498"/>
                  </a:cubicBezTo>
                  <a:cubicBezTo>
                    <a:pt x="1607" y="3741"/>
                    <a:pt x="1082" y="2006"/>
                    <a:pt x="740" y="249"/>
                  </a:cubicBezTo>
                  <a:cubicBezTo>
                    <a:pt x="703" y="76"/>
                    <a:pt x="572" y="1"/>
                    <a:pt x="434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31;p24">
              <a:extLst>
                <a:ext uri="{FF2B5EF4-FFF2-40B4-BE49-F238E27FC236}">
                  <a16:creationId xmlns:a16="http://schemas.microsoft.com/office/drawing/2014/main" xmlns="" id="{33D16B95-8C8E-6409-A373-BC18FCE36806}"/>
                </a:ext>
              </a:extLst>
            </p:cNvPr>
            <p:cNvSpPr/>
            <p:nvPr/>
          </p:nvSpPr>
          <p:spPr>
            <a:xfrm>
              <a:off x="1176535" y="4133054"/>
              <a:ext cx="14928" cy="15683"/>
            </a:xfrm>
            <a:custGeom>
              <a:avLst/>
              <a:gdLst/>
              <a:ahLst/>
              <a:cxnLst/>
              <a:rect l="l" t="t" r="r" b="b"/>
              <a:pathLst>
                <a:path w="435" h="457" extrusionOk="0">
                  <a:moveTo>
                    <a:pt x="411" y="0"/>
                  </a:moveTo>
                  <a:cubicBezTo>
                    <a:pt x="275" y="46"/>
                    <a:pt x="138" y="92"/>
                    <a:pt x="1" y="115"/>
                  </a:cubicBezTo>
                  <a:cubicBezTo>
                    <a:pt x="138" y="229"/>
                    <a:pt x="275" y="343"/>
                    <a:pt x="434" y="457"/>
                  </a:cubicBezTo>
                  <a:cubicBezTo>
                    <a:pt x="411" y="320"/>
                    <a:pt x="411" y="160"/>
                    <a:pt x="411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32;p24">
              <a:extLst>
                <a:ext uri="{FF2B5EF4-FFF2-40B4-BE49-F238E27FC236}">
                  <a16:creationId xmlns:a16="http://schemas.microsoft.com/office/drawing/2014/main" xmlns="" id="{A458E0D1-AA18-7D30-A378-3716FE60D3D1}"/>
                </a:ext>
              </a:extLst>
            </p:cNvPr>
            <p:cNvSpPr/>
            <p:nvPr/>
          </p:nvSpPr>
          <p:spPr>
            <a:xfrm>
              <a:off x="1118881" y="3855866"/>
              <a:ext cx="283154" cy="304911"/>
            </a:xfrm>
            <a:custGeom>
              <a:avLst/>
              <a:gdLst/>
              <a:ahLst/>
              <a:cxnLst/>
              <a:rect l="l" t="t" r="r" b="b"/>
              <a:pathLst>
                <a:path w="8251" h="8885" extrusionOk="0">
                  <a:moveTo>
                    <a:pt x="414" y="0"/>
                  </a:moveTo>
                  <a:cubicBezTo>
                    <a:pt x="207" y="0"/>
                    <a:pt x="1" y="170"/>
                    <a:pt x="83" y="431"/>
                  </a:cubicBezTo>
                  <a:cubicBezTo>
                    <a:pt x="927" y="3056"/>
                    <a:pt x="1270" y="5795"/>
                    <a:pt x="1407" y="8534"/>
                  </a:cubicBezTo>
                  <a:cubicBezTo>
                    <a:pt x="1427" y="8736"/>
                    <a:pt x="1590" y="8884"/>
                    <a:pt x="1785" y="8884"/>
                  </a:cubicBezTo>
                  <a:cubicBezTo>
                    <a:pt x="1811" y="8884"/>
                    <a:pt x="1837" y="8882"/>
                    <a:pt x="1863" y="8876"/>
                  </a:cubicBezTo>
                  <a:cubicBezTo>
                    <a:pt x="4077" y="8329"/>
                    <a:pt x="6337" y="7164"/>
                    <a:pt x="8003" y="5612"/>
                  </a:cubicBezTo>
                  <a:cubicBezTo>
                    <a:pt x="8251" y="5365"/>
                    <a:pt x="8019" y="5008"/>
                    <a:pt x="7743" y="5008"/>
                  </a:cubicBezTo>
                  <a:cubicBezTo>
                    <a:pt x="7662" y="5008"/>
                    <a:pt x="7578" y="5038"/>
                    <a:pt x="7501" y="5110"/>
                  </a:cubicBezTo>
                  <a:cubicBezTo>
                    <a:pt x="6040" y="6503"/>
                    <a:pt x="4054" y="7552"/>
                    <a:pt x="2091" y="8077"/>
                  </a:cubicBezTo>
                  <a:cubicBezTo>
                    <a:pt x="2091" y="8237"/>
                    <a:pt x="2091" y="8397"/>
                    <a:pt x="2114" y="8534"/>
                  </a:cubicBezTo>
                  <a:cubicBezTo>
                    <a:pt x="1955" y="8420"/>
                    <a:pt x="1818" y="8306"/>
                    <a:pt x="1681" y="8192"/>
                  </a:cubicBezTo>
                  <a:cubicBezTo>
                    <a:pt x="1818" y="8169"/>
                    <a:pt x="1955" y="8123"/>
                    <a:pt x="2091" y="8077"/>
                  </a:cubicBezTo>
                  <a:cubicBezTo>
                    <a:pt x="1932" y="5430"/>
                    <a:pt x="1566" y="2782"/>
                    <a:pt x="745" y="248"/>
                  </a:cubicBezTo>
                  <a:cubicBezTo>
                    <a:pt x="690" y="75"/>
                    <a:pt x="552" y="0"/>
                    <a:pt x="41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33;p24">
              <a:extLst>
                <a:ext uri="{FF2B5EF4-FFF2-40B4-BE49-F238E27FC236}">
                  <a16:creationId xmlns:a16="http://schemas.microsoft.com/office/drawing/2014/main" xmlns="" id="{97744A4F-BE1D-E678-E9D7-11074F107D74}"/>
                </a:ext>
              </a:extLst>
            </p:cNvPr>
            <p:cNvSpPr/>
            <p:nvPr/>
          </p:nvSpPr>
          <p:spPr>
            <a:xfrm>
              <a:off x="1202686" y="3704694"/>
              <a:ext cx="309029" cy="225500"/>
            </a:xfrm>
            <a:custGeom>
              <a:avLst/>
              <a:gdLst/>
              <a:ahLst/>
              <a:cxnLst/>
              <a:rect l="l" t="t" r="r" b="b"/>
              <a:pathLst>
                <a:path w="9005" h="6571" extrusionOk="0">
                  <a:moveTo>
                    <a:pt x="429" y="0"/>
                  </a:moveTo>
                  <a:cubicBezTo>
                    <a:pt x="215" y="0"/>
                    <a:pt x="1" y="170"/>
                    <a:pt x="83" y="431"/>
                  </a:cubicBezTo>
                  <a:cubicBezTo>
                    <a:pt x="699" y="2371"/>
                    <a:pt x="1293" y="4334"/>
                    <a:pt x="1795" y="6297"/>
                  </a:cubicBezTo>
                  <a:cubicBezTo>
                    <a:pt x="1841" y="6434"/>
                    <a:pt x="1978" y="6571"/>
                    <a:pt x="2137" y="6571"/>
                  </a:cubicBezTo>
                  <a:cubicBezTo>
                    <a:pt x="4443" y="6297"/>
                    <a:pt x="6999" y="4882"/>
                    <a:pt x="8734" y="3398"/>
                  </a:cubicBezTo>
                  <a:cubicBezTo>
                    <a:pt x="9005" y="3163"/>
                    <a:pt x="8761" y="2814"/>
                    <a:pt x="8478" y="2814"/>
                  </a:cubicBezTo>
                  <a:cubicBezTo>
                    <a:pt x="8404" y="2814"/>
                    <a:pt x="8326" y="2839"/>
                    <a:pt x="8255" y="2896"/>
                  </a:cubicBezTo>
                  <a:cubicBezTo>
                    <a:pt x="6862" y="4083"/>
                    <a:pt x="5082" y="4950"/>
                    <a:pt x="3370" y="5566"/>
                  </a:cubicBezTo>
                  <a:cubicBezTo>
                    <a:pt x="3096" y="5658"/>
                    <a:pt x="2822" y="5726"/>
                    <a:pt x="2525" y="5795"/>
                  </a:cubicBezTo>
                  <a:cubicBezTo>
                    <a:pt x="2520" y="5796"/>
                    <a:pt x="2515" y="5797"/>
                    <a:pt x="2510" y="5797"/>
                  </a:cubicBezTo>
                  <a:cubicBezTo>
                    <a:pt x="2284" y="5797"/>
                    <a:pt x="1999" y="4330"/>
                    <a:pt x="1955" y="4151"/>
                  </a:cubicBezTo>
                  <a:cubicBezTo>
                    <a:pt x="1567" y="2850"/>
                    <a:pt x="1156" y="1549"/>
                    <a:pt x="768" y="248"/>
                  </a:cubicBezTo>
                  <a:cubicBezTo>
                    <a:pt x="713" y="75"/>
                    <a:pt x="571" y="0"/>
                    <a:pt x="42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34;p24">
              <a:extLst>
                <a:ext uri="{FF2B5EF4-FFF2-40B4-BE49-F238E27FC236}">
                  <a16:creationId xmlns:a16="http://schemas.microsoft.com/office/drawing/2014/main" xmlns="" id="{AF4AD5A7-39ED-2715-F918-FDF2405F9A88}"/>
                </a:ext>
              </a:extLst>
            </p:cNvPr>
            <p:cNvSpPr/>
            <p:nvPr/>
          </p:nvSpPr>
          <p:spPr>
            <a:xfrm>
              <a:off x="1356706" y="3727275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343" y="1"/>
                  </a:moveTo>
                  <a:cubicBezTo>
                    <a:pt x="229" y="24"/>
                    <a:pt x="115" y="47"/>
                    <a:pt x="0" y="69"/>
                  </a:cubicBezTo>
                  <a:cubicBezTo>
                    <a:pt x="137" y="161"/>
                    <a:pt x="297" y="252"/>
                    <a:pt x="434" y="321"/>
                  </a:cubicBezTo>
                  <a:cubicBezTo>
                    <a:pt x="411" y="206"/>
                    <a:pt x="366" y="92"/>
                    <a:pt x="34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35;p24">
              <a:extLst>
                <a:ext uri="{FF2B5EF4-FFF2-40B4-BE49-F238E27FC236}">
                  <a16:creationId xmlns:a16="http://schemas.microsoft.com/office/drawing/2014/main" xmlns="" id="{8989D41F-D60B-7B8A-F5F4-0C07CC703A71}"/>
                </a:ext>
              </a:extLst>
            </p:cNvPr>
            <p:cNvSpPr/>
            <p:nvPr/>
          </p:nvSpPr>
          <p:spPr>
            <a:xfrm>
              <a:off x="1295585" y="3544874"/>
              <a:ext cx="244855" cy="208685"/>
            </a:xfrm>
            <a:custGeom>
              <a:avLst/>
              <a:gdLst/>
              <a:ahLst/>
              <a:cxnLst/>
              <a:rect l="l" t="t" r="r" b="b"/>
              <a:pathLst>
                <a:path w="7135" h="6081" extrusionOk="0">
                  <a:moveTo>
                    <a:pt x="417" y="1"/>
                  </a:moveTo>
                  <a:cubicBezTo>
                    <a:pt x="213" y="1"/>
                    <a:pt x="1" y="171"/>
                    <a:pt x="70" y="431"/>
                  </a:cubicBezTo>
                  <a:cubicBezTo>
                    <a:pt x="572" y="2235"/>
                    <a:pt x="1142" y="3992"/>
                    <a:pt x="1530" y="5818"/>
                  </a:cubicBezTo>
                  <a:cubicBezTo>
                    <a:pt x="1568" y="5989"/>
                    <a:pt x="1717" y="6081"/>
                    <a:pt x="1870" y="6081"/>
                  </a:cubicBezTo>
                  <a:cubicBezTo>
                    <a:pt x="1902" y="6081"/>
                    <a:pt x="1933" y="6077"/>
                    <a:pt x="1964" y="6069"/>
                  </a:cubicBezTo>
                  <a:cubicBezTo>
                    <a:pt x="3585" y="5681"/>
                    <a:pt x="5160" y="5202"/>
                    <a:pt x="6735" y="4723"/>
                  </a:cubicBezTo>
                  <a:cubicBezTo>
                    <a:pt x="7134" y="4596"/>
                    <a:pt x="7011" y="4025"/>
                    <a:pt x="6649" y="4025"/>
                  </a:cubicBezTo>
                  <a:cubicBezTo>
                    <a:pt x="6619" y="4025"/>
                    <a:pt x="6586" y="4029"/>
                    <a:pt x="6552" y="4038"/>
                  </a:cubicBezTo>
                  <a:cubicBezTo>
                    <a:pt x="5091" y="4494"/>
                    <a:pt x="3630" y="4951"/>
                    <a:pt x="2124" y="5316"/>
                  </a:cubicBezTo>
                  <a:cubicBezTo>
                    <a:pt x="2147" y="5407"/>
                    <a:pt x="2192" y="5521"/>
                    <a:pt x="2215" y="5636"/>
                  </a:cubicBezTo>
                  <a:cubicBezTo>
                    <a:pt x="2078" y="5567"/>
                    <a:pt x="1918" y="5476"/>
                    <a:pt x="1781" y="5384"/>
                  </a:cubicBezTo>
                  <a:cubicBezTo>
                    <a:pt x="1896" y="5362"/>
                    <a:pt x="2010" y="5339"/>
                    <a:pt x="2124" y="5316"/>
                  </a:cubicBezTo>
                  <a:cubicBezTo>
                    <a:pt x="1736" y="3604"/>
                    <a:pt x="1211" y="1938"/>
                    <a:pt x="731" y="249"/>
                  </a:cubicBezTo>
                  <a:cubicBezTo>
                    <a:pt x="686" y="76"/>
                    <a:pt x="553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36;p24">
              <a:extLst>
                <a:ext uri="{FF2B5EF4-FFF2-40B4-BE49-F238E27FC236}">
                  <a16:creationId xmlns:a16="http://schemas.microsoft.com/office/drawing/2014/main" xmlns="" id="{4139351F-5288-EEDB-705D-EB0C133E0AC8}"/>
                </a:ext>
              </a:extLst>
            </p:cNvPr>
            <p:cNvSpPr/>
            <p:nvPr/>
          </p:nvSpPr>
          <p:spPr>
            <a:xfrm>
              <a:off x="1448336" y="3522052"/>
              <a:ext cx="11805" cy="13350"/>
            </a:xfrm>
            <a:custGeom>
              <a:avLst/>
              <a:gdLst/>
              <a:ahLst/>
              <a:cxnLst/>
              <a:rect l="l" t="t" r="r" b="b"/>
              <a:pathLst>
                <a:path w="344" h="389" extrusionOk="0">
                  <a:moveTo>
                    <a:pt x="275" y="1"/>
                  </a:moveTo>
                  <a:cubicBezTo>
                    <a:pt x="184" y="24"/>
                    <a:pt x="92" y="46"/>
                    <a:pt x="1" y="46"/>
                  </a:cubicBezTo>
                  <a:cubicBezTo>
                    <a:pt x="115" y="161"/>
                    <a:pt x="229" y="275"/>
                    <a:pt x="343" y="389"/>
                  </a:cubicBezTo>
                  <a:cubicBezTo>
                    <a:pt x="321" y="252"/>
                    <a:pt x="298" y="138"/>
                    <a:pt x="27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37;p24">
              <a:extLst>
                <a:ext uri="{FF2B5EF4-FFF2-40B4-BE49-F238E27FC236}">
                  <a16:creationId xmlns:a16="http://schemas.microsoft.com/office/drawing/2014/main" xmlns="" id="{56113D65-1A4D-747F-7599-647180352C8F}"/>
                </a:ext>
              </a:extLst>
            </p:cNvPr>
            <p:cNvSpPr/>
            <p:nvPr/>
          </p:nvSpPr>
          <p:spPr>
            <a:xfrm>
              <a:off x="1399604" y="3390339"/>
              <a:ext cx="215891" cy="157655"/>
            </a:xfrm>
            <a:custGeom>
              <a:avLst/>
              <a:gdLst/>
              <a:ahLst/>
              <a:cxnLst/>
              <a:rect l="l" t="t" r="r" b="b"/>
              <a:pathLst>
                <a:path w="6291" h="4594" extrusionOk="0">
                  <a:moveTo>
                    <a:pt x="417" y="1"/>
                  </a:moveTo>
                  <a:cubicBezTo>
                    <a:pt x="205" y="1"/>
                    <a:pt x="0" y="166"/>
                    <a:pt x="97" y="415"/>
                  </a:cubicBezTo>
                  <a:cubicBezTo>
                    <a:pt x="576" y="1648"/>
                    <a:pt x="919" y="2903"/>
                    <a:pt x="1056" y="4227"/>
                  </a:cubicBezTo>
                  <a:cubicBezTo>
                    <a:pt x="1077" y="4400"/>
                    <a:pt x="1202" y="4594"/>
                    <a:pt x="1390" y="4594"/>
                  </a:cubicBezTo>
                  <a:cubicBezTo>
                    <a:pt x="1400" y="4594"/>
                    <a:pt x="1410" y="4593"/>
                    <a:pt x="1421" y="4592"/>
                  </a:cubicBezTo>
                  <a:cubicBezTo>
                    <a:pt x="3087" y="4364"/>
                    <a:pt x="4365" y="3314"/>
                    <a:pt x="5918" y="2743"/>
                  </a:cubicBezTo>
                  <a:cubicBezTo>
                    <a:pt x="6290" y="2598"/>
                    <a:pt x="6175" y="2040"/>
                    <a:pt x="5843" y="2040"/>
                  </a:cubicBezTo>
                  <a:cubicBezTo>
                    <a:pt x="5809" y="2040"/>
                    <a:pt x="5773" y="2046"/>
                    <a:pt x="5735" y="2058"/>
                  </a:cubicBezTo>
                  <a:cubicBezTo>
                    <a:pt x="4365" y="2583"/>
                    <a:pt x="3156" y="3542"/>
                    <a:pt x="1695" y="3839"/>
                  </a:cubicBezTo>
                  <a:cubicBezTo>
                    <a:pt x="1718" y="3976"/>
                    <a:pt x="1741" y="4090"/>
                    <a:pt x="1763" y="4227"/>
                  </a:cubicBezTo>
                  <a:cubicBezTo>
                    <a:pt x="1649" y="4113"/>
                    <a:pt x="1535" y="3999"/>
                    <a:pt x="1421" y="3884"/>
                  </a:cubicBezTo>
                  <a:cubicBezTo>
                    <a:pt x="1512" y="3884"/>
                    <a:pt x="1604" y="3862"/>
                    <a:pt x="1695" y="3839"/>
                  </a:cubicBezTo>
                  <a:cubicBezTo>
                    <a:pt x="1535" y="2583"/>
                    <a:pt x="1216" y="1396"/>
                    <a:pt x="759" y="232"/>
                  </a:cubicBezTo>
                  <a:cubicBezTo>
                    <a:pt x="696" y="71"/>
                    <a:pt x="555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38;p24">
              <a:extLst>
                <a:ext uri="{FF2B5EF4-FFF2-40B4-BE49-F238E27FC236}">
                  <a16:creationId xmlns:a16="http://schemas.microsoft.com/office/drawing/2014/main" xmlns="" id="{644C0E08-13D4-9108-19FD-6CBC401762B3}"/>
                </a:ext>
              </a:extLst>
            </p:cNvPr>
            <p:cNvSpPr/>
            <p:nvPr/>
          </p:nvSpPr>
          <p:spPr>
            <a:xfrm>
              <a:off x="1513369" y="3610593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39;p24">
              <a:extLst>
                <a:ext uri="{FF2B5EF4-FFF2-40B4-BE49-F238E27FC236}">
                  <a16:creationId xmlns:a16="http://schemas.microsoft.com/office/drawing/2014/main" xmlns="" id="{DBD97F3E-53F4-B3A2-33B8-7EFD7A57C144}"/>
                </a:ext>
              </a:extLst>
            </p:cNvPr>
            <p:cNvSpPr/>
            <p:nvPr/>
          </p:nvSpPr>
          <p:spPr>
            <a:xfrm>
              <a:off x="1538421" y="3559665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3" y="0"/>
                  </a:moveTo>
                  <a:cubicBezTo>
                    <a:pt x="1" y="0"/>
                    <a:pt x="1" y="1050"/>
                    <a:pt x="663" y="1050"/>
                  </a:cubicBezTo>
                  <a:cubicBezTo>
                    <a:pt x="1348" y="1050"/>
                    <a:pt x="1348" y="0"/>
                    <a:pt x="66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40;p24">
              <a:extLst>
                <a:ext uri="{FF2B5EF4-FFF2-40B4-BE49-F238E27FC236}">
                  <a16:creationId xmlns:a16="http://schemas.microsoft.com/office/drawing/2014/main" xmlns="" id="{D5B4A6D4-D743-52E4-1EC0-40D72E02A8A1}"/>
                </a:ext>
              </a:extLst>
            </p:cNvPr>
            <p:cNvSpPr/>
            <p:nvPr/>
          </p:nvSpPr>
          <p:spPr>
            <a:xfrm>
              <a:off x="1563508" y="3605892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41;p24">
              <a:extLst>
                <a:ext uri="{FF2B5EF4-FFF2-40B4-BE49-F238E27FC236}">
                  <a16:creationId xmlns:a16="http://schemas.microsoft.com/office/drawing/2014/main" xmlns="" id="{9B625645-0EBF-CFC8-0C96-3912657C84FF}"/>
                </a:ext>
              </a:extLst>
            </p:cNvPr>
            <p:cNvSpPr/>
            <p:nvPr/>
          </p:nvSpPr>
          <p:spPr>
            <a:xfrm>
              <a:off x="1173412" y="3623119"/>
              <a:ext cx="45471" cy="35278"/>
            </a:xfrm>
            <a:custGeom>
              <a:avLst/>
              <a:gdLst/>
              <a:ahLst/>
              <a:cxnLst/>
              <a:rect l="l" t="t" r="r" b="b"/>
              <a:pathLst>
                <a:path w="1325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42;p24">
              <a:extLst>
                <a:ext uri="{FF2B5EF4-FFF2-40B4-BE49-F238E27FC236}">
                  <a16:creationId xmlns:a16="http://schemas.microsoft.com/office/drawing/2014/main" xmlns="" id="{4BD6CA35-F477-C56E-DB6E-1284D66DBF03}"/>
                </a:ext>
              </a:extLst>
            </p:cNvPr>
            <p:cNvSpPr/>
            <p:nvPr/>
          </p:nvSpPr>
          <p:spPr>
            <a:xfrm>
              <a:off x="1193763" y="3568279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43;p24">
              <a:extLst>
                <a:ext uri="{FF2B5EF4-FFF2-40B4-BE49-F238E27FC236}">
                  <a16:creationId xmlns:a16="http://schemas.microsoft.com/office/drawing/2014/main" xmlns="" id="{90913A1C-A593-C845-82B2-AEA65AE5F514}"/>
                </a:ext>
              </a:extLst>
            </p:cNvPr>
            <p:cNvSpPr/>
            <p:nvPr/>
          </p:nvSpPr>
          <p:spPr>
            <a:xfrm>
              <a:off x="1227464" y="3623119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85" y="0"/>
                  </a:moveTo>
                  <a:cubicBezTo>
                    <a:pt x="0" y="0"/>
                    <a:pt x="0" y="1027"/>
                    <a:pt x="685" y="1027"/>
                  </a:cubicBezTo>
                  <a:cubicBezTo>
                    <a:pt x="1347" y="1027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544;p24">
              <a:extLst>
                <a:ext uri="{FF2B5EF4-FFF2-40B4-BE49-F238E27FC236}">
                  <a16:creationId xmlns:a16="http://schemas.microsoft.com/office/drawing/2014/main" xmlns="" id="{13213FE1-A5A7-D222-7621-57A118B78326}"/>
                </a:ext>
              </a:extLst>
            </p:cNvPr>
            <p:cNvSpPr/>
            <p:nvPr/>
          </p:nvSpPr>
          <p:spPr>
            <a:xfrm>
              <a:off x="1508667" y="3249462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85" y="1"/>
                  </a:moveTo>
                  <a:cubicBezTo>
                    <a:pt x="1" y="1"/>
                    <a:pt x="1" y="1028"/>
                    <a:pt x="685" y="1028"/>
                  </a:cubicBezTo>
                  <a:cubicBezTo>
                    <a:pt x="1347" y="1028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545;p24">
              <a:extLst>
                <a:ext uri="{FF2B5EF4-FFF2-40B4-BE49-F238E27FC236}">
                  <a16:creationId xmlns:a16="http://schemas.microsoft.com/office/drawing/2014/main" xmlns="" id="{C47C1AAB-2C80-9EFE-A457-5D2B7B86C25E}"/>
                </a:ext>
              </a:extLst>
            </p:cNvPr>
            <p:cNvSpPr/>
            <p:nvPr/>
          </p:nvSpPr>
          <p:spPr>
            <a:xfrm>
              <a:off x="1542368" y="3269847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46;p24">
              <a:extLst>
                <a:ext uri="{FF2B5EF4-FFF2-40B4-BE49-F238E27FC236}">
                  <a16:creationId xmlns:a16="http://schemas.microsoft.com/office/drawing/2014/main" xmlns="" id="{3456C811-9BBB-2184-401D-96ED721E0F4C}"/>
                </a:ext>
              </a:extLst>
            </p:cNvPr>
            <p:cNvSpPr/>
            <p:nvPr/>
          </p:nvSpPr>
          <p:spPr>
            <a:xfrm>
              <a:off x="1513369" y="3845570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47;p24">
              <a:extLst>
                <a:ext uri="{FF2B5EF4-FFF2-40B4-BE49-F238E27FC236}">
                  <a16:creationId xmlns:a16="http://schemas.microsoft.com/office/drawing/2014/main" xmlns="" id="{530BE6F1-D908-68DE-39C5-40C45C224C97}"/>
                </a:ext>
              </a:extLst>
            </p:cNvPr>
            <p:cNvSpPr/>
            <p:nvPr/>
          </p:nvSpPr>
          <p:spPr>
            <a:xfrm>
              <a:off x="1534509" y="3799344"/>
              <a:ext cx="45471" cy="35313"/>
            </a:xfrm>
            <a:custGeom>
              <a:avLst/>
              <a:gdLst/>
              <a:ahLst/>
              <a:cxnLst/>
              <a:rect l="l" t="t" r="r" b="b"/>
              <a:pathLst>
                <a:path w="1325" h="1029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25" y="1028"/>
                    <a:pt x="1325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48;p24">
              <a:extLst>
                <a:ext uri="{FF2B5EF4-FFF2-40B4-BE49-F238E27FC236}">
                  <a16:creationId xmlns:a16="http://schemas.microsoft.com/office/drawing/2014/main" xmlns="" id="{D4904F12-257A-B1A4-51C6-4F5D6449D285}"/>
                </a:ext>
              </a:extLst>
            </p:cNvPr>
            <p:cNvSpPr/>
            <p:nvPr/>
          </p:nvSpPr>
          <p:spPr>
            <a:xfrm>
              <a:off x="1055117" y="383695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0"/>
                    <a:pt x="685" y="1050"/>
                  </a:cubicBezTo>
                  <a:cubicBezTo>
                    <a:pt x="1347" y="1050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49;p24">
              <a:extLst>
                <a:ext uri="{FF2B5EF4-FFF2-40B4-BE49-F238E27FC236}">
                  <a16:creationId xmlns:a16="http://schemas.microsoft.com/office/drawing/2014/main" xmlns="" id="{ED965B38-5B1B-C857-3F4F-42C14D8D3FC8}"/>
                </a:ext>
              </a:extLst>
            </p:cNvPr>
            <p:cNvSpPr/>
            <p:nvPr/>
          </p:nvSpPr>
          <p:spPr>
            <a:xfrm>
              <a:off x="1059819" y="3786818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47" y="1028"/>
                    <a:pt x="1347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50;p24">
              <a:extLst>
                <a:ext uri="{FF2B5EF4-FFF2-40B4-BE49-F238E27FC236}">
                  <a16:creationId xmlns:a16="http://schemas.microsoft.com/office/drawing/2014/main" xmlns="" id="{D551214D-6EAE-77EE-24DD-37BEFC4A055E}"/>
                </a:ext>
              </a:extLst>
            </p:cNvPr>
            <p:cNvSpPr/>
            <p:nvPr/>
          </p:nvSpPr>
          <p:spPr>
            <a:xfrm>
              <a:off x="526616" y="3528607"/>
              <a:ext cx="385969" cy="294135"/>
            </a:xfrm>
            <a:custGeom>
              <a:avLst/>
              <a:gdLst/>
              <a:ahLst/>
              <a:cxnLst/>
              <a:rect l="l" t="t" r="r" b="b"/>
              <a:pathLst>
                <a:path w="11247" h="8571" extrusionOk="0">
                  <a:moveTo>
                    <a:pt x="6582" y="1"/>
                  </a:moveTo>
                  <a:cubicBezTo>
                    <a:pt x="4812" y="1"/>
                    <a:pt x="2921" y="897"/>
                    <a:pt x="1820" y="2823"/>
                  </a:cubicBezTo>
                  <a:cubicBezTo>
                    <a:pt x="0" y="5886"/>
                    <a:pt x="2604" y="8571"/>
                    <a:pt x="5433" y="8571"/>
                  </a:cubicBezTo>
                  <a:cubicBezTo>
                    <a:pt x="6082" y="8571"/>
                    <a:pt x="6744" y="8429"/>
                    <a:pt x="7366" y="8118"/>
                  </a:cubicBezTo>
                  <a:lnTo>
                    <a:pt x="10836" y="4786"/>
                  </a:lnTo>
                  <a:cubicBezTo>
                    <a:pt x="11246" y="1713"/>
                    <a:pt x="9029" y="1"/>
                    <a:pt x="6582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51;p24">
              <a:extLst>
                <a:ext uri="{FF2B5EF4-FFF2-40B4-BE49-F238E27FC236}">
                  <a16:creationId xmlns:a16="http://schemas.microsoft.com/office/drawing/2014/main" xmlns="" id="{B0FF86AE-0976-4970-1EC5-97F826D1B120}"/>
                </a:ext>
              </a:extLst>
            </p:cNvPr>
            <p:cNvSpPr/>
            <p:nvPr/>
          </p:nvSpPr>
          <p:spPr>
            <a:xfrm>
              <a:off x="644636" y="3624080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3604" y="0"/>
                  </a:moveTo>
                  <a:cubicBezTo>
                    <a:pt x="2636" y="0"/>
                    <a:pt x="1597" y="491"/>
                    <a:pt x="983" y="1547"/>
                  </a:cubicBezTo>
                  <a:cubicBezTo>
                    <a:pt x="0" y="3215"/>
                    <a:pt x="1426" y="4673"/>
                    <a:pt x="2963" y="4673"/>
                  </a:cubicBezTo>
                  <a:cubicBezTo>
                    <a:pt x="3318" y="4673"/>
                    <a:pt x="3680" y="4595"/>
                    <a:pt x="4018" y="4423"/>
                  </a:cubicBezTo>
                  <a:lnTo>
                    <a:pt x="5913" y="2597"/>
                  </a:lnTo>
                  <a:cubicBezTo>
                    <a:pt x="6138" y="931"/>
                    <a:pt x="4938" y="0"/>
                    <a:pt x="360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52;p24">
              <a:extLst>
                <a:ext uri="{FF2B5EF4-FFF2-40B4-BE49-F238E27FC236}">
                  <a16:creationId xmlns:a16="http://schemas.microsoft.com/office/drawing/2014/main" xmlns="" id="{0DC20BBF-30FF-0805-FF61-4F93B7AFE2AE}"/>
                </a:ext>
              </a:extLst>
            </p:cNvPr>
            <p:cNvSpPr/>
            <p:nvPr/>
          </p:nvSpPr>
          <p:spPr>
            <a:xfrm>
              <a:off x="1342292" y="3510933"/>
              <a:ext cx="385626" cy="293792"/>
            </a:xfrm>
            <a:custGeom>
              <a:avLst/>
              <a:gdLst/>
              <a:ahLst/>
              <a:cxnLst/>
              <a:rect l="l" t="t" r="r" b="b"/>
              <a:pathLst>
                <a:path w="11237" h="8561" extrusionOk="0">
                  <a:moveTo>
                    <a:pt x="4659" y="0"/>
                  </a:moveTo>
                  <a:cubicBezTo>
                    <a:pt x="2213" y="0"/>
                    <a:pt x="1" y="1705"/>
                    <a:pt x="398" y="4776"/>
                  </a:cubicBezTo>
                  <a:lnTo>
                    <a:pt x="3867" y="8108"/>
                  </a:lnTo>
                  <a:cubicBezTo>
                    <a:pt x="4489" y="8419"/>
                    <a:pt x="5151" y="8561"/>
                    <a:pt x="5800" y="8561"/>
                  </a:cubicBezTo>
                  <a:cubicBezTo>
                    <a:pt x="8630" y="8561"/>
                    <a:pt x="11237" y="5876"/>
                    <a:pt x="9436" y="2813"/>
                  </a:cubicBezTo>
                  <a:cubicBezTo>
                    <a:pt x="8324" y="895"/>
                    <a:pt x="6430" y="0"/>
                    <a:pt x="465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53;p24">
              <a:extLst>
                <a:ext uri="{FF2B5EF4-FFF2-40B4-BE49-F238E27FC236}">
                  <a16:creationId xmlns:a16="http://schemas.microsoft.com/office/drawing/2014/main" xmlns="" id="{9207FBF0-31B4-21E0-9EFB-D2A45113651B}"/>
                </a:ext>
              </a:extLst>
            </p:cNvPr>
            <p:cNvSpPr/>
            <p:nvPr/>
          </p:nvSpPr>
          <p:spPr>
            <a:xfrm>
              <a:off x="1399124" y="3606063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2544" y="0"/>
                  </a:moveTo>
                  <a:cubicBezTo>
                    <a:pt x="1208" y="0"/>
                    <a:pt x="0" y="931"/>
                    <a:pt x="225" y="2597"/>
                  </a:cubicBezTo>
                  <a:lnTo>
                    <a:pt x="2120" y="4423"/>
                  </a:lnTo>
                  <a:cubicBezTo>
                    <a:pt x="2463" y="4595"/>
                    <a:pt x="2827" y="4673"/>
                    <a:pt x="3184" y="4673"/>
                  </a:cubicBezTo>
                  <a:cubicBezTo>
                    <a:pt x="4727" y="4673"/>
                    <a:pt x="6138" y="3215"/>
                    <a:pt x="5156" y="1547"/>
                  </a:cubicBezTo>
                  <a:cubicBezTo>
                    <a:pt x="4551" y="491"/>
                    <a:pt x="3514" y="0"/>
                    <a:pt x="254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54;p24">
              <a:extLst>
                <a:ext uri="{FF2B5EF4-FFF2-40B4-BE49-F238E27FC236}">
                  <a16:creationId xmlns:a16="http://schemas.microsoft.com/office/drawing/2014/main" xmlns="" id="{389744EB-C324-148F-FE08-06E3C6EC8A58}"/>
                </a:ext>
              </a:extLst>
            </p:cNvPr>
            <p:cNvSpPr/>
            <p:nvPr/>
          </p:nvSpPr>
          <p:spPr>
            <a:xfrm>
              <a:off x="370502" y="3601259"/>
              <a:ext cx="1590136" cy="1539929"/>
            </a:xfrm>
            <a:custGeom>
              <a:avLst/>
              <a:gdLst/>
              <a:ahLst/>
              <a:cxnLst/>
              <a:rect l="l" t="t" r="r" b="b"/>
              <a:pathLst>
                <a:path w="46336" h="44873" extrusionOk="0">
                  <a:moveTo>
                    <a:pt x="22299" y="0"/>
                  </a:moveTo>
                  <a:cubicBezTo>
                    <a:pt x="7992" y="0"/>
                    <a:pt x="720" y="21840"/>
                    <a:pt x="69" y="37203"/>
                  </a:cubicBezTo>
                  <a:cubicBezTo>
                    <a:pt x="0" y="39897"/>
                    <a:pt x="229" y="42453"/>
                    <a:pt x="799" y="44873"/>
                  </a:cubicBezTo>
                  <a:lnTo>
                    <a:pt x="44418" y="44873"/>
                  </a:lnTo>
                  <a:cubicBezTo>
                    <a:pt x="46336" y="28826"/>
                    <a:pt x="39214" y="2030"/>
                    <a:pt x="24583" y="181"/>
                  </a:cubicBezTo>
                  <a:cubicBezTo>
                    <a:pt x="23803" y="59"/>
                    <a:pt x="23041" y="0"/>
                    <a:pt x="2229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55;p24">
              <a:extLst>
                <a:ext uri="{FF2B5EF4-FFF2-40B4-BE49-F238E27FC236}">
                  <a16:creationId xmlns:a16="http://schemas.microsoft.com/office/drawing/2014/main" xmlns="" id="{53A367D9-8E26-62C9-3750-BAD61D1E741D}"/>
                </a:ext>
              </a:extLst>
            </p:cNvPr>
            <p:cNvSpPr/>
            <p:nvPr/>
          </p:nvSpPr>
          <p:spPr>
            <a:xfrm>
              <a:off x="770550" y="3944990"/>
              <a:ext cx="719329" cy="617543"/>
            </a:xfrm>
            <a:custGeom>
              <a:avLst/>
              <a:gdLst/>
              <a:ahLst/>
              <a:cxnLst/>
              <a:rect l="l" t="t" r="r" b="b"/>
              <a:pathLst>
                <a:path w="20961" h="17995" extrusionOk="0">
                  <a:moveTo>
                    <a:pt x="10143" y="1"/>
                  </a:moveTo>
                  <a:cubicBezTo>
                    <a:pt x="5311" y="1"/>
                    <a:pt x="0" y="8671"/>
                    <a:pt x="2061" y="13903"/>
                  </a:cubicBezTo>
                  <a:cubicBezTo>
                    <a:pt x="3118" y="16567"/>
                    <a:pt x="7299" y="17995"/>
                    <a:pt x="11388" y="17995"/>
                  </a:cubicBezTo>
                  <a:cubicBezTo>
                    <a:pt x="15428" y="17995"/>
                    <a:pt x="19379" y="16601"/>
                    <a:pt x="20139" y="13629"/>
                  </a:cubicBezTo>
                  <a:cubicBezTo>
                    <a:pt x="20961" y="10707"/>
                    <a:pt x="19431" y="7512"/>
                    <a:pt x="18336" y="5161"/>
                  </a:cubicBezTo>
                  <a:cubicBezTo>
                    <a:pt x="16373" y="1258"/>
                    <a:pt x="14433" y="2"/>
                    <a:pt x="10256" y="2"/>
                  </a:cubicBezTo>
                  <a:cubicBezTo>
                    <a:pt x="10218" y="1"/>
                    <a:pt x="10180" y="1"/>
                    <a:pt x="10143" y="1"/>
                  </a:cubicBezTo>
                  <a:close/>
                </a:path>
              </a:pathLst>
            </a:custGeom>
            <a:solidFill>
              <a:srgbClr val="F4C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56;p24">
              <a:extLst>
                <a:ext uri="{FF2B5EF4-FFF2-40B4-BE49-F238E27FC236}">
                  <a16:creationId xmlns:a16="http://schemas.microsoft.com/office/drawing/2014/main" xmlns="" id="{6CC1EEE5-1D73-9852-B62E-AF8FC93DBACF}"/>
                </a:ext>
              </a:extLst>
            </p:cNvPr>
            <p:cNvSpPr/>
            <p:nvPr/>
          </p:nvSpPr>
          <p:spPr>
            <a:xfrm>
              <a:off x="1056696" y="3907927"/>
              <a:ext cx="195850" cy="99521"/>
            </a:xfrm>
            <a:custGeom>
              <a:avLst/>
              <a:gdLst/>
              <a:ahLst/>
              <a:cxnLst/>
              <a:rect l="l" t="t" r="r" b="b"/>
              <a:pathLst>
                <a:path w="5707" h="2900" extrusionOk="0">
                  <a:moveTo>
                    <a:pt x="2727" y="1"/>
                  </a:moveTo>
                  <a:cubicBezTo>
                    <a:pt x="1966" y="1"/>
                    <a:pt x="1211" y="85"/>
                    <a:pt x="480" y="352"/>
                  </a:cubicBezTo>
                  <a:cubicBezTo>
                    <a:pt x="46" y="512"/>
                    <a:pt x="0" y="1128"/>
                    <a:pt x="274" y="1425"/>
                  </a:cubicBezTo>
                  <a:cubicBezTo>
                    <a:pt x="799" y="1973"/>
                    <a:pt x="1461" y="2246"/>
                    <a:pt x="2123" y="2566"/>
                  </a:cubicBezTo>
                  <a:cubicBezTo>
                    <a:pt x="2444" y="2752"/>
                    <a:pt x="2777" y="2900"/>
                    <a:pt x="3141" y="2900"/>
                  </a:cubicBezTo>
                  <a:cubicBezTo>
                    <a:pt x="3269" y="2900"/>
                    <a:pt x="3402" y="2882"/>
                    <a:pt x="3538" y="2840"/>
                  </a:cubicBezTo>
                  <a:cubicBezTo>
                    <a:pt x="4337" y="2589"/>
                    <a:pt x="5227" y="1858"/>
                    <a:pt x="5547" y="1060"/>
                  </a:cubicBezTo>
                  <a:cubicBezTo>
                    <a:pt x="5707" y="626"/>
                    <a:pt x="5364" y="192"/>
                    <a:pt x="4931" y="147"/>
                  </a:cubicBezTo>
                  <a:cubicBezTo>
                    <a:pt x="4202" y="79"/>
                    <a:pt x="3462" y="1"/>
                    <a:pt x="272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57;p24">
              <a:extLst>
                <a:ext uri="{FF2B5EF4-FFF2-40B4-BE49-F238E27FC236}">
                  <a16:creationId xmlns:a16="http://schemas.microsoft.com/office/drawing/2014/main" xmlns="" id="{61DE5C56-80EB-CD6E-8C75-C6883092D1E4}"/>
                </a:ext>
              </a:extLst>
            </p:cNvPr>
            <p:cNvSpPr/>
            <p:nvPr/>
          </p:nvSpPr>
          <p:spPr>
            <a:xfrm>
              <a:off x="915922" y="3849380"/>
              <a:ext cx="104771" cy="105801"/>
            </a:xfrm>
            <a:custGeom>
              <a:avLst/>
              <a:gdLst/>
              <a:ahLst/>
              <a:cxnLst/>
              <a:rect l="l" t="t" r="r" b="b"/>
              <a:pathLst>
                <a:path w="3053" h="3083" extrusionOk="0">
                  <a:moveTo>
                    <a:pt x="1553" y="1"/>
                  </a:moveTo>
                  <a:cubicBezTo>
                    <a:pt x="322" y="1"/>
                    <a:pt x="1" y="1963"/>
                    <a:pt x="313" y="2834"/>
                  </a:cubicBezTo>
                  <a:cubicBezTo>
                    <a:pt x="377" y="3007"/>
                    <a:pt x="521" y="3082"/>
                    <a:pt x="662" y="3082"/>
                  </a:cubicBezTo>
                  <a:cubicBezTo>
                    <a:pt x="874" y="3082"/>
                    <a:pt x="1080" y="2912"/>
                    <a:pt x="998" y="2651"/>
                  </a:cubicBezTo>
                  <a:cubicBezTo>
                    <a:pt x="815" y="2126"/>
                    <a:pt x="861" y="734"/>
                    <a:pt x="1637" y="688"/>
                  </a:cubicBezTo>
                  <a:cubicBezTo>
                    <a:pt x="1647" y="688"/>
                    <a:pt x="1656" y="687"/>
                    <a:pt x="1665" y="687"/>
                  </a:cubicBezTo>
                  <a:cubicBezTo>
                    <a:pt x="2278" y="687"/>
                    <a:pt x="2345" y="2155"/>
                    <a:pt x="2345" y="2560"/>
                  </a:cubicBezTo>
                  <a:cubicBezTo>
                    <a:pt x="2345" y="2788"/>
                    <a:pt x="2522" y="2903"/>
                    <a:pt x="2699" y="2903"/>
                  </a:cubicBezTo>
                  <a:cubicBezTo>
                    <a:pt x="2875" y="2903"/>
                    <a:pt x="3052" y="2788"/>
                    <a:pt x="3052" y="2560"/>
                  </a:cubicBezTo>
                  <a:cubicBezTo>
                    <a:pt x="3030" y="1624"/>
                    <a:pt x="2824" y="72"/>
                    <a:pt x="1637" y="4"/>
                  </a:cubicBezTo>
                  <a:cubicBezTo>
                    <a:pt x="1609" y="2"/>
                    <a:pt x="1581" y="1"/>
                    <a:pt x="155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58;p24">
              <a:extLst>
                <a:ext uri="{FF2B5EF4-FFF2-40B4-BE49-F238E27FC236}">
                  <a16:creationId xmlns:a16="http://schemas.microsoft.com/office/drawing/2014/main" xmlns="" id="{66E5565B-875F-A798-CBF8-4C673D53AD46}"/>
                </a:ext>
              </a:extLst>
            </p:cNvPr>
            <p:cNvSpPr/>
            <p:nvPr/>
          </p:nvSpPr>
          <p:spPr>
            <a:xfrm>
              <a:off x="1272352" y="3849380"/>
              <a:ext cx="103982" cy="105801"/>
            </a:xfrm>
            <a:custGeom>
              <a:avLst/>
              <a:gdLst/>
              <a:ahLst/>
              <a:cxnLst/>
              <a:rect l="l" t="t" r="r" b="b"/>
              <a:pathLst>
                <a:path w="3030" h="3083" extrusionOk="0">
                  <a:moveTo>
                    <a:pt x="1531" y="1"/>
                  </a:moveTo>
                  <a:cubicBezTo>
                    <a:pt x="321" y="1"/>
                    <a:pt x="0" y="1963"/>
                    <a:pt x="313" y="2834"/>
                  </a:cubicBezTo>
                  <a:cubicBezTo>
                    <a:pt x="377" y="3007"/>
                    <a:pt x="520" y="3082"/>
                    <a:pt x="660" y="3082"/>
                  </a:cubicBezTo>
                  <a:cubicBezTo>
                    <a:pt x="870" y="3082"/>
                    <a:pt x="1071" y="2912"/>
                    <a:pt x="975" y="2651"/>
                  </a:cubicBezTo>
                  <a:cubicBezTo>
                    <a:pt x="792" y="2126"/>
                    <a:pt x="861" y="734"/>
                    <a:pt x="1614" y="688"/>
                  </a:cubicBezTo>
                  <a:cubicBezTo>
                    <a:pt x="1624" y="688"/>
                    <a:pt x="1633" y="687"/>
                    <a:pt x="1643" y="687"/>
                  </a:cubicBezTo>
                  <a:cubicBezTo>
                    <a:pt x="2278" y="687"/>
                    <a:pt x="2344" y="2155"/>
                    <a:pt x="2344" y="2560"/>
                  </a:cubicBezTo>
                  <a:cubicBezTo>
                    <a:pt x="2344" y="2788"/>
                    <a:pt x="2515" y="2903"/>
                    <a:pt x="2687" y="2903"/>
                  </a:cubicBezTo>
                  <a:cubicBezTo>
                    <a:pt x="2858" y="2903"/>
                    <a:pt x="3029" y="2788"/>
                    <a:pt x="3029" y="2560"/>
                  </a:cubicBezTo>
                  <a:cubicBezTo>
                    <a:pt x="3029" y="1624"/>
                    <a:pt x="2801" y="72"/>
                    <a:pt x="1614" y="4"/>
                  </a:cubicBezTo>
                  <a:cubicBezTo>
                    <a:pt x="1586" y="2"/>
                    <a:pt x="1558" y="1"/>
                    <a:pt x="1531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559;p24">
              <a:extLst>
                <a:ext uri="{FF2B5EF4-FFF2-40B4-BE49-F238E27FC236}">
                  <a16:creationId xmlns:a16="http://schemas.microsoft.com/office/drawing/2014/main" xmlns="" id="{932064CC-940D-AE47-4D11-DD03BAE39426}"/>
                </a:ext>
              </a:extLst>
            </p:cNvPr>
            <p:cNvSpPr/>
            <p:nvPr/>
          </p:nvSpPr>
          <p:spPr>
            <a:xfrm>
              <a:off x="1020971" y="3965032"/>
              <a:ext cx="182226" cy="248013"/>
            </a:xfrm>
            <a:custGeom>
              <a:avLst/>
              <a:gdLst/>
              <a:ahLst/>
              <a:cxnLst/>
              <a:rect l="l" t="t" r="r" b="b"/>
              <a:pathLst>
                <a:path w="5310" h="7227" extrusionOk="0">
                  <a:moveTo>
                    <a:pt x="4271" y="0"/>
                  </a:moveTo>
                  <a:cubicBezTo>
                    <a:pt x="4186" y="0"/>
                    <a:pt x="4100" y="58"/>
                    <a:pt x="4100" y="172"/>
                  </a:cubicBezTo>
                  <a:cubicBezTo>
                    <a:pt x="4077" y="1473"/>
                    <a:pt x="4260" y="2774"/>
                    <a:pt x="4191" y="4098"/>
                  </a:cubicBezTo>
                  <a:cubicBezTo>
                    <a:pt x="4106" y="5339"/>
                    <a:pt x="3438" y="6881"/>
                    <a:pt x="2001" y="6881"/>
                  </a:cubicBezTo>
                  <a:cubicBezTo>
                    <a:pt x="1905" y="6881"/>
                    <a:pt x="1806" y="6874"/>
                    <a:pt x="1703" y="6859"/>
                  </a:cubicBezTo>
                  <a:cubicBezTo>
                    <a:pt x="699" y="6700"/>
                    <a:pt x="471" y="5399"/>
                    <a:pt x="357" y="4623"/>
                  </a:cubicBezTo>
                  <a:cubicBezTo>
                    <a:pt x="347" y="4530"/>
                    <a:pt x="286" y="4490"/>
                    <a:pt x="218" y="4490"/>
                  </a:cubicBezTo>
                  <a:cubicBezTo>
                    <a:pt x="117" y="4490"/>
                    <a:pt x="1" y="4578"/>
                    <a:pt x="14" y="4714"/>
                  </a:cubicBezTo>
                  <a:cubicBezTo>
                    <a:pt x="213" y="6013"/>
                    <a:pt x="896" y="7227"/>
                    <a:pt x="2065" y="7227"/>
                  </a:cubicBezTo>
                  <a:cubicBezTo>
                    <a:pt x="2375" y="7227"/>
                    <a:pt x="2718" y="7142"/>
                    <a:pt x="3096" y="6951"/>
                  </a:cubicBezTo>
                  <a:cubicBezTo>
                    <a:pt x="5310" y="5832"/>
                    <a:pt x="4442" y="2066"/>
                    <a:pt x="4442" y="172"/>
                  </a:cubicBezTo>
                  <a:cubicBezTo>
                    <a:pt x="4442" y="58"/>
                    <a:pt x="4357" y="0"/>
                    <a:pt x="4271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560;p24">
              <a:extLst>
                <a:ext uri="{FF2B5EF4-FFF2-40B4-BE49-F238E27FC236}">
                  <a16:creationId xmlns:a16="http://schemas.microsoft.com/office/drawing/2014/main" xmlns="" id="{8E44021C-270B-F102-CB6C-59AAF1D7DBCD}"/>
                </a:ext>
              </a:extLst>
            </p:cNvPr>
            <p:cNvSpPr/>
            <p:nvPr/>
          </p:nvSpPr>
          <p:spPr>
            <a:xfrm>
              <a:off x="1162842" y="4096952"/>
              <a:ext cx="144545" cy="110811"/>
            </a:xfrm>
            <a:custGeom>
              <a:avLst/>
              <a:gdLst/>
              <a:ahLst/>
              <a:cxnLst/>
              <a:rect l="l" t="t" r="r" b="b"/>
              <a:pathLst>
                <a:path w="4212" h="3229" extrusionOk="0">
                  <a:moveTo>
                    <a:pt x="3657" y="1"/>
                  </a:moveTo>
                  <a:cubicBezTo>
                    <a:pt x="3549" y="1"/>
                    <a:pt x="3440" y="83"/>
                    <a:pt x="3481" y="208"/>
                  </a:cubicBezTo>
                  <a:cubicBezTo>
                    <a:pt x="3801" y="1212"/>
                    <a:pt x="3595" y="2490"/>
                    <a:pt x="2454" y="2833"/>
                  </a:cubicBezTo>
                  <a:cubicBezTo>
                    <a:pt x="2299" y="2876"/>
                    <a:pt x="2152" y="2896"/>
                    <a:pt x="2012" y="2896"/>
                  </a:cubicBezTo>
                  <a:cubicBezTo>
                    <a:pt x="979" y="2896"/>
                    <a:pt x="374" y="1789"/>
                    <a:pt x="354" y="824"/>
                  </a:cubicBezTo>
                  <a:cubicBezTo>
                    <a:pt x="354" y="710"/>
                    <a:pt x="263" y="653"/>
                    <a:pt x="174" y="653"/>
                  </a:cubicBezTo>
                  <a:cubicBezTo>
                    <a:pt x="86" y="653"/>
                    <a:pt x="0" y="710"/>
                    <a:pt x="12" y="824"/>
                  </a:cubicBezTo>
                  <a:cubicBezTo>
                    <a:pt x="33" y="1997"/>
                    <a:pt x="746" y="3228"/>
                    <a:pt x="1993" y="3228"/>
                  </a:cubicBezTo>
                  <a:cubicBezTo>
                    <a:pt x="2104" y="3228"/>
                    <a:pt x="2220" y="3219"/>
                    <a:pt x="2340" y="3198"/>
                  </a:cubicBezTo>
                  <a:cubicBezTo>
                    <a:pt x="3801" y="2947"/>
                    <a:pt x="4211" y="1395"/>
                    <a:pt x="3823" y="117"/>
                  </a:cubicBezTo>
                  <a:cubicBezTo>
                    <a:pt x="3796" y="36"/>
                    <a:pt x="3727" y="1"/>
                    <a:pt x="365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561;p24">
              <a:extLst>
                <a:ext uri="{FF2B5EF4-FFF2-40B4-BE49-F238E27FC236}">
                  <a16:creationId xmlns:a16="http://schemas.microsoft.com/office/drawing/2014/main" xmlns="" id="{13405026-57B8-7E6F-2A9A-1894A7F4BC3F}"/>
                </a:ext>
              </a:extLst>
            </p:cNvPr>
            <p:cNvSpPr/>
            <p:nvPr/>
          </p:nvSpPr>
          <p:spPr>
            <a:xfrm>
              <a:off x="1033977" y="4068021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562;p24">
              <a:extLst>
                <a:ext uri="{FF2B5EF4-FFF2-40B4-BE49-F238E27FC236}">
                  <a16:creationId xmlns:a16="http://schemas.microsoft.com/office/drawing/2014/main" xmlns="" id="{F645744D-6A4E-133F-4B02-C569EF9C0FF5}"/>
                </a:ext>
              </a:extLst>
            </p:cNvPr>
            <p:cNvSpPr/>
            <p:nvPr/>
          </p:nvSpPr>
          <p:spPr>
            <a:xfrm>
              <a:off x="1083327" y="4028075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563;p24">
              <a:extLst>
                <a:ext uri="{FF2B5EF4-FFF2-40B4-BE49-F238E27FC236}">
                  <a16:creationId xmlns:a16="http://schemas.microsoft.com/office/drawing/2014/main" xmlns="" id="{F0945D62-9995-609D-BCA9-9CB7361FA0F6}"/>
                </a:ext>
              </a:extLst>
            </p:cNvPr>
            <p:cNvSpPr/>
            <p:nvPr/>
          </p:nvSpPr>
          <p:spPr>
            <a:xfrm>
              <a:off x="1088028" y="4091529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564;p24">
              <a:extLst>
                <a:ext uri="{FF2B5EF4-FFF2-40B4-BE49-F238E27FC236}">
                  <a16:creationId xmlns:a16="http://schemas.microsoft.com/office/drawing/2014/main" xmlns="" id="{46B1ED72-454B-023C-2A3C-103C1642BFB1}"/>
                </a:ext>
              </a:extLst>
            </p:cNvPr>
            <p:cNvSpPr/>
            <p:nvPr/>
          </p:nvSpPr>
          <p:spPr>
            <a:xfrm>
              <a:off x="1212569" y="4096231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1"/>
                  </a:moveTo>
                  <a:cubicBezTo>
                    <a:pt x="1" y="1"/>
                    <a:pt x="1" y="548"/>
                    <a:pt x="343" y="548"/>
                  </a:cubicBezTo>
                  <a:cubicBezTo>
                    <a:pt x="708" y="548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565;p24">
              <a:extLst>
                <a:ext uri="{FF2B5EF4-FFF2-40B4-BE49-F238E27FC236}">
                  <a16:creationId xmlns:a16="http://schemas.microsoft.com/office/drawing/2014/main" xmlns="" id="{DBC0697D-A314-C50F-8ED0-E1C6F431C942}"/>
                </a:ext>
              </a:extLst>
            </p:cNvPr>
            <p:cNvSpPr/>
            <p:nvPr/>
          </p:nvSpPr>
          <p:spPr>
            <a:xfrm>
              <a:off x="1217271" y="4021829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0"/>
                  </a:moveTo>
                  <a:cubicBezTo>
                    <a:pt x="1" y="0"/>
                    <a:pt x="1" y="548"/>
                    <a:pt x="343" y="548"/>
                  </a:cubicBezTo>
                  <a:cubicBezTo>
                    <a:pt x="708" y="548"/>
                    <a:pt x="708" y="0"/>
                    <a:pt x="343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566;p24">
              <a:extLst>
                <a:ext uri="{FF2B5EF4-FFF2-40B4-BE49-F238E27FC236}">
                  <a16:creationId xmlns:a16="http://schemas.microsoft.com/office/drawing/2014/main" xmlns="" id="{502D3CBC-CA94-3B0B-B37C-27FF1CB02EF1}"/>
                </a:ext>
              </a:extLst>
            </p:cNvPr>
            <p:cNvSpPr/>
            <p:nvPr/>
          </p:nvSpPr>
          <p:spPr>
            <a:xfrm>
              <a:off x="1272901" y="4046881"/>
              <a:ext cx="24297" cy="19630"/>
            </a:xfrm>
            <a:custGeom>
              <a:avLst/>
              <a:gdLst/>
              <a:ahLst/>
              <a:cxnLst/>
              <a:rect l="l" t="t" r="r" b="b"/>
              <a:pathLst>
                <a:path w="708" h="572" extrusionOk="0">
                  <a:moveTo>
                    <a:pt x="343" y="1"/>
                  </a:moveTo>
                  <a:cubicBezTo>
                    <a:pt x="0" y="1"/>
                    <a:pt x="0" y="571"/>
                    <a:pt x="343" y="571"/>
                  </a:cubicBezTo>
                  <a:cubicBezTo>
                    <a:pt x="708" y="571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567;p24">
              <a:extLst>
                <a:ext uri="{FF2B5EF4-FFF2-40B4-BE49-F238E27FC236}">
                  <a16:creationId xmlns:a16="http://schemas.microsoft.com/office/drawing/2014/main" xmlns="" id="{403F4BB6-496E-E9B0-C684-61403128A3C9}"/>
                </a:ext>
              </a:extLst>
            </p:cNvPr>
            <p:cNvSpPr/>
            <p:nvPr/>
          </p:nvSpPr>
          <p:spPr>
            <a:xfrm>
              <a:off x="706547" y="3950344"/>
              <a:ext cx="9437" cy="53501"/>
            </a:xfrm>
            <a:custGeom>
              <a:avLst/>
              <a:gdLst/>
              <a:ahLst/>
              <a:cxnLst/>
              <a:rect l="l" t="t" r="r" b="b"/>
              <a:pathLst>
                <a:path w="275" h="155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421"/>
                  </a:lnTo>
                  <a:cubicBezTo>
                    <a:pt x="0" y="1513"/>
                    <a:pt x="69" y="1558"/>
                    <a:pt x="137" y="1558"/>
                  </a:cubicBezTo>
                  <a:cubicBezTo>
                    <a:pt x="206" y="1558"/>
                    <a:pt x="274" y="1513"/>
                    <a:pt x="274" y="142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568;p24">
              <a:extLst>
                <a:ext uri="{FF2B5EF4-FFF2-40B4-BE49-F238E27FC236}">
                  <a16:creationId xmlns:a16="http://schemas.microsoft.com/office/drawing/2014/main" xmlns="" id="{478DD1BD-7D3B-4335-396B-2536B4565BD8}"/>
                </a:ext>
              </a:extLst>
            </p:cNvPr>
            <p:cNvSpPr/>
            <p:nvPr/>
          </p:nvSpPr>
          <p:spPr>
            <a:xfrm>
              <a:off x="745704" y="3953673"/>
              <a:ext cx="10227" cy="42348"/>
            </a:xfrm>
            <a:custGeom>
              <a:avLst/>
              <a:gdLst/>
              <a:ahLst/>
              <a:cxnLst/>
              <a:rect l="l" t="t" r="r" b="b"/>
              <a:pathLst>
                <a:path w="298" h="1234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096"/>
                  </a:lnTo>
                  <a:cubicBezTo>
                    <a:pt x="1" y="1187"/>
                    <a:pt x="75" y="1233"/>
                    <a:pt x="149" y="1233"/>
                  </a:cubicBezTo>
                  <a:cubicBezTo>
                    <a:pt x="223" y="1233"/>
                    <a:pt x="297" y="1187"/>
                    <a:pt x="297" y="1096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569;p24">
              <a:extLst>
                <a:ext uri="{FF2B5EF4-FFF2-40B4-BE49-F238E27FC236}">
                  <a16:creationId xmlns:a16="http://schemas.microsoft.com/office/drawing/2014/main" xmlns="" id="{791DADA5-1D0C-9EB9-4308-45C503827710}"/>
                </a:ext>
              </a:extLst>
            </p:cNvPr>
            <p:cNvSpPr/>
            <p:nvPr/>
          </p:nvSpPr>
          <p:spPr>
            <a:xfrm>
              <a:off x="725353" y="4020250"/>
              <a:ext cx="9437" cy="34489"/>
            </a:xfrm>
            <a:custGeom>
              <a:avLst/>
              <a:gdLst/>
              <a:ahLst/>
              <a:cxnLst/>
              <a:rect l="l" t="t" r="r" b="b"/>
              <a:pathLst>
                <a:path w="275" h="1005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868"/>
                  </a:lnTo>
                  <a:cubicBezTo>
                    <a:pt x="0" y="959"/>
                    <a:pt x="69" y="1005"/>
                    <a:pt x="137" y="1005"/>
                  </a:cubicBezTo>
                  <a:cubicBezTo>
                    <a:pt x="206" y="1005"/>
                    <a:pt x="274" y="959"/>
                    <a:pt x="274" y="868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570;p24">
              <a:extLst>
                <a:ext uri="{FF2B5EF4-FFF2-40B4-BE49-F238E27FC236}">
                  <a16:creationId xmlns:a16="http://schemas.microsoft.com/office/drawing/2014/main" xmlns="" id="{6ED31450-B81A-066D-2184-3D09441800EB}"/>
                </a:ext>
              </a:extLst>
            </p:cNvPr>
            <p:cNvSpPr/>
            <p:nvPr/>
          </p:nvSpPr>
          <p:spPr>
            <a:xfrm>
              <a:off x="1103678" y="3710048"/>
              <a:ext cx="9437" cy="42554"/>
            </a:xfrm>
            <a:custGeom>
              <a:avLst/>
              <a:gdLst/>
              <a:ahLst/>
              <a:cxnLst/>
              <a:rect l="l" t="t" r="r" b="b"/>
              <a:pathLst>
                <a:path w="275" h="1240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1119"/>
                  </a:lnTo>
                  <a:cubicBezTo>
                    <a:pt x="1" y="1199"/>
                    <a:pt x="69" y="1239"/>
                    <a:pt x="138" y="1239"/>
                  </a:cubicBezTo>
                  <a:cubicBezTo>
                    <a:pt x="206" y="1239"/>
                    <a:pt x="275" y="1199"/>
                    <a:pt x="275" y="111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571;p24">
              <a:extLst>
                <a:ext uri="{FF2B5EF4-FFF2-40B4-BE49-F238E27FC236}">
                  <a16:creationId xmlns:a16="http://schemas.microsoft.com/office/drawing/2014/main" xmlns="" id="{D1376B42-D304-0FB0-A811-A4CB4DA7F4CB}"/>
                </a:ext>
              </a:extLst>
            </p:cNvPr>
            <p:cNvSpPr/>
            <p:nvPr/>
          </p:nvSpPr>
          <p:spPr>
            <a:xfrm>
              <a:off x="1145203" y="3703802"/>
              <a:ext cx="9437" cy="40769"/>
            </a:xfrm>
            <a:custGeom>
              <a:avLst/>
              <a:gdLst/>
              <a:ahLst/>
              <a:cxnLst/>
              <a:rect l="l" t="t" r="r" b="b"/>
              <a:pathLst>
                <a:path w="275" h="1188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50"/>
                  </a:lnTo>
                  <a:cubicBezTo>
                    <a:pt x="1" y="1142"/>
                    <a:pt x="69" y="1187"/>
                    <a:pt x="138" y="1187"/>
                  </a:cubicBezTo>
                  <a:cubicBezTo>
                    <a:pt x="206" y="1187"/>
                    <a:pt x="275" y="1142"/>
                    <a:pt x="275" y="1050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572;p24">
              <a:extLst>
                <a:ext uri="{FF2B5EF4-FFF2-40B4-BE49-F238E27FC236}">
                  <a16:creationId xmlns:a16="http://schemas.microsoft.com/office/drawing/2014/main" xmlns="" id="{7D0522D3-57AA-2F7A-1A10-ED0BD149DD24}"/>
                </a:ext>
              </a:extLst>
            </p:cNvPr>
            <p:cNvSpPr/>
            <p:nvPr/>
          </p:nvSpPr>
          <p:spPr>
            <a:xfrm>
              <a:off x="1131098" y="3765677"/>
              <a:ext cx="9437" cy="31366"/>
            </a:xfrm>
            <a:custGeom>
              <a:avLst/>
              <a:gdLst/>
              <a:ahLst/>
              <a:cxnLst/>
              <a:rect l="l" t="t" r="r" b="b"/>
              <a:pathLst>
                <a:path w="275" h="914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776"/>
                  </a:lnTo>
                  <a:cubicBezTo>
                    <a:pt x="1" y="868"/>
                    <a:pt x="69" y="913"/>
                    <a:pt x="138" y="913"/>
                  </a:cubicBezTo>
                  <a:cubicBezTo>
                    <a:pt x="206" y="913"/>
                    <a:pt x="275" y="868"/>
                    <a:pt x="275" y="77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573;p24">
              <a:extLst>
                <a:ext uri="{FF2B5EF4-FFF2-40B4-BE49-F238E27FC236}">
                  <a16:creationId xmlns:a16="http://schemas.microsoft.com/office/drawing/2014/main" xmlns="" id="{9EE1EDFE-96A6-48FC-BDE0-C7204EFCD83D}"/>
                </a:ext>
              </a:extLst>
            </p:cNvPr>
            <p:cNvSpPr/>
            <p:nvPr/>
          </p:nvSpPr>
          <p:spPr>
            <a:xfrm>
              <a:off x="1568210" y="3996571"/>
              <a:ext cx="9437" cy="42519"/>
            </a:xfrm>
            <a:custGeom>
              <a:avLst/>
              <a:gdLst/>
              <a:ahLst/>
              <a:cxnLst/>
              <a:rect l="l" t="t" r="r" b="b"/>
              <a:pathLst>
                <a:path w="275" h="123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101"/>
                  </a:lnTo>
                  <a:cubicBezTo>
                    <a:pt x="0" y="1193"/>
                    <a:pt x="69" y="1238"/>
                    <a:pt x="137" y="1238"/>
                  </a:cubicBezTo>
                  <a:cubicBezTo>
                    <a:pt x="206" y="1238"/>
                    <a:pt x="274" y="1193"/>
                    <a:pt x="274" y="110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574;p24">
              <a:extLst>
                <a:ext uri="{FF2B5EF4-FFF2-40B4-BE49-F238E27FC236}">
                  <a16:creationId xmlns:a16="http://schemas.microsoft.com/office/drawing/2014/main" xmlns="" id="{D4CB338E-7504-F79C-16C9-A3F6B25BFC68}"/>
                </a:ext>
              </a:extLst>
            </p:cNvPr>
            <p:cNvSpPr/>
            <p:nvPr/>
          </p:nvSpPr>
          <p:spPr>
            <a:xfrm>
              <a:off x="1612858" y="3996571"/>
              <a:ext cx="9437" cy="40941"/>
            </a:xfrm>
            <a:custGeom>
              <a:avLst/>
              <a:gdLst/>
              <a:ahLst/>
              <a:cxnLst/>
              <a:rect l="l" t="t" r="r" b="b"/>
              <a:pathLst>
                <a:path w="275" h="1193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056"/>
                  </a:lnTo>
                  <a:cubicBezTo>
                    <a:pt x="0" y="1147"/>
                    <a:pt x="69" y="1193"/>
                    <a:pt x="137" y="1193"/>
                  </a:cubicBezTo>
                  <a:cubicBezTo>
                    <a:pt x="206" y="1193"/>
                    <a:pt x="274" y="1147"/>
                    <a:pt x="274" y="1056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575;p24">
              <a:extLst>
                <a:ext uri="{FF2B5EF4-FFF2-40B4-BE49-F238E27FC236}">
                  <a16:creationId xmlns:a16="http://schemas.microsoft.com/office/drawing/2014/main" xmlns="" id="{91F958F5-4E46-6127-539D-05B0E810C41F}"/>
                </a:ext>
              </a:extLst>
            </p:cNvPr>
            <p:cNvSpPr/>
            <p:nvPr/>
          </p:nvSpPr>
          <p:spPr>
            <a:xfrm>
              <a:off x="1594841" y="4056868"/>
              <a:ext cx="9437" cy="28449"/>
            </a:xfrm>
            <a:custGeom>
              <a:avLst/>
              <a:gdLst/>
              <a:ahLst/>
              <a:cxnLst/>
              <a:rect l="l" t="t" r="r" b="b"/>
              <a:pathLst>
                <a:path w="275" h="829" extrusionOk="0">
                  <a:moveTo>
                    <a:pt x="137" y="1"/>
                  </a:moveTo>
                  <a:cubicBezTo>
                    <a:pt x="69" y="1"/>
                    <a:pt x="0" y="41"/>
                    <a:pt x="0" y="121"/>
                  </a:cubicBezTo>
                  <a:lnTo>
                    <a:pt x="0" y="691"/>
                  </a:lnTo>
                  <a:cubicBezTo>
                    <a:pt x="0" y="782"/>
                    <a:pt x="69" y="828"/>
                    <a:pt x="137" y="828"/>
                  </a:cubicBezTo>
                  <a:cubicBezTo>
                    <a:pt x="206" y="828"/>
                    <a:pt x="274" y="782"/>
                    <a:pt x="274" y="691"/>
                  </a:cubicBezTo>
                  <a:lnTo>
                    <a:pt x="274" y="121"/>
                  </a:lnTo>
                  <a:cubicBezTo>
                    <a:pt x="274" y="41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576;p24">
              <a:extLst>
                <a:ext uri="{FF2B5EF4-FFF2-40B4-BE49-F238E27FC236}">
                  <a16:creationId xmlns:a16="http://schemas.microsoft.com/office/drawing/2014/main" xmlns="" id="{9B376587-2840-1788-355F-E82692D89F83}"/>
                </a:ext>
              </a:extLst>
            </p:cNvPr>
            <p:cNvSpPr/>
            <p:nvPr/>
          </p:nvSpPr>
          <p:spPr>
            <a:xfrm>
              <a:off x="564778" y="4296753"/>
              <a:ext cx="9403" cy="45677"/>
            </a:xfrm>
            <a:custGeom>
              <a:avLst/>
              <a:gdLst/>
              <a:ahLst/>
              <a:cxnLst/>
              <a:rect l="l" t="t" r="r" b="b"/>
              <a:pathLst>
                <a:path w="274" h="1331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211"/>
                  </a:lnTo>
                  <a:cubicBezTo>
                    <a:pt x="0" y="1291"/>
                    <a:pt x="69" y="1330"/>
                    <a:pt x="137" y="1330"/>
                  </a:cubicBezTo>
                  <a:cubicBezTo>
                    <a:pt x="205" y="1330"/>
                    <a:pt x="274" y="1291"/>
                    <a:pt x="274" y="1211"/>
                  </a:cubicBezTo>
                  <a:lnTo>
                    <a:pt x="274" y="138"/>
                  </a:lnTo>
                  <a:cubicBezTo>
                    <a:pt x="274" y="47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577;p24">
              <a:extLst>
                <a:ext uri="{FF2B5EF4-FFF2-40B4-BE49-F238E27FC236}">
                  <a16:creationId xmlns:a16="http://schemas.microsoft.com/office/drawing/2014/main" xmlns="" id="{3879DACC-A29C-60AE-178E-940D1114E2AE}"/>
                </a:ext>
              </a:extLst>
            </p:cNvPr>
            <p:cNvSpPr/>
            <p:nvPr/>
          </p:nvSpPr>
          <p:spPr>
            <a:xfrm>
              <a:off x="634478" y="4295208"/>
              <a:ext cx="10227" cy="39191"/>
            </a:xfrm>
            <a:custGeom>
              <a:avLst/>
              <a:gdLst/>
              <a:ahLst/>
              <a:cxnLst/>
              <a:rect l="l" t="t" r="r" b="b"/>
              <a:pathLst>
                <a:path w="298" h="1142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75" y="1142"/>
                    <a:pt x="149" y="1142"/>
                  </a:cubicBezTo>
                  <a:cubicBezTo>
                    <a:pt x="223" y="1142"/>
                    <a:pt x="297" y="1096"/>
                    <a:pt x="297" y="1005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578;p24">
              <a:extLst>
                <a:ext uri="{FF2B5EF4-FFF2-40B4-BE49-F238E27FC236}">
                  <a16:creationId xmlns:a16="http://schemas.microsoft.com/office/drawing/2014/main" xmlns="" id="{ABCCDDFA-021E-8730-BC2B-AF4636F69EEC}"/>
                </a:ext>
              </a:extLst>
            </p:cNvPr>
            <p:cNvSpPr/>
            <p:nvPr/>
          </p:nvSpPr>
          <p:spPr>
            <a:xfrm>
              <a:off x="615672" y="4415837"/>
              <a:ext cx="9437" cy="38401"/>
            </a:xfrm>
            <a:custGeom>
              <a:avLst/>
              <a:gdLst/>
              <a:ahLst/>
              <a:cxnLst/>
              <a:rect l="l" t="t" r="r" b="b"/>
              <a:pathLst>
                <a:path w="275" h="1119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82"/>
                  </a:lnTo>
                  <a:cubicBezTo>
                    <a:pt x="1" y="1073"/>
                    <a:pt x="69" y="1119"/>
                    <a:pt x="138" y="1119"/>
                  </a:cubicBezTo>
                  <a:cubicBezTo>
                    <a:pt x="206" y="1119"/>
                    <a:pt x="275" y="1073"/>
                    <a:pt x="275" y="982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579;p24">
              <a:extLst>
                <a:ext uri="{FF2B5EF4-FFF2-40B4-BE49-F238E27FC236}">
                  <a16:creationId xmlns:a16="http://schemas.microsoft.com/office/drawing/2014/main" xmlns="" id="{94D5EE1E-6A9D-01E2-B584-3E4AB485C1A2}"/>
                </a:ext>
              </a:extLst>
            </p:cNvPr>
            <p:cNvSpPr/>
            <p:nvPr/>
          </p:nvSpPr>
          <p:spPr>
            <a:xfrm>
              <a:off x="1671611" y="4330453"/>
              <a:ext cx="9437" cy="51716"/>
            </a:xfrm>
            <a:custGeom>
              <a:avLst/>
              <a:gdLst/>
              <a:ahLst/>
              <a:cxnLst/>
              <a:rect l="l" t="t" r="r" b="b"/>
              <a:pathLst>
                <a:path w="275" h="1507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370"/>
                  </a:lnTo>
                  <a:cubicBezTo>
                    <a:pt x="0" y="1461"/>
                    <a:pt x="69" y="1507"/>
                    <a:pt x="137" y="1507"/>
                  </a:cubicBezTo>
                  <a:cubicBezTo>
                    <a:pt x="206" y="1507"/>
                    <a:pt x="274" y="1461"/>
                    <a:pt x="274" y="137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580;p24">
              <a:extLst>
                <a:ext uri="{FF2B5EF4-FFF2-40B4-BE49-F238E27FC236}">
                  <a16:creationId xmlns:a16="http://schemas.microsoft.com/office/drawing/2014/main" xmlns="" id="{BE7570F0-664E-E4B8-50BE-A2E3DDA3486E}"/>
                </a:ext>
              </a:extLst>
            </p:cNvPr>
            <p:cNvSpPr/>
            <p:nvPr/>
          </p:nvSpPr>
          <p:spPr>
            <a:xfrm>
              <a:off x="1730363" y="4350804"/>
              <a:ext cx="9437" cy="39225"/>
            </a:xfrm>
            <a:custGeom>
              <a:avLst/>
              <a:gdLst/>
              <a:ahLst/>
              <a:cxnLst/>
              <a:rect l="l" t="t" r="r" b="b"/>
              <a:pathLst>
                <a:path w="275" h="1143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7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581;p24">
              <a:extLst>
                <a:ext uri="{FF2B5EF4-FFF2-40B4-BE49-F238E27FC236}">
                  <a16:creationId xmlns:a16="http://schemas.microsoft.com/office/drawing/2014/main" xmlns="" id="{A41530E2-1FF8-6F85-0510-85BBE8D0364E}"/>
                </a:ext>
              </a:extLst>
            </p:cNvPr>
            <p:cNvSpPr/>
            <p:nvPr/>
          </p:nvSpPr>
          <p:spPr>
            <a:xfrm>
              <a:off x="1712346" y="4418960"/>
              <a:ext cx="10192" cy="29993"/>
            </a:xfrm>
            <a:custGeom>
              <a:avLst/>
              <a:gdLst/>
              <a:ahLst/>
              <a:cxnLst/>
              <a:rect l="l" t="t" r="r" b="b"/>
              <a:pathLst>
                <a:path w="297" h="874" extrusionOk="0">
                  <a:moveTo>
                    <a:pt x="148" y="1"/>
                  </a:moveTo>
                  <a:cubicBezTo>
                    <a:pt x="74" y="1"/>
                    <a:pt x="0" y="46"/>
                    <a:pt x="0" y="138"/>
                  </a:cubicBezTo>
                  <a:lnTo>
                    <a:pt x="0" y="754"/>
                  </a:lnTo>
                  <a:cubicBezTo>
                    <a:pt x="0" y="834"/>
                    <a:pt x="74" y="874"/>
                    <a:pt x="148" y="874"/>
                  </a:cubicBezTo>
                  <a:cubicBezTo>
                    <a:pt x="223" y="874"/>
                    <a:pt x="297" y="834"/>
                    <a:pt x="297" y="754"/>
                  </a:cubicBezTo>
                  <a:lnTo>
                    <a:pt x="297" y="138"/>
                  </a:lnTo>
                  <a:cubicBezTo>
                    <a:pt x="297" y="46"/>
                    <a:pt x="223" y="1"/>
                    <a:pt x="14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582;p24">
              <a:extLst>
                <a:ext uri="{FF2B5EF4-FFF2-40B4-BE49-F238E27FC236}">
                  <a16:creationId xmlns:a16="http://schemas.microsoft.com/office/drawing/2014/main" xmlns="" id="{D377435C-E912-2C18-5892-277A05B7483E}"/>
                </a:ext>
              </a:extLst>
            </p:cNvPr>
            <p:cNvSpPr/>
            <p:nvPr/>
          </p:nvSpPr>
          <p:spPr>
            <a:xfrm>
              <a:off x="865543" y="4690795"/>
              <a:ext cx="9437" cy="41524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73"/>
                  </a:lnTo>
                  <a:cubicBezTo>
                    <a:pt x="1" y="1164"/>
                    <a:pt x="69" y="1210"/>
                    <a:pt x="138" y="1210"/>
                  </a:cubicBezTo>
                  <a:cubicBezTo>
                    <a:pt x="206" y="1210"/>
                    <a:pt x="275" y="1164"/>
                    <a:pt x="275" y="1073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583;p24">
              <a:extLst>
                <a:ext uri="{FF2B5EF4-FFF2-40B4-BE49-F238E27FC236}">
                  <a16:creationId xmlns:a16="http://schemas.microsoft.com/office/drawing/2014/main" xmlns="" id="{97907629-61EA-53AF-BF4B-D7524D749E89}"/>
                </a:ext>
              </a:extLst>
            </p:cNvPr>
            <p:cNvSpPr/>
            <p:nvPr/>
          </p:nvSpPr>
          <p:spPr>
            <a:xfrm>
              <a:off x="925875" y="4690795"/>
              <a:ext cx="9437" cy="46226"/>
            </a:xfrm>
            <a:custGeom>
              <a:avLst/>
              <a:gdLst/>
              <a:ahLst/>
              <a:cxnLst/>
              <a:rect l="l" t="t" r="r" b="b"/>
              <a:pathLst>
                <a:path w="275" h="1347" extrusionOk="0">
                  <a:moveTo>
                    <a:pt x="137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210"/>
                  </a:lnTo>
                  <a:cubicBezTo>
                    <a:pt x="1" y="1301"/>
                    <a:pt x="69" y="1347"/>
                    <a:pt x="137" y="1347"/>
                  </a:cubicBezTo>
                  <a:cubicBezTo>
                    <a:pt x="206" y="1347"/>
                    <a:pt x="274" y="1301"/>
                    <a:pt x="274" y="121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584;p24">
              <a:extLst>
                <a:ext uri="{FF2B5EF4-FFF2-40B4-BE49-F238E27FC236}">
                  <a16:creationId xmlns:a16="http://schemas.microsoft.com/office/drawing/2014/main" xmlns="" id="{99A9705B-D4EA-07BA-1EE4-AA5E99E4B803}"/>
                </a:ext>
              </a:extLst>
            </p:cNvPr>
            <p:cNvSpPr/>
            <p:nvPr/>
          </p:nvSpPr>
          <p:spPr>
            <a:xfrm>
              <a:off x="1434265" y="4721338"/>
              <a:ext cx="9437" cy="39191"/>
            </a:xfrm>
            <a:custGeom>
              <a:avLst/>
              <a:gdLst/>
              <a:ahLst/>
              <a:cxnLst/>
              <a:rect l="l" t="t" r="r" b="b"/>
              <a:pathLst>
                <a:path w="275" h="1142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69" y="1141"/>
                    <a:pt x="137" y="1141"/>
                  </a:cubicBezTo>
                  <a:cubicBezTo>
                    <a:pt x="206" y="1141"/>
                    <a:pt x="274" y="1096"/>
                    <a:pt x="274" y="1005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585;p24">
              <a:extLst>
                <a:ext uri="{FF2B5EF4-FFF2-40B4-BE49-F238E27FC236}">
                  <a16:creationId xmlns:a16="http://schemas.microsoft.com/office/drawing/2014/main" xmlns="" id="{57981390-CFA7-E805-776F-5164D7647553}"/>
                </a:ext>
              </a:extLst>
            </p:cNvPr>
            <p:cNvSpPr/>
            <p:nvPr/>
          </p:nvSpPr>
          <p:spPr>
            <a:xfrm>
              <a:off x="1488317" y="4722883"/>
              <a:ext cx="9403" cy="39225"/>
            </a:xfrm>
            <a:custGeom>
              <a:avLst/>
              <a:gdLst/>
              <a:ahLst/>
              <a:cxnLst/>
              <a:rect l="l" t="t" r="r" b="b"/>
              <a:pathLst>
                <a:path w="274" h="1143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586;p24">
              <a:extLst>
                <a:ext uri="{FF2B5EF4-FFF2-40B4-BE49-F238E27FC236}">
                  <a16:creationId xmlns:a16="http://schemas.microsoft.com/office/drawing/2014/main" xmlns="" id="{F56F3452-A34D-5614-D8C7-91BB66F38AE9}"/>
                </a:ext>
              </a:extLst>
            </p:cNvPr>
            <p:cNvSpPr/>
            <p:nvPr/>
          </p:nvSpPr>
          <p:spPr>
            <a:xfrm>
              <a:off x="1153027" y="4920281"/>
              <a:ext cx="9437" cy="37646"/>
            </a:xfrm>
            <a:custGeom>
              <a:avLst/>
              <a:gdLst/>
              <a:ahLst/>
              <a:cxnLst/>
              <a:rect l="l" t="t" r="r" b="b"/>
              <a:pathLst>
                <a:path w="275" h="1097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959"/>
                  </a:lnTo>
                  <a:cubicBezTo>
                    <a:pt x="1" y="1051"/>
                    <a:pt x="69" y="1096"/>
                    <a:pt x="138" y="1096"/>
                  </a:cubicBezTo>
                  <a:cubicBezTo>
                    <a:pt x="206" y="1096"/>
                    <a:pt x="275" y="1051"/>
                    <a:pt x="275" y="95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587;p24">
              <a:extLst>
                <a:ext uri="{FF2B5EF4-FFF2-40B4-BE49-F238E27FC236}">
                  <a16:creationId xmlns:a16="http://schemas.microsoft.com/office/drawing/2014/main" xmlns="" id="{11A17D65-80E7-6D27-829D-06B7ACD0881F}"/>
                </a:ext>
              </a:extLst>
            </p:cNvPr>
            <p:cNvSpPr/>
            <p:nvPr/>
          </p:nvSpPr>
          <p:spPr>
            <a:xfrm>
              <a:off x="1192974" y="4918737"/>
              <a:ext cx="9437" cy="37612"/>
            </a:xfrm>
            <a:custGeom>
              <a:avLst/>
              <a:gdLst/>
              <a:ahLst/>
              <a:cxnLst/>
              <a:rect l="l" t="t" r="r" b="b"/>
              <a:pathLst>
                <a:path w="275" h="109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59"/>
                  </a:lnTo>
                  <a:cubicBezTo>
                    <a:pt x="1" y="1050"/>
                    <a:pt x="69" y="1096"/>
                    <a:pt x="138" y="1096"/>
                  </a:cubicBezTo>
                  <a:cubicBezTo>
                    <a:pt x="206" y="1096"/>
                    <a:pt x="275" y="1050"/>
                    <a:pt x="275" y="959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588;p24">
              <a:extLst>
                <a:ext uri="{FF2B5EF4-FFF2-40B4-BE49-F238E27FC236}">
                  <a16:creationId xmlns:a16="http://schemas.microsoft.com/office/drawing/2014/main" xmlns="" id="{09F8FE1C-AA4D-FF44-81A9-915BB073A95B}"/>
                </a:ext>
              </a:extLst>
            </p:cNvPr>
            <p:cNvSpPr/>
            <p:nvPr/>
          </p:nvSpPr>
          <p:spPr>
            <a:xfrm>
              <a:off x="1764819" y="4891317"/>
              <a:ext cx="10227" cy="39396"/>
            </a:xfrm>
            <a:custGeom>
              <a:avLst/>
              <a:gdLst/>
              <a:ahLst/>
              <a:cxnLst/>
              <a:rect l="l" t="t" r="r" b="b"/>
              <a:pathLst>
                <a:path w="298" h="1148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27"/>
                  </a:lnTo>
                  <a:cubicBezTo>
                    <a:pt x="0" y="1107"/>
                    <a:pt x="75" y="1147"/>
                    <a:pt x="149" y="1147"/>
                  </a:cubicBezTo>
                  <a:cubicBezTo>
                    <a:pt x="223" y="1147"/>
                    <a:pt x="297" y="1107"/>
                    <a:pt x="297" y="1027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589;p24">
              <a:extLst>
                <a:ext uri="{FF2B5EF4-FFF2-40B4-BE49-F238E27FC236}">
                  <a16:creationId xmlns:a16="http://schemas.microsoft.com/office/drawing/2014/main" xmlns="" id="{D82164F6-DB03-458F-DFAF-22DFAF85B75B}"/>
                </a:ext>
              </a:extLst>
            </p:cNvPr>
            <p:cNvSpPr/>
            <p:nvPr/>
          </p:nvSpPr>
          <p:spPr>
            <a:xfrm>
              <a:off x="1798485" y="4891317"/>
              <a:ext cx="9437" cy="36239"/>
            </a:xfrm>
            <a:custGeom>
              <a:avLst/>
              <a:gdLst/>
              <a:ahLst/>
              <a:cxnLst/>
              <a:rect l="l" t="t" r="r" b="b"/>
              <a:pathLst>
                <a:path w="275" h="105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36"/>
                  </a:lnTo>
                  <a:cubicBezTo>
                    <a:pt x="1" y="1016"/>
                    <a:pt x="69" y="1056"/>
                    <a:pt x="138" y="1056"/>
                  </a:cubicBezTo>
                  <a:cubicBezTo>
                    <a:pt x="206" y="1056"/>
                    <a:pt x="275" y="1016"/>
                    <a:pt x="275" y="93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4288200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" grpId="0" animBg="1"/>
      <p:bldP spid="754" grpId="0"/>
      <p:bldP spid="75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485953" y="158901"/>
            <a:ext cx="636821" cy="553732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2223302" y="33300"/>
            <a:ext cx="611020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200" b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1. </a:t>
            </a:r>
            <a:r>
              <a:rPr lang="en-US" altLang="zh-CN" sz="3200" b="1" u="sng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Đọc</a:t>
            </a: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dirty="0" smtClean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(</a:t>
            </a:r>
            <a:r>
              <a:rPr lang="en-US" altLang="zh-CN" sz="3200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xem</a:t>
            </a:r>
            <a:r>
              <a:rPr lang="en-US" altLang="zh-CN" sz="3200" dirty="0" smtClean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SGK/37-38)</a:t>
            </a:r>
            <a:endParaRPr lang="zh-CN" altLang="en-US" sz="3200" dirty="0">
              <a:solidFill>
                <a:schemeClr val="tx1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96648" y="43213"/>
            <a:ext cx="743430" cy="1131087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2818699" y="63790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6" name="图片 11">
            <a:extLst>
              <a:ext uri="{FF2B5EF4-FFF2-40B4-BE49-F238E27FC236}">
                <a16:creationId xmlns:a16="http://schemas.microsoft.com/office/drawing/2014/main" xmlns="" id="{BFA61030-19C8-37F2-4FCA-E1B65C1901F7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13148" y="731000"/>
            <a:ext cx="3620308" cy="3670748"/>
          </a:xfrm>
          <a:prstGeom prst="rect">
            <a:avLst/>
          </a:prstGeom>
        </p:spPr>
      </p:pic>
      <p:sp>
        <p:nvSpPr>
          <p:cNvPr id="27" name="矩形 13">
            <a:extLst>
              <a:ext uri="{FF2B5EF4-FFF2-40B4-BE49-F238E27FC236}">
                <a16:creationId xmlns:a16="http://schemas.microsoft.com/office/drawing/2014/main" xmlns="" id="{CBEBD54F-77C9-13D9-AD56-775A4E5F49DC}"/>
              </a:ext>
            </a:extLst>
          </p:cNvPr>
          <p:cNvSpPr/>
          <p:nvPr/>
        </p:nvSpPr>
        <p:spPr>
          <a:xfrm>
            <a:off x="1282001" y="2276660"/>
            <a:ext cx="1740610" cy="120032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L</a:t>
            </a:r>
            <a:r>
              <a:rPr lang="en-US" sz="2400" b="1" dirty="0" err="1" smtClean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ần</a:t>
            </a:r>
            <a:r>
              <a:rPr lang="en-US" sz="2400" b="1" dirty="0" smtClean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 smtClean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lượt</a:t>
            </a:r>
            <a:endParaRPr lang="en-US" sz="2400" b="1" dirty="0" smtClean="0">
              <a:solidFill>
                <a:srgbClr val="00B050"/>
              </a:solidFill>
              <a:latin typeface="Times New Roman" panose="02020603050405020304" pitchFamily="18" charset="0"/>
              <a:ea typeface="MS Mincho" panose="02020609040205080304" pitchFamily="49" charset="-128"/>
            </a:endParaRPr>
          </a:p>
          <a:p>
            <a:pPr algn="ctr">
              <a:buClrTx/>
              <a:buFontTx/>
              <a:buNone/>
            </a:pPr>
            <a:r>
              <a:rPr lang="en-US" sz="2400" b="1" dirty="0" smtClean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đọc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từng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</a:rPr>
              <a:t>truyện</a:t>
            </a:r>
            <a:endParaRPr lang="zh-CN" altLang="zh-CN" sz="4000" b="1" kern="0" dirty="0">
              <a:solidFill>
                <a:srgbClr val="00B050"/>
              </a:solidFill>
              <a:latin typeface="Times New Roman" panose="02020603050405020304" pitchFamily="18" charset="0"/>
              <a:ea typeface="等线" panose="02010600030101010101" pitchFamily="2" charset="-122"/>
              <a:cs typeface="Times New Roman" panose="02020603050405020304" pitchFamily="18" charset="0"/>
              <a:sym typeface="+mn-lt"/>
            </a:endParaRPr>
          </a:p>
        </p:txBody>
      </p:sp>
      <p:pic>
        <p:nvPicPr>
          <p:cNvPr id="28" name="图片 14">
            <a:extLst>
              <a:ext uri="{FF2B5EF4-FFF2-40B4-BE49-F238E27FC236}">
                <a16:creationId xmlns:a16="http://schemas.microsoft.com/office/drawing/2014/main" xmlns="" id="{775FA1F2-817C-3B50-51B2-FE3E92614408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740728" y="407138"/>
            <a:ext cx="5247408" cy="3815681"/>
          </a:xfrm>
          <a:prstGeom prst="rect">
            <a:avLst/>
          </a:prstGeom>
        </p:spPr>
      </p:pic>
      <p:sp>
        <p:nvSpPr>
          <p:cNvPr id="29" name="矩形 15">
            <a:extLst>
              <a:ext uri="{FF2B5EF4-FFF2-40B4-BE49-F238E27FC236}">
                <a16:creationId xmlns:a16="http://schemas.microsoft.com/office/drawing/2014/main" xmlns="" id="{7C31A7B0-7C79-FCA0-E846-4514F21EE354}"/>
              </a:ext>
            </a:extLst>
          </p:cNvPr>
          <p:cNvSpPr/>
          <p:nvPr/>
        </p:nvSpPr>
        <p:spPr>
          <a:xfrm>
            <a:off x="5101936" y="1540491"/>
            <a:ext cx="2952442" cy="169277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Lưu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ý</a:t>
            </a:r>
            <a:r>
              <a:rPr lang="en-US" sz="32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dừng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đọc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đúng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thời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điểm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để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trả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lời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câu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hỏi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hộp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chỉ</a:t>
            </a:r>
            <a:r>
              <a:rPr 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dẫn</a:t>
            </a:r>
            <a:endParaRPr lang="en-US" sz="2400" b="1" dirty="0">
              <a:solidFill>
                <a:srgbClr val="00B050"/>
              </a:solidFill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文本框 16">
            <a:extLst>
              <a:ext uri="{FF2B5EF4-FFF2-40B4-BE49-F238E27FC236}">
                <a16:creationId xmlns:a16="http://schemas.microsoft.com/office/drawing/2014/main" xmlns="" id="{11C82B7E-5EEE-65AF-5AE1-80D52BA30E68}"/>
              </a:ext>
            </a:extLst>
          </p:cNvPr>
          <p:cNvSpPr txBox="1"/>
          <p:nvPr/>
        </p:nvSpPr>
        <p:spPr>
          <a:xfrm>
            <a:off x="1703922" y="1737915"/>
            <a:ext cx="89676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Tx/>
              <a:buFontTx/>
              <a:buNone/>
            </a:pPr>
            <a:r>
              <a:rPr kumimoji="1" lang="en-US" altLang="zh-CN" sz="4000" b="1" dirty="0">
                <a:solidFill>
                  <a:srgbClr val="718CFF"/>
                </a:solidFill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01</a:t>
            </a:r>
          </a:p>
        </p:txBody>
      </p:sp>
      <p:sp>
        <p:nvSpPr>
          <p:cNvPr id="31" name="文本框 17">
            <a:extLst>
              <a:ext uri="{FF2B5EF4-FFF2-40B4-BE49-F238E27FC236}">
                <a16:creationId xmlns:a16="http://schemas.microsoft.com/office/drawing/2014/main" xmlns="" id="{822C747C-9C6E-0BEF-6F7C-9DBC4786DF04}"/>
              </a:ext>
            </a:extLst>
          </p:cNvPr>
          <p:cNvSpPr txBox="1"/>
          <p:nvPr/>
        </p:nvSpPr>
        <p:spPr>
          <a:xfrm>
            <a:off x="6537889" y="1081910"/>
            <a:ext cx="9021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Tx/>
              <a:buFontTx/>
              <a:buNone/>
            </a:pPr>
            <a:r>
              <a:rPr kumimoji="1" lang="en-US" altLang="zh-CN" sz="4000" b="1" dirty="0">
                <a:solidFill>
                  <a:srgbClr val="718CFF"/>
                </a:solidFill>
                <a:latin typeface="Times New Roman" panose="02020603050405020304" pitchFamily="18" charset="0"/>
                <a:ea typeface="等线" panose="02010600030101010101" pitchFamily="2" charset="-122"/>
                <a:cs typeface="Times New Roman" panose="02020603050405020304" pitchFamily="18" charset="0"/>
                <a:sym typeface="+mn-lt"/>
              </a:rPr>
              <a:t>02</a:t>
            </a:r>
          </a:p>
        </p:txBody>
      </p:sp>
    </p:spTree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0" grpId="0"/>
      <p:bldP spid="3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2462883" y="208634"/>
            <a:ext cx="572239" cy="553732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3035122" y="33300"/>
            <a:ext cx="233749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2.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Chú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thích</a:t>
            </a:r>
            <a:endParaRPr lang="zh-CN" altLang="en-US" sz="3200" b="1" u="sng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68551" y="43213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2818699" y="63790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4" name="Google Shape;698;p39">
            <a:extLst>
              <a:ext uri="{FF2B5EF4-FFF2-40B4-BE49-F238E27FC236}">
                <a16:creationId xmlns:a16="http://schemas.microsoft.com/office/drawing/2014/main" xmlns="" id="{367A51D4-1F38-1008-247C-5F09B1723B0F}"/>
              </a:ext>
            </a:extLst>
          </p:cNvPr>
          <p:cNvGrpSpPr/>
          <p:nvPr/>
        </p:nvGrpSpPr>
        <p:grpSpPr>
          <a:xfrm>
            <a:off x="7350780" y="2003146"/>
            <a:ext cx="1648508" cy="3140354"/>
            <a:chOff x="5470500" y="1732128"/>
            <a:chExt cx="2305515" cy="3185920"/>
          </a:xfrm>
        </p:grpSpPr>
        <p:sp>
          <p:nvSpPr>
            <p:cNvPr id="105" name="Google Shape;699;p39">
              <a:extLst>
                <a:ext uri="{FF2B5EF4-FFF2-40B4-BE49-F238E27FC236}">
                  <a16:creationId xmlns:a16="http://schemas.microsoft.com/office/drawing/2014/main" xmlns="" id="{0979EEAD-6477-8879-4CE8-E1F9534DF994}"/>
                </a:ext>
              </a:extLst>
            </p:cNvPr>
            <p:cNvSpPr/>
            <p:nvPr/>
          </p:nvSpPr>
          <p:spPr>
            <a:xfrm>
              <a:off x="5470500" y="3161905"/>
              <a:ext cx="2243765" cy="1756144"/>
            </a:xfrm>
            <a:custGeom>
              <a:avLst/>
              <a:gdLst/>
              <a:ahLst/>
              <a:cxnLst/>
              <a:rect l="l" t="t" r="r" b="b"/>
              <a:pathLst>
                <a:path w="26555" h="20784" extrusionOk="0">
                  <a:moveTo>
                    <a:pt x="21662" y="15542"/>
                  </a:moveTo>
                  <a:lnTo>
                    <a:pt x="21662" y="15542"/>
                  </a:lnTo>
                  <a:cubicBezTo>
                    <a:pt x="21662" y="15545"/>
                    <a:pt x="21660" y="15547"/>
                    <a:pt x="21659" y="15549"/>
                  </a:cubicBezTo>
                  <a:cubicBezTo>
                    <a:pt x="21661" y="15547"/>
                    <a:pt x="21662" y="15545"/>
                    <a:pt x="21662" y="15542"/>
                  </a:cubicBezTo>
                  <a:close/>
                  <a:moveTo>
                    <a:pt x="19962" y="0"/>
                  </a:moveTo>
                  <a:cubicBezTo>
                    <a:pt x="19518" y="810"/>
                    <a:pt x="19009" y="1567"/>
                    <a:pt x="18434" y="2285"/>
                  </a:cubicBezTo>
                  <a:cubicBezTo>
                    <a:pt x="18239" y="2533"/>
                    <a:pt x="18043" y="2768"/>
                    <a:pt x="17834" y="2990"/>
                  </a:cubicBezTo>
                  <a:cubicBezTo>
                    <a:pt x="17808" y="3029"/>
                    <a:pt x="17769" y="3081"/>
                    <a:pt x="17729" y="3121"/>
                  </a:cubicBezTo>
                  <a:cubicBezTo>
                    <a:pt x="17717" y="3133"/>
                    <a:pt x="17691" y="3147"/>
                    <a:pt x="17677" y="3173"/>
                  </a:cubicBezTo>
                  <a:cubicBezTo>
                    <a:pt x="17651" y="3186"/>
                    <a:pt x="17638" y="3212"/>
                    <a:pt x="17612" y="3238"/>
                  </a:cubicBezTo>
                  <a:cubicBezTo>
                    <a:pt x="17599" y="3264"/>
                    <a:pt x="17573" y="3277"/>
                    <a:pt x="17547" y="3304"/>
                  </a:cubicBezTo>
                  <a:cubicBezTo>
                    <a:pt x="17534" y="3316"/>
                    <a:pt x="17520" y="3342"/>
                    <a:pt x="17494" y="3356"/>
                  </a:cubicBezTo>
                  <a:cubicBezTo>
                    <a:pt x="17482" y="3382"/>
                    <a:pt x="17456" y="3408"/>
                    <a:pt x="17430" y="3434"/>
                  </a:cubicBezTo>
                  <a:cubicBezTo>
                    <a:pt x="17416" y="3447"/>
                    <a:pt x="17403" y="3447"/>
                    <a:pt x="17390" y="3460"/>
                  </a:cubicBezTo>
                  <a:cubicBezTo>
                    <a:pt x="17351" y="3486"/>
                    <a:pt x="17325" y="3512"/>
                    <a:pt x="17299" y="3539"/>
                  </a:cubicBezTo>
                  <a:cubicBezTo>
                    <a:pt x="17285" y="3551"/>
                    <a:pt x="17285" y="3565"/>
                    <a:pt x="17273" y="3565"/>
                  </a:cubicBezTo>
                  <a:cubicBezTo>
                    <a:pt x="17155" y="3669"/>
                    <a:pt x="17050" y="3760"/>
                    <a:pt x="16920" y="3838"/>
                  </a:cubicBezTo>
                  <a:cubicBezTo>
                    <a:pt x="16868" y="3878"/>
                    <a:pt x="16803" y="3917"/>
                    <a:pt x="16737" y="3956"/>
                  </a:cubicBezTo>
                  <a:cubicBezTo>
                    <a:pt x="16580" y="4047"/>
                    <a:pt x="16411" y="4113"/>
                    <a:pt x="16229" y="4165"/>
                  </a:cubicBezTo>
                  <a:cubicBezTo>
                    <a:pt x="16202" y="4178"/>
                    <a:pt x="16163" y="4191"/>
                    <a:pt x="16124" y="4191"/>
                  </a:cubicBezTo>
                  <a:cubicBezTo>
                    <a:pt x="16124" y="4191"/>
                    <a:pt x="16111" y="4191"/>
                    <a:pt x="16111" y="4204"/>
                  </a:cubicBezTo>
                  <a:cubicBezTo>
                    <a:pt x="16084" y="4204"/>
                    <a:pt x="16046" y="4204"/>
                    <a:pt x="16020" y="4217"/>
                  </a:cubicBezTo>
                  <a:lnTo>
                    <a:pt x="15994" y="4217"/>
                  </a:lnTo>
                  <a:cubicBezTo>
                    <a:pt x="15967" y="4217"/>
                    <a:pt x="15941" y="4230"/>
                    <a:pt x="15902" y="4230"/>
                  </a:cubicBezTo>
                  <a:lnTo>
                    <a:pt x="15876" y="4230"/>
                  </a:lnTo>
                  <a:cubicBezTo>
                    <a:pt x="15849" y="4230"/>
                    <a:pt x="15811" y="4244"/>
                    <a:pt x="15771" y="4244"/>
                  </a:cubicBezTo>
                  <a:lnTo>
                    <a:pt x="15641" y="4244"/>
                  </a:lnTo>
                  <a:cubicBezTo>
                    <a:pt x="15614" y="4230"/>
                    <a:pt x="15588" y="4230"/>
                    <a:pt x="15562" y="4230"/>
                  </a:cubicBezTo>
                  <a:lnTo>
                    <a:pt x="15524" y="4230"/>
                  </a:lnTo>
                  <a:cubicBezTo>
                    <a:pt x="15497" y="4230"/>
                    <a:pt x="15471" y="4217"/>
                    <a:pt x="15445" y="4217"/>
                  </a:cubicBezTo>
                  <a:lnTo>
                    <a:pt x="15419" y="4217"/>
                  </a:lnTo>
                  <a:cubicBezTo>
                    <a:pt x="15379" y="4204"/>
                    <a:pt x="15353" y="4191"/>
                    <a:pt x="15315" y="4191"/>
                  </a:cubicBezTo>
                  <a:cubicBezTo>
                    <a:pt x="15275" y="4178"/>
                    <a:pt x="15249" y="4165"/>
                    <a:pt x="15210" y="4152"/>
                  </a:cubicBezTo>
                  <a:cubicBezTo>
                    <a:pt x="15144" y="4125"/>
                    <a:pt x="15080" y="4099"/>
                    <a:pt x="15027" y="4047"/>
                  </a:cubicBezTo>
                  <a:cubicBezTo>
                    <a:pt x="15001" y="4021"/>
                    <a:pt x="14975" y="4009"/>
                    <a:pt x="14962" y="3969"/>
                  </a:cubicBezTo>
                  <a:cubicBezTo>
                    <a:pt x="14779" y="3734"/>
                    <a:pt x="14923" y="3394"/>
                    <a:pt x="15080" y="3133"/>
                  </a:cubicBezTo>
                  <a:cubicBezTo>
                    <a:pt x="15353" y="2651"/>
                    <a:pt x="15614" y="2155"/>
                    <a:pt x="15889" y="1671"/>
                  </a:cubicBezTo>
                  <a:cubicBezTo>
                    <a:pt x="15980" y="1502"/>
                    <a:pt x="16072" y="1345"/>
                    <a:pt x="16163" y="1189"/>
                  </a:cubicBezTo>
                  <a:cubicBezTo>
                    <a:pt x="15967" y="1084"/>
                    <a:pt x="15823" y="992"/>
                    <a:pt x="15641" y="888"/>
                  </a:cubicBezTo>
                  <a:cubicBezTo>
                    <a:pt x="15223" y="1789"/>
                    <a:pt x="14636" y="2611"/>
                    <a:pt x="13931" y="3304"/>
                  </a:cubicBezTo>
                  <a:lnTo>
                    <a:pt x="13853" y="3382"/>
                  </a:lnTo>
                  <a:lnTo>
                    <a:pt x="13839" y="3394"/>
                  </a:lnTo>
                  <a:cubicBezTo>
                    <a:pt x="13787" y="3447"/>
                    <a:pt x="13722" y="3486"/>
                    <a:pt x="13670" y="3525"/>
                  </a:cubicBezTo>
                  <a:cubicBezTo>
                    <a:pt x="13670" y="3539"/>
                    <a:pt x="13656" y="3539"/>
                    <a:pt x="13656" y="3539"/>
                  </a:cubicBezTo>
                  <a:cubicBezTo>
                    <a:pt x="13604" y="3577"/>
                    <a:pt x="13539" y="3629"/>
                    <a:pt x="13473" y="3656"/>
                  </a:cubicBezTo>
                  <a:lnTo>
                    <a:pt x="13461" y="3669"/>
                  </a:lnTo>
                  <a:cubicBezTo>
                    <a:pt x="13395" y="3695"/>
                    <a:pt x="13330" y="3734"/>
                    <a:pt x="13265" y="3747"/>
                  </a:cubicBezTo>
                  <a:cubicBezTo>
                    <a:pt x="13226" y="3760"/>
                    <a:pt x="13186" y="3774"/>
                    <a:pt x="13160" y="3774"/>
                  </a:cubicBezTo>
                  <a:cubicBezTo>
                    <a:pt x="13134" y="3786"/>
                    <a:pt x="13108" y="3786"/>
                    <a:pt x="13069" y="3786"/>
                  </a:cubicBezTo>
                  <a:lnTo>
                    <a:pt x="12951" y="3786"/>
                  </a:lnTo>
                  <a:cubicBezTo>
                    <a:pt x="12913" y="3774"/>
                    <a:pt x="12886" y="3774"/>
                    <a:pt x="12847" y="3760"/>
                  </a:cubicBezTo>
                  <a:cubicBezTo>
                    <a:pt x="12821" y="3760"/>
                    <a:pt x="12795" y="3747"/>
                    <a:pt x="12768" y="3734"/>
                  </a:cubicBezTo>
                  <a:cubicBezTo>
                    <a:pt x="12547" y="3643"/>
                    <a:pt x="12403" y="3421"/>
                    <a:pt x="12312" y="3173"/>
                  </a:cubicBezTo>
                  <a:cubicBezTo>
                    <a:pt x="12246" y="3016"/>
                    <a:pt x="12208" y="2834"/>
                    <a:pt x="12182" y="2663"/>
                  </a:cubicBezTo>
                  <a:cubicBezTo>
                    <a:pt x="12116" y="2285"/>
                    <a:pt x="12051" y="1920"/>
                    <a:pt x="11985" y="1541"/>
                  </a:cubicBezTo>
                  <a:cubicBezTo>
                    <a:pt x="11907" y="1163"/>
                    <a:pt x="11842" y="783"/>
                    <a:pt x="11776" y="405"/>
                  </a:cubicBezTo>
                  <a:lnTo>
                    <a:pt x="11515" y="405"/>
                  </a:lnTo>
                  <a:cubicBezTo>
                    <a:pt x="11437" y="418"/>
                    <a:pt x="11346" y="418"/>
                    <a:pt x="11268" y="418"/>
                  </a:cubicBezTo>
                  <a:cubicBezTo>
                    <a:pt x="11332" y="745"/>
                    <a:pt x="11385" y="1084"/>
                    <a:pt x="11437" y="1424"/>
                  </a:cubicBezTo>
                  <a:cubicBezTo>
                    <a:pt x="11515" y="1984"/>
                    <a:pt x="11541" y="2546"/>
                    <a:pt x="11541" y="3107"/>
                  </a:cubicBezTo>
                  <a:cubicBezTo>
                    <a:pt x="11541" y="3290"/>
                    <a:pt x="11529" y="3499"/>
                    <a:pt x="11385" y="3603"/>
                  </a:cubicBezTo>
                  <a:cubicBezTo>
                    <a:pt x="11332" y="3643"/>
                    <a:pt x="11280" y="3669"/>
                    <a:pt x="11228" y="3669"/>
                  </a:cubicBezTo>
                  <a:cubicBezTo>
                    <a:pt x="11202" y="3682"/>
                    <a:pt x="11176" y="3682"/>
                    <a:pt x="11150" y="3682"/>
                  </a:cubicBezTo>
                  <a:cubicBezTo>
                    <a:pt x="11007" y="3669"/>
                    <a:pt x="10850" y="3617"/>
                    <a:pt x="10719" y="3551"/>
                  </a:cubicBezTo>
                  <a:cubicBezTo>
                    <a:pt x="10537" y="3460"/>
                    <a:pt x="10354" y="3382"/>
                    <a:pt x="10171" y="3290"/>
                  </a:cubicBezTo>
                  <a:cubicBezTo>
                    <a:pt x="10105" y="3251"/>
                    <a:pt x="10027" y="3225"/>
                    <a:pt x="9962" y="3186"/>
                  </a:cubicBezTo>
                  <a:cubicBezTo>
                    <a:pt x="9623" y="3016"/>
                    <a:pt x="9283" y="2846"/>
                    <a:pt x="8956" y="2663"/>
                  </a:cubicBezTo>
                  <a:cubicBezTo>
                    <a:pt x="8918" y="2651"/>
                    <a:pt x="8878" y="2625"/>
                    <a:pt x="8852" y="2611"/>
                  </a:cubicBezTo>
                  <a:cubicBezTo>
                    <a:pt x="8800" y="2585"/>
                    <a:pt x="8735" y="2546"/>
                    <a:pt x="8683" y="2520"/>
                  </a:cubicBezTo>
                  <a:cubicBezTo>
                    <a:pt x="8643" y="2494"/>
                    <a:pt x="8604" y="2468"/>
                    <a:pt x="8552" y="2442"/>
                  </a:cubicBezTo>
                  <a:cubicBezTo>
                    <a:pt x="8500" y="2416"/>
                    <a:pt x="8460" y="2390"/>
                    <a:pt x="8408" y="2350"/>
                  </a:cubicBezTo>
                  <a:cubicBezTo>
                    <a:pt x="8356" y="2324"/>
                    <a:pt x="8317" y="2298"/>
                    <a:pt x="8265" y="2272"/>
                  </a:cubicBezTo>
                  <a:cubicBezTo>
                    <a:pt x="8213" y="2246"/>
                    <a:pt x="8173" y="2219"/>
                    <a:pt x="8121" y="2181"/>
                  </a:cubicBezTo>
                  <a:cubicBezTo>
                    <a:pt x="8069" y="2155"/>
                    <a:pt x="8030" y="2115"/>
                    <a:pt x="7978" y="2089"/>
                  </a:cubicBezTo>
                  <a:cubicBezTo>
                    <a:pt x="7938" y="2063"/>
                    <a:pt x="7886" y="2037"/>
                    <a:pt x="7847" y="2011"/>
                  </a:cubicBezTo>
                  <a:cubicBezTo>
                    <a:pt x="7781" y="1958"/>
                    <a:pt x="7717" y="1920"/>
                    <a:pt x="7651" y="1868"/>
                  </a:cubicBezTo>
                  <a:cubicBezTo>
                    <a:pt x="7625" y="1854"/>
                    <a:pt x="7599" y="1841"/>
                    <a:pt x="7573" y="1815"/>
                  </a:cubicBezTo>
                  <a:cubicBezTo>
                    <a:pt x="7482" y="1750"/>
                    <a:pt x="7403" y="1697"/>
                    <a:pt x="7325" y="1633"/>
                  </a:cubicBezTo>
                  <a:cubicBezTo>
                    <a:pt x="7285" y="1606"/>
                    <a:pt x="7259" y="1580"/>
                    <a:pt x="7233" y="1554"/>
                  </a:cubicBezTo>
                  <a:cubicBezTo>
                    <a:pt x="7168" y="1515"/>
                    <a:pt x="7116" y="1462"/>
                    <a:pt x="7064" y="1424"/>
                  </a:cubicBezTo>
                  <a:cubicBezTo>
                    <a:pt x="7024" y="1398"/>
                    <a:pt x="6998" y="1371"/>
                    <a:pt x="6960" y="1345"/>
                  </a:cubicBezTo>
                  <a:cubicBezTo>
                    <a:pt x="6907" y="1293"/>
                    <a:pt x="6855" y="1253"/>
                    <a:pt x="6803" y="1215"/>
                  </a:cubicBezTo>
                  <a:cubicBezTo>
                    <a:pt x="6777" y="1175"/>
                    <a:pt x="6737" y="1149"/>
                    <a:pt x="6711" y="1123"/>
                  </a:cubicBezTo>
                  <a:cubicBezTo>
                    <a:pt x="6659" y="1071"/>
                    <a:pt x="6607" y="1032"/>
                    <a:pt x="6568" y="980"/>
                  </a:cubicBezTo>
                  <a:cubicBezTo>
                    <a:pt x="6528" y="954"/>
                    <a:pt x="6502" y="928"/>
                    <a:pt x="6476" y="888"/>
                  </a:cubicBezTo>
                  <a:lnTo>
                    <a:pt x="6319" y="731"/>
                  </a:lnTo>
                  <a:lnTo>
                    <a:pt x="6241" y="653"/>
                  </a:lnTo>
                  <a:cubicBezTo>
                    <a:pt x="6176" y="575"/>
                    <a:pt x="6098" y="496"/>
                    <a:pt x="6032" y="405"/>
                  </a:cubicBezTo>
                  <a:cubicBezTo>
                    <a:pt x="5980" y="431"/>
                    <a:pt x="5941" y="470"/>
                    <a:pt x="5902" y="496"/>
                  </a:cubicBezTo>
                  <a:cubicBezTo>
                    <a:pt x="5823" y="548"/>
                    <a:pt x="5759" y="614"/>
                    <a:pt x="5667" y="666"/>
                  </a:cubicBezTo>
                  <a:lnTo>
                    <a:pt x="5680" y="666"/>
                  </a:lnTo>
                  <a:cubicBezTo>
                    <a:pt x="5745" y="771"/>
                    <a:pt x="5823" y="862"/>
                    <a:pt x="5889" y="966"/>
                  </a:cubicBezTo>
                  <a:cubicBezTo>
                    <a:pt x="5915" y="992"/>
                    <a:pt x="5928" y="1006"/>
                    <a:pt x="5941" y="1032"/>
                  </a:cubicBezTo>
                  <a:cubicBezTo>
                    <a:pt x="6020" y="1123"/>
                    <a:pt x="6084" y="1215"/>
                    <a:pt x="6163" y="1306"/>
                  </a:cubicBezTo>
                  <a:cubicBezTo>
                    <a:pt x="6189" y="1319"/>
                    <a:pt x="6202" y="1345"/>
                    <a:pt x="6228" y="1371"/>
                  </a:cubicBezTo>
                  <a:cubicBezTo>
                    <a:pt x="6293" y="1450"/>
                    <a:pt x="6372" y="1528"/>
                    <a:pt x="6450" y="1606"/>
                  </a:cubicBezTo>
                  <a:cubicBezTo>
                    <a:pt x="6463" y="1633"/>
                    <a:pt x="6490" y="1659"/>
                    <a:pt x="6516" y="1671"/>
                  </a:cubicBezTo>
                  <a:cubicBezTo>
                    <a:pt x="6580" y="1750"/>
                    <a:pt x="6646" y="1815"/>
                    <a:pt x="6725" y="1880"/>
                  </a:cubicBezTo>
                  <a:lnTo>
                    <a:pt x="6815" y="1972"/>
                  </a:lnTo>
                  <a:cubicBezTo>
                    <a:pt x="6881" y="2024"/>
                    <a:pt x="6946" y="2089"/>
                    <a:pt x="7024" y="2155"/>
                  </a:cubicBezTo>
                  <a:cubicBezTo>
                    <a:pt x="7155" y="2259"/>
                    <a:pt x="7273" y="2364"/>
                    <a:pt x="7416" y="2468"/>
                  </a:cubicBezTo>
                  <a:cubicBezTo>
                    <a:pt x="7430" y="2481"/>
                    <a:pt x="7456" y="2494"/>
                    <a:pt x="7468" y="2507"/>
                  </a:cubicBezTo>
                  <a:cubicBezTo>
                    <a:pt x="7547" y="2572"/>
                    <a:pt x="7638" y="2625"/>
                    <a:pt x="7717" y="2689"/>
                  </a:cubicBezTo>
                  <a:lnTo>
                    <a:pt x="7834" y="2768"/>
                  </a:lnTo>
                  <a:cubicBezTo>
                    <a:pt x="7860" y="2781"/>
                    <a:pt x="7886" y="2794"/>
                    <a:pt x="7912" y="2820"/>
                  </a:cubicBezTo>
                  <a:lnTo>
                    <a:pt x="7926" y="2820"/>
                  </a:lnTo>
                  <a:cubicBezTo>
                    <a:pt x="7990" y="2860"/>
                    <a:pt x="8056" y="2912"/>
                    <a:pt x="8134" y="2951"/>
                  </a:cubicBezTo>
                  <a:cubicBezTo>
                    <a:pt x="8839" y="3368"/>
                    <a:pt x="9649" y="3721"/>
                    <a:pt x="10067" y="4400"/>
                  </a:cubicBezTo>
                  <a:cubicBezTo>
                    <a:pt x="10627" y="5340"/>
                    <a:pt x="10197" y="9243"/>
                    <a:pt x="9870" y="11201"/>
                  </a:cubicBezTo>
                  <a:cubicBezTo>
                    <a:pt x="9806" y="11332"/>
                    <a:pt x="9766" y="11541"/>
                    <a:pt x="9740" y="11880"/>
                  </a:cubicBezTo>
                  <a:cubicBezTo>
                    <a:pt x="9675" y="12455"/>
                    <a:pt x="9479" y="13016"/>
                    <a:pt x="9139" y="13499"/>
                  </a:cubicBezTo>
                  <a:cubicBezTo>
                    <a:pt x="8839" y="13930"/>
                    <a:pt x="8422" y="14308"/>
                    <a:pt x="7912" y="14452"/>
                  </a:cubicBezTo>
                  <a:cubicBezTo>
                    <a:pt x="7560" y="14543"/>
                    <a:pt x="7195" y="14531"/>
                    <a:pt x="6842" y="14622"/>
                  </a:cubicBezTo>
                  <a:cubicBezTo>
                    <a:pt x="6502" y="14700"/>
                    <a:pt x="6189" y="14883"/>
                    <a:pt x="5954" y="15131"/>
                  </a:cubicBezTo>
                  <a:cubicBezTo>
                    <a:pt x="5706" y="15392"/>
                    <a:pt x="5550" y="15706"/>
                    <a:pt x="5301" y="15953"/>
                  </a:cubicBezTo>
                  <a:cubicBezTo>
                    <a:pt x="4845" y="16397"/>
                    <a:pt x="4178" y="16567"/>
                    <a:pt x="3552" y="16606"/>
                  </a:cubicBezTo>
                  <a:cubicBezTo>
                    <a:pt x="2913" y="16646"/>
                    <a:pt x="2260" y="16593"/>
                    <a:pt x="1633" y="16672"/>
                  </a:cubicBezTo>
                  <a:cubicBezTo>
                    <a:pt x="993" y="16763"/>
                    <a:pt x="354" y="17024"/>
                    <a:pt x="1" y="17546"/>
                  </a:cubicBezTo>
                  <a:cubicBezTo>
                    <a:pt x="772" y="17285"/>
                    <a:pt x="1503" y="17090"/>
                    <a:pt x="2312" y="17050"/>
                  </a:cubicBezTo>
                  <a:cubicBezTo>
                    <a:pt x="2977" y="17024"/>
                    <a:pt x="3656" y="17063"/>
                    <a:pt x="4257" y="16815"/>
                  </a:cubicBezTo>
                  <a:lnTo>
                    <a:pt x="4257" y="16815"/>
                  </a:lnTo>
                  <a:cubicBezTo>
                    <a:pt x="4204" y="17220"/>
                    <a:pt x="3905" y="17520"/>
                    <a:pt x="3565" y="17742"/>
                  </a:cubicBezTo>
                  <a:cubicBezTo>
                    <a:pt x="3226" y="17964"/>
                    <a:pt x="2834" y="18120"/>
                    <a:pt x="2521" y="18369"/>
                  </a:cubicBezTo>
                  <a:cubicBezTo>
                    <a:pt x="2194" y="18616"/>
                    <a:pt x="1946" y="18996"/>
                    <a:pt x="1999" y="19387"/>
                  </a:cubicBezTo>
                  <a:cubicBezTo>
                    <a:pt x="2403" y="18656"/>
                    <a:pt x="3526" y="18643"/>
                    <a:pt x="4100" y="18029"/>
                  </a:cubicBezTo>
                  <a:cubicBezTo>
                    <a:pt x="4270" y="17847"/>
                    <a:pt x="4375" y="17612"/>
                    <a:pt x="4531" y="17415"/>
                  </a:cubicBezTo>
                  <a:cubicBezTo>
                    <a:pt x="4871" y="16959"/>
                    <a:pt x="5405" y="16658"/>
                    <a:pt x="5915" y="16371"/>
                  </a:cubicBezTo>
                  <a:cubicBezTo>
                    <a:pt x="6002" y="16323"/>
                    <a:pt x="6112" y="16274"/>
                    <a:pt x="6216" y="16274"/>
                  </a:cubicBezTo>
                  <a:cubicBezTo>
                    <a:pt x="6251" y="16274"/>
                    <a:pt x="6286" y="16279"/>
                    <a:pt x="6319" y="16293"/>
                  </a:cubicBezTo>
                  <a:cubicBezTo>
                    <a:pt x="6385" y="16332"/>
                    <a:pt x="6424" y="16397"/>
                    <a:pt x="6463" y="16463"/>
                  </a:cubicBezTo>
                  <a:cubicBezTo>
                    <a:pt x="6685" y="16855"/>
                    <a:pt x="6542" y="17337"/>
                    <a:pt x="6568" y="17781"/>
                  </a:cubicBezTo>
                  <a:cubicBezTo>
                    <a:pt x="6594" y="18225"/>
                    <a:pt x="6815" y="18656"/>
                    <a:pt x="7155" y="18956"/>
                  </a:cubicBezTo>
                  <a:cubicBezTo>
                    <a:pt x="7012" y="18329"/>
                    <a:pt x="6920" y="17703"/>
                    <a:pt x="6920" y="17063"/>
                  </a:cubicBezTo>
                  <a:cubicBezTo>
                    <a:pt x="6920" y="16815"/>
                    <a:pt x="6933" y="16580"/>
                    <a:pt x="6868" y="16345"/>
                  </a:cubicBezTo>
                  <a:cubicBezTo>
                    <a:pt x="6815" y="16162"/>
                    <a:pt x="6725" y="15993"/>
                    <a:pt x="6763" y="15810"/>
                  </a:cubicBezTo>
                  <a:cubicBezTo>
                    <a:pt x="6803" y="15614"/>
                    <a:pt x="6972" y="15457"/>
                    <a:pt x="7155" y="15379"/>
                  </a:cubicBezTo>
                  <a:cubicBezTo>
                    <a:pt x="7243" y="15335"/>
                    <a:pt x="7344" y="15303"/>
                    <a:pt x="7440" y="15303"/>
                  </a:cubicBezTo>
                  <a:cubicBezTo>
                    <a:pt x="7486" y="15303"/>
                    <a:pt x="7531" y="15310"/>
                    <a:pt x="7573" y="15327"/>
                  </a:cubicBezTo>
                  <a:cubicBezTo>
                    <a:pt x="7665" y="15353"/>
                    <a:pt x="7743" y="15419"/>
                    <a:pt x="7808" y="15483"/>
                  </a:cubicBezTo>
                  <a:cubicBezTo>
                    <a:pt x="7990" y="15706"/>
                    <a:pt x="8069" y="16005"/>
                    <a:pt x="8016" y="16280"/>
                  </a:cubicBezTo>
                  <a:cubicBezTo>
                    <a:pt x="7978" y="16475"/>
                    <a:pt x="7873" y="16658"/>
                    <a:pt x="7821" y="16855"/>
                  </a:cubicBezTo>
                  <a:cubicBezTo>
                    <a:pt x="7755" y="17063"/>
                    <a:pt x="7743" y="17285"/>
                    <a:pt x="7781" y="17494"/>
                  </a:cubicBezTo>
                  <a:cubicBezTo>
                    <a:pt x="7755" y="17285"/>
                    <a:pt x="7886" y="17102"/>
                    <a:pt x="8004" y="16919"/>
                  </a:cubicBezTo>
                  <a:cubicBezTo>
                    <a:pt x="8239" y="16541"/>
                    <a:pt x="8369" y="16084"/>
                    <a:pt x="8356" y="15640"/>
                  </a:cubicBezTo>
                  <a:cubicBezTo>
                    <a:pt x="8343" y="15509"/>
                    <a:pt x="8330" y="15366"/>
                    <a:pt x="8396" y="15248"/>
                  </a:cubicBezTo>
                  <a:cubicBezTo>
                    <a:pt x="8448" y="15131"/>
                    <a:pt x="8565" y="15066"/>
                    <a:pt x="8669" y="14987"/>
                  </a:cubicBezTo>
                  <a:cubicBezTo>
                    <a:pt x="9153" y="14648"/>
                    <a:pt x="9597" y="14230"/>
                    <a:pt x="9949" y="13747"/>
                  </a:cubicBezTo>
                  <a:cubicBezTo>
                    <a:pt x="10027" y="13643"/>
                    <a:pt x="10105" y="13525"/>
                    <a:pt x="10223" y="13460"/>
                  </a:cubicBezTo>
                  <a:cubicBezTo>
                    <a:pt x="10287" y="13428"/>
                    <a:pt x="10355" y="13413"/>
                    <a:pt x="10423" y="13413"/>
                  </a:cubicBezTo>
                  <a:cubicBezTo>
                    <a:pt x="10604" y="13413"/>
                    <a:pt x="10785" y="13517"/>
                    <a:pt x="10889" y="13669"/>
                  </a:cubicBezTo>
                  <a:cubicBezTo>
                    <a:pt x="11019" y="13878"/>
                    <a:pt x="11019" y="14139"/>
                    <a:pt x="10954" y="14374"/>
                  </a:cubicBezTo>
                  <a:cubicBezTo>
                    <a:pt x="10889" y="14609"/>
                    <a:pt x="10772" y="14831"/>
                    <a:pt x="10667" y="15053"/>
                  </a:cubicBezTo>
                  <a:cubicBezTo>
                    <a:pt x="10171" y="16084"/>
                    <a:pt x="10093" y="17298"/>
                    <a:pt x="10458" y="18395"/>
                  </a:cubicBezTo>
                  <a:cubicBezTo>
                    <a:pt x="10354" y="18056"/>
                    <a:pt x="10549" y="17742"/>
                    <a:pt x="10601" y="17403"/>
                  </a:cubicBezTo>
                  <a:cubicBezTo>
                    <a:pt x="10641" y="17168"/>
                    <a:pt x="10589" y="16919"/>
                    <a:pt x="10601" y="16684"/>
                  </a:cubicBezTo>
                  <a:cubicBezTo>
                    <a:pt x="10615" y="16449"/>
                    <a:pt x="10732" y="16176"/>
                    <a:pt x="10967" y="16110"/>
                  </a:cubicBezTo>
                  <a:cubicBezTo>
                    <a:pt x="11006" y="16097"/>
                    <a:pt x="11046" y="16091"/>
                    <a:pt x="11085" y="16091"/>
                  </a:cubicBezTo>
                  <a:cubicBezTo>
                    <a:pt x="11320" y="16091"/>
                    <a:pt x="11538" y="16306"/>
                    <a:pt x="11594" y="16541"/>
                  </a:cubicBezTo>
                  <a:cubicBezTo>
                    <a:pt x="11659" y="16828"/>
                    <a:pt x="11541" y="17102"/>
                    <a:pt x="11437" y="17377"/>
                  </a:cubicBezTo>
                  <a:cubicBezTo>
                    <a:pt x="11332" y="17638"/>
                    <a:pt x="11215" y="17911"/>
                    <a:pt x="11242" y="18186"/>
                  </a:cubicBezTo>
                  <a:cubicBezTo>
                    <a:pt x="11280" y="18526"/>
                    <a:pt x="11541" y="18799"/>
                    <a:pt x="11659" y="19126"/>
                  </a:cubicBezTo>
                  <a:cubicBezTo>
                    <a:pt x="11868" y="19648"/>
                    <a:pt x="11712" y="20235"/>
                    <a:pt x="11541" y="20784"/>
                  </a:cubicBezTo>
                  <a:cubicBezTo>
                    <a:pt x="12011" y="20235"/>
                    <a:pt x="12155" y="19439"/>
                    <a:pt x="11881" y="18787"/>
                  </a:cubicBezTo>
                  <a:lnTo>
                    <a:pt x="11881" y="18787"/>
                  </a:lnTo>
                  <a:cubicBezTo>
                    <a:pt x="12377" y="18865"/>
                    <a:pt x="12795" y="19309"/>
                    <a:pt x="12847" y="19791"/>
                  </a:cubicBezTo>
                  <a:cubicBezTo>
                    <a:pt x="13003" y="19504"/>
                    <a:pt x="12951" y="19113"/>
                    <a:pt x="12716" y="18878"/>
                  </a:cubicBezTo>
                  <a:cubicBezTo>
                    <a:pt x="12495" y="18656"/>
                    <a:pt x="12129" y="18578"/>
                    <a:pt x="11920" y="18329"/>
                  </a:cubicBezTo>
                  <a:cubicBezTo>
                    <a:pt x="11738" y="18120"/>
                    <a:pt x="11712" y="17807"/>
                    <a:pt x="11790" y="17533"/>
                  </a:cubicBezTo>
                  <a:cubicBezTo>
                    <a:pt x="11881" y="17259"/>
                    <a:pt x="12063" y="17037"/>
                    <a:pt x="12272" y="16841"/>
                  </a:cubicBezTo>
                  <a:cubicBezTo>
                    <a:pt x="12455" y="16919"/>
                    <a:pt x="12612" y="17063"/>
                    <a:pt x="12716" y="17233"/>
                  </a:cubicBezTo>
                  <a:cubicBezTo>
                    <a:pt x="12573" y="17455"/>
                    <a:pt x="12455" y="17703"/>
                    <a:pt x="12390" y="17964"/>
                  </a:cubicBezTo>
                  <a:cubicBezTo>
                    <a:pt x="12690" y="17859"/>
                    <a:pt x="12873" y="17546"/>
                    <a:pt x="12873" y="17246"/>
                  </a:cubicBezTo>
                  <a:cubicBezTo>
                    <a:pt x="12873" y="16945"/>
                    <a:pt x="12690" y="16658"/>
                    <a:pt x="12443" y="16475"/>
                  </a:cubicBezTo>
                  <a:cubicBezTo>
                    <a:pt x="12312" y="16371"/>
                    <a:pt x="12155" y="16306"/>
                    <a:pt x="12037" y="16188"/>
                  </a:cubicBezTo>
                  <a:cubicBezTo>
                    <a:pt x="11881" y="16019"/>
                    <a:pt x="11842" y="15770"/>
                    <a:pt x="11816" y="15549"/>
                  </a:cubicBezTo>
                  <a:cubicBezTo>
                    <a:pt x="11776" y="15210"/>
                    <a:pt x="11790" y="14804"/>
                    <a:pt x="12063" y="14596"/>
                  </a:cubicBezTo>
                  <a:cubicBezTo>
                    <a:pt x="12171" y="14508"/>
                    <a:pt x="12302" y="14469"/>
                    <a:pt x="12437" y="14469"/>
                  </a:cubicBezTo>
                  <a:cubicBezTo>
                    <a:pt x="12743" y="14469"/>
                    <a:pt x="13069" y="14671"/>
                    <a:pt x="13186" y="14961"/>
                  </a:cubicBezTo>
                  <a:cubicBezTo>
                    <a:pt x="13356" y="15379"/>
                    <a:pt x="13200" y="15862"/>
                    <a:pt x="12939" y="16214"/>
                  </a:cubicBezTo>
                  <a:cubicBezTo>
                    <a:pt x="13200" y="16150"/>
                    <a:pt x="13409" y="15915"/>
                    <a:pt x="13447" y="15653"/>
                  </a:cubicBezTo>
                  <a:cubicBezTo>
                    <a:pt x="13473" y="15405"/>
                    <a:pt x="13383" y="15184"/>
                    <a:pt x="13369" y="14935"/>
                  </a:cubicBezTo>
                  <a:cubicBezTo>
                    <a:pt x="13356" y="14700"/>
                    <a:pt x="13473" y="14413"/>
                    <a:pt x="13708" y="14374"/>
                  </a:cubicBezTo>
                  <a:cubicBezTo>
                    <a:pt x="13729" y="14370"/>
                    <a:pt x="13750" y="14369"/>
                    <a:pt x="13770" y="14369"/>
                  </a:cubicBezTo>
                  <a:cubicBezTo>
                    <a:pt x="13967" y="14369"/>
                    <a:pt x="14138" y="14534"/>
                    <a:pt x="14257" y="14700"/>
                  </a:cubicBezTo>
                  <a:cubicBezTo>
                    <a:pt x="14636" y="15236"/>
                    <a:pt x="14845" y="15901"/>
                    <a:pt x="14845" y="16554"/>
                  </a:cubicBezTo>
                  <a:cubicBezTo>
                    <a:pt x="14845" y="16710"/>
                    <a:pt x="14831" y="16881"/>
                    <a:pt x="14897" y="17037"/>
                  </a:cubicBezTo>
                  <a:cubicBezTo>
                    <a:pt x="14988" y="17233"/>
                    <a:pt x="15184" y="17351"/>
                    <a:pt x="15406" y="17429"/>
                  </a:cubicBezTo>
                  <a:cubicBezTo>
                    <a:pt x="15236" y="17533"/>
                    <a:pt x="15118" y="17716"/>
                    <a:pt x="15040" y="17938"/>
                  </a:cubicBezTo>
                  <a:cubicBezTo>
                    <a:pt x="14897" y="18343"/>
                    <a:pt x="14819" y="18773"/>
                    <a:pt x="14792" y="19204"/>
                  </a:cubicBezTo>
                  <a:cubicBezTo>
                    <a:pt x="14909" y="18904"/>
                    <a:pt x="15014" y="18616"/>
                    <a:pt x="15118" y="18329"/>
                  </a:cubicBezTo>
                  <a:cubicBezTo>
                    <a:pt x="15171" y="18199"/>
                    <a:pt x="15223" y="18068"/>
                    <a:pt x="15315" y="17964"/>
                  </a:cubicBezTo>
                  <a:cubicBezTo>
                    <a:pt x="15419" y="17847"/>
                    <a:pt x="15562" y="17781"/>
                    <a:pt x="15680" y="17703"/>
                  </a:cubicBezTo>
                  <a:cubicBezTo>
                    <a:pt x="15759" y="17650"/>
                    <a:pt x="15837" y="17572"/>
                    <a:pt x="15876" y="17507"/>
                  </a:cubicBezTo>
                  <a:cubicBezTo>
                    <a:pt x="16098" y="17533"/>
                    <a:pt x="16319" y="17560"/>
                    <a:pt x="16516" y="17664"/>
                  </a:cubicBezTo>
                  <a:cubicBezTo>
                    <a:pt x="17129" y="17977"/>
                    <a:pt x="17195" y="18825"/>
                    <a:pt x="17703" y="19295"/>
                  </a:cubicBezTo>
                  <a:cubicBezTo>
                    <a:pt x="18147" y="19713"/>
                    <a:pt x="18866" y="19739"/>
                    <a:pt x="19322" y="20157"/>
                  </a:cubicBezTo>
                  <a:cubicBezTo>
                    <a:pt x="19179" y="19556"/>
                    <a:pt x="18343" y="19426"/>
                    <a:pt x="17912" y="18982"/>
                  </a:cubicBezTo>
                  <a:cubicBezTo>
                    <a:pt x="17573" y="18630"/>
                    <a:pt x="17494" y="18108"/>
                    <a:pt x="17233" y="17703"/>
                  </a:cubicBezTo>
                  <a:cubicBezTo>
                    <a:pt x="17247" y="17702"/>
                    <a:pt x="17260" y="17702"/>
                    <a:pt x="17274" y="17702"/>
                  </a:cubicBezTo>
                  <a:cubicBezTo>
                    <a:pt x="17586" y="17702"/>
                    <a:pt x="17886" y="17839"/>
                    <a:pt x="18173" y="17964"/>
                  </a:cubicBezTo>
                  <a:cubicBezTo>
                    <a:pt x="18422" y="18068"/>
                    <a:pt x="18657" y="18173"/>
                    <a:pt x="18892" y="18277"/>
                  </a:cubicBezTo>
                  <a:cubicBezTo>
                    <a:pt x="18787" y="18082"/>
                    <a:pt x="18578" y="17938"/>
                    <a:pt x="18382" y="17821"/>
                  </a:cubicBezTo>
                  <a:cubicBezTo>
                    <a:pt x="18239" y="17742"/>
                    <a:pt x="18082" y="17664"/>
                    <a:pt x="17912" y="17624"/>
                  </a:cubicBezTo>
                  <a:cubicBezTo>
                    <a:pt x="17788" y="17592"/>
                    <a:pt x="17661" y="17585"/>
                    <a:pt x="17532" y="17585"/>
                  </a:cubicBezTo>
                  <a:cubicBezTo>
                    <a:pt x="17445" y="17585"/>
                    <a:pt x="17357" y="17588"/>
                    <a:pt x="17269" y="17588"/>
                  </a:cubicBezTo>
                  <a:cubicBezTo>
                    <a:pt x="17227" y="17588"/>
                    <a:pt x="17185" y="17588"/>
                    <a:pt x="17142" y="17586"/>
                  </a:cubicBezTo>
                  <a:lnTo>
                    <a:pt x="17012" y="17455"/>
                  </a:lnTo>
                  <a:cubicBezTo>
                    <a:pt x="16580" y="17102"/>
                    <a:pt x="15902" y="17116"/>
                    <a:pt x="15550" y="16698"/>
                  </a:cubicBezTo>
                  <a:cubicBezTo>
                    <a:pt x="15393" y="16528"/>
                    <a:pt x="15315" y="16293"/>
                    <a:pt x="15249" y="16071"/>
                  </a:cubicBezTo>
                  <a:cubicBezTo>
                    <a:pt x="15132" y="15640"/>
                    <a:pt x="15001" y="15210"/>
                    <a:pt x="14871" y="14778"/>
                  </a:cubicBezTo>
                  <a:cubicBezTo>
                    <a:pt x="14845" y="14700"/>
                    <a:pt x="14819" y="14609"/>
                    <a:pt x="14819" y="14517"/>
                  </a:cubicBezTo>
                  <a:cubicBezTo>
                    <a:pt x="14831" y="14361"/>
                    <a:pt x="14923" y="14217"/>
                    <a:pt x="15054" y="14113"/>
                  </a:cubicBezTo>
                  <a:cubicBezTo>
                    <a:pt x="15237" y="13963"/>
                    <a:pt x="15473" y="13899"/>
                    <a:pt x="15717" y="13899"/>
                  </a:cubicBezTo>
                  <a:cubicBezTo>
                    <a:pt x="15941" y="13899"/>
                    <a:pt x="16171" y="13954"/>
                    <a:pt x="16372" y="14047"/>
                  </a:cubicBezTo>
                  <a:cubicBezTo>
                    <a:pt x="16502" y="14099"/>
                    <a:pt x="16620" y="14165"/>
                    <a:pt x="16737" y="14244"/>
                  </a:cubicBezTo>
                  <a:cubicBezTo>
                    <a:pt x="16711" y="14334"/>
                    <a:pt x="16685" y="14426"/>
                    <a:pt x="16672" y="14465"/>
                  </a:cubicBezTo>
                  <a:cubicBezTo>
                    <a:pt x="16607" y="14674"/>
                    <a:pt x="16659" y="14883"/>
                    <a:pt x="16699" y="15092"/>
                  </a:cubicBezTo>
                  <a:cubicBezTo>
                    <a:pt x="16777" y="15419"/>
                    <a:pt x="16868" y="15758"/>
                    <a:pt x="17103" y="15979"/>
                  </a:cubicBezTo>
                  <a:cubicBezTo>
                    <a:pt x="17142" y="15888"/>
                    <a:pt x="17077" y="15784"/>
                    <a:pt x="17024" y="15706"/>
                  </a:cubicBezTo>
                  <a:cubicBezTo>
                    <a:pt x="16829" y="15366"/>
                    <a:pt x="16789" y="14949"/>
                    <a:pt x="16934" y="14596"/>
                  </a:cubicBezTo>
                  <a:cubicBezTo>
                    <a:pt x="16960" y="14531"/>
                    <a:pt x="16986" y="14479"/>
                    <a:pt x="17012" y="14413"/>
                  </a:cubicBezTo>
                  <a:cubicBezTo>
                    <a:pt x="17181" y="14543"/>
                    <a:pt x="17351" y="14674"/>
                    <a:pt x="17534" y="14792"/>
                  </a:cubicBezTo>
                  <a:cubicBezTo>
                    <a:pt x="18161" y="15184"/>
                    <a:pt x="18878" y="15419"/>
                    <a:pt x="19609" y="15523"/>
                  </a:cubicBezTo>
                  <a:cubicBezTo>
                    <a:pt x="20145" y="15601"/>
                    <a:pt x="20758" y="15614"/>
                    <a:pt x="21137" y="16005"/>
                  </a:cubicBezTo>
                  <a:cubicBezTo>
                    <a:pt x="21346" y="16202"/>
                    <a:pt x="21450" y="16489"/>
                    <a:pt x="21555" y="16750"/>
                  </a:cubicBezTo>
                  <a:cubicBezTo>
                    <a:pt x="21581" y="16789"/>
                    <a:pt x="21594" y="16841"/>
                    <a:pt x="21620" y="16881"/>
                  </a:cubicBezTo>
                  <a:cubicBezTo>
                    <a:pt x="21594" y="16959"/>
                    <a:pt x="21567" y="17037"/>
                    <a:pt x="21555" y="17063"/>
                  </a:cubicBezTo>
                  <a:cubicBezTo>
                    <a:pt x="21477" y="17194"/>
                    <a:pt x="21372" y="17311"/>
                    <a:pt x="21280" y="17429"/>
                  </a:cubicBezTo>
                  <a:cubicBezTo>
                    <a:pt x="21097" y="17703"/>
                    <a:pt x="21007" y="18042"/>
                    <a:pt x="21045" y="18369"/>
                  </a:cubicBezTo>
                  <a:cubicBezTo>
                    <a:pt x="21071" y="18094"/>
                    <a:pt x="21189" y="17833"/>
                    <a:pt x="21372" y="17624"/>
                  </a:cubicBezTo>
                  <a:cubicBezTo>
                    <a:pt x="21489" y="17507"/>
                    <a:pt x="21633" y="17403"/>
                    <a:pt x="21738" y="17259"/>
                  </a:cubicBezTo>
                  <a:cubicBezTo>
                    <a:pt x="21750" y="17246"/>
                    <a:pt x="21764" y="17220"/>
                    <a:pt x="21776" y="17207"/>
                  </a:cubicBezTo>
                  <a:cubicBezTo>
                    <a:pt x="22011" y="17624"/>
                    <a:pt x="22286" y="18016"/>
                    <a:pt x="22599" y="18381"/>
                  </a:cubicBezTo>
                  <a:cubicBezTo>
                    <a:pt x="22390" y="17781"/>
                    <a:pt x="22168" y="17180"/>
                    <a:pt x="21959" y="16580"/>
                  </a:cubicBezTo>
                  <a:cubicBezTo>
                    <a:pt x="21868" y="16332"/>
                    <a:pt x="21776" y="16084"/>
                    <a:pt x="21607" y="15888"/>
                  </a:cubicBezTo>
                  <a:cubicBezTo>
                    <a:pt x="21228" y="15445"/>
                    <a:pt x="20575" y="15379"/>
                    <a:pt x="20014" y="15196"/>
                  </a:cubicBezTo>
                  <a:cubicBezTo>
                    <a:pt x="19597" y="15053"/>
                    <a:pt x="19191" y="14844"/>
                    <a:pt x="18852" y="14557"/>
                  </a:cubicBezTo>
                  <a:lnTo>
                    <a:pt x="18852" y="14557"/>
                  </a:lnTo>
                  <a:cubicBezTo>
                    <a:pt x="19583" y="14635"/>
                    <a:pt x="20302" y="14752"/>
                    <a:pt x="21033" y="14896"/>
                  </a:cubicBezTo>
                  <a:cubicBezTo>
                    <a:pt x="21248" y="15086"/>
                    <a:pt x="21688" y="15451"/>
                    <a:pt x="21662" y="15542"/>
                  </a:cubicBezTo>
                  <a:lnTo>
                    <a:pt x="21662" y="15542"/>
                  </a:lnTo>
                  <a:cubicBezTo>
                    <a:pt x="21683" y="15491"/>
                    <a:pt x="21658" y="15429"/>
                    <a:pt x="21633" y="15392"/>
                  </a:cubicBezTo>
                  <a:cubicBezTo>
                    <a:pt x="21555" y="15248"/>
                    <a:pt x="21477" y="15092"/>
                    <a:pt x="21359" y="14975"/>
                  </a:cubicBezTo>
                  <a:lnTo>
                    <a:pt x="21359" y="14975"/>
                  </a:lnTo>
                  <a:cubicBezTo>
                    <a:pt x="21567" y="15027"/>
                    <a:pt x="21776" y="15066"/>
                    <a:pt x="21985" y="15118"/>
                  </a:cubicBezTo>
                  <a:cubicBezTo>
                    <a:pt x="22220" y="15184"/>
                    <a:pt x="22495" y="15288"/>
                    <a:pt x="22560" y="15509"/>
                  </a:cubicBezTo>
                  <a:cubicBezTo>
                    <a:pt x="22521" y="15222"/>
                    <a:pt x="22286" y="14987"/>
                    <a:pt x="22025" y="14844"/>
                  </a:cubicBezTo>
                  <a:cubicBezTo>
                    <a:pt x="21750" y="14714"/>
                    <a:pt x="21450" y="14661"/>
                    <a:pt x="21150" y="14609"/>
                  </a:cubicBezTo>
                  <a:cubicBezTo>
                    <a:pt x="19910" y="14387"/>
                    <a:pt x="18669" y="14126"/>
                    <a:pt x="17416" y="13878"/>
                  </a:cubicBezTo>
                  <a:cubicBezTo>
                    <a:pt x="17533" y="13661"/>
                    <a:pt x="17773" y="13593"/>
                    <a:pt x="18030" y="13593"/>
                  </a:cubicBezTo>
                  <a:cubicBezTo>
                    <a:pt x="18174" y="13593"/>
                    <a:pt x="18324" y="13615"/>
                    <a:pt x="18460" y="13643"/>
                  </a:cubicBezTo>
                  <a:cubicBezTo>
                    <a:pt x="19492" y="13852"/>
                    <a:pt x="20511" y="14061"/>
                    <a:pt x="21541" y="14282"/>
                  </a:cubicBezTo>
                  <a:cubicBezTo>
                    <a:pt x="22077" y="14387"/>
                    <a:pt x="22638" y="14517"/>
                    <a:pt x="23004" y="14909"/>
                  </a:cubicBezTo>
                  <a:cubicBezTo>
                    <a:pt x="23252" y="15184"/>
                    <a:pt x="23369" y="15549"/>
                    <a:pt x="23447" y="15901"/>
                  </a:cubicBezTo>
                  <a:cubicBezTo>
                    <a:pt x="23461" y="15979"/>
                    <a:pt x="23487" y="16045"/>
                    <a:pt x="23500" y="16123"/>
                  </a:cubicBezTo>
                  <a:cubicBezTo>
                    <a:pt x="23500" y="16371"/>
                    <a:pt x="23578" y="16672"/>
                    <a:pt x="23592" y="16776"/>
                  </a:cubicBezTo>
                  <a:cubicBezTo>
                    <a:pt x="23656" y="17285"/>
                    <a:pt x="23565" y="17821"/>
                    <a:pt x="23330" y="18277"/>
                  </a:cubicBezTo>
                  <a:cubicBezTo>
                    <a:pt x="23238" y="18473"/>
                    <a:pt x="23108" y="18669"/>
                    <a:pt x="23134" y="18878"/>
                  </a:cubicBezTo>
                  <a:cubicBezTo>
                    <a:pt x="23212" y="18825"/>
                    <a:pt x="23265" y="18734"/>
                    <a:pt x="23304" y="18643"/>
                  </a:cubicBezTo>
                  <a:cubicBezTo>
                    <a:pt x="23500" y="18329"/>
                    <a:pt x="23682" y="18003"/>
                    <a:pt x="23839" y="17664"/>
                  </a:cubicBezTo>
                  <a:cubicBezTo>
                    <a:pt x="23905" y="17885"/>
                    <a:pt x="23996" y="18094"/>
                    <a:pt x="24114" y="18291"/>
                  </a:cubicBezTo>
                  <a:cubicBezTo>
                    <a:pt x="24558" y="19034"/>
                    <a:pt x="25419" y="19544"/>
                    <a:pt x="26307" y="19596"/>
                  </a:cubicBezTo>
                  <a:cubicBezTo>
                    <a:pt x="25811" y="18996"/>
                    <a:pt x="24910" y="18799"/>
                    <a:pt x="24479" y="18173"/>
                  </a:cubicBezTo>
                  <a:cubicBezTo>
                    <a:pt x="24323" y="17951"/>
                    <a:pt x="24244" y="17690"/>
                    <a:pt x="24166" y="17441"/>
                  </a:cubicBezTo>
                  <a:lnTo>
                    <a:pt x="24166" y="17441"/>
                  </a:lnTo>
                  <a:cubicBezTo>
                    <a:pt x="24701" y="17612"/>
                    <a:pt x="25236" y="17781"/>
                    <a:pt x="25785" y="17951"/>
                  </a:cubicBezTo>
                  <a:cubicBezTo>
                    <a:pt x="25999" y="18019"/>
                    <a:pt x="26224" y="18087"/>
                    <a:pt x="26450" y="18087"/>
                  </a:cubicBezTo>
                  <a:cubicBezTo>
                    <a:pt x="26484" y="18087"/>
                    <a:pt x="26519" y="18085"/>
                    <a:pt x="26554" y="18082"/>
                  </a:cubicBezTo>
                  <a:cubicBezTo>
                    <a:pt x="26241" y="17938"/>
                    <a:pt x="25928" y="17807"/>
                    <a:pt x="25628" y="17664"/>
                  </a:cubicBezTo>
                  <a:cubicBezTo>
                    <a:pt x="25353" y="17546"/>
                    <a:pt x="25080" y="17429"/>
                    <a:pt x="24779" y="17389"/>
                  </a:cubicBezTo>
                  <a:cubicBezTo>
                    <a:pt x="24558" y="17351"/>
                    <a:pt x="24323" y="17363"/>
                    <a:pt x="24152" y="17233"/>
                  </a:cubicBezTo>
                  <a:lnTo>
                    <a:pt x="24100" y="17180"/>
                  </a:lnTo>
                  <a:cubicBezTo>
                    <a:pt x="23983" y="16724"/>
                    <a:pt x="23853" y="16280"/>
                    <a:pt x="23735" y="15836"/>
                  </a:cubicBezTo>
                  <a:lnTo>
                    <a:pt x="23735" y="15823"/>
                  </a:lnTo>
                  <a:cubicBezTo>
                    <a:pt x="23767" y="15844"/>
                    <a:pt x="23799" y="15866"/>
                    <a:pt x="23831" y="15866"/>
                  </a:cubicBezTo>
                  <a:cubicBezTo>
                    <a:pt x="23839" y="15866"/>
                    <a:pt x="23846" y="15865"/>
                    <a:pt x="23853" y="15862"/>
                  </a:cubicBezTo>
                  <a:cubicBezTo>
                    <a:pt x="23905" y="15862"/>
                    <a:pt x="23943" y="15810"/>
                    <a:pt x="23996" y="15770"/>
                  </a:cubicBezTo>
                  <a:cubicBezTo>
                    <a:pt x="24028" y="15754"/>
                    <a:pt x="24064" y="15747"/>
                    <a:pt x="24099" y="15747"/>
                  </a:cubicBezTo>
                  <a:cubicBezTo>
                    <a:pt x="24149" y="15747"/>
                    <a:pt x="24199" y="15761"/>
                    <a:pt x="24244" y="15784"/>
                  </a:cubicBezTo>
                  <a:cubicBezTo>
                    <a:pt x="24323" y="15810"/>
                    <a:pt x="24387" y="15875"/>
                    <a:pt x="24453" y="15927"/>
                  </a:cubicBezTo>
                  <a:cubicBezTo>
                    <a:pt x="24610" y="16058"/>
                    <a:pt x="24793" y="16150"/>
                    <a:pt x="24975" y="16214"/>
                  </a:cubicBezTo>
                  <a:cubicBezTo>
                    <a:pt x="24910" y="15979"/>
                    <a:pt x="24558" y="15953"/>
                    <a:pt x="24413" y="15758"/>
                  </a:cubicBezTo>
                  <a:cubicBezTo>
                    <a:pt x="24442" y="15702"/>
                    <a:pt x="24503" y="15686"/>
                    <a:pt x="24564" y="15686"/>
                  </a:cubicBezTo>
                  <a:cubicBezTo>
                    <a:pt x="24589" y="15686"/>
                    <a:pt x="24614" y="15689"/>
                    <a:pt x="24636" y="15692"/>
                  </a:cubicBezTo>
                  <a:cubicBezTo>
                    <a:pt x="25028" y="15744"/>
                    <a:pt x="25471" y="15836"/>
                    <a:pt x="25719" y="16136"/>
                  </a:cubicBezTo>
                  <a:cubicBezTo>
                    <a:pt x="25759" y="16188"/>
                    <a:pt x="25797" y="16240"/>
                    <a:pt x="25849" y="16280"/>
                  </a:cubicBezTo>
                  <a:cubicBezTo>
                    <a:pt x="25876" y="16299"/>
                    <a:pt x="25905" y="16309"/>
                    <a:pt x="25933" y="16309"/>
                  </a:cubicBezTo>
                  <a:cubicBezTo>
                    <a:pt x="25961" y="16309"/>
                    <a:pt x="25987" y="16299"/>
                    <a:pt x="26006" y="16280"/>
                  </a:cubicBezTo>
                  <a:cubicBezTo>
                    <a:pt x="25980" y="16097"/>
                    <a:pt x="25823" y="15979"/>
                    <a:pt x="25667" y="15888"/>
                  </a:cubicBezTo>
                  <a:cubicBezTo>
                    <a:pt x="25315" y="15692"/>
                    <a:pt x="24923" y="15588"/>
                    <a:pt x="24531" y="15562"/>
                  </a:cubicBezTo>
                  <a:cubicBezTo>
                    <a:pt x="24309" y="15549"/>
                    <a:pt x="24088" y="15562"/>
                    <a:pt x="23879" y="15509"/>
                  </a:cubicBezTo>
                  <a:cubicBezTo>
                    <a:pt x="23787" y="15483"/>
                    <a:pt x="23682" y="15431"/>
                    <a:pt x="23604" y="15366"/>
                  </a:cubicBezTo>
                  <a:cubicBezTo>
                    <a:pt x="23500" y="15053"/>
                    <a:pt x="23369" y="14766"/>
                    <a:pt x="23148" y="14517"/>
                  </a:cubicBezTo>
                  <a:cubicBezTo>
                    <a:pt x="22925" y="14282"/>
                    <a:pt x="22638" y="14126"/>
                    <a:pt x="22338" y="14009"/>
                  </a:cubicBezTo>
                  <a:cubicBezTo>
                    <a:pt x="22507" y="14009"/>
                    <a:pt x="22678" y="14009"/>
                    <a:pt x="22834" y="14021"/>
                  </a:cubicBezTo>
                  <a:cubicBezTo>
                    <a:pt x="23304" y="14073"/>
                    <a:pt x="23774" y="14244"/>
                    <a:pt x="24166" y="14505"/>
                  </a:cubicBezTo>
                  <a:cubicBezTo>
                    <a:pt x="24387" y="14661"/>
                    <a:pt x="24610" y="14857"/>
                    <a:pt x="24883" y="14896"/>
                  </a:cubicBezTo>
                  <a:cubicBezTo>
                    <a:pt x="24314" y="14195"/>
                    <a:pt x="23386" y="13779"/>
                    <a:pt x="22462" y="13779"/>
                  </a:cubicBezTo>
                  <a:cubicBezTo>
                    <a:pt x="22285" y="13779"/>
                    <a:pt x="22108" y="13794"/>
                    <a:pt x="21933" y="13826"/>
                  </a:cubicBezTo>
                  <a:cubicBezTo>
                    <a:pt x="21907" y="13826"/>
                    <a:pt x="21881" y="13826"/>
                    <a:pt x="21842" y="13838"/>
                  </a:cubicBezTo>
                  <a:cubicBezTo>
                    <a:pt x="21790" y="13826"/>
                    <a:pt x="21738" y="13800"/>
                    <a:pt x="21672" y="13786"/>
                  </a:cubicBezTo>
                  <a:cubicBezTo>
                    <a:pt x="20340" y="13394"/>
                    <a:pt x="18996" y="13003"/>
                    <a:pt x="17612" y="12924"/>
                  </a:cubicBezTo>
                  <a:cubicBezTo>
                    <a:pt x="16672" y="12872"/>
                    <a:pt x="15667" y="12951"/>
                    <a:pt x="14831" y="12520"/>
                  </a:cubicBezTo>
                  <a:cubicBezTo>
                    <a:pt x="14727" y="12468"/>
                    <a:pt x="14636" y="12416"/>
                    <a:pt x="14558" y="12338"/>
                  </a:cubicBezTo>
                  <a:cubicBezTo>
                    <a:pt x="14531" y="12311"/>
                    <a:pt x="14518" y="12285"/>
                    <a:pt x="14492" y="12272"/>
                  </a:cubicBezTo>
                  <a:cubicBezTo>
                    <a:pt x="14492" y="10131"/>
                    <a:pt x="13879" y="5170"/>
                    <a:pt x="14100" y="5157"/>
                  </a:cubicBezTo>
                  <a:cubicBezTo>
                    <a:pt x="15379" y="5092"/>
                    <a:pt x="16607" y="4648"/>
                    <a:pt x="17651" y="3930"/>
                  </a:cubicBezTo>
                  <a:lnTo>
                    <a:pt x="17665" y="3930"/>
                  </a:lnTo>
                  <a:cubicBezTo>
                    <a:pt x="17743" y="3878"/>
                    <a:pt x="17821" y="3812"/>
                    <a:pt x="17900" y="3760"/>
                  </a:cubicBezTo>
                  <a:cubicBezTo>
                    <a:pt x="17912" y="3747"/>
                    <a:pt x="17938" y="3734"/>
                    <a:pt x="17952" y="3721"/>
                  </a:cubicBezTo>
                  <a:cubicBezTo>
                    <a:pt x="18017" y="3669"/>
                    <a:pt x="18069" y="3617"/>
                    <a:pt x="18135" y="3565"/>
                  </a:cubicBezTo>
                  <a:cubicBezTo>
                    <a:pt x="18161" y="3551"/>
                    <a:pt x="18173" y="3539"/>
                    <a:pt x="18199" y="3525"/>
                  </a:cubicBezTo>
                  <a:cubicBezTo>
                    <a:pt x="18252" y="3473"/>
                    <a:pt x="18317" y="3421"/>
                    <a:pt x="18370" y="3368"/>
                  </a:cubicBezTo>
                  <a:cubicBezTo>
                    <a:pt x="18396" y="3356"/>
                    <a:pt x="18408" y="3342"/>
                    <a:pt x="18422" y="3316"/>
                  </a:cubicBezTo>
                  <a:cubicBezTo>
                    <a:pt x="18500" y="3264"/>
                    <a:pt x="18552" y="3199"/>
                    <a:pt x="18617" y="3133"/>
                  </a:cubicBezTo>
                  <a:cubicBezTo>
                    <a:pt x="18631" y="3133"/>
                    <a:pt x="18643" y="3121"/>
                    <a:pt x="18643" y="3107"/>
                  </a:cubicBezTo>
                  <a:cubicBezTo>
                    <a:pt x="18722" y="3042"/>
                    <a:pt x="18787" y="2964"/>
                    <a:pt x="18866" y="2886"/>
                  </a:cubicBezTo>
                  <a:cubicBezTo>
                    <a:pt x="18930" y="2807"/>
                    <a:pt x="18996" y="2742"/>
                    <a:pt x="19061" y="2663"/>
                  </a:cubicBezTo>
                  <a:cubicBezTo>
                    <a:pt x="19075" y="2651"/>
                    <a:pt x="19087" y="2625"/>
                    <a:pt x="19113" y="2611"/>
                  </a:cubicBezTo>
                  <a:cubicBezTo>
                    <a:pt x="19153" y="2546"/>
                    <a:pt x="19205" y="2494"/>
                    <a:pt x="19244" y="2442"/>
                  </a:cubicBezTo>
                  <a:cubicBezTo>
                    <a:pt x="19270" y="2416"/>
                    <a:pt x="19283" y="2390"/>
                    <a:pt x="19309" y="2364"/>
                  </a:cubicBezTo>
                  <a:cubicBezTo>
                    <a:pt x="19348" y="2311"/>
                    <a:pt x="19388" y="2259"/>
                    <a:pt x="19426" y="2193"/>
                  </a:cubicBezTo>
                  <a:cubicBezTo>
                    <a:pt x="19440" y="2167"/>
                    <a:pt x="19466" y="2141"/>
                    <a:pt x="19479" y="2115"/>
                  </a:cubicBezTo>
                  <a:cubicBezTo>
                    <a:pt x="19518" y="2063"/>
                    <a:pt x="19557" y="1998"/>
                    <a:pt x="19597" y="1932"/>
                  </a:cubicBezTo>
                  <a:cubicBezTo>
                    <a:pt x="19609" y="1920"/>
                    <a:pt x="19623" y="1894"/>
                    <a:pt x="19635" y="1868"/>
                  </a:cubicBezTo>
                  <a:cubicBezTo>
                    <a:pt x="19688" y="1789"/>
                    <a:pt x="19740" y="1697"/>
                    <a:pt x="19792" y="1619"/>
                  </a:cubicBezTo>
                  <a:cubicBezTo>
                    <a:pt x="19792" y="1606"/>
                    <a:pt x="19806" y="1606"/>
                    <a:pt x="19806" y="1593"/>
                  </a:cubicBezTo>
                  <a:lnTo>
                    <a:pt x="19923" y="1358"/>
                  </a:lnTo>
                  <a:cubicBezTo>
                    <a:pt x="19936" y="1332"/>
                    <a:pt x="19949" y="1306"/>
                    <a:pt x="19975" y="1280"/>
                  </a:cubicBezTo>
                  <a:cubicBezTo>
                    <a:pt x="20001" y="1215"/>
                    <a:pt x="20027" y="1163"/>
                    <a:pt x="20053" y="1097"/>
                  </a:cubicBezTo>
                  <a:cubicBezTo>
                    <a:pt x="20067" y="1058"/>
                    <a:pt x="20079" y="1032"/>
                    <a:pt x="20093" y="992"/>
                  </a:cubicBezTo>
                  <a:cubicBezTo>
                    <a:pt x="20119" y="940"/>
                    <a:pt x="20145" y="875"/>
                    <a:pt x="20171" y="823"/>
                  </a:cubicBezTo>
                  <a:cubicBezTo>
                    <a:pt x="20184" y="783"/>
                    <a:pt x="20197" y="757"/>
                    <a:pt x="20197" y="719"/>
                  </a:cubicBezTo>
                  <a:cubicBezTo>
                    <a:pt x="20223" y="653"/>
                    <a:pt x="20249" y="601"/>
                    <a:pt x="20262" y="536"/>
                  </a:cubicBezTo>
                  <a:cubicBezTo>
                    <a:pt x="20276" y="496"/>
                    <a:pt x="20288" y="470"/>
                    <a:pt x="20302" y="444"/>
                  </a:cubicBezTo>
                  <a:lnTo>
                    <a:pt x="20380" y="170"/>
                  </a:lnTo>
                  <a:cubicBezTo>
                    <a:pt x="20236" y="118"/>
                    <a:pt x="20093" y="52"/>
                    <a:pt x="199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700;p39">
              <a:extLst>
                <a:ext uri="{FF2B5EF4-FFF2-40B4-BE49-F238E27FC236}">
                  <a16:creationId xmlns:a16="http://schemas.microsoft.com/office/drawing/2014/main" xmlns="" id="{7B206ECB-2D97-BA76-7C33-089EEA3B23EE}"/>
                </a:ext>
              </a:extLst>
            </p:cNvPr>
            <p:cNvSpPr/>
            <p:nvPr/>
          </p:nvSpPr>
          <p:spPr>
            <a:xfrm>
              <a:off x="5590819" y="2273221"/>
              <a:ext cx="1600589" cy="1102744"/>
            </a:xfrm>
            <a:custGeom>
              <a:avLst/>
              <a:gdLst/>
              <a:ahLst/>
              <a:cxnLst/>
              <a:rect l="l" t="t" r="r" b="b"/>
              <a:pathLst>
                <a:path w="18943" h="13051" extrusionOk="0">
                  <a:moveTo>
                    <a:pt x="11230" y="0"/>
                  </a:moveTo>
                  <a:cubicBezTo>
                    <a:pt x="11111" y="0"/>
                    <a:pt x="10993" y="5"/>
                    <a:pt x="10874" y="13"/>
                  </a:cubicBezTo>
                  <a:cubicBezTo>
                    <a:pt x="10222" y="65"/>
                    <a:pt x="9517" y="287"/>
                    <a:pt x="9165" y="822"/>
                  </a:cubicBezTo>
                  <a:cubicBezTo>
                    <a:pt x="8717" y="439"/>
                    <a:pt x="8061" y="133"/>
                    <a:pt x="7452" y="133"/>
                  </a:cubicBezTo>
                  <a:cubicBezTo>
                    <a:pt x="7314" y="133"/>
                    <a:pt x="7179" y="149"/>
                    <a:pt x="7050" y="182"/>
                  </a:cubicBezTo>
                  <a:cubicBezTo>
                    <a:pt x="6345" y="365"/>
                    <a:pt x="6136" y="1736"/>
                    <a:pt x="5901" y="2401"/>
                  </a:cubicBezTo>
                  <a:cubicBezTo>
                    <a:pt x="5418" y="2506"/>
                    <a:pt x="4921" y="2532"/>
                    <a:pt x="4439" y="2636"/>
                  </a:cubicBezTo>
                  <a:cubicBezTo>
                    <a:pt x="3955" y="2741"/>
                    <a:pt x="3473" y="2963"/>
                    <a:pt x="3198" y="3368"/>
                  </a:cubicBezTo>
                  <a:cubicBezTo>
                    <a:pt x="2937" y="3773"/>
                    <a:pt x="2989" y="4386"/>
                    <a:pt x="3395" y="4647"/>
                  </a:cubicBezTo>
                  <a:cubicBezTo>
                    <a:pt x="3348" y="4646"/>
                    <a:pt x="3301" y="4645"/>
                    <a:pt x="3254" y="4645"/>
                  </a:cubicBezTo>
                  <a:cubicBezTo>
                    <a:pt x="2342" y="4645"/>
                    <a:pt x="1393" y="4890"/>
                    <a:pt x="810" y="5561"/>
                  </a:cubicBezTo>
                  <a:cubicBezTo>
                    <a:pt x="209" y="6266"/>
                    <a:pt x="143" y="7441"/>
                    <a:pt x="848" y="8067"/>
                  </a:cubicBezTo>
                  <a:cubicBezTo>
                    <a:pt x="183" y="8681"/>
                    <a:pt x="0" y="9634"/>
                    <a:pt x="613" y="10287"/>
                  </a:cubicBezTo>
                  <a:cubicBezTo>
                    <a:pt x="950" y="10631"/>
                    <a:pt x="1441" y="10808"/>
                    <a:pt x="1931" y="10808"/>
                  </a:cubicBezTo>
                  <a:cubicBezTo>
                    <a:pt x="2353" y="10808"/>
                    <a:pt x="2774" y="10676"/>
                    <a:pt x="3094" y="10405"/>
                  </a:cubicBezTo>
                  <a:lnTo>
                    <a:pt x="3094" y="10405"/>
                  </a:lnTo>
                  <a:cubicBezTo>
                    <a:pt x="3029" y="10913"/>
                    <a:pt x="3355" y="11397"/>
                    <a:pt x="3799" y="11658"/>
                  </a:cubicBezTo>
                  <a:cubicBezTo>
                    <a:pt x="4169" y="11858"/>
                    <a:pt x="4598" y="11930"/>
                    <a:pt x="5025" y="11930"/>
                  </a:cubicBezTo>
                  <a:cubicBezTo>
                    <a:pt x="5126" y="11930"/>
                    <a:pt x="5227" y="11926"/>
                    <a:pt x="5327" y="11919"/>
                  </a:cubicBezTo>
                  <a:cubicBezTo>
                    <a:pt x="5576" y="11895"/>
                    <a:pt x="5881" y="11784"/>
                    <a:pt x="5903" y="11576"/>
                  </a:cubicBezTo>
                  <a:lnTo>
                    <a:pt x="5903" y="11576"/>
                  </a:lnTo>
                  <a:cubicBezTo>
                    <a:pt x="5944" y="12293"/>
                    <a:pt x="6692" y="12889"/>
                    <a:pt x="7428" y="13016"/>
                  </a:cubicBezTo>
                  <a:cubicBezTo>
                    <a:pt x="7568" y="13040"/>
                    <a:pt x="7708" y="13051"/>
                    <a:pt x="7848" y="13051"/>
                  </a:cubicBezTo>
                  <a:cubicBezTo>
                    <a:pt x="8467" y="13051"/>
                    <a:pt x="9081" y="12833"/>
                    <a:pt x="9635" y="12546"/>
                  </a:cubicBezTo>
                  <a:cubicBezTo>
                    <a:pt x="9806" y="12460"/>
                    <a:pt x="9988" y="12283"/>
                    <a:pt x="9915" y="12122"/>
                  </a:cubicBezTo>
                  <a:lnTo>
                    <a:pt x="9915" y="12122"/>
                  </a:lnTo>
                  <a:cubicBezTo>
                    <a:pt x="10157" y="12533"/>
                    <a:pt x="10640" y="12783"/>
                    <a:pt x="11123" y="12872"/>
                  </a:cubicBezTo>
                  <a:cubicBezTo>
                    <a:pt x="11274" y="12896"/>
                    <a:pt x="11428" y="12907"/>
                    <a:pt x="11584" y="12907"/>
                  </a:cubicBezTo>
                  <a:cubicBezTo>
                    <a:pt x="11924" y="12907"/>
                    <a:pt x="12271" y="12856"/>
                    <a:pt x="12611" y="12793"/>
                  </a:cubicBezTo>
                  <a:cubicBezTo>
                    <a:pt x="12846" y="12755"/>
                    <a:pt x="13081" y="12702"/>
                    <a:pt x="13277" y="12572"/>
                  </a:cubicBezTo>
                  <a:cubicBezTo>
                    <a:pt x="13473" y="12428"/>
                    <a:pt x="13616" y="12193"/>
                    <a:pt x="13538" y="11971"/>
                  </a:cubicBezTo>
                  <a:lnTo>
                    <a:pt x="13538" y="11971"/>
                  </a:lnTo>
                  <a:cubicBezTo>
                    <a:pt x="13842" y="12222"/>
                    <a:pt x="14206" y="12311"/>
                    <a:pt x="14593" y="12311"/>
                  </a:cubicBezTo>
                  <a:cubicBezTo>
                    <a:pt x="15134" y="12311"/>
                    <a:pt x="15720" y="12136"/>
                    <a:pt x="16253" y="11984"/>
                  </a:cubicBezTo>
                  <a:cubicBezTo>
                    <a:pt x="16593" y="11879"/>
                    <a:pt x="16972" y="11762"/>
                    <a:pt x="17181" y="11475"/>
                  </a:cubicBezTo>
                  <a:cubicBezTo>
                    <a:pt x="17298" y="11331"/>
                    <a:pt x="17350" y="11148"/>
                    <a:pt x="17389" y="10965"/>
                  </a:cubicBezTo>
                  <a:cubicBezTo>
                    <a:pt x="17572" y="10196"/>
                    <a:pt x="17506" y="9386"/>
                    <a:pt x="17219" y="8655"/>
                  </a:cubicBezTo>
                  <a:lnTo>
                    <a:pt x="17219" y="8655"/>
                  </a:lnTo>
                  <a:cubicBezTo>
                    <a:pt x="17279" y="8696"/>
                    <a:pt x="17340" y="8714"/>
                    <a:pt x="17402" y="8714"/>
                  </a:cubicBezTo>
                  <a:cubicBezTo>
                    <a:pt x="17558" y="8714"/>
                    <a:pt x="17715" y="8603"/>
                    <a:pt x="17846" y="8473"/>
                  </a:cubicBezTo>
                  <a:cubicBezTo>
                    <a:pt x="18681" y="7663"/>
                    <a:pt x="18942" y="6344"/>
                    <a:pt x="18486" y="5287"/>
                  </a:cubicBezTo>
                  <a:cubicBezTo>
                    <a:pt x="18029" y="4229"/>
                    <a:pt x="16880" y="3486"/>
                    <a:pt x="15692" y="3472"/>
                  </a:cubicBezTo>
                  <a:cubicBezTo>
                    <a:pt x="15483" y="2441"/>
                    <a:pt x="14883" y="1462"/>
                    <a:pt x="13982" y="835"/>
                  </a:cubicBezTo>
                  <a:cubicBezTo>
                    <a:pt x="13189" y="288"/>
                    <a:pt x="12210" y="0"/>
                    <a:pt x="11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701;p39">
              <a:extLst>
                <a:ext uri="{FF2B5EF4-FFF2-40B4-BE49-F238E27FC236}">
                  <a16:creationId xmlns:a16="http://schemas.microsoft.com/office/drawing/2014/main" xmlns="" id="{11038B43-E907-0BCC-C957-10EAFC1ADCC6}"/>
                </a:ext>
              </a:extLst>
            </p:cNvPr>
            <p:cNvSpPr/>
            <p:nvPr/>
          </p:nvSpPr>
          <p:spPr>
            <a:xfrm>
              <a:off x="5768340" y="1732128"/>
              <a:ext cx="1735274" cy="1273847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702;p39">
              <a:extLst>
                <a:ext uri="{FF2B5EF4-FFF2-40B4-BE49-F238E27FC236}">
                  <a16:creationId xmlns:a16="http://schemas.microsoft.com/office/drawing/2014/main" xmlns="" id="{99CECCBA-30B3-6767-1B3C-0465578A6D99}"/>
                </a:ext>
              </a:extLst>
            </p:cNvPr>
            <p:cNvSpPr/>
            <p:nvPr/>
          </p:nvSpPr>
          <p:spPr>
            <a:xfrm>
              <a:off x="5707758" y="2197854"/>
              <a:ext cx="1955721" cy="1072495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03;p39">
              <a:extLst>
                <a:ext uri="{FF2B5EF4-FFF2-40B4-BE49-F238E27FC236}">
                  <a16:creationId xmlns:a16="http://schemas.microsoft.com/office/drawing/2014/main" xmlns="" id="{AD0A352D-D76F-5127-A6EC-EB4FCF92323E}"/>
                </a:ext>
              </a:extLst>
            </p:cNvPr>
            <p:cNvSpPr/>
            <p:nvPr/>
          </p:nvSpPr>
          <p:spPr>
            <a:xfrm>
              <a:off x="5577553" y="2354419"/>
              <a:ext cx="832867" cy="741359"/>
            </a:xfrm>
            <a:custGeom>
              <a:avLst/>
              <a:gdLst/>
              <a:ahLst/>
              <a:cxnLst/>
              <a:rect l="l" t="t" r="r" b="b"/>
              <a:pathLst>
                <a:path w="9857" h="8774" extrusionOk="0">
                  <a:moveTo>
                    <a:pt x="4041" y="1"/>
                  </a:moveTo>
                  <a:cubicBezTo>
                    <a:pt x="3850" y="1"/>
                    <a:pt x="3660" y="34"/>
                    <a:pt x="3486" y="109"/>
                  </a:cubicBezTo>
                  <a:cubicBezTo>
                    <a:pt x="3120" y="279"/>
                    <a:pt x="2859" y="683"/>
                    <a:pt x="2951" y="1062"/>
                  </a:cubicBezTo>
                  <a:cubicBezTo>
                    <a:pt x="2722" y="946"/>
                    <a:pt x="2448" y="888"/>
                    <a:pt x="2174" y="888"/>
                  </a:cubicBezTo>
                  <a:cubicBezTo>
                    <a:pt x="1652" y="888"/>
                    <a:pt x="1128" y="1099"/>
                    <a:pt x="914" y="1519"/>
                  </a:cubicBezTo>
                  <a:cubicBezTo>
                    <a:pt x="575" y="2172"/>
                    <a:pt x="888" y="3047"/>
                    <a:pt x="1567" y="3360"/>
                  </a:cubicBezTo>
                  <a:cubicBezTo>
                    <a:pt x="640" y="3595"/>
                    <a:pt x="1" y="4587"/>
                    <a:pt x="183" y="5501"/>
                  </a:cubicBezTo>
                  <a:cubicBezTo>
                    <a:pt x="354" y="6353"/>
                    <a:pt x="1206" y="7012"/>
                    <a:pt x="2093" y="7012"/>
                  </a:cubicBezTo>
                  <a:cubicBezTo>
                    <a:pt x="2157" y="7012"/>
                    <a:pt x="2221" y="7009"/>
                    <a:pt x="2285" y="7002"/>
                  </a:cubicBezTo>
                  <a:cubicBezTo>
                    <a:pt x="2311" y="7851"/>
                    <a:pt x="3016" y="8660"/>
                    <a:pt x="3904" y="8765"/>
                  </a:cubicBezTo>
                  <a:cubicBezTo>
                    <a:pt x="3962" y="8771"/>
                    <a:pt x="4021" y="8774"/>
                    <a:pt x="4080" y="8774"/>
                  </a:cubicBezTo>
                  <a:cubicBezTo>
                    <a:pt x="4897" y="8774"/>
                    <a:pt x="5694" y="8199"/>
                    <a:pt x="5901" y="7420"/>
                  </a:cubicBezTo>
                  <a:cubicBezTo>
                    <a:pt x="6110" y="7811"/>
                    <a:pt x="6514" y="8020"/>
                    <a:pt x="6972" y="8034"/>
                  </a:cubicBezTo>
                  <a:cubicBezTo>
                    <a:pt x="7416" y="8034"/>
                    <a:pt x="7846" y="7863"/>
                    <a:pt x="8225" y="7642"/>
                  </a:cubicBezTo>
                  <a:cubicBezTo>
                    <a:pt x="8734" y="7329"/>
                    <a:pt x="9191" y="6885"/>
                    <a:pt x="9322" y="6310"/>
                  </a:cubicBezTo>
                  <a:cubicBezTo>
                    <a:pt x="9439" y="5749"/>
                    <a:pt x="9113" y="5070"/>
                    <a:pt x="8525" y="4953"/>
                  </a:cubicBezTo>
                  <a:cubicBezTo>
                    <a:pt x="9387" y="4809"/>
                    <a:pt x="9857" y="3804"/>
                    <a:pt x="9778" y="2968"/>
                  </a:cubicBezTo>
                  <a:cubicBezTo>
                    <a:pt x="9700" y="2237"/>
                    <a:pt x="9308" y="1532"/>
                    <a:pt x="8655" y="1179"/>
                  </a:cubicBezTo>
                  <a:cubicBezTo>
                    <a:pt x="8480" y="1087"/>
                    <a:pt x="8269" y="1046"/>
                    <a:pt x="8043" y="1046"/>
                  </a:cubicBezTo>
                  <a:cubicBezTo>
                    <a:pt x="7414" y="1046"/>
                    <a:pt x="6678" y="1367"/>
                    <a:pt x="6332" y="1780"/>
                  </a:cubicBezTo>
                  <a:cubicBezTo>
                    <a:pt x="6084" y="1010"/>
                    <a:pt x="5444" y="370"/>
                    <a:pt x="4661" y="109"/>
                  </a:cubicBezTo>
                  <a:cubicBezTo>
                    <a:pt x="4463" y="41"/>
                    <a:pt x="4251" y="1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04;p39">
              <a:extLst>
                <a:ext uri="{FF2B5EF4-FFF2-40B4-BE49-F238E27FC236}">
                  <a16:creationId xmlns:a16="http://schemas.microsoft.com/office/drawing/2014/main" xmlns="" id="{332C14D9-5F31-21E0-A046-0CFB4C5B3A16}"/>
                </a:ext>
              </a:extLst>
            </p:cNvPr>
            <p:cNvSpPr/>
            <p:nvPr/>
          </p:nvSpPr>
          <p:spPr>
            <a:xfrm>
              <a:off x="6393846" y="2589394"/>
              <a:ext cx="1382169" cy="784114"/>
            </a:xfrm>
            <a:custGeom>
              <a:avLst/>
              <a:gdLst/>
              <a:ahLst/>
              <a:cxnLst/>
              <a:rect l="l" t="t" r="r" b="b"/>
              <a:pathLst>
                <a:path w="16358" h="9280" extrusionOk="0">
                  <a:moveTo>
                    <a:pt x="11451" y="0"/>
                  </a:moveTo>
                  <a:cubicBezTo>
                    <a:pt x="11300" y="0"/>
                    <a:pt x="11149" y="23"/>
                    <a:pt x="11005" y="69"/>
                  </a:cubicBezTo>
                  <a:cubicBezTo>
                    <a:pt x="10209" y="318"/>
                    <a:pt x="9491" y="931"/>
                    <a:pt x="9348" y="1728"/>
                  </a:cubicBezTo>
                  <a:cubicBezTo>
                    <a:pt x="8773" y="1270"/>
                    <a:pt x="8159" y="800"/>
                    <a:pt x="7428" y="684"/>
                  </a:cubicBezTo>
                  <a:cubicBezTo>
                    <a:pt x="7343" y="670"/>
                    <a:pt x="7257" y="663"/>
                    <a:pt x="7170" y="663"/>
                  </a:cubicBezTo>
                  <a:cubicBezTo>
                    <a:pt x="6505" y="663"/>
                    <a:pt x="5811" y="1052"/>
                    <a:pt x="5718" y="1676"/>
                  </a:cubicBezTo>
                  <a:cubicBezTo>
                    <a:pt x="5588" y="905"/>
                    <a:pt x="4987" y="174"/>
                    <a:pt x="4178" y="122"/>
                  </a:cubicBezTo>
                  <a:cubicBezTo>
                    <a:pt x="4145" y="119"/>
                    <a:pt x="4113" y="118"/>
                    <a:pt x="4080" y="118"/>
                  </a:cubicBezTo>
                  <a:cubicBezTo>
                    <a:pt x="3316" y="118"/>
                    <a:pt x="2578" y="832"/>
                    <a:pt x="2728" y="1571"/>
                  </a:cubicBezTo>
                  <a:cubicBezTo>
                    <a:pt x="2646" y="1558"/>
                    <a:pt x="2563" y="1552"/>
                    <a:pt x="2480" y="1552"/>
                  </a:cubicBezTo>
                  <a:cubicBezTo>
                    <a:pt x="1816" y="1552"/>
                    <a:pt x="1165" y="1958"/>
                    <a:pt x="874" y="2550"/>
                  </a:cubicBezTo>
                  <a:cubicBezTo>
                    <a:pt x="549" y="3216"/>
                    <a:pt x="731" y="4064"/>
                    <a:pt x="1306" y="4548"/>
                  </a:cubicBezTo>
                  <a:cubicBezTo>
                    <a:pt x="1220" y="4513"/>
                    <a:pt x="1128" y="4496"/>
                    <a:pt x="1036" y="4496"/>
                  </a:cubicBezTo>
                  <a:cubicBezTo>
                    <a:pt x="682" y="4496"/>
                    <a:pt x="317" y="4736"/>
                    <a:pt x="183" y="5056"/>
                  </a:cubicBezTo>
                  <a:cubicBezTo>
                    <a:pt x="0" y="5462"/>
                    <a:pt x="157" y="5970"/>
                    <a:pt x="470" y="6271"/>
                  </a:cubicBezTo>
                  <a:cubicBezTo>
                    <a:pt x="783" y="6572"/>
                    <a:pt x="1228" y="6716"/>
                    <a:pt x="1668" y="6716"/>
                  </a:cubicBezTo>
                  <a:cubicBezTo>
                    <a:pt x="1687" y="6716"/>
                    <a:pt x="1705" y="6715"/>
                    <a:pt x="1723" y="6715"/>
                  </a:cubicBezTo>
                  <a:cubicBezTo>
                    <a:pt x="1840" y="7537"/>
                    <a:pt x="2428" y="8281"/>
                    <a:pt x="3224" y="8595"/>
                  </a:cubicBezTo>
                  <a:cubicBezTo>
                    <a:pt x="3506" y="8705"/>
                    <a:pt x="3807" y="8759"/>
                    <a:pt x="4108" y="8759"/>
                  </a:cubicBezTo>
                  <a:cubicBezTo>
                    <a:pt x="4658" y="8759"/>
                    <a:pt x="5209" y="8579"/>
                    <a:pt x="5640" y="8242"/>
                  </a:cubicBezTo>
                  <a:cubicBezTo>
                    <a:pt x="6372" y="8852"/>
                    <a:pt x="7253" y="9280"/>
                    <a:pt x="8208" y="9280"/>
                  </a:cubicBezTo>
                  <a:cubicBezTo>
                    <a:pt x="8274" y="9280"/>
                    <a:pt x="8341" y="9278"/>
                    <a:pt x="8408" y="9274"/>
                  </a:cubicBezTo>
                  <a:cubicBezTo>
                    <a:pt x="9438" y="9195"/>
                    <a:pt x="10457" y="8490"/>
                    <a:pt x="10627" y="7498"/>
                  </a:cubicBezTo>
                  <a:cubicBezTo>
                    <a:pt x="10901" y="7772"/>
                    <a:pt x="11162" y="8085"/>
                    <a:pt x="11553" y="8177"/>
                  </a:cubicBezTo>
                  <a:cubicBezTo>
                    <a:pt x="11616" y="8192"/>
                    <a:pt x="11681" y="8199"/>
                    <a:pt x="11746" y="8199"/>
                  </a:cubicBezTo>
                  <a:cubicBezTo>
                    <a:pt x="12079" y="8199"/>
                    <a:pt x="12424" y="8013"/>
                    <a:pt x="12467" y="7707"/>
                  </a:cubicBezTo>
                  <a:cubicBezTo>
                    <a:pt x="12777" y="7839"/>
                    <a:pt x="13113" y="7903"/>
                    <a:pt x="13448" y="7903"/>
                  </a:cubicBezTo>
                  <a:cubicBezTo>
                    <a:pt x="14172" y="7903"/>
                    <a:pt x="14893" y="7603"/>
                    <a:pt x="15339" y="7041"/>
                  </a:cubicBezTo>
                  <a:cubicBezTo>
                    <a:pt x="15536" y="6793"/>
                    <a:pt x="15692" y="6480"/>
                    <a:pt x="15666" y="6167"/>
                  </a:cubicBezTo>
                  <a:cubicBezTo>
                    <a:pt x="15653" y="5840"/>
                    <a:pt x="15509" y="5683"/>
                    <a:pt x="15183" y="5605"/>
                  </a:cubicBezTo>
                  <a:cubicBezTo>
                    <a:pt x="16084" y="4939"/>
                    <a:pt x="16358" y="3620"/>
                    <a:pt x="15797" y="2680"/>
                  </a:cubicBezTo>
                  <a:cubicBezTo>
                    <a:pt x="15381" y="1968"/>
                    <a:pt x="14531" y="1518"/>
                    <a:pt x="13689" y="1518"/>
                  </a:cubicBezTo>
                  <a:cubicBezTo>
                    <a:pt x="13419" y="1518"/>
                    <a:pt x="13151" y="1564"/>
                    <a:pt x="12898" y="1662"/>
                  </a:cubicBezTo>
                  <a:cubicBezTo>
                    <a:pt x="12989" y="1180"/>
                    <a:pt x="12807" y="670"/>
                    <a:pt x="12429" y="344"/>
                  </a:cubicBezTo>
                  <a:cubicBezTo>
                    <a:pt x="12162" y="124"/>
                    <a:pt x="11807" y="0"/>
                    <a:pt x="11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95" name="图片 20" descr="图片包含 植物&#10;&#10;描述已自动生成">
            <a:extLst>
              <a:ext uri="{FF2B5EF4-FFF2-40B4-BE49-F238E27FC236}">
                <a16:creationId xmlns:a16="http://schemas.microsoft.com/office/drawing/2014/main" xmlns="" id="{A8BAA42A-7BFD-8759-26D6-F498916A419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353" y="3865229"/>
            <a:ext cx="1035221" cy="1359921"/>
          </a:xfrm>
          <a:prstGeom prst="rect">
            <a:avLst/>
          </a:prstGeom>
        </p:spPr>
      </p:pic>
      <p:pic>
        <p:nvPicPr>
          <p:cNvPr id="296" name="图片 16">
            <a:extLst>
              <a:ext uri="{FF2B5EF4-FFF2-40B4-BE49-F238E27FC236}">
                <a16:creationId xmlns:a16="http://schemas.microsoft.com/office/drawing/2014/main" xmlns="" id="{56D2A735-8126-8B95-F51F-539E180354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4361" y="820731"/>
            <a:ext cx="4021984" cy="29083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" name="图片 26" descr="图片包含 哺乳动物, 动物&#10;&#10;描述已自动生成">
            <a:extLst>
              <a:ext uri="{FF2B5EF4-FFF2-40B4-BE49-F238E27FC236}">
                <a16:creationId xmlns:a16="http://schemas.microsoft.com/office/drawing/2014/main" xmlns="" id="{5EBAD774-2300-C165-48D2-0E061352D376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54660" y="2981915"/>
            <a:ext cx="2160412" cy="2090545"/>
          </a:xfrm>
          <a:prstGeom prst="rect">
            <a:avLst/>
          </a:prstGeom>
        </p:spPr>
      </p:pic>
      <p:sp>
        <p:nvSpPr>
          <p:cNvPr id="294" name="TextBox 293">
            <a:extLst>
              <a:ext uri="{FF2B5EF4-FFF2-40B4-BE49-F238E27FC236}">
                <a16:creationId xmlns:a16="http://schemas.microsoft.com/office/drawing/2014/main" xmlns="" id="{8984F186-F218-B069-1F8B-699601BF8181}"/>
              </a:ext>
            </a:extLst>
          </p:cNvPr>
          <p:cNvSpPr txBox="1"/>
          <p:nvPr/>
        </p:nvSpPr>
        <p:spPr>
          <a:xfrm>
            <a:off x="3299446" y="1364635"/>
            <a:ext cx="497072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 i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- </a:t>
            </a:r>
            <a:r>
              <a:rPr lang="en-US" sz="3200" b="1" i="1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Chó</a:t>
            </a:r>
            <a:r>
              <a:rPr lang="en-US" sz="3200" b="1" i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sói</a:t>
            </a:r>
            <a:endParaRPr lang="en-US" sz="3200" b="1" i="1" dirty="0">
              <a:solidFill>
                <a:srgbClr val="00B050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b="1" i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- </a:t>
            </a:r>
            <a:r>
              <a:rPr lang="en-US" sz="3200" b="1" i="1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Chiên</a:t>
            </a:r>
            <a:r>
              <a:rPr lang="en-US" sz="3200" b="1" i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  <a:cs typeface="Times New Roman" panose="02020603050405020304" pitchFamily="18" charset="0"/>
              </a:rPr>
              <a:t> con</a:t>
            </a:r>
            <a:endParaRPr lang="en-US" sz="3200" b="1" i="1" dirty="0">
              <a:solidFill>
                <a:srgbClr val="00B050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200" b="1" i="1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- </a:t>
            </a:r>
            <a:r>
              <a:rPr lang="en-US" sz="3200" b="1" i="1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MS Mincho" panose="02020609040205080304" pitchFamily="49" charset="-128"/>
              </a:rPr>
              <a:t>Đương</a:t>
            </a:r>
            <a:endParaRPr lang="en-US" sz="3200" b="1" i="1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38909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1165475" y="453846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5857307" y="70065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42"/>
          <p:cNvSpPr/>
          <p:nvPr/>
        </p:nvSpPr>
        <p:spPr>
          <a:xfrm>
            <a:off x="6250" y="3246425"/>
            <a:ext cx="3882845" cy="967130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1513367" y="378935"/>
            <a:ext cx="7291501" cy="122055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5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HIỂU VĂN BẢN</a:t>
            </a:r>
            <a:r>
              <a:rPr lang="en-US" sz="5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sz="5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337;p24">
            <a:extLst>
              <a:ext uri="{FF2B5EF4-FFF2-40B4-BE49-F238E27FC236}">
                <a16:creationId xmlns:a16="http://schemas.microsoft.com/office/drawing/2014/main" xmlns="" id="{13012A48-6A2B-D182-ED09-2B55AA248487}"/>
              </a:ext>
            </a:extLst>
          </p:cNvPr>
          <p:cNvGrpSpPr/>
          <p:nvPr/>
        </p:nvGrpSpPr>
        <p:grpSpPr>
          <a:xfrm>
            <a:off x="0" y="1705630"/>
            <a:ext cx="9158173" cy="3469769"/>
            <a:chOff x="2" y="1703287"/>
            <a:chExt cx="9158173" cy="3469769"/>
          </a:xfrm>
        </p:grpSpPr>
        <p:sp>
          <p:nvSpPr>
            <p:cNvPr id="205" name="Google Shape;338;p24">
              <a:extLst>
                <a:ext uri="{FF2B5EF4-FFF2-40B4-BE49-F238E27FC236}">
                  <a16:creationId xmlns:a16="http://schemas.microsoft.com/office/drawing/2014/main" xmlns="" id="{2F348FF1-F460-CE0E-790F-AF20C9268824}"/>
                </a:ext>
              </a:extLst>
            </p:cNvPr>
            <p:cNvSpPr/>
            <p:nvPr/>
          </p:nvSpPr>
          <p:spPr>
            <a:xfrm>
              <a:off x="317289" y="2299906"/>
              <a:ext cx="72718" cy="56711"/>
            </a:xfrm>
            <a:custGeom>
              <a:avLst/>
              <a:gdLst/>
              <a:ahLst/>
              <a:cxnLst/>
              <a:rect l="l" t="t" r="r" b="b"/>
              <a:pathLst>
                <a:path w="2694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93" y="2100"/>
                    <a:pt x="2693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39;p24">
              <a:extLst>
                <a:ext uri="{FF2B5EF4-FFF2-40B4-BE49-F238E27FC236}">
                  <a16:creationId xmlns:a16="http://schemas.microsoft.com/office/drawing/2014/main" xmlns="" id="{49250C35-3F41-09FA-913C-CD4871DFB8F9}"/>
                </a:ext>
              </a:extLst>
            </p:cNvPr>
            <p:cNvSpPr/>
            <p:nvPr/>
          </p:nvSpPr>
          <p:spPr>
            <a:xfrm>
              <a:off x="373352" y="2187779"/>
              <a:ext cx="72718" cy="56090"/>
            </a:xfrm>
            <a:custGeom>
              <a:avLst/>
              <a:gdLst/>
              <a:ahLst/>
              <a:cxnLst/>
              <a:rect l="l" t="t" r="r" b="b"/>
              <a:pathLst>
                <a:path w="2694" h="2078" extrusionOk="0">
                  <a:moveTo>
                    <a:pt x="1347" y="0"/>
                  </a:moveTo>
                  <a:cubicBezTo>
                    <a:pt x="0" y="0"/>
                    <a:pt x="0" y="2077"/>
                    <a:pt x="1347" y="2077"/>
                  </a:cubicBezTo>
                  <a:cubicBezTo>
                    <a:pt x="2694" y="2077"/>
                    <a:pt x="2694" y="0"/>
                    <a:pt x="1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40;p24">
              <a:extLst>
                <a:ext uri="{FF2B5EF4-FFF2-40B4-BE49-F238E27FC236}">
                  <a16:creationId xmlns:a16="http://schemas.microsoft.com/office/drawing/2014/main" xmlns="" id="{903F5C95-30B4-E332-5BB1-23B78096671B}"/>
                </a:ext>
              </a:extLst>
            </p:cNvPr>
            <p:cNvSpPr/>
            <p:nvPr/>
          </p:nvSpPr>
          <p:spPr>
            <a:xfrm>
              <a:off x="430036" y="2299906"/>
              <a:ext cx="72097" cy="56711"/>
            </a:xfrm>
            <a:custGeom>
              <a:avLst/>
              <a:gdLst/>
              <a:ahLst/>
              <a:cxnLst/>
              <a:rect l="l" t="t" r="r" b="b"/>
              <a:pathLst>
                <a:path w="2671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71" y="2100"/>
                    <a:pt x="2671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41;p24">
              <a:extLst>
                <a:ext uri="{FF2B5EF4-FFF2-40B4-BE49-F238E27FC236}">
                  <a16:creationId xmlns:a16="http://schemas.microsoft.com/office/drawing/2014/main" xmlns="" id="{E88E98D7-2D5F-0770-733A-1E939519F387}"/>
                </a:ext>
              </a:extLst>
            </p:cNvPr>
            <p:cNvSpPr/>
            <p:nvPr/>
          </p:nvSpPr>
          <p:spPr>
            <a:xfrm>
              <a:off x="7518656" y="2759087"/>
              <a:ext cx="1081001" cy="865316"/>
            </a:xfrm>
            <a:custGeom>
              <a:avLst/>
              <a:gdLst/>
              <a:ahLst/>
              <a:cxnLst/>
              <a:rect l="l" t="t" r="r" b="b"/>
              <a:pathLst>
                <a:path w="31500" h="25215" extrusionOk="0">
                  <a:moveTo>
                    <a:pt x="3702" y="1"/>
                  </a:moveTo>
                  <a:cubicBezTo>
                    <a:pt x="2458" y="1"/>
                    <a:pt x="1221" y="88"/>
                    <a:pt x="0" y="266"/>
                  </a:cubicBezTo>
                  <a:cubicBezTo>
                    <a:pt x="1598" y="3256"/>
                    <a:pt x="3653" y="5973"/>
                    <a:pt x="5250" y="8940"/>
                  </a:cubicBezTo>
                  <a:cubicBezTo>
                    <a:pt x="7168" y="12615"/>
                    <a:pt x="9405" y="16518"/>
                    <a:pt x="12691" y="19325"/>
                  </a:cubicBezTo>
                  <a:cubicBezTo>
                    <a:pt x="17462" y="23274"/>
                    <a:pt x="25588" y="24598"/>
                    <a:pt x="31499" y="25214"/>
                  </a:cubicBezTo>
                  <a:cubicBezTo>
                    <a:pt x="31479" y="10329"/>
                    <a:pt x="17249" y="1"/>
                    <a:pt x="370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42;p24">
              <a:extLst>
                <a:ext uri="{FF2B5EF4-FFF2-40B4-BE49-F238E27FC236}">
                  <a16:creationId xmlns:a16="http://schemas.microsoft.com/office/drawing/2014/main" xmlns="" id="{E53FC796-52F9-B622-4019-69F14068CB2A}"/>
                </a:ext>
              </a:extLst>
            </p:cNvPr>
            <p:cNvSpPr/>
            <p:nvPr/>
          </p:nvSpPr>
          <p:spPr>
            <a:xfrm>
              <a:off x="7703289" y="2863243"/>
              <a:ext cx="905810" cy="749872"/>
            </a:xfrm>
            <a:custGeom>
              <a:avLst/>
              <a:gdLst/>
              <a:ahLst/>
              <a:cxnLst/>
              <a:rect l="l" t="t" r="r" b="b"/>
              <a:pathLst>
                <a:path w="26395" h="21851" extrusionOk="0">
                  <a:moveTo>
                    <a:pt x="480" y="1"/>
                  </a:moveTo>
                  <a:cubicBezTo>
                    <a:pt x="186" y="1"/>
                    <a:pt x="0" y="446"/>
                    <a:pt x="304" y="655"/>
                  </a:cubicBezTo>
                  <a:cubicBezTo>
                    <a:pt x="4960" y="3851"/>
                    <a:pt x="8932" y="7845"/>
                    <a:pt x="13406" y="11246"/>
                  </a:cubicBezTo>
                  <a:cubicBezTo>
                    <a:pt x="17674" y="14487"/>
                    <a:pt x="22330" y="17454"/>
                    <a:pt x="25686" y="21723"/>
                  </a:cubicBezTo>
                  <a:cubicBezTo>
                    <a:pt x="25753" y="21813"/>
                    <a:pt x="25835" y="21850"/>
                    <a:pt x="25915" y="21850"/>
                  </a:cubicBezTo>
                  <a:cubicBezTo>
                    <a:pt x="26160" y="21850"/>
                    <a:pt x="26394" y="21501"/>
                    <a:pt x="26188" y="21243"/>
                  </a:cubicBezTo>
                  <a:cubicBezTo>
                    <a:pt x="22970" y="17158"/>
                    <a:pt x="18587" y="14236"/>
                    <a:pt x="14456" y="11177"/>
                  </a:cubicBezTo>
                  <a:cubicBezTo>
                    <a:pt x="9708" y="7640"/>
                    <a:pt x="5554" y="3417"/>
                    <a:pt x="669" y="62"/>
                  </a:cubicBezTo>
                  <a:cubicBezTo>
                    <a:pt x="604" y="19"/>
                    <a:pt x="540" y="1"/>
                    <a:pt x="480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43;p24">
              <a:extLst>
                <a:ext uri="{FF2B5EF4-FFF2-40B4-BE49-F238E27FC236}">
                  <a16:creationId xmlns:a16="http://schemas.microsoft.com/office/drawing/2014/main" xmlns="" id="{D3750A09-3579-2574-2CEF-732AD24A7F3A}"/>
                </a:ext>
              </a:extLst>
            </p:cNvPr>
            <p:cNvSpPr/>
            <p:nvPr/>
          </p:nvSpPr>
          <p:spPr>
            <a:xfrm>
              <a:off x="8499369" y="3500601"/>
              <a:ext cx="13350" cy="12595"/>
            </a:xfrm>
            <a:custGeom>
              <a:avLst/>
              <a:gdLst/>
              <a:ahLst/>
              <a:cxnLst/>
              <a:rect l="l" t="t" r="r" b="b"/>
              <a:pathLst>
                <a:path w="389" h="367" extrusionOk="0">
                  <a:moveTo>
                    <a:pt x="1" y="1"/>
                  </a:moveTo>
                  <a:cubicBezTo>
                    <a:pt x="24" y="138"/>
                    <a:pt x="24" y="252"/>
                    <a:pt x="46" y="366"/>
                  </a:cubicBezTo>
                  <a:cubicBezTo>
                    <a:pt x="161" y="252"/>
                    <a:pt x="275" y="138"/>
                    <a:pt x="389" y="24"/>
                  </a:cubicBezTo>
                  <a:cubicBezTo>
                    <a:pt x="252" y="24"/>
                    <a:pt x="138" y="24"/>
                    <a:pt x="1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44;p24">
              <a:extLst>
                <a:ext uri="{FF2B5EF4-FFF2-40B4-BE49-F238E27FC236}">
                  <a16:creationId xmlns:a16="http://schemas.microsoft.com/office/drawing/2014/main" xmlns="" id="{41294475-3374-19BE-71CE-44891C21EBB8}"/>
                </a:ext>
              </a:extLst>
            </p:cNvPr>
            <p:cNvSpPr/>
            <p:nvPr/>
          </p:nvSpPr>
          <p:spPr>
            <a:xfrm>
              <a:off x="8298848" y="3321357"/>
              <a:ext cx="237374" cy="203640"/>
            </a:xfrm>
            <a:custGeom>
              <a:avLst/>
              <a:gdLst/>
              <a:ahLst/>
              <a:cxnLst/>
              <a:rect l="l" t="t" r="r" b="b"/>
              <a:pathLst>
                <a:path w="6917" h="5934" extrusionOk="0">
                  <a:moveTo>
                    <a:pt x="5844" y="5224"/>
                  </a:moveTo>
                  <a:lnTo>
                    <a:pt x="5844" y="5224"/>
                  </a:lnTo>
                  <a:cubicBezTo>
                    <a:pt x="5981" y="5247"/>
                    <a:pt x="6095" y="5247"/>
                    <a:pt x="6232" y="5247"/>
                  </a:cubicBezTo>
                  <a:cubicBezTo>
                    <a:pt x="6118" y="5361"/>
                    <a:pt x="6004" y="5475"/>
                    <a:pt x="5889" y="5589"/>
                  </a:cubicBezTo>
                  <a:cubicBezTo>
                    <a:pt x="5867" y="5475"/>
                    <a:pt x="5867" y="5361"/>
                    <a:pt x="5844" y="5224"/>
                  </a:cubicBezTo>
                  <a:close/>
                  <a:moveTo>
                    <a:pt x="5509" y="1"/>
                  </a:moveTo>
                  <a:cubicBezTo>
                    <a:pt x="5265" y="1"/>
                    <a:pt x="5029" y="244"/>
                    <a:pt x="5205" y="499"/>
                  </a:cubicBezTo>
                  <a:cubicBezTo>
                    <a:pt x="6163" y="1891"/>
                    <a:pt x="5730" y="3626"/>
                    <a:pt x="5844" y="5224"/>
                  </a:cubicBezTo>
                  <a:cubicBezTo>
                    <a:pt x="4041" y="5155"/>
                    <a:pt x="2237" y="5201"/>
                    <a:pt x="457" y="5064"/>
                  </a:cubicBezTo>
                  <a:cubicBezTo>
                    <a:pt x="450" y="5064"/>
                    <a:pt x="442" y="5064"/>
                    <a:pt x="435" y="5064"/>
                  </a:cubicBezTo>
                  <a:cubicBezTo>
                    <a:pt x="1" y="5064"/>
                    <a:pt x="8" y="5727"/>
                    <a:pt x="457" y="5772"/>
                  </a:cubicBezTo>
                  <a:cubicBezTo>
                    <a:pt x="2374" y="5909"/>
                    <a:pt x="4314" y="5817"/>
                    <a:pt x="6232" y="5931"/>
                  </a:cubicBezTo>
                  <a:cubicBezTo>
                    <a:pt x="6241" y="5933"/>
                    <a:pt x="6250" y="5933"/>
                    <a:pt x="6260" y="5933"/>
                  </a:cubicBezTo>
                  <a:cubicBezTo>
                    <a:pt x="6414" y="5933"/>
                    <a:pt x="6596" y="5761"/>
                    <a:pt x="6574" y="5589"/>
                  </a:cubicBezTo>
                  <a:cubicBezTo>
                    <a:pt x="6323" y="3763"/>
                    <a:pt x="6917" y="1777"/>
                    <a:pt x="5798" y="157"/>
                  </a:cubicBezTo>
                  <a:cubicBezTo>
                    <a:pt x="5722" y="46"/>
                    <a:pt x="5615" y="1"/>
                    <a:pt x="5509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45;p24">
              <a:extLst>
                <a:ext uri="{FF2B5EF4-FFF2-40B4-BE49-F238E27FC236}">
                  <a16:creationId xmlns:a16="http://schemas.microsoft.com/office/drawing/2014/main" xmlns="" id="{AA43A3DB-4994-015D-578B-37EF509A7DDA}"/>
                </a:ext>
              </a:extLst>
            </p:cNvPr>
            <p:cNvSpPr/>
            <p:nvPr/>
          </p:nvSpPr>
          <p:spPr>
            <a:xfrm>
              <a:off x="8397547" y="3413673"/>
              <a:ext cx="14928" cy="14894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0" y="0"/>
                  </a:moveTo>
                  <a:cubicBezTo>
                    <a:pt x="0" y="160"/>
                    <a:pt x="0" y="297"/>
                    <a:pt x="0" y="434"/>
                  </a:cubicBezTo>
                  <a:cubicBezTo>
                    <a:pt x="137" y="320"/>
                    <a:pt x="297" y="206"/>
                    <a:pt x="434" y="92"/>
                  </a:cubicBezTo>
                  <a:cubicBezTo>
                    <a:pt x="297" y="69"/>
                    <a:pt x="137" y="46"/>
                    <a:pt x="0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46;p24">
              <a:extLst>
                <a:ext uri="{FF2B5EF4-FFF2-40B4-BE49-F238E27FC236}">
                  <a16:creationId xmlns:a16="http://schemas.microsoft.com/office/drawing/2014/main" xmlns="" id="{255F576D-2B51-AC84-E08D-5CDB3FB92851}"/>
                </a:ext>
              </a:extLst>
            </p:cNvPr>
            <p:cNvSpPr/>
            <p:nvPr/>
          </p:nvSpPr>
          <p:spPr>
            <a:xfrm>
              <a:off x="8110852" y="3189438"/>
              <a:ext cx="313353" cy="251170"/>
            </a:xfrm>
            <a:custGeom>
              <a:avLst/>
              <a:gdLst/>
              <a:ahLst/>
              <a:cxnLst/>
              <a:rect l="l" t="t" r="r" b="b"/>
              <a:pathLst>
                <a:path w="9131" h="7319" extrusionOk="0">
                  <a:moveTo>
                    <a:pt x="7246" y="0"/>
                  </a:moveTo>
                  <a:cubicBezTo>
                    <a:pt x="7010" y="0"/>
                    <a:pt x="6757" y="260"/>
                    <a:pt x="6916" y="531"/>
                  </a:cubicBezTo>
                  <a:cubicBezTo>
                    <a:pt x="7852" y="2312"/>
                    <a:pt x="8354" y="4503"/>
                    <a:pt x="8354" y="6534"/>
                  </a:cubicBezTo>
                  <a:cubicBezTo>
                    <a:pt x="8491" y="6580"/>
                    <a:pt x="8651" y="6603"/>
                    <a:pt x="8788" y="6626"/>
                  </a:cubicBezTo>
                  <a:cubicBezTo>
                    <a:pt x="8651" y="6740"/>
                    <a:pt x="8491" y="6854"/>
                    <a:pt x="8354" y="6968"/>
                  </a:cubicBezTo>
                  <a:cubicBezTo>
                    <a:pt x="8354" y="6831"/>
                    <a:pt x="8354" y="6694"/>
                    <a:pt x="8354" y="6534"/>
                  </a:cubicBezTo>
                  <a:cubicBezTo>
                    <a:pt x="6091" y="6078"/>
                    <a:pt x="3793" y="5759"/>
                    <a:pt x="1475" y="5759"/>
                  </a:cubicBezTo>
                  <a:cubicBezTo>
                    <a:pt x="1128" y="5759"/>
                    <a:pt x="781" y="5766"/>
                    <a:pt x="434" y="5781"/>
                  </a:cubicBezTo>
                  <a:cubicBezTo>
                    <a:pt x="7" y="5781"/>
                    <a:pt x="1" y="6466"/>
                    <a:pt x="414" y="6466"/>
                  </a:cubicBezTo>
                  <a:cubicBezTo>
                    <a:pt x="420" y="6466"/>
                    <a:pt x="427" y="6466"/>
                    <a:pt x="434" y="6466"/>
                  </a:cubicBezTo>
                  <a:cubicBezTo>
                    <a:pt x="774" y="6452"/>
                    <a:pt x="1113" y="6445"/>
                    <a:pt x="1451" y="6445"/>
                  </a:cubicBezTo>
                  <a:cubicBezTo>
                    <a:pt x="3864" y="6445"/>
                    <a:pt x="6243" y="6790"/>
                    <a:pt x="8606" y="7310"/>
                  </a:cubicBezTo>
                  <a:cubicBezTo>
                    <a:pt x="8632" y="7316"/>
                    <a:pt x="8658" y="7318"/>
                    <a:pt x="8684" y="7318"/>
                  </a:cubicBezTo>
                  <a:cubicBezTo>
                    <a:pt x="8879" y="7318"/>
                    <a:pt x="9039" y="7170"/>
                    <a:pt x="9039" y="6968"/>
                  </a:cubicBezTo>
                  <a:cubicBezTo>
                    <a:pt x="9131" y="4685"/>
                    <a:pt x="8583" y="2175"/>
                    <a:pt x="7510" y="166"/>
                  </a:cubicBezTo>
                  <a:cubicBezTo>
                    <a:pt x="7448" y="49"/>
                    <a:pt x="7349" y="0"/>
                    <a:pt x="724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47;p24">
              <a:extLst>
                <a:ext uri="{FF2B5EF4-FFF2-40B4-BE49-F238E27FC236}">
                  <a16:creationId xmlns:a16="http://schemas.microsoft.com/office/drawing/2014/main" xmlns="" id="{0530792B-3FF1-197F-4A59-CA063F731A2E}"/>
                </a:ext>
              </a:extLst>
            </p:cNvPr>
            <p:cNvSpPr/>
            <p:nvPr/>
          </p:nvSpPr>
          <p:spPr>
            <a:xfrm>
              <a:off x="7986346" y="3024401"/>
              <a:ext cx="249076" cy="266338"/>
            </a:xfrm>
            <a:custGeom>
              <a:avLst/>
              <a:gdLst/>
              <a:ahLst/>
              <a:cxnLst/>
              <a:rect l="l" t="t" r="r" b="b"/>
              <a:pathLst>
                <a:path w="7258" h="7761" extrusionOk="0">
                  <a:moveTo>
                    <a:pt x="5332" y="1"/>
                  </a:moveTo>
                  <a:cubicBezTo>
                    <a:pt x="5104" y="1"/>
                    <a:pt x="4857" y="257"/>
                    <a:pt x="4998" y="524"/>
                  </a:cubicBezTo>
                  <a:cubicBezTo>
                    <a:pt x="5774" y="2168"/>
                    <a:pt x="6116" y="4130"/>
                    <a:pt x="6276" y="5934"/>
                  </a:cubicBezTo>
                  <a:cubicBezTo>
                    <a:pt x="6299" y="6230"/>
                    <a:pt x="6299" y="6527"/>
                    <a:pt x="6276" y="6824"/>
                  </a:cubicBezTo>
                  <a:cubicBezTo>
                    <a:pt x="6276" y="6938"/>
                    <a:pt x="5888" y="6967"/>
                    <a:pt x="5477" y="6967"/>
                  </a:cubicBezTo>
                  <a:cubicBezTo>
                    <a:pt x="5066" y="6967"/>
                    <a:pt x="4633" y="6938"/>
                    <a:pt x="4541" y="6938"/>
                  </a:cubicBezTo>
                  <a:cubicBezTo>
                    <a:pt x="3195" y="6961"/>
                    <a:pt x="1825" y="7006"/>
                    <a:pt x="456" y="7052"/>
                  </a:cubicBezTo>
                  <a:cubicBezTo>
                    <a:pt x="29" y="7075"/>
                    <a:pt x="0" y="7760"/>
                    <a:pt x="434" y="7760"/>
                  </a:cubicBezTo>
                  <a:cubicBezTo>
                    <a:pt x="441" y="7760"/>
                    <a:pt x="448" y="7760"/>
                    <a:pt x="456" y="7760"/>
                  </a:cubicBezTo>
                  <a:cubicBezTo>
                    <a:pt x="2215" y="7700"/>
                    <a:pt x="3991" y="7641"/>
                    <a:pt x="5755" y="7641"/>
                  </a:cubicBezTo>
                  <a:cubicBezTo>
                    <a:pt x="6028" y="7641"/>
                    <a:pt x="6301" y="7643"/>
                    <a:pt x="6573" y="7646"/>
                  </a:cubicBezTo>
                  <a:cubicBezTo>
                    <a:pt x="6710" y="7646"/>
                    <a:pt x="6892" y="7531"/>
                    <a:pt x="6915" y="7395"/>
                  </a:cubicBezTo>
                  <a:cubicBezTo>
                    <a:pt x="7258" y="5089"/>
                    <a:pt x="6573" y="2259"/>
                    <a:pt x="5591" y="182"/>
                  </a:cubicBezTo>
                  <a:cubicBezTo>
                    <a:pt x="5534" y="54"/>
                    <a:pt x="5435" y="1"/>
                    <a:pt x="53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48;p24">
              <a:extLst>
                <a:ext uri="{FF2B5EF4-FFF2-40B4-BE49-F238E27FC236}">
                  <a16:creationId xmlns:a16="http://schemas.microsoft.com/office/drawing/2014/main" xmlns="" id="{F392C943-42A0-F4AC-0DEC-1FFC76D4B81F}"/>
                </a:ext>
              </a:extLst>
            </p:cNvPr>
            <p:cNvSpPr/>
            <p:nvPr/>
          </p:nvSpPr>
          <p:spPr>
            <a:xfrm>
              <a:off x="8052099" y="3135592"/>
              <a:ext cx="11771" cy="117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" y="0"/>
                  </a:moveTo>
                  <a:cubicBezTo>
                    <a:pt x="1" y="114"/>
                    <a:pt x="1" y="229"/>
                    <a:pt x="1" y="343"/>
                  </a:cubicBezTo>
                  <a:cubicBezTo>
                    <a:pt x="115" y="229"/>
                    <a:pt x="229" y="114"/>
                    <a:pt x="34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49;p24">
              <a:extLst>
                <a:ext uri="{FF2B5EF4-FFF2-40B4-BE49-F238E27FC236}">
                  <a16:creationId xmlns:a16="http://schemas.microsoft.com/office/drawing/2014/main" xmlns="" id="{79FF1C52-0131-A68E-3EB1-9A1B72BB26B2}"/>
                </a:ext>
              </a:extLst>
            </p:cNvPr>
            <p:cNvSpPr/>
            <p:nvPr/>
          </p:nvSpPr>
          <p:spPr>
            <a:xfrm>
              <a:off x="7857069" y="2965614"/>
              <a:ext cx="220902" cy="194271"/>
            </a:xfrm>
            <a:custGeom>
              <a:avLst/>
              <a:gdLst/>
              <a:ahLst/>
              <a:cxnLst/>
              <a:rect l="l" t="t" r="r" b="b"/>
              <a:pathLst>
                <a:path w="6437" h="5661" extrusionOk="0">
                  <a:moveTo>
                    <a:pt x="5963" y="0"/>
                  </a:moveTo>
                  <a:cubicBezTo>
                    <a:pt x="5792" y="0"/>
                    <a:pt x="5626" y="114"/>
                    <a:pt x="5638" y="343"/>
                  </a:cubicBezTo>
                  <a:cubicBezTo>
                    <a:pt x="5684" y="1872"/>
                    <a:pt x="5729" y="3401"/>
                    <a:pt x="5684" y="4953"/>
                  </a:cubicBezTo>
                  <a:lnTo>
                    <a:pt x="6026" y="4953"/>
                  </a:lnTo>
                  <a:cubicBezTo>
                    <a:pt x="5912" y="5067"/>
                    <a:pt x="5798" y="5182"/>
                    <a:pt x="5684" y="5296"/>
                  </a:cubicBezTo>
                  <a:cubicBezTo>
                    <a:pt x="5684" y="5182"/>
                    <a:pt x="5684" y="5067"/>
                    <a:pt x="5684" y="4953"/>
                  </a:cubicBezTo>
                  <a:cubicBezTo>
                    <a:pt x="5105" y="4923"/>
                    <a:pt x="4525" y="4913"/>
                    <a:pt x="3942" y="4913"/>
                  </a:cubicBezTo>
                  <a:cubicBezTo>
                    <a:pt x="2777" y="4913"/>
                    <a:pt x="1605" y="4953"/>
                    <a:pt x="434" y="4953"/>
                  </a:cubicBezTo>
                  <a:cubicBezTo>
                    <a:pt x="0" y="4953"/>
                    <a:pt x="0" y="5661"/>
                    <a:pt x="434" y="5661"/>
                  </a:cubicBezTo>
                  <a:cubicBezTo>
                    <a:pt x="1771" y="5661"/>
                    <a:pt x="3096" y="5603"/>
                    <a:pt x="4426" y="5603"/>
                  </a:cubicBezTo>
                  <a:cubicBezTo>
                    <a:pt x="4958" y="5603"/>
                    <a:pt x="5491" y="5612"/>
                    <a:pt x="6026" y="5638"/>
                  </a:cubicBezTo>
                  <a:cubicBezTo>
                    <a:pt x="6036" y="5639"/>
                    <a:pt x="6047" y="5640"/>
                    <a:pt x="6057" y="5640"/>
                  </a:cubicBezTo>
                  <a:cubicBezTo>
                    <a:pt x="6226" y="5640"/>
                    <a:pt x="6368" y="5468"/>
                    <a:pt x="6368" y="5296"/>
                  </a:cubicBezTo>
                  <a:cubicBezTo>
                    <a:pt x="6437" y="3652"/>
                    <a:pt x="6391" y="1986"/>
                    <a:pt x="6323" y="343"/>
                  </a:cubicBezTo>
                  <a:cubicBezTo>
                    <a:pt x="6311" y="114"/>
                    <a:pt x="6134" y="0"/>
                    <a:pt x="596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50;p24">
              <a:extLst>
                <a:ext uri="{FF2B5EF4-FFF2-40B4-BE49-F238E27FC236}">
                  <a16:creationId xmlns:a16="http://schemas.microsoft.com/office/drawing/2014/main" xmlns="" id="{998EA879-EDA0-C106-F997-B8AB54BF31CD}"/>
                </a:ext>
              </a:extLst>
            </p:cNvPr>
            <p:cNvSpPr/>
            <p:nvPr/>
          </p:nvSpPr>
          <p:spPr>
            <a:xfrm>
              <a:off x="7876630" y="2995368"/>
              <a:ext cx="14928" cy="10227"/>
            </a:xfrm>
            <a:custGeom>
              <a:avLst/>
              <a:gdLst/>
              <a:ahLst/>
              <a:cxnLst/>
              <a:rect l="l" t="t" r="r" b="b"/>
              <a:pathLst>
                <a:path w="435" h="298" extrusionOk="0">
                  <a:moveTo>
                    <a:pt x="46" y="1"/>
                  </a:moveTo>
                  <a:cubicBezTo>
                    <a:pt x="23" y="92"/>
                    <a:pt x="23" y="183"/>
                    <a:pt x="1" y="297"/>
                  </a:cubicBezTo>
                  <a:cubicBezTo>
                    <a:pt x="160" y="206"/>
                    <a:pt x="297" y="138"/>
                    <a:pt x="434" y="46"/>
                  </a:cubicBezTo>
                  <a:cubicBezTo>
                    <a:pt x="297" y="23"/>
                    <a:pt x="183" y="23"/>
                    <a:pt x="46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51;p24">
              <a:extLst>
                <a:ext uri="{FF2B5EF4-FFF2-40B4-BE49-F238E27FC236}">
                  <a16:creationId xmlns:a16="http://schemas.microsoft.com/office/drawing/2014/main" xmlns="" id="{9074D206-19DF-586A-5622-592844E17FEB}"/>
                </a:ext>
              </a:extLst>
            </p:cNvPr>
            <p:cNvSpPr/>
            <p:nvPr/>
          </p:nvSpPr>
          <p:spPr>
            <a:xfrm>
              <a:off x="7734861" y="2834587"/>
              <a:ext cx="173132" cy="185555"/>
            </a:xfrm>
            <a:custGeom>
              <a:avLst/>
              <a:gdLst/>
              <a:ahLst/>
              <a:cxnLst/>
              <a:rect l="l" t="t" r="r" b="b"/>
              <a:pathLst>
                <a:path w="5045" h="5407" extrusionOk="0">
                  <a:moveTo>
                    <a:pt x="3832" y="1"/>
                  </a:moveTo>
                  <a:cubicBezTo>
                    <a:pt x="3658" y="1"/>
                    <a:pt x="3493" y="109"/>
                    <a:pt x="3515" y="326"/>
                  </a:cubicBezTo>
                  <a:cubicBezTo>
                    <a:pt x="3629" y="1787"/>
                    <a:pt x="4269" y="3225"/>
                    <a:pt x="4177" y="4686"/>
                  </a:cubicBezTo>
                  <a:cubicBezTo>
                    <a:pt x="4314" y="4708"/>
                    <a:pt x="4428" y="4708"/>
                    <a:pt x="4565" y="4731"/>
                  </a:cubicBezTo>
                  <a:cubicBezTo>
                    <a:pt x="4428" y="4823"/>
                    <a:pt x="4291" y="4891"/>
                    <a:pt x="4132" y="4982"/>
                  </a:cubicBezTo>
                  <a:cubicBezTo>
                    <a:pt x="4154" y="4868"/>
                    <a:pt x="4154" y="4777"/>
                    <a:pt x="4177" y="4686"/>
                  </a:cubicBezTo>
                  <a:cubicBezTo>
                    <a:pt x="3477" y="4597"/>
                    <a:pt x="2785" y="4550"/>
                    <a:pt x="2091" y="4550"/>
                  </a:cubicBezTo>
                  <a:cubicBezTo>
                    <a:pt x="1541" y="4550"/>
                    <a:pt x="990" y="4579"/>
                    <a:pt x="434" y="4640"/>
                  </a:cubicBezTo>
                  <a:cubicBezTo>
                    <a:pt x="14" y="4684"/>
                    <a:pt x="1" y="5327"/>
                    <a:pt x="393" y="5327"/>
                  </a:cubicBezTo>
                  <a:cubicBezTo>
                    <a:pt x="406" y="5327"/>
                    <a:pt x="420" y="5326"/>
                    <a:pt x="434" y="5325"/>
                  </a:cubicBezTo>
                  <a:cubicBezTo>
                    <a:pt x="1029" y="5263"/>
                    <a:pt x="1619" y="5229"/>
                    <a:pt x="2209" y="5229"/>
                  </a:cubicBezTo>
                  <a:cubicBezTo>
                    <a:pt x="2932" y="5229"/>
                    <a:pt x="3654" y="5280"/>
                    <a:pt x="4383" y="5393"/>
                  </a:cubicBezTo>
                  <a:cubicBezTo>
                    <a:pt x="4414" y="5402"/>
                    <a:pt x="4448" y="5407"/>
                    <a:pt x="4483" y="5407"/>
                  </a:cubicBezTo>
                  <a:cubicBezTo>
                    <a:pt x="4625" y="5407"/>
                    <a:pt x="4780" y="5330"/>
                    <a:pt x="4816" y="5165"/>
                  </a:cubicBezTo>
                  <a:cubicBezTo>
                    <a:pt x="5045" y="3476"/>
                    <a:pt x="4337" y="1969"/>
                    <a:pt x="4200" y="326"/>
                  </a:cubicBezTo>
                  <a:cubicBezTo>
                    <a:pt x="4189" y="109"/>
                    <a:pt x="4006" y="1"/>
                    <a:pt x="38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52;p24">
              <a:extLst>
                <a:ext uri="{FF2B5EF4-FFF2-40B4-BE49-F238E27FC236}">
                  <a16:creationId xmlns:a16="http://schemas.microsoft.com/office/drawing/2014/main" xmlns="" id="{E0BD3FD9-2FD2-14C0-5CD3-3275AAC57683}"/>
                </a:ext>
              </a:extLst>
            </p:cNvPr>
            <p:cNvSpPr/>
            <p:nvPr/>
          </p:nvSpPr>
          <p:spPr>
            <a:xfrm>
              <a:off x="7977697" y="292958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53;p24">
              <a:extLst>
                <a:ext uri="{FF2B5EF4-FFF2-40B4-BE49-F238E27FC236}">
                  <a16:creationId xmlns:a16="http://schemas.microsoft.com/office/drawing/2014/main" xmlns="" id="{2B1F2043-4D36-6EB4-46FF-DE829822A8F0}"/>
                </a:ext>
              </a:extLst>
            </p:cNvPr>
            <p:cNvSpPr/>
            <p:nvPr/>
          </p:nvSpPr>
          <p:spPr>
            <a:xfrm>
              <a:off x="7935383" y="289196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1"/>
                    <a:pt x="685" y="1051"/>
                  </a:cubicBezTo>
                  <a:cubicBezTo>
                    <a:pt x="1347" y="1051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54;p24">
              <a:extLst>
                <a:ext uri="{FF2B5EF4-FFF2-40B4-BE49-F238E27FC236}">
                  <a16:creationId xmlns:a16="http://schemas.microsoft.com/office/drawing/2014/main" xmlns="" id="{9A9C24D0-4781-EF01-FC51-03F42028F294}"/>
                </a:ext>
              </a:extLst>
            </p:cNvPr>
            <p:cNvSpPr/>
            <p:nvPr/>
          </p:nvSpPr>
          <p:spPr>
            <a:xfrm>
              <a:off x="7987101" y="2880230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55;p24">
              <a:extLst>
                <a:ext uri="{FF2B5EF4-FFF2-40B4-BE49-F238E27FC236}">
                  <a16:creationId xmlns:a16="http://schemas.microsoft.com/office/drawing/2014/main" xmlns="" id="{89111D2F-B391-97F6-0D1C-B34FE9C3A7AD}"/>
                </a:ext>
              </a:extLst>
            </p:cNvPr>
            <p:cNvSpPr/>
            <p:nvPr/>
          </p:nvSpPr>
          <p:spPr>
            <a:xfrm>
              <a:off x="7900138" y="326092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56;p24">
              <a:extLst>
                <a:ext uri="{FF2B5EF4-FFF2-40B4-BE49-F238E27FC236}">
                  <a16:creationId xmlns:a16="http://schemas.microsoft.com/office/drawing/2014/main" xmlns="" id="{1E23FF4D-3987-C1DF-73E2-2E056BA5133A}"/>
                </a:ext>
              </a:extLst>
            </p:cNvPr>
            <p:cNvSpPr/>
            <p:nvPr/>
          </p:nvSpPr>
          <p:spPr>
            <a:xfrm>
              <a:off x="7853122" y="3226467"/>
              <a:ext cx="46260" cy="36033"/>
            </a:xfrm>
            <a:custGeom>
              <a:avLst/>
              <a:gdLst/>
              <a:ahLst/>
              <a:cxnLst/>
              <a:rect l="l" t="t" r="r" b="b"/>
              <a:pathLst>
                <a:path w="1348" h="1050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8" y="1050"/>
                    <a:pt x="1348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57;p24">
              <a:extLst>
                <a:ext uri="{FF2B5EF4-FFF2-40B4-BE49-F238E27FC236}">
                  <a16:creationId xmlns:a16="http://schemas.microsoft.com/office/drawing/2014/main" xmlns="" id="{7D13CCC0-94AB-2750-56A8-CF747300F3D5}"/>
                </a:ext>
              </a:extLst>
            </p:cNvPr>
            <p:cNvSpPr/>
            <p:nvPr/>
          </p:nvSpPr>
          <p:spPr>
            <a:xfrm>
              <a:off x="7915032" y="320845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58;p24">
              <a:extLst>
                <a:ext uri="{FF2B5EF4-FFF2-40B4-BE49-F238E27FC236}">
                  <a16:creationId xmlns:a16="http://schemas.microsoft.com/office/drawing/2014/main" xmlns="" id="{880069B6-0987-2B02-DC7F-76BE892309AF}"/>
                </a:ext>
              </a:extLst>
            </p:cNvPr>
            <p:cNvSpPr/>
            <p:nvPr/>
          </p:nvSpPr>
          <p:spPr>
            <a:xfrm>
              <a:off x="7628338" y="2838705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47" y="1051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59;p24">
              <a:extLst>
                <a:ext uri="{FF2B5EF4-FFF2-40B4-BE49-F238E27FC236}">
                  <a16:creationId xmlns:a16="http://schemas.microsoft.com/office/drawing/2014/main" xmlns="" id="{9B3B70AD-5C9B-78B3-08D2-1D7B6F27352B}"/>
                </a:ext>
              </a:extLst>
            </p:cNvPr>
            <p:cNvSpPr/>
            <p:nvPr/>
          </p:nvSpPr>
          <p:spPr>
            <a:xfrm>
              <a:off x="7657302" y="2812074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2" y="0"/>
                  </a:moveTo>
                  <a:cubicBezTo>
                    <a:pt x="1" y="0"/>
                    <a:pt x="1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60;p24">
              <a:extLst>
                <a:ext uri="{FF2B5EF4-FFF2-40B4-BE49-F238E27FC236}">
                  <a16:creationId xmlns:a16="http://schemas.microsoft.com/office/drawing/2014/main" xmlns="" id="{2D27ACB4-FB51-B31E-7558-FB98B8B11269}"/>
                </a:ext>
              </a:extLst>
            </p:cNvPr>
            <p:cNvSpPr/>
            <p:nvPr/>
          </p:nvSpPr>
          <p:spPr>
            <a:xfrm>
              <a:off x="8204850" y="2991456"/>
              <a:ext cx="45471" cy="36068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24" y="1050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61;p24">
              <a:extLst>
                <a:ext uri="{FF2B5EF4-FFF2-40B4-BE49-F238E27FC236}">
                  <a16:creationId xmlns:a16="http://schemas.microsoft.com/office/drawing/2014/main" xmlns="" id="{04D3A784-97DE-FE4B-1A26-73CB034AE782}"/>
                </a:ext>
              </a:extLst>
            </p:cNvPr>
            <p:cNvSpPr/>
            <p:nvPr/>
          </p:nvSpPr>
          <p:spPr>
            <a:xfrm>
              <a:off x="8165693" y="2959334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62;p24">
              <a:extLst>
                <a:ext uri="{FF2B5EF4-FFF2-40B4-BE49-F238E27FC236}">
                  <a16:creationId xmlns:a16="http://schemas.microsoft.com/office/drawing/2014/main" xmlns="" id="{091D980B-9101-4148-6085-8393DAF28BCE}"/>
                </a:ext>
              </a:extLst>
            </p:cNvPr>
            <p:cNvSpPr/>
            <p:nvPr/>
          </p:nvSpPr>
          <p:spPr>
            <a:xfrm>
              <a:off x="8076397" y="3430901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63;p24">
              <a:extLst>
                <a:ext uri="{FF2B5EF4-FFF2-40B4-BE49-F238E27FC236}">
                  <a16:creationId xmlns:a16="http://schemas.microsoft.com/office/drawing/2014/main" xmlns="" id="{67B777CA-0FA2-5F39-CDA2-D3317370AEAD}"/>
                </a:ext>
              </a:extLst>
            </p:cNvPr>
            <p:cNvSpPr/>
            <p:nvPr/>
          </p:nvSpPr>
          <p:spPr>
            <a:xfrm>
              <a:off x="8028591" y="341367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64;p24">
              <a:extLst>
                <a:ext uri="{FF2B5EF4-FFF2-40B4-BE49-F238E27FC236}">
                  <a16:creationId xmlns:a16="http://schemas.microsoft.com/office/drawing/2014/main" xmlns="" id="{2FB254D8-9576-DD26-B83D-7C6D1EB59CBA}"/>
                </a:ext>
              </a:extLst>
            </p:cNvPr>
            <p:cNvSpPr/>
            <p:nvPr/>
          </p:nvSpPr>
          <p:spPr>
            <a:xfrm>
              <a:off x="7391747" y="1888467"/>
              <a:ext cx="1766390" cy="973004"/>
            </a:xfrm>
            <a:custGeom>
              <a:avLst/>
              <a:gdLst/>
              <a:ahLst/>
              <a:cxnLst/>
              <a:rect l="l" t="t" r="r" b="b"/>
              <a:pathLst>
                <a:path w="51472" h="28353" extrusionOk="0">
                  <a:moveTo>
                    <a:pt x="15357" y="1"/>
                  </a:moveTo>
                  <a:cubicBezTo>
                    <a:pt x="9974" y="1"/>
                    <a:pt x="4681" y="665"/>
                    <a:pt x="1" y="2034"/>
                  </a:cubicBezTo>
                  <a:cubicBezTo>
                    <a:pt x="8058" y="10662"/>
                    <a:pt x="11938" y="20385"/>
                    <a:pt x="24173" y="24836"/>
                  </a:cubicBezTo>
                  <a:cubicBezTo>
                    <a:pt x="29410" y="26673"/>
                    <a:pt x="35752" y="28352"/>
                    <a:pt x="42537" y="28352"/>
                  </a:cubicBezTo>
                  <a:cubicBezTo>
                    <a:pt x="45451" y="28352"/>
                    <a:pt x="48447" y="28042"/>
                    <a:pt x="51472" y="27302"/>
                  </a:cubicBezTo>
                  <a:lnTo>
                    <a:pt x="51472" y="14268"/>
                  </a:lnTo>
                  <a:cubicBezTo>
                    <a:pt x="47797" y="10023"/>
                    <a:pt x="43734" y="6508"/>
                    <a:pt x="37526" y="3974"/>
                  </a:cubicBezTo>
                  <a:cubicBezTo>
                    <a:pt x="30977" y="1366"/>
                    <a:pt x="23074" y="1"/>
                    <a:pt x="15357" y="1"/>
                  </a:cubicBezTo>
                  <a:close/>
                </a:path>
              </a:pathLst>
            </a:custGeom>
            <a:solidFill>
              <a:srgbClr val="0B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65;p24">
              <a:extLst>
                <a:ext uri="{FF2B5EF4-FFF2-40B4-BE49-F238E27FC236}">
                  <a16:creationId xmlns:a16="http://schemas.microsoft.com/office/drawing/2014/main" xmlns="" id="{D4EA9389-8747-98C2-2642-D7525270FCC8}"/>
                </a:ext>
              </a:extLst>
            </p:cNvPr>
            <p:cNvSpPr/>
            <p:nvPr/>
          </p:nvSpPr>
          <p:spPr>
            <a:xfrm>
              <a:off x="7641825" y="2051170"/>
              <a:ext cx="1516319" cy="632472"/>
            </a:xfrm>
            <a:custGeom>
              <a:avLst/>
              <a:gdLst/>
              <a:ahLst/>
              <a:cxnLst/>
              <a:rect l="l" t="t" r="r" b="b"/>
              <a:pathLst>
                <a:path w="44185" h="18430" extrusionOk="0">
                  <a:moveTo>
                    <a:pt x="508" y="1"/>
                  </a:moveTo>
                  <a:cubicBezTo>
                    <a:pt x="134" y="1"/>
                    <a:pt x="0" y="587"/>
                    <a:pt x="406" y="694"/>
                  </a:cubicBezTo>
                  <a:cubicBezTo>
                    <a:pt x="9308" y="2817"/>
                    <a:pt x="17274" y="7587"/>
                    <a:pt x="25377" y="11650"/>
                  </a:cubicBezTo>
                  <a:cubicBezTo>
                    <a:pt x="31311" y="14640"/>
                    <a:pt x="37588" y="17448"/>
                    <a:pt x="44185" y="18429"/>
                  </a:cubicBezTo>
                  <a:lnTo>
                    <a:pt x="44185" y="17722"/>
                  </a:lnTo>
                  <a:cubicBezTo>
                    <a:pt x="37429" y="16694"/>
                    <a:pt x="31015" y="13727"/>
                    <a:pt x="24943" y="10669"/>
                  </a:cubicBezTo>
                  <a:cubicBezTo>
                    <a:pt x="17046" y="6674"/>
                    <a:pt x="9262" y="2086"/>
                    <a:pt x="589" y="9"/>
                  </a:cubicBezTo>
                  <a:cubicBezTo>
                    <a:pt x="561" y="3"/>
                    <a:pt x="534" y="1"/>
                    <a:pt x="50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66;p24">
              <a:extLst>
                <a:ext uri="{FF2B5EF4-FFF2-40B4-BE49-F238E27FC236}">
                  <a16:creationId xmlns:a16="http://schemas.microsoft.com/office/drawing/2014/main" xmlns="" id="{75DC3834-6F66-0F3C-3C64-421A1E7209CB}"/>
                </a:ext>
              </a:extLst>
            </p:cNvPr>
            <p:cNvSpPr/>
            <p:nvPr/>
          </p:nvSpPr>
          <p:spPr>
            <a:xfrm>
              <a:off x="8114765" y="2241808"/>
              <a:ext cx="21174" cy="18051"/>
            </a:xfrm>
            <a:custGeom>
              <a:avLst/>
              <a:gdLst/>
              <a:ahLst/>
              <a:cxnLst/>
              <a:rect l="l" t="t" r="r" b="b"/>
              <a:pathLst>
                <a:path w="617" h="526" extrusionOk="0">
                  <a:moveTo>
                    <a:pt x="617" y="1"/>
                  </a:moveTo>
                  <a:lnTo>
                    <a:pt x="617" y="1"/>
                  </a:lnTo>
                  <a:cubicBezTo>
                    <a:pt x="411" y="24"/>
                    <a:pt x="206" y="24"/>
                    <a:pt x="1" y="24"/>
                  </a:cubicBezTo>
                  <a:cubicBezTo>
                    <a:pt x="115" y="206"/>
                    <a:pt x="206" y="366"/>
                    <a:pt x="297" y="526"/>
                  </a:cubicBezTo>
                  <a:cubicBezTo>
                    <a:pt x="411" y="366"/>
                    <a:pt x="503" y="183"/>
                    <a:pt x="617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67;p24">
              <a:extLst>
                <a:ext uri="{FF2B5EF4-FFF2-40B4-BE49-F238E27FC236}">
                  <a16:creationId xmlns:a16="http://schemas.microsoft.com/office/drawing/2014/main" xmlns="" id="{D8219A4A-CD47-D784-99E5-D0FC05EB80E7}"/>
                </a:ext>
              </a:extLst>
            </p:cNvPr>
            <p:cNvSpPr/>
            <p:nvPr/>
          </p:nvSpPr>
          <p:spPr>
            <a:xfrm>
              <a:off x="7777142" y="1994922"/>
              <a:ext cx="372894" cy="291527"/>
            </a:xfrm>
            <a:custGeom>
              <a:avLst/>
              <a:gdLst/>
              <a:ahLst/>
              <a:cxnLst/>
              <a:rect l="l" t="t" r="r" b="b"/>
              <a:pathLst>
                <a:path w="10866" h="8495" extrusionOk="0">
                  <a:moveTo>
                    <a:pt x="5735" y="0"/>
                  </a:moveTo>
                  <a:cubicBezTo>
                    <a:pt x="5479" y="0"/>
                    <a:pt x="5232" y="248"/>
                    <a:pt x="5410" y="507"/>
                  </a:cubicBezTo>
                  <a:cubicBezTo>
                    <a:pt x="7031" y="2653"/>
                    <a:pt x="8515" y="4889"/>
                    <a:pt x="9839" y="7218"/>
                  </a:cubicBezTo>
                  <a:cubicBezTo>
                    <a:pt x="10044" y="7218"/>
                    <a:pt x="10249" y="7218"/>
                    <a:pt x="10455" y="7195"/>
                  </a:cubicBezTo>
                  <a:lnTo>
                    <a:pt x="10455" y="7195"/>
                  </a:lnTo>
                  <a:cubicBezTo>
                    <a:pt x="10341" y="7377"/>
                    <a:pt x="10249" y="7560"/>
                    <a:pt x="10135" y="7720"/>
                  </a:cubicBezTo>
                  <a:cubicBezTo>
                    <a:pt x="10044" y="7560"/>
                    <a:pt x="9953" y="7400"/>
                    <a:pt x="9839" y="7218"/>
                  </a:cubicBezTo>
                  <a:cubicBezTo>
                    <a:pt x="7139" y="7316"/>
                    <a:pt x="4440" y="7806"/>
                    <a:pt x="1726" y="7806"/>
                  </a:cubicBezTo>
                  <a:cubicBezTo>
                    <a:pt x="1296" y="7806"/>
                    <a:pt x="865" y="7793"/>
                    <a:pt x="435" y="7765"/>
                  </a:cubicBezTo>
                  <a:cubicBezTo>
                    <a:pt x="427" y="7765"/>
                    <a:pt x="420" y="7765"/>
                    <a:pt x="414" y="7765"/>
                  </a:cubicBezTo>
                  <a:cubicBezTo>
                    <a:pt x="1" y="7765"/>
                    <a:pt x="8" y="8428"/>
                    <a:pt x="435" y="8450"/>
                  </a:cubicBezTo>
                  <a:cubicBezTo>
                    <a:pt x="886" y="8481"/>
                    <a:pt x="1337" y="8494"/>
                    <a:pt x="1787" y="8494"/>
                  </a:cubicBezTo>
                  <a:cubicBezTo>
                    <a:pt x="4681" y="8494"/>
                    <a:pt x="7551" y="7942"/>
                    <a:pt x="10455" y="7902"/>
                  </a:cubicBezTo>
                  <a:cubicBezTo>
                    <a:pt x="10706" y="7902"/>
                    <a:pt x="10866" y="7606"/>
                    <a:pt x="10752" y="7377"/>
                  </a:cubicBezTo>
                  <a:cubicBezTo>
                    <a:pt x="9336" y="4867"/>
                    <a:pt x="7739" y="2470"/>
                    <a:pt x="6027" y="142"/>
                  </a:cubicBezTo>
                  <a:cubicBezTo>
                    <a:pt x="5947" y="42"/>
                    <a:pt x="5840" y="0"/>
                    <a:pt x="573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68;p24">
              <a:extLst>
                <a:ext uri="{FF2B5EF4-FFF2-40B4-BE49-F238E27FC236}">
                  <a16:creationId xmlns:a16="http://schemas.microsoft.com/office/drawing/2014/main" xmlns="" id="{EE6D7652-05DC-17C1-C257-C4325F1D4EFA}"/>
                </a:ext>
              </a:extLst>
            </p:cNvPr>
            <p:cNvSpPr/>
            <p:nvPr/>
          </p:nvSpPr>
          <p:spPr>
            <a:xfrm>
              <a:off x="8345864" y="2356980"/>
              <a:ext cx="15683" cy="18051"/>
            </a:xfrm>
            <a:custGeom>
              <a:avLst/>
              <a:gdLst/>
              <a:ahLst/>
              <a:cxnLst/>
              <a:rect l="l" t="t" r="r" b="b"/>
              <a:pathLst>
                <a:path w="457" h="526" extrusionOk="0">
                  <a:moveTo>
                    <a:pt x="457" y="0"/>
                  </a:moveTo>
                  <a:cubicBezTo>
                    <a:pt x="297" y="46"/>
                    <a:pt x="160" y="91"/>
                    <a:pt x="0" y="114"/>
                  </a:cubicBezTo>
                  <a:cubicBezTo>
                    <a:pt x="91" y="251"/>
                    <a:pt x="160" y="388"/>
                    <a:pt x="251" y="525"/>
                  </a:cubicBezTo>
                  <a:cubicBezTo>
                    <a:pt x="320" y="342"/>
                    <a:pt x="388" y="183"/>
                    <a:pt x="457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69;p24">
              <a:extLst>
                <a:ext uri="{FF2B5EF4-FFF2-40B4-BE49-F238E27FC236}">
                  <a16:creationId xmlns:a16="http://schemas.microsoft.com/office/drawing/2014/main" xmlns="" id="{A13DBAB0-1FAB-DFD6-6A70-89D3762CE3A6}"/>
                </a:ext>
              </a:extLst>
            </p:cNvPr>
            <p:cNvSpPr/>
            <p:nvPr/>
          </p:nvSpPr>
          <p:spPr>
            <a:xfrm>
              <a:off x="7946537" y="2080546"/>
              <a:ext cx="432229" cy="365687"/>
            </a:xfrm>
            <a:custGeom>
              <a:avLst/>
              <a:gdLst/>
              <a:ahLst/>
              <a:cxnLst/>
              <a:rect l="l" t="t" r="r" b="b"/>
              <a:pathLst>
                <a:path w="12595" h="10656" extrusionOk="0">
                  <a:moveTo>
                    <a:pt x="9113" y="1"/>
                  </a:moveTo>
                  <a:cubicBezTo>
                    <a:pt x="8896" y="1"/>
                    <a:pt x="8687" y="171"/>
                    <a:pt x="8783" y="431"/>
                  </a:cubicBezTo>
                  <a:cubicBezTo>
                    <a:pt x="9787" y="3011"/>
                    <a:pt x="10244" y="5773"/>
                    <a:pt x="11636" y="8169"/>
                  </a:cubicBezTo>
                  <a:cubicBezTo>
                    <a:pt x="11796" y="8146"/>
                    <a:pt x="11933" y="8101"/>
                    <a:pt x="12093" y="8055"/>
                  </a:cubicBezTo>
                  <a:lnTo>
                    <a:pt x="12093" y="8055"/>
                  </a:lnTo>
                  <a:cubicBezTo>
                    <a:pt x="12024" y="8238"/>
                    <a:pt x="11956" y="8397"/>
                    <a:pt x="11887" y="8580"/>
                  </a:cubicBezTo>
                  <a:cubicBezTo>
                    <a:pt x="11796" y="8443"/>
                    <a:pt x="11727" y="8306"/>
                    <a:pt x="11636" y="8169"/>
                  </a:cubicBezTo>
                  <a:cubicBezTo>
                    <a:pt x="8846" y="8912"/>
                    <a:pt x="5826" y="9957"/>
                    <a:pt x="2873" y="9957"/>
                  </a:cubicBezTo>
                  <a:cubicBezTo>
                    <a:pt x="2105" y="9957"/>
                    <a:pt x="1342" y="9886"/>
                    <a:pt x="589" y="9721"/>
                  </a:cubicBezTo>
                  <a:cubicBezTo>
                    <a:pt x="561" y="9715"/>
                    <a:pt x="534" y="9713"/>
                    <a:pt x="508" y="9713"/>
                  </a:cubicBezTo>
                  <a:cubicBezTo>
                    <a:pt x="134" y="9713"/>
                    <a:pt x="0" y="10299"/>
                    <a:pt x="406" y="10406"/>
                  </a:cubicBezTo>
                  <a:cubicBezTo>
                    <a:pt x="1203" y="10581"/>
                    <a:pt x="2008" y="10656"/>
                    <a:pt x="2816" y="10656"/>
                  </a:cubicBezTo>
                  <a:cubicBezTo>
                    <a:pt x="6015" y="10656"/>
                    <a:pt x="9269" y="9487"/>
                    <a:pt x="12275" y="8740"/>
                  </a:cubicBezTo>
                  <a:cubicBezTo>
                    <a:pt x="12481" y="8671"/>
                    <a:pt x="12595" y="8397"/>
                    <a:pt x="12481" y="8215"/>
                  </a:cubicBezTo>
                  <a:cubicBezTo>
                    <a:pt x="10928" y="5773"/>
                    <a:pt x="10495" y="2919"/>
                    <a:pt x="9468" y="249"/>
                  </a:cubicBezTo>
                  <a:cubicBezTo>
                    <a:pt x="9404" y="76"/>
                    <a:pt x="9257" y="1"/>
                    <a:pt x="911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70;p24">
              <a:extLst>
                <a:ext uri="{FF2B5EF4-FFF2-40B4-BE49-F238E27FC236}">
                  <a16:creationId xmlns:a16="http://schemas.microsoft.com/office/drawing/2014/main" xmlns="" id="{37923C87-1EA6-AF4F-1A1F-634FA3F01851}"/>
                </a:ext>
              </a:extLst>
            </p:cNvPr>
            <p:cNvSpPr/>
            <p:nvPr/>
          </p:nvSpPr>
          <p:spPr>
            <a:xfrm>
              <a:off x="8688154" y="2519099"/>
              <a:ext cx="19630" cy="18051"/>
            </a:xfrm>
            <a:custGeom>
              <a:avLst/>
              <a:gdLst/>
              <a:ahLst/>
              <a:cxnLst/>
              <a:rect l="l" t="t" r="r" b="b"/>
              <a:pathLst>
                <a:path w="572" h="526" extrusionOk="0">
                  <a:moveTo>
                    <a:pt x="571" y="1"/>
                  </a:moveTo>
                  <a:cubicBezTo>
                    <a:pt x="389" y="1"/>
                    <a:pt x="183" y="24"/>
                    <a:pt x="1" y="47"/>
                  </a:cubicBezTo>
                  <a:cubicBezTo>
                    <a:pt x="92" y="206"/>
                    <a:pt x="183" y="366"/>
                    <a:pt x="275" y="526"/>
                  </a:cubicBezTo>
                  <a:cubicBezTo>
                    <a:pt x="389" y="343"/>
                    <a:pt x="480" y="161"/>
                    <a:pt x="571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71;p24">
              <a:extLst>
                <a:ext uri="{FF2B5EF4-FFF2-40B4-BE49-F238E27FC236}">
                  <a16:creationId xmlns:a16="http://schemas.microsoft.com/office/drawing/2014/main" xmlns="" id="{1018D6FC-7DBB-5F6A-9E3A-CCBA56CD8D46}"/>
                </a:ext>
              </a:extLst>
            </p:cNvPr>
            <p:cNvSpPr/>
            <p:nvPr/>
          </p:nvSpPr>
          <p:spPr>
            <a:xfrm>
              <a:off x="8251763" y="2165724"/>
              <a:ext cx="471660" cy="453060"/>
            </a:xfrm>
            <a:custGeom>
              <a:avLst/>
              <a:gdLst/>
              <a:ahLst/>
              <a:cxnLst/>
              <a:rect l="l" t="t" r="r" b="b"/>
              <a:pathLst>
                <a:path w="13744" h="13202" extrusionOk="0">
                  <a:moveTo>
                    <a:pt x="7486" y="1"/>
                  </a:moveTo>
                  <a:cubicBezTo>
                    <a:pt x="7259" y="1"/>
                    <a:pt x="7023" y="249"/>
                    <a:pt x="7147" y="529"/>
                  </a:cubicBezTo>
                  <a:cubicBezTo>
                    <a:pt x="8768" y="3930"/>
                    <a:pt x="10799" y="7102"/>
                    <a:pt x="12717" y="10344"/>
                  </a:cubicBezTo>
                  <a:cubicBezTo>
                    <a:pt x="12899" y="10321"/>
                    <a:pt x="13105" y="10298"/>
                    <a:pt x="13287" y="10298"/>
                  </a:cubicBezTo>
                  <a:cubicBezTo>
                    <a:pt x="13196" y="10458"/>
                    <a:pt x="13105" y="10640"/>
                    <a:pt x="12991" y="10823"/>
                  </a:cubicBezTo>
                  <a:cubicBezTo>
                    <a:pt x="12899" y="10663"/>
                    <a:pt x="12808" y="10503"/>
                    <a:pt x="12717" y="10344"/>
                  </a:cubicBezTo>
                  <a:cubicBezTo>
                    <a:pt x="8562" y="10732"/>
                    <a:pt x="4545" y="11941"/>
                    <a:pt x="414" y="12535"/>
                  </a:cubicBezTo>
                  <a:cubicBezTo>
                    <a:pt x="1" y="12578"/>
                    <a:pt x="147" y="13201"/>
                    <a:pt x="536" y="13201"/>
                  </a:cubicBezTo>
                  <a:cubicBezTo>
                    <a:pt x="556" y="13201"/>
                    <a:pt x="576" y="13200"/>
                    <a:pt x="596" y="13197"/>
                  </a:cubicBezTo>
                  <a:cubicBezTo>
                    <a:pt x="4865" y="12603"/>
                    <a:pt x="8996" y="11302"/>
                    <a:pt x="13287" y="10983"/>
                  </a:cubicBezTo>
                  <a:cubicBezTo>
                    <a:pt x="13561" y="10960"/>
                    <a:pt x="13744" y="10709"/>
                    <a:pt x="13584" y="10458"/>
                  </a:cubicBezTo>
                  <a:cubicBezTo>
                    <a:pt x="11598" y="7057"/>
                    <a:pt x="9430" y="3747"/>
                    <a:pt x="7764" y="186"/>
                  </a:cubicBezTo>
                  <a:cubicBezTo>
                    <a:pt x="7698" y="55"/>
                    <a:pt x="7593" y="1"/>
                    <a:pt x="7486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72;p24">
              <a:extLst>
                <a:ext uri="{FF2B5EF4-FFF2-40B4-BE49-F238E27FC236}">
                  <a16:creationId xmlns:a16="http://schemas.microsoft.com/office/drawing/2014/main" xmlns="" id="{AF670AC6-AE56-1628-81EB-A54544F24862}"/>
                </a:ext>
              </a:extLst>
            </p:cNvPr>
            <p:cNvSpPr/>
            <p:nvPr/>
          </p:nvSpPr>
          <p:spPr>
            <a:xfrm>
              <a:off x="9000691" y="2633482"/>
              <a:ext cx="18840" cy="20385"/>
            </a:xfrm>
            <a:custGeom>
              <a:avLst/>
              <a:gdLst/>
              <a:ahLst/>
              <a:cxnLst/>
              <a:rect l="l" t="t" r="r" b="b"/>
              <a:pathLst>
                <a:path w="549" h="594" extrusionOk="0">
                  <a:moveTo>
                    <a:pt x="549" y="0"/>
                  </a:moveTo>
                  <a:lnTo>
                    <a:pt x="549" y="0"/>
                  </a:lnTo>
                  <a:cubicBezTo>
                    <a:pt x="366" y="69"/>
                    <a:pt x="184" y="114"/>
                    <a:pt x="1" y="183"/>
                  </a:cubicBezTo>
                  <a:cubicBezTo>
                    <a:pt x="138" y="320"/>
                    <a:pt x="252" y="457"/>
                    <a:pt x="389" y="594"/>
                  </a:cubicBezTo>
                  <a:cubicBezTo>
                    <a:pt x="457" y="388"/>
                    <a:pt x="503" y="206"/>
                    <a:pt x="549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73;p24">
              <a:extLst>
                <a:ext uri="{FF2B5EF4-FFF2-40B4-BE49-F238E27FC236}">
                  <a16:creationId xmlns:a16="http://schemas.microsoft.com/office/drawing/2014/main" xmlns="" id="{A6DE2FA8-C1EB-4868-E8F7-614F1D2BAEB0}"/>
                </a:ext>
              </a:extLst>
            </p:cNvPr>
            <p:cNvSpPr/>
            <p:nvPr/>
          </p:nvSpPr>
          <p:spPr>
            <a:xfrm>
              <a:off x="8578507" y="2328873"/>
              <a:ext cx="459031" cy="452991"/>
            </a:xfrm>
            <a:custGeom>
              <a:avLst/>
              <a:gdLst/>
              <a:ahLst/>
              <a:cxnLst/>
              <a:rect l="l" t="t" r="r" b="b"/>
              <a:pathLst>
                <a:path w="13376" h="13200" extrusionOk="0">
                  <a:moveTo>
                    <a:pt x="7388" y="1"/>
                  </a:moveTo>
                  <a:cubicBezTo>
                    <a:pt x="7137" y="1"/>
                    <a:pt x="6901" y="245"/>
                    <a:pt x="7076" y="499"/>
                  </a:cubicBezTo>
                  <a:cubicBezTo>
                    <a:pt x="9153" y="3170"/>
                    <a:pt x="9975" y="6594"/>
                    <a:pt x="12303" y="9059"/>
                  </a:cubicBezTo>
                  <a:cubicBezTo>
                    <a:pt x="12486" y="8990"/>
                    <a:pt x="12668" y="8945"/>
                    <a:pt x="12851" y="8876"/>
                  </a:cubicBezTo>
                  <a:lnTo>
                    <a:pt x="12851" y="8876"/>
                  </a:lnTo>
                  <a:cubicBezTo>
                    <a:pt x="12805" y="9082"/>
                    <a:pt x="12759" y="9264"/>
                    <a:pt x="12691" y="9470"/>
                  </a:cubicBezTo>
                  <a:cubicBezTo>
                    <a:pt x="12554" y="9333"/>
                    <a:pt x="12440" y="9196"/>
                    <a:pt x="12303" y="9059"/>
                  </a:cubicBezTo>
                  <a:cubicBezTo>
                    <a:pt x="8546" y="10289"/>
                    <a:pt x="4936" y="12493"/>
                    <a:pt x="905" y="12493"/>
                  </a:cubicBezTo>
                  <a:cubicBezTo>
                    <a:pt x="749" y="12493"/>
                    <a:pt x="592" y="12490"/>
                    <a:pt x="434" y="12483"/>
                  </a:cubicBezTo>
                  <a:cubicBezTo>
                    <a:pt x="427" y="12482"/>
                    <a:pt x="420" y="12482"/>
                    <a:pt x="413" y="12482"/>
                  </a:cubicBezTo>
                  <a:cubicBezTo>
                    <a:pt x="0" y="12482"/>
                    <a:pt x="7" y="13168"/>
                    <a:pt x="434" y="13190"/>
                  </a:cubicBezTo>
                  <a:cubicBezTo>
                    <a:pt x="586" y="13197"/>
                    <a:pt x="738" y="13200"/>
                    <a:pt x="889" y="13200"/>
                  </a:cubicBezTo>
                  <a:cubicBezTo>
                    <a:pt x="5197" y="13200"/>
                    <a:pt x="8998" y="10752"/>
                    <a:pt x="13033" y="9561"/>
                  </a:cubicBezTo>
                  <a:cubicBezTo>
                    <a:pt x="13284" y="9493"/>
                    <a:pt x="13376" y="9150"/>
                    <a:pt x="13193" y="8968"/>
                  </a:cubicBezTo>
                  <a:cubicBezTo>
                    <a:pt x="10591" y="6525"/>
                    <a:pt x="9815" y="2919"/>
                    <a:pt x="7692" y="157"/>
                  </a:cubicBezTo>
                  <a:cubicBezTo>
                    <a:pt x="7609" y="47"/>
                    <a:pt x="7497" y="1"/>
                    <a:pt x="738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74;p24">
              <a:extLst>
                <a:ext uri="{FF2B5EF4-FFF2-40B4-BE49-F238E27FC236}">
                  <a16:creationId xmlns:a16="http://schemas.microsoft.com/office/drawing/2014/main" xmlns="" id="{F452266D-E1D9-C28A-4F92-4D72F7C5146E}"/>
                </a:ext>
              </a:extLst>
            </p:cNvPr>
            <p:cNvSpPr/>
            <p:nvPr/>
          </p:nvSpPr>
          <p:spPr>
            <a:xfrm>
              <a:off x="7163016" y="3279832"/>
              <a:ext cx="271863" cy="306970"/>
            </a:xfrm>
            <a:custGeom>
              <a:avLst/>
              <a:gdLst/>
              <a:ahLst/>
              <a:cxnLst/>
              <a:rect l="l" t="t" r="r" b="b"/>
              <a:pathLst>
                <a:path w="7922" h="8945" extrusionOk="0">
                  <a:moveTo>
                    <a:pt x="4485" y="1"/>
                  </a:moveTo>
                  <a:cubicBezTo>
                    <a:pt x="4111" y="1"/>
                    <a:pt x="3697" y="127"/>
                    <a:pt x="3242" y="408"/>
                  </a:cubicBezTo>
                  <a:cubicBezTo>
                    <a:pt x="1" y="2439"/>
                    <a:pt x="5547" y="7644"/>
                    <a:pt x="7396" y="8945"/>
                  </a:cubicBezTo>
                  <a:lnTo>
                    <a:pt x="7579" y="8945"/>
                  </a:lnTo>
                  <a:cubicBezTo>
                    <a:pt x="7921" y="7131"/>
                    <a:pt x="7303" y="1"/>
                    <a:pt x="4485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75;p24">
              <a:extLst>
                <a:ext uri="{FF2B5EF4-FFF2-40B4-BE49-F238E27FC236}">
                  <a16:creationId xmlns:a16="http://schemas.microsoft.com/office/drawing/2014/main" xmlns="" id="{7AE3420B-4FB2-92A2-E1B8-EBA9EE06924A}"/>
                </a:ext>
              </a:extLst>
            </p:cNvPr>
            <p:cNvSpPr/>
            <p:nvPr/>
          </p:nvSpPr>
          <p:spPr>
            <a:xfrm>
              <a:off x="7487324" y="3599301"/>
              <a:ext cx="3157" cy="6314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2" y="1"/>
                  </a:moveTo>
                  <a:cubicBezTo>
                    <a:pt x="69" y="69"/>
                    <a:pt x="23" y="115"/>
                    <a:pt x="0" y="183"/>
                  </a:cubicBezTo>
                  <a:lnTo>
                    <a:pt x="92" y="92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76;p24">
              <a:extLst>
                <a:ext uri="{FF2B5EF4-FFF2-40B4-BE49-F238E27FC236}">
                  <a16:creationId xmlns:a16="http://schemas.microsoft.com/office/drawing/2014/main" xmlns="" id="{5C37E09B-9396-B5CA-2996-2A496E955635}"/>
                </a:ext>
              </a:extLst>
            </p:cNvPr>
            <p:cNvSpPr/>
            <p:nvPr/>
          </p:nvSpPr>
          <p:spPr>
            <a:xfrm>
              <a:off x="7426615" y="3299977"/>
              <a:ext cx="200174" cy="299352"/>
            </a:xfrm>
            <a:custGeom>
              <a:avLst/>
              <a:gdLst/>
              <a:ahLst/>
              <a:cxnLst/>
              <a:rect l="l" t="t" r="r" b="b"/>
              <a:pathLst>
                <a:path w="5833" h="8723" extrusionOk="0">
                  <a:moveTo>
                    <a:pt x="3017" y="0"/>
                  </a:moveTo>
                  <a:cubicBezTo>
                    <a:pt x="0" y="0"/>
                    <a:pt x="2154" y="6785"/>
                    <a:pt x="1861" y="8723"/>
                  </a:cubicBezTo>
                  <a:cubicBezTo>
                    <a:pt x="2523" y="7582"/>
                    <a:pt x="3550" y="6532"/>
                    <a:pt x="4257" y="5299"/>
                  </a:cubicBezTo>
                  <a:cubicBezTo>
                    <a:pt x="4919" y="3998"/>
                    <a:pt x="5832" y="186"/>
                    <a:pt x="3139" y="4"/>
                  </a:cubicBezTo>
                  <a:cubicBezTo>
                    <a:pt x="3098" y="1"/>
                    <a:pt x="3057" y="0"/>
                    <a:pt x="3017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77;p24">
              <a:extLst>
                <a:ext uri="{FF2B5EF4-FFF2-40B4-BE49-F238E27FC236}">
                  <a16:creationId xmlns:a16="http://schemas.microsoft.com/office/drawing/2014/main" xmlns="" id="{42BCC812-978D-E166-ED1C-AEECADA5E9BD}"/>
                </a:ext>
              </a:extLst>
            </p:cNvPr>
            <p:cNvSpPr/>
            <p:nvPr/>
          </p:nvSpPr>
          <p:spPr>
            <a:xfrm>
              <a:off x="7139543" y="3732765"/>
              <a:ext cx="221691" cy="183050"/>
            </a:xfrm>
            <a:custGeom>
              <a:avLst/>
              <a:gdLst/>
              <a:ahLst/>
              <a:cxnLst/>
              <a:rect l="l" t="t" r="r" b="b"/>
              <a:pathLst>
                <a:path w="6460" h="5334" extrusionOk="0">
                  <a:moveTo>
                    <a:pt x="1499" y="1"/>
                  </a:moveTo>
                  <a:cubicBezTo>
                    <a:pt x="785" y="1"/>
                    <a:pt x="229" y="406"/>
                    <a:pt x="137" y="1521"/>
                  </a:cubicBezTo>
                  <a:cubicBezTo>
                    <a:pt x="0" y="3918"/>
                    <a:pt x="4702" y="4945"/>
                    <a:pt x="6460" y="5333"/>
                  </a:cubicBezTo>
                  <a:lnTo>
                    <a:pt x="6460" y="5242"/>
                  </a:lnTo>
                  <a:cubicBezTo>
                    <a:pt x="6300" y="4329"/>
                    <a:pt x="5684" y="2914"/>
                    <a:pt x="5044" y="2069"/>
                  </a:cubicBezTo>
                  <a:cubicBezTo>
                    <a:pt x="4464" y="1228"/>
                    <a:pt x="2743" y="1"/>
                    <a:pt x="1499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78;p24">
              <a:extLst>
                <a:ext uri="{FF2B5EF4-FFF2-40B4-BE49-F238E27FC236}">
                  <a16:creationId xmlns:a16="http://schemas.microsoft.com/office/drawing/2014/main" xmlns="" id="{594BC08B-F9D8-D286-1279-12A45E58F955}"/>
                </a:ext>
              </a:extLst>
            </p:cNvPr>
            <p:cNvSpPr/>
            <p:nvPr/>
          </p:nvSpPr>
          <p:spPr>
            <a:xfrm>
              <a:off x="7496727" y="3904836"/>
              <a:ext cx="222480" cy="193482"/>
            </a:xfrm>
            <a:custGeom>
              <a:avLst/>
              <a:gdLst/>
              <a:ahLst/>
              <a:cxnLst/>
              <a:rect l="l" t="t" r="r" b="b"/>
              <a:pathLst>
                <a:path w="6483" h="5638" extrusionOk="0">
                  <a:moveTo>
                    <a:pt x="3902" y="1"/>
                  </a:moveTo>
                  <a:cubicBezTo>
                    <a:pt x="2291" y="1"/>
                    <a:pt x="483" y="4536"/>
                    <a:pt x="183" y="5455"/>
                  </a:cubicBezTo>
                  <a:lnTo>
                    <a:pt x="0" y="5637"/>
                  </a:lnTo>
                  <a:cubicBezTo>
                    <a:pt x="1667" y="5637"/>
                    <a:pt x="6483" y="3241"/>
                    <a:pt x="4908" y="730"/>
                  </a:cubicBezTo>
                  <a:cubicBezTo>
                    <a:pt x="4594" y="216"/>
                    <a:pt x="4252" y="1"/>
                    <a:pt x="3902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79;p24">
              <a:extLst>
                <a:ext uri="{FF2B5EF4-FFF2-40B4-BE49-F238E27FC236}">
                  <a16:creationId xmlns:a16="http://schemas.microsoft.com/office/drawing/2014/main" xmlns="" id="{C6135FBD-9D54-C039-7B2E-6C83227BC8BA}"/>
                </a:ext>
              </a:extLst>
            </p:cNvPr>
            <p:cNvSpPr/>
            <p:nvPr/>
          </p:nvSpPr>
          <p:spPr>
            <a:xfrm>
              <a:off x="7303069" y="3371016"/>
              <a:ext cx="356284" cy="1085703"/>
            </a:xfrm>
            <a:custGeom>
              <a:avLst/>
              <a:gdLst/>
              <a:ahLst/>
              <a:cxnLst/>
              <a:rect l="l" t="t" r="r" b="b"/>
              <a:pathLst>
                <a:path w="10382" h="31637" extrusionOk="0">
                  <a:moveTo>
                    <a:pt x="487" y="0"/>
                  </a:moveTo>
                  <a:cubicBezTo>
                    <a:pt x="251" y="0"/>
                    <a:pt x="0" y="252"/>
                    <a:pt x="142" y="536"/>
                  </a:cubicBezTo>
                  <a:cubicBezTo>
                    <a:pt x="827" y="1860"/>
                    <a:pt x="1329" y="3320"/>
                    <a:pt x="1969" y="4690"/>
                  </a:cubicBezTo>
                  <a:cubicBezTo>
                    <a:pt x="2699" y="6196"/>
                    <a:pt x="3429" y="7703"/>
                    <a:pt x="4046" y="9255"/>
                  </a:cubicBezTo>
                  <a:cubicBezTo>
                    <a:pt x="5301" y="12542"/>
                    <a:pt x="5210" y="15806"/>
                    <a:pt x="3909" y="19070"/>
                  </a:cubicBezTo>
                  <a:cubicBezTo>
                    <a:pt x="2973" y="21466"/>
                    <a:pt x="2539" y="23749"/>
                    <a:pt x="3703" y="26146"/>
                  </a:cubicBezTo>
                  <a:cubicBezTo>
                    <a:pt x="4844" y="28474"/>
                    <a:pt x="7241" y="30962"/>
                    <a:pt x="9798" y="31624"/>
                  </a:cubicBezTo>
                  <a:cubicBezTo>
                    <a:pt x="9832" y="31633"/>
                    <a:pt x="9864" y="31637"/>
                    <a:pt x="9895" y="31637"/>
                  </a:cubicBezTo>
                  <a:cubicBezTo>
                    <a:pt x="10256" y="31637"/>
                    <a:pt x="10381" y="31067"/>
                    <a:pt x="10003" y="30962"/>
                  </a:cubicBezTo>
                  <a:cubicBezTo>
                    <a:pt x="7173" y="30208"/>
                    <a:pt x="4411" y="27013"/>
                    <a:pt x="3726" y="24228"/>
                  </a:cubicBezTo>
                  <a:cubicBezTo>
                    <a:pt x="3041" y="21329"/>
                    <a:pt x="5187" y="18385"/>
                    <a:pt x="5598" y="15577"/>
                  </a:cubicBezTo>
                  <a:cubicBezTo>
                    <a:pt x="5940" y="13067"/>
                    <a:pt x="5347" y="10624"/>
                    <a:pt x="4411" y="8319"/>
                  </a:cubicBezTo>
                  <a:cubicBezTo>
                    <a:pt x="3931" y="7109"/>
                    <a:pt x="3338" y="5922"/>
                    <a:pt x="2767" y="4736"/>
                  </a:cubicBezTo>
                  <a:cubicBezTo>
                    <a:pt x="2037" y="3252"/>
                    <a:pt x="1489" y="1654"/>
                    <a:pt x="759" y="170"/>
                  </a:cubicBezTo>
                  <a:cubicBezTo>
                    <a:pt x="695" y="51"/>
                    <a:pt x="593" y="0"/>
                    <a:pt x="48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80;p24">
              <a:extLst>
                <a:ext uri="{FF2B5EF4-FFF2-40B4-BE49-F238E27FC236}">
                  <a16:creationId xmlns:a16="http://schemas.microsoft.com/office/drawing/2014/main" xmlns="" id="{B665CD1C-F589-A4B8-2161-E408CA5A394F}"/>
                </a:ext>
              </a:extLst>
            </p:cNvPr>
            <p:cNvSpPr/>
            <p:nvPr/>
          </p:nvSpPr>
          <p:spPr>
            <a:xfrm>
              <a:off x="7450157" y="3415767"/>
              <a:ext cx="84833" cy="284732"/>
            </a:xfrm>
            <a:custGeom>
              <a:avLst/>
              <a:gdLst/>
              <a:ahLst/>
              <a:cxnLst/>
              <a:rect l="l" t="t" r="r" b="b"/>
              <a:pathLst>
                <a:path w="2472" h="8297" extrusionOk="0">
                  <a:moveTo>
                    <a:pt x="2037" y="1"/>
                  </a:moveTo>
                  <a:cubicBezTo>
                    <a:pt x="1905" y="1"/>
                    <a:pt x="1786" y="78"/>
                    <a:pt x="1768" y="259"/>
                  </a:cubicBezTo>
                  <a:cubicBezTo>
                    <a:pt x="1403" y="2815"/>
                    <a:pt x="1243" y="5394"/>
                    <a:pt x="125" y="7768"/>
                  </a:cubicBezTo>
                  <a:cubicBezTo>
                    <a:pt x="0" y="8048"/>
                    <a:pt x="236" y="8296"/>
                    <a:pt x="457" y="8296"/>
                  </a:cubicBezTo>
                  <a:cubicBezTo>
                    <a:pt x="560" y="8296"/>
                    <a:pt x="660" y="8242"/>
                    <a:pt x="718" y="8111"/>
                  </a:cubicBezTo>
                  <a:cubicBezTo>
                    <a:pt x="1860" y="5668"/>
                    <a:pt x="2065" y="3066"/>
                    <a:pt x="2430" y="441"/>
                  </a:cubicBezTo>
                  <a:cubicBezTo>
                    <a:pt x="2472" y="180"/>
                    <a:pt x="2238" y="1"/>
                    <a:pt x="203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81;p24">
              <a:extLst>
                <a:ext uri="{FF2B5EF4-FFF2-40B4-BE49-F238E27FC236}">
                  <a16:creationId xmlns:a16="http://schemas.microsoft.com/office/drawing/2014/main" xmlns="" id="{DD048B36-40E0-88A7-C2C4-2EA5F2342C32}"/>
                </a:ext>
              </a:extLst>
            </p:cNvPr>
            <p:cNvSpPr/>
            <p:nvPr/>
          </p:nvSpPr>
          <p:spPr>
            <a:xfrm>
              <a:off x="7203169" y="3787605"/>
              <a:ext cx="282639" cy="173029"/>
            </a:xfrm>
            <a:custGeom>
              <a:avLst/>
              <a:gdLst/>
              <a:ahLst/>
              <a:cxnLst/>
              <a:rect l="l" t="t" r="r" b="b"/>
              <a:pathLst>
                <a:path w="8236" h="5042" extrusionOk="0">
                  <a:moveTo>
                    <a:pt x="498" y="1"/>
                  </a:moveTo>
                  <a:cubicBezTo>
                    <a:pt x="240" y="1"/>
                    <a:pt x="1" y="340"/>
                    <a:pt x="246" y="585"/>
                  </a:cubicBezTo>
                  <a:cubicBezTo>
                    <a:pt x="2277" y="2731"/>
                    <a:pt x="4651" y="4511"/>
                    <a:pt x="7619" y="5036"/>
                  </a:cubicBezTo>
                  <a:cubicBezTo>
                    <a:pt x="7640" y="5040"/>
                    <a:pt x="7661" y="5041"/>
                    <a:pt x="7681" y="5041"/>
                  </a:cubicBezTo>
                  <a:cubicBezTo>
                    <a:pt x="8071" y="5041"/>
                    <a:pt x="8235" y="4439"/>
                    <a:pt x="7801" y="4374"/>
                  </a:cubicBezTo>
                  <a:cubicBezTo>
                    <a:pt x="4925" y="3872"/>
                    <a:pt x="2711" y="2183"/>
                    <a:pt x="725" y="106"/>
                  </a:cubicBezTo>
                  <a:cubicBezTo>
                    <a:pt x="656" y="32"/>
                    <a:pt x="576" y="1"/>
                    <a:pt x="498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82;p24">
              <a:extLst>
                <a:ext uri="{FF2B5EF4-FFF2-40B4-BE49-F238E27FC236}">
                  <a16:creationId xmlns:a16="http://schemas.microsoft.com/office/drawing/2014/main" xmlns="" id="{8C667829-21B6-1BD0-A938-68DB4C85C174}"/>
                </a:ext>
              </a:extLst>
            </p:cNvPr>
            <p:cNvSpPr/>
            <p:nvPr/>
          </p:nvSpPr>
          <p:spPr>
            <a:xfrm>
              <a:off x="7405818" y="3946739"/>
              <a:ext cx="233942" cy="180167"/>
            </a:xfrm>
            <a:custGeom>
              <a:avLst/>
              <a:gdLst/>
              <a:ahLst/>
              <a:cxnLst/>
              <a:rect l="l" t="t" r="r" b="b"/>
              <a:pathLst>
                <a:path w="6817" h="5250" extrusionOk="0">
                  <a:moveTo>
                    <a:pt x="6338" y="0"/>
                  </a:moveTo>
                  <a:cubicBezTo>
                    <a:pt x="6230" y="0"/>
                    <a:pt x="6121" y="50"/>
                    <a:pt x="6050" y="171"/>
                  </a:cubicBezTo>
                  <a:cubicBezTo>
                    <a:pt x="5031" y="1797"/>
                    <a:pt x="3167" y="4577"/>
                    <a:pt x="948" y="4577"/>
                  </a:cubicBezTo>
                  <a:cubicBezTo>
                    <a:pt x="832" y="4577"/>
                    <a:pt x="714" y="4569"/>
                    <a:pt x="595" y="4553"/>
                  </a:cubicBezTo>
                  <a:cubicBezTo>
                    <a:pt x="574" y="4550"/>
                    <a:pt x="553" y="4548"/>
                    <a:pt x="533" y="4548"/>
                  </a:cubicBezTo>
                  <a:cubicBezTo>
                    <a:pt x="145" y="4548"/>
                    <a:pt x="0" y="5150"/>
                    <a:pt x="412" y="5215"/>
                  </a:cubicBezTo>
                  <a:cubicBezTo>
                    <a:pt x="578" y="5238"/>
                    <a:pt x="741" y="5249"/>
                    <a:pt x="901" y="5249"/>
                  </a:cubicBezTo>
                  <a:cubicBezTo>
                    <a:pt x="3451" y="5249"/>
                    <a:pt x="5441" y="2467"/>
                    <a:pt x="6644" y="513"/>
                  </a:cubicBezTo>
                  <a:cubicBezTo>
                    <a:pt x="6817" y="246"/>
                    <a:pt x="6578" y="0"/>
                    <a:pt x="6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83;p24">
              <a:extLst>
                <a:ext uri="{FF2B5EF4-FFF2-40B4-BE49-F238E27FC236}">
                  <a16:creationId xmlns:a16="http://schemas.microsoft.com/office/drawing/2014/main" xmlns="" id="{BEAFB06B-0268-07AE-5520-4F5D7B6FCD36}"/>
                </a:ext>
              </a:extLst>
            </p:cNvPr>
            <p:cNvSpPr/>
            <p:nvPr/>
          </p:nvSpPr>
          <p:spPr>
            <a:xfrm>
              <a:off x="8373560" y="2834004"/>
              <a:ext cx="783331" cy="2259876"/>
            </a:xfrm>
            <a:custGeom>
              <a:avLst/>
              <a:gdLst/>
              <a:ahLst/>
              <a:cxnLst/>
              <a:rect l="l" t="t" r="r" b="b"/>
              <a:pathLst>
                <a:path w="22826" h="65852" extrusionOk="0">
                  <a:moveTo>
                    <a:pt x="1119" y="1"/>
                  </a:moveTo>
                  <a:lnTo>
                    <a:pt x="1073" y="183"/>
                  </a:lnTo>
                  <a:cubicBezTo>
                    <a:pt x="1" y="959"/>
                    <a:pt x="160" y="28030"/>
                    <a:pt x="320" y="33713"/>
                  </a:cubicBezTo>
                  <a:cubicBezTo>
                    <a:pt x="822" y="44624"/>
                    <a:pt x="7807" y="61081"/>
                    <a:pt x="22826" y="65851"/>
                  </a:cubicBezTo>
                  <a:lnTo>
                    <a:pt x="22826" y="16480"/>
                  </a:lnTo>
                  <a:cubicBezTo>
                    <a:pt x="16686" y="9564"/>
                    <a:pt x="9176" y="3333"/>
                    <a:pt x="1119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84;p24">
              <a:extLst>
                <a:ext uri="{FF2B5EF4-FFF2-40B4-BE49-F238E27FC236}">
                  <a16:creationId xmlns:a16="http://schemas.microsoft.com/office/drawing/2014/main" xmlns="" id="{17F2C7D4-0746-90E2-3242-1775E2CDBDEF}"/>
                </a:ext>
              </a:extLst>
            </p:cNvPr>
            <p:cNvSpPr/>
            <p:nvPr/>
          </p:nvSpPr>
          <p:spPr>
            <a:xfrm>
              <a:off x="8491922" y="2992657"/>
              <a:ext cx="666240" cy="1622634"/>
            </a:xfrm>
            <a:custGeom>
              <a:avLst/>
              <a:gdLst/>
              <a:ahLst/>
              <a:cxnLst/>
              <a:rect l="l" t="t" r="r" b="b"/>
              <a:pathLst>
                <a:path w="19414" h="47283" extrusionOk="0">
                  <a:moveTo>
                    <a:pt x="478" y="1"/>
                  </a:moveTo>
                  <a:cubicBezTo>
                    <a:pt x="256" y="1"/>
                    <a:pt x="0" y="252"/>
                    <a:pt x="126" y="536"/>
                  </a:cubicBezTo>
                  <a:cubicBezTo>
                    <a:pt x="2272" y="5444"/>
                    <a:pt x="5559" y="9735"/>
                    <a:pt x="8024" y="14505"/>
                  </a:cubicBezTo>
                  <a:cubicBezTo>
                    <a:pt x="10763" y="19755"/>
                    <a:pt x="12384" y="25644"/>
                    <a:pt x="14278" y="31259"/>
                  </a:cubicBezTo>
                  <a:cubicBezTo>
                    <a:pt x="16081" y="36577"/>
                    <a:pt x="17839" y="41873"/>
                    <a:pt x="19414" y="47282"/>
                  </a:cubicBezTo>
                  <a:lnTo>
                    <a:pt x="19414" y="44863"/>
                  </a:lnTo>
                  <a:cubicBezTo>
                    <a:pt x="17907" y="39887"/>
                    <a:pt x="16264" y="34979"/>
                    <a:pt x="14598" y="30049"/>
                  </a:cubicBezTo>
                  <a:cubicBezTo>
                    <a:pt x="12817" y="24685"/>
                    <a:pt x="11174" y="19207"/>
                    <a:pt x="8617" y="14140"/>
                  </a:cubicBezTo>
                  <a:cubicBezTo>
                    <a:pt x="6221" y="9369"/>
                    <a:pt x="2888" y="5101"/>
                    <a:pt x="720" y="171"/>
                  </a:cubicBezTo>
                  <a:cubicBezTo>
                    <a:pt x="671" y="51"/>
                    <a:pt x="578" y="1"/>
                    <a:pt x="478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85;p24">
              <a:extLst>
                <a:ext uri="{FF2B5EF4-FFF2-40B4-BE49-F238E27FC236}">
                  <a16:creationId xmlns:a16="http://schemas.microsoft.com/office/drawing/2014/main" xmlns="" id="{6EA56575-1D1E-50F2-DCF4-4C85EDBA2DD1}"/>
                </a:ext>
              </a:extLst>
            </p:cNvPr>
            <p:cNvSpPr/>
            <p:nvPr/>
          </p:nvSpPr>
          <p:spPr>
            <a:xfrm>
              <a:off x="8454481" y="3142456"/>
              <a:ext cx="297945" cy="245885"/>
            </a:xfrm>
            <a:custGeom>
              <a:avLst/>
              <a:gdLst/>
              <a:ahLst/>
              <a:cxnLst/>
              <a:rect l="l" t="t" r="r" b="b"/>
              <a:pathLst>
                <a:path w="8682" h="7165" extrusionOk="0">
                  <a:moveTo>
                    <a:pt x="8339" y="0"/>
                  </a:moveTo>
                  <a:cubicBezTo>
                    <a:pt x="8162" y="0"/>
                    <a:pt x="7974" y="108"/>
                    <a:pt x="7951" y="325"/>
                  </a:cubicBezTo>
                  <a:cubicBezTo>
                    <a:pt x="7791" y="2334"/>
                    <a:pt x="7494" y="4320"/>
                    <a:pt x="7449" y="6328"/>
                  </a:cubicBezTo>
                  <a:cubicBezTo>
                    <a:pt x="7586" y="6374"/>
                    <a:pt x="7723" y="6442"/>
                    <a:pt x="7882" y="6488"/>
                  </a:cubicBezTo>
                  <a:cubicBezTo>
                    <a:pt x="7723" y="6602"/>
                    <a:pt x="7586" y="6694"/>
                    <a:pt x="7426" y="6808"/>
                  </a:cubicBezTo>
                  <a:cubicBezTo>
                    <a:pt x="7426" y="6648"/>
                    <a:pt x="7449" y="6488"/>
                    <a:pt x="7449" y="6328"/>
                  </a:cubicBezTo>
                  <a:cubicBezTo>
                    <a:pt x="5052" y="5484"/>
                    <a:pt x="2747" y="4434"/>
                    <a:pt x="647" y="3041"/>
                  </a:cubicBezTo>
                  <a:cubicBezTo>
                    <a:pt x="585" y="2999"/>
                    <a:pt x="524" y="2981"/>
                    <a:pt x="467" y="2981"/>
                  </a:cubicBezTo>
                  <a:cubicBezTo>
                    <a:pt x="186" y="2981"/>
                    <a:pt x="1" y="3426"/>
                    <a:pt x="304" y="3635"/>
                  </a:cubicBezTo>
                  <a:cubicBezTo>
                    <a:pt x="2587" y="5141"/>
                    <a:pt x="5098" y="6283"/>
                    <a:pt x="7677" y="7150"/>
                  </a:cubicBezTo>
                  <a:cubicBezTo>
                    <a:pt x="7710" y="7160"/>
                    <a:pt x="7743" y="7165"/>
                    <a:pt x="7776" y="7165"/>
                  </a:cubicBezTo>
                  <a:cubicBezTo>
                    <a:pt x="7967" y="7165"/>
                    <a:pt x="8134" y="7003"/>
                    <a:pt x="8134" y="6808"/>
                  </a:cubicBezTo>
                  <a:cubicBezTo>
                    <a:pt x="8134" y="4639"/>
                    <a:pt x="8476" y="2494"/>
                    <a:pt x="8659" y="325"/>
                  </a:cubicBezTo>
                  <a:cubicBezTo>
                    <a:pt x="8681" y="108"/>
                    <a:pt x="8516" y="0"/>
                    <a:pt x="833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86;p24">
              <a:extLst>
                <a:ext uri="{FF2B5EF4-FFF2-40B4-BE49-F238E27FC236}">
                  <a16:creationId xmlns:a16="http://schemas.microsoft.com/office/drawing/2014/main" xmlns="" id="{02758230-09F9-1F41-080D-7124121A423D}"/>
                </a:ext>
              </a:extLst>
            </p:cNvPr>
            <p:cNvSpPr/>
            <p:nvPr/>
          </p:nvSpPr>
          <p:spPr>
            <a:xfrm>
              <a:off x="8709294" y="3359622"/>
              <a:ext cx="15717" cy="16472"/>
            </a:xfrm>
            <a:custGeom>
              <a:avLst/>
              <a:gdLst/>
              <a:ahLst/>
              <a:cxnLst/>
              <a:rect l="l" t="t" r="r" b="b"/>
              <a:pathLst>
                <a:path w="458" h="480" extrusionOk="0">
                  <a:moveTo>
                    <a:pt x="24" y="0"/>
                  </a:moveTo>
                  <a:cubicBezTo>
                    <a:pt x="24" y="160"/>
                    <a:pt x="1" y="320"/>
                    <a:pt x="1" y="480"/>
                  </a:cubicBezTo>
                  <a:cubicBezTo>
                    <a:pt x="161" y="366"/>
                    <a:pt x="298" y="274"/>
                    <a:pt x="457" y="160"/>
                  </a:cubicBezTo>
                  <a:cubicBezTo>
                    <a:pt x="298" y="114"/>
                    <a:pt x="161" y="46"/>
                    <a:pt x="2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87;p24">
              <a:extLst>
                <a:ext uri="{FF2B5EF4-FFF2-40B4-BE49-F238E27FC236}">
                  <a16:creationId xmlns:a16="http://schemas.microsoft.com/office/drawing/2014/main" xmlns="" id="{BDCE86C3-43CC-E872-309F-88549B7C1ECB}"/>
                </a:ext>
              </a:extLst>
            </p:cNvPr>
            <p:cNvSpPr/>
            <p:nvPr/>
          </p:nvSpPr>
          <p:spPr>
            <a:xfrm>
              <a:off x="8841694" y="3614195"/>
              <a:ext cx="17262" cy="13350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69" y="1"/>
                  </a:moveTo>
                  <a:cubicBezTo>
                    <a:pt x="46" y="137"/>
                    <a:pt x="23" y="252"/>
                    <a:pt x="0" y="389"/>
                  </a:cubicBezTo>
                  <a:cubicBezTo>
                    <a:pt x="160" y="320"/>
                    <a:pt x="320" y="252"/>
                    <a:pt x="503" y="183"/>
                  </a:cubicBezTo>
                  <a:cubicBezTo>
                    <a:pt x="366" y="115"/>
                    <a:pt x="229" y="69"/>
                    <a:pt x="69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88;p24">
              <a:extLst>
                <a:ext uri="{FF2B5EF4-FFF2-40B4-BE49-F238E27FC236}">
                  <a16:creationId xmlns:a16="http://schemas.microsoft.com/office/drawing/2014/main" xmlns="" id="{33B31C81-A494-AFFF-99A2-7550E278DAAC}"/>
                </a:ext>
              </a:extLst>
            </p:cNvPr>
            <p:cNvSpPr/>
            <p:nvPr/>
          </p:nvSpPr>
          <p:spPr>
            <a:xfrm>
              <a:off x="8457604" y="3369128"/>
              <a:ext cx="456800" cy="273064"/>
            </a:xfrm>
            <a:custGeom>
              <a:avLst/>
              <a:gdLst/>
              <a:ahLst/>
              <a:cxnLst/>
              <a:rect l="l" t="t" r="r" b="b"/>
              <a:pathLst>
                <a:path w="13311" h="7957" extrusionOk="0">
                  <a:moveTo>
                    <a:pt x="12884" y="0"/>
                  </a:moveTo>
                  <a:cubicBezTo>
                    <a:pt x="12749" y="0"/>
                    <a:pt x="12621" y="75"/>
                    <a:pt x="12585" y="248"/>
                  </a:cubicBezTo>
                  <a:cubicBezTo>
                    <a:pt x="12197" y="2554"/>
                    <a:pt x="11809" y="4859"/>
                    <a:pt x="11261" y="7142"/>
                  </a:cubicBezTo>
                  <a:cubicBezTo>
                    <a:pt x="11421" y="7210"/>
                    <a:pt x="11558" y="7256"/>
                    <a:pt x="11695" y="7324"/>
                  </a:cubicBezTo>
                  <a:cubicBezTo>
                    <a:pt x="11512" y="7393"/>
                    <a:pt x="11352" y="7461"/>
                    <a:pt x="11192" y="7530"/>
                  </a:cubicBezTo>
                  <a:cubicBezTo>
                    <a:pt x="11215" y="7393"/>
                    <a:pt x="11238" y="7278"/>
                    <a:pt x="11261" y="7142"/>
                  </a:cubicBezTo>
                  <a:cubicBezTo>
                    <a:pt x="7700" y="5635"/>
                    <a:pt x="3980" y="4494"/>
                    <a:pt x="670" y="2462"/>
                  </a:cubicBezTo>
                  <a:cubicBezTo>
                    <a:pt x="609" y="2427"/>
                    <a:pt x="550" y="2411"/>
                    <a:pt x="494" y="2411"/>
                  </a:cubicBezTo>
                  <a:cubicBezTo>
                    <a:pt x="193" y="2411"/>
                    <a:pt x="0" y="2863"/>
                    <a:pt x="328" y="3056"/>
                  </a:cubicBezTo>
                  <a:cubicBezTo>
                    <a:pt x="3751" y="5179"/>
                    <a:pt x="7655" y="6343"/>
                    <a:pt x="11352" y="7918"/>
                  </a:cubicBezTo>
                  <a:cubicBezTo>
                    <a:pt x="11404" y="7944"/>
                    <a:pt x="11462" y="7957"/>
                    <a:pt x="11520" y="7957"/>
                  </a:cubicBezTo>
                  <a:cubicBezTo>
                    <a:pt x="11663" y="7957"/>
                    <a:pt x="11805" y="7875"/>
                    <a:pt x="11854" y="7712"/>
                  </a:cubicBezTo>
                  <a:cubicBezTo>
                    <a:pt x="12425" y="5315"/>
                    <a:pt x="12859" y="2873"/>
                    <a:pt x="13270" y="431"/>
                  </a:cubicBezTo>
                  <a:cubicBezTo>
                    <a:pt x="13311" y="170"/>
                    <a:pt x="13088" y="0"/>
                    <a:pt x="1288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89;p24">
              <a:extLst>
                <a:ext uri="{FF2B5EF4-FFF2-40B4-BE49-F238E27FC236}">
                  <a16:creationId xmlns:a16="http://schemas.microsoft.com/office/drawing/2014/main" xmlns="" id="{7E681613-ACE2-B673-8CFD-978BA8544B56}"/>
                </a:ext>
              </a:extLst>
            </p:cNvPr>
            <p:cNvSpPr/>
            <p:nvPr/>
          </p:nvSpPr>
          <p:spPr>
            <a:xfrm>
              <a:off x="8947429" y="3904802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115" y="1"/>
                  </a:moveTo>
                  <a:cubicBezTo>
                    <a:pt x="92" y="115"/>
                    <a:pt x="47" y="206"/>
                    <a:pt x="1" y="320"/>
                  </a:cubicBezTo>
                  <a:cubicBezTo>
                    <a:pt x="138" y="252"/>
                    <a:pt x="298" y="160"/>
                    <a:pt x="435" y="92"/>
                  </a:cubicBezTo>
                  <a:cubicBezTo>
                    <a:pt x="320" y="69"/>
                    <a:pt x="229" y="23"/>
                    <a:pt x="11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90;p24">
              <a:extLst>
                <a:ext uri="{FF2B5EF4-FFF2-40B4-BE49-F238E27FC236}">
                  <a16:creationId xmlns:a16="http://schemas.microsoft.com/office/drawing/2014/main" xmlns="" id="{6641BDDC-43CB-7363-1E70-5DD24FFB75D6}"/>
                </a:ext>
              </a:extLst>
            </p:cNvPr>
            <p:cNvSpPr/>
            <p:nvPr/>
          </p:nvSpPr>
          <p:spPr>
            <a:xfrm>
              <a:off x="8441989" y="3546142"/>
              <a:ext cx="642389" cy="385145"/>
            </a:xfrm>
            <a:custGeom>
              <a:avLst/>
              <a:gdLst/>
              <a:ahLst/>
              <a:cxnLst/>
              <a:rect l="l" t="t" r="r" b="b"/>
              <a:pathLst>
                <a:path w="18719" h="11223" extrusionOk="0">
                  <a:moveTo>
                    <a:pt x="18297" y="1"/>
                  </a:moveTo>
                  <a:cubicBezTo>
                    <a:pt x="18165" y="1"/>
                    <a:pt x="18043" y="76"/>
                    <a:pt x="18016" y="249"/>
                  </a:cubicBezTo>
                  <a:cubicBezTo>
                    <a:pt x="17377" y="3764"/>
                    <a:pt x="16007" y="7074"/>
                    <a:pt x="14843" y="10452"/>
                  </a:cubicBezTo>
                  <a:cubicBezTo>
                    <a:pt x="14957" y="10474"/>
                    <a:pt x="15048" y="10520"/>
                    <a:pt x="15163" y="10543"/>
                  </a:cubicBezTo>
                  <a:cubicBezTo>
                    <a:pt x="15026" y="10611"/>
                    <a:pt x="14866" y="10703"/>
                    <a:pt x="14729" y="10771"/>
                  </a:cubicBezTo>
                  <a:cubicBezTo>
                    <a:pt x="14775" y="10657"/>
                    <a:pt x="14820" y="10566"/>
                    <a:pt x="14843" y="10452"/>
                  </a:cubicBezTo>
                  <a:cubicBezTo>
                    <a:pt x="9913" y="8922"/>
                    <a:pt x="5553" y="5978"/>
                    <a:pt x="577" y="4517"/>
                  </a:cubicBezTo>
                  <a:cubicBezTo>
                    <a:pt x="538" y="4505"/>
                    <a:pt x="501" y="4499"/>
                    <a:pt x="466" y="4499"/>
                  </a:cubicBezTo>
                  <a:cubicBezTo>
                    <a:pt x="116" y="4499"/>
                    <a:pt x="0" y="5075"/>
                    <a:pt x="395" y="5179"/>
                  </a:cubicBezTo>
                  <a:cubicBezTo>
                    <a:pt x="5462" y="6663"/>
                    <a:pt x="9890" y="9721"/>
                    <a:pt x="14980" y="11205"/>
                  </a:cubicBezTo>
                  <a:cubicBezTo>
                    <a:pt x="15013" y="11217"/>
                    <a:pt x="15046" y="11223"/>
                    <a:pt x="15078" y="11223"/>
                  </a:cubicBezTo>
                  <a:cubicBezTo>
                    <a:pt x="15224" y="11223"/>
                    <a:pt x="15353" y="11107"/>
                    <a:pt x="15391" y="10977"/>
                  </a:cubicBezTo>
                  <a:cubicBezTo>
                    <a:pt x="16578" y="7484"/>
                    <a:pt x="18016" y="4083"/>
                    <a:pt x="18678" y="431"/>
                  </a:cubicBezTo>
                  <a:cubicBezTo>
                    <a:pt x="18719" y="171"/>
                    <a:pt x="18496" y="1"/>
                    <a:pt x="1829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91;p24">
              <a:extLst>
                <a:ext uri="{FF2B5EF4-FFF2-40B4-BE49-F238E27FC236}">
                  <a16:creationId xmlns:a16="http://schemas.microsoft.com/office/drawing/2014/main" xmlns="" id="{4BCB8FEC-EDD8-04F8-63DB-B09F3A48844F}"/>
                </a:ext>
              </a:extLst>
            </p:cNvPr>
            <p:cNvSpPr/>
            <p:nvPr/>
          </p:nvSpPr>
          <p:spPr>
            <a:xfrm>
              <a:off x="8502904" y="3933801"/>
              <a:ext cx="655258" cy="249660"/>
            </a:xfrm>
            <a:custGeom>
              <a:avLst/>
              <a:gdLst/>
              <a:ahLst/>
              <a:cxnLst/>
              <a:rect l="l" t="t" r="r" b="b"/>
              <a:pathLst>
                <a:path w="19094" h="7275" extrusionOk="0">
                  <a:moveTo>
                    <a:pt x="19094" y="0"/>
                  </a:moveTo>
                  <a:cubicBezTo>
                    <a:pt x="18660" y="845"/>
                    <a:pt x="18226" y="1712"/>
                    <a:pt x="17861" y="2579"/>
                  </a:cubicBezTo>
                  <a:cubicBezTo>
                    <a:pt x="17099" y="4405"/>
                    <a:pt x="16478" y="6494"/>
                    <a:pt x="14480" y="6494"/>
                  </a:cubicBezTo>
                  <a:cubicBezTo>
                    <a:pt x="14204" y="6494"/>
                    <a:pt x="13902" y="6454"/>
                    <a:pt x="13570" y="6368"/>
                  </a:cubicBezTo>
                  <a:cubicBezTo>
                    <a:pt x="11539" y="5843"/>
                    <a:pt x="9781" y="4588"/>
                    <a:pt x="7841" y="3835"/>
                  </a:cubicBezTo>
                  <a:cubicBezTo>
                    <a:pt x="5399" y="2853"/>
                    <a:pt x="2934" y="1872"/>
                    <a:pt x="674" y="502"/>
                  </a:cubicBezTo>
                  <a:cubicBezTo>
                    <a:pt x="613" y="467"/>
                    <a:pt x="554" y="451"/>
                    <a:pt x="498" y="451"/>
                  </a:cubicBezTo>
                  <a:cubicBezTo>
                    <a:pt x="196" y="451"/>
                    <a:pt x="0" y="907"/>
                    <a:pt x="309" y="1119"/>
                  </a:cubicBezTo>
                  <a:cubicBezTo>
                    <a:pt x="2819" y="2625"/>
                    <a:pt x="5558" y="3538"/>
                    <a:pt x="8206" y="4748"/>
                  </a:cubicBezTo>
                  <a:cubicBezTo>
                    <a:pt x="10238" y="5661"/>
                    <a:pt x="12223" y="6985"/>
                    <a:pt x="14483" y="7259"/>
                  </a:cubicBezTo>
                  <a:cubicBezTo>
                    <a:pt x="14582" y="7269"/>
                    <a:pt x="14678" y="7275"/>
                    <a:pt x="14772" y="7275"/>
                  </a:cubicBezTo>
                  <a:cubicBezTo>
                    <a:pt x="16455" y="7275"/>
                    <a:pt x="17346" y="5585"/>
                    <a:pt x="17930" y="4223"/>
                  </a:cubicBezTo>
                  <a:cubicBezTo>
                    <a:pt x="18295" y="3378"/>
                    <a:pt x="18683" y="2557"/>
                    <a:pt x="19094" y="1735"/>
                  </a:cubicBezTo>
                  <a:lnTo>
                    <a:pt x="19094" y="0"/>
                  </a:ln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92;p24">
              <a:extLst>
                <a:ext uri="{FF2B5EF4-FFF2-40B4-BE49-F238E27FC236}">
                  <a16:creationId xmlns:a16="http://schemas.microsoft.com/office/drawing/2014/main" xmlns="" id="{FA18BE3E-07C6-3DD7-3301-CCCD2FFE9F10}"/>
                </a:ext>
              </a:extLst>
            </p:cNvPr>
            <p:cNvSpPr/>
            <p:nvPr/>
          </p:nvSpPr>
          <p:spPr>
            <a:xfrm>
              <a:off x="8525094" y="4259653"/>
              <a:ext cx="617852" cy="242556"/>
            </a:xfrm>
            <a:custGeom>
              <a:avLst/>
              <a:gdLst/>
              <a:ahLst/>
              <a:cxnLst/>
              <a:rect l="l" t="t" r="r" b="b"/>
              <a:pathLst>
                <a:path w="18004" h="7068" extrusionOk="0">
                  <a:moveTo>
                    <a:pt x="537" y="1"/>
                  </a:moveTo>
                  <a:cubicBezTo>
                    <a:pt x="251" y="1"/>
                    <a:pt x="0" y="356"/>
                    <a:pt x="269" y="571"/>
                  </a:cubicBezTo>
                  <a:cubicBezTo>
                    <a:pt x="2277" y="2237"/>
                    <a:pt x="4879" y="2740"/>
                    <a:pt x="7322" y="3470"/>
                  </a:cubicBezTo>
                  <a:cubicBezTo>
                    <a:pt x="10700" y="4474"/>
                    <a:pt x="13850" y="6026"/>
                    <a:pt x="17205" y="7053"/>
                  </a:cubicBezTo>
                  <a:cubicBezTo>
                    <a:pt x="17238" y="7063"/>
                    <a:pt x="17271" y="7068"/>
                    <a:pt x="17302" y="7068"/>
                  </a:cubicBezTo>
                  <a:cubicBezTo>
                    <a:pt x="17420" y="7068"/>
                    <a:pt x="17521" y="7002"/>
                    <a:pt x="17593" y="6894"/>
                  </a:cubicBezTo>
                  <a:cubicBezTo>
                    <a:pt x="17730" y="6711"/>
                    <a:pt x="17867" y="6506"/>
                    <a:pt x="18004" y="6323"/>
                  </a:cubicBezTo>
                  <a:lnTo>
                    <a:pt x="18004" y="5068"/>
                  </a:lnTo>
                  <a:cubicBezTo>
                    <a:pt x="17798" y="5364"/>
                    <a:pt x="17616" y="5661"/>
                    <a:pt x="17410" y="5958"/>
                  </a:cubicBezTo>
                  <a:cubicBezTo>
                    <a:pt x="17273" y="6153"/>
                    <a:pt x="17090" y="6225"/>
                    <a:pt x="16884" y="6225"/>
                  </a:cubicBezTo>
                  <a:cubicBezTo>
                    <a:pt x="16442" y="6225"/>
                    <a:pt x="15898" y="5893"/>
                    <a:pt x="15493" y="5752"/>
                  </a:cubicBezTo>
                  <a:cubicBezTo>
                    <a:pt x="12937" y="4817"/>
                    <a:pt x="10449" y="3767"/>
                    <a:pt x="7869" y="2899"/>
                  </a:cubicBezTo>
                  <a:cubicBezTo>
                    <a:pt x="5450" y="2123"/>
                    <a:pt x="2779" y="1735"/>
                    <a:pt x="771" y="92"/>
                  </a:cubicBezTo>
                  <a:cubicBezTo>
                    <a:pt x="697" y="28"/>
                    <a:pt x="616" y="1"/>
                    <a:pt x="53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93;p24">
              <a:extLst>
                <a:ext uri="{FF2B5EF4-FFF2-40B4-BE49-F238E27FC236}">
                  <a16:creationId xmlns:a16="http://schemas.microsoft.com/office/drawing/2014/main" xmlns="" id="{FD431B83-DDD4-46BA-B76A-743828483BC9}"/>
                </a:ext>
              </a:extLst>
            </p:cNvPr>
            <p:cNvSpPr/>
            <p:nvPr/>
          </p:nvSpPr>
          <p:spPr>
            <a:xfrm>
              <a:off x="8631152" y="4603247"/>
              <a:ext cx="527014" cy="206317"/>
            </a:xfrm>
            <a:custGeom>
              <a:avLst/>
              <a:gdLst/>
              <a:ahLst/>
              <a:cxnLst/>
              <a:rect l="l" t="t" r="r" b="b"/>
              <a:pathLst>
                <a:path w="15357" h="6012" extrusionOk="0">
                  <a:moveTo>
                    <a:pt x="509" y="0"/>
                  </a:moveTo>
                  <a:cubicBezTo>
                    <a:pt x="134" y="0"/>
                    <a:pt x="0" y="585"/>
                    <a:pt x="406" y="671"/>
                  </a:cubicBezTo>
                  <a:cubicBezTo>
                    <a:pt x="5588" y="1926"/>
                    <a:pt x="10358" y="4254"/>
                    <a:pt x="15357" y="6012"/>
                  </a:cubicBezTo>
                  <a:lnTo>
                    <a:pt x="15357" y="5304"/>
                  </a:lnTo>
                  <a:cubicBezTo>
                    <a:pt x="15220" y="5236"/>
                    <a:pt x="15083" y="5190"/>
                    <a:pt x="14946" y="5144"/>
                  </a:cubicBezTo>
                  <a:cubicBezTo>
                    <a:pt x="10153" y="3433"/>
                    <a:pt x="5565" y="1218"/>
                    <a:pt x="589" y="9"/>
                  </a:cubicBezTo>
                  <a:cubicBezTo>
                    <a:pt x="561" y="3"/>
                    <a:pt x="534" y="0"/>
                    <a:pt x="50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94;p24">
              <a:extLst>
                <a:ext uri="{FF2B5EF4-FFF2-40B4-BE49-F238E27FC236}">
                  <a16:creationId xmlns:a16="http://schemas.microsoft.com/office/drawing/2014/main" xmlns="" id="{D5B27A18-F365-D9CB-7186-AC4E6C24ADD8}"/>
                </a:ext>
              </a:extLst>
            </p:cNvPr>
            <p:cNvSpPr/>
            <p:nvPr/>
          </p:nvSpPr>
          <p:spPr>
            <a:xfrm>
              <a:off x="8573497" y="2693402"/>
              <a:ext cx="584667" cy="789200"/>
            </a:xfrm>
            <a:custGeom>
              <a:avLst/>
              <a:gdLst/>
              <a:ahLst/>
              <a:cxnLst/>
              <a:rect l="l" t="t" r="r" b="b"/>
              <a:pathLst>
                <a:path w="17037" h="22997" extrusionOk="0">
                  <a:moveTo>
                    <a:pt x="14644" y="0"/>
                  </a:moveTo>
                  <a:cubicBezTo>
                    <a:pt x="13751" y="0"/>
                    <a:pt x="13058" y="1050"/>
                    <a:pt x="13179" y="3116"/>
                  </a:cubicBezTo>
                  <a:cubicBezTo>
                    <a:pt x="13385" y="5604"/>
                    <a:pt x="15371" y="9507"/>
                    <a:pt x="15097" y="11927"/>
                  </a:cubicBezTo>
                  <a:cubicBezTo>
                    <a:pt x="13887" y="9393"/>
                    <a:pt x="11924" y="6677"/>
                    <a:pt x="10760" y="4874"/>
                  </a:cubicBezTo>
                  <a:cubicBezTo>
                    <a:pt x="10164" y="4056"/>
                    <a:pt x="8476" y="1436"/>
                    <a:pt x="7363" y="1436"/>
                  </a:cubicBezTo>
                  <a:cubicBezTo>
                    <a:pt x="6984" y="1436"/>
                    <a:pt x="6671" y="1740"/>
                    <a:pt x="6492" y="2523"/>
                  </a:cubicBezTo>
                  <a:cubicBezTo>
                    <a:pt x="5989" y="4303"/>
                    <a:pt x="7542" y="6106"/>
                    <a:pt x="8455" y="7658"/>
                  </a:cubicBezTo>
                  <a:cubicBezTo>
                    <a:pt x="9550" y="9644"/>
                    <a:pt x="11787" y="12338"/>
                    <a:pt x="12609" y="14346"/>
                  </a:cubicBezTo>
                  <a:cubicBezTo>
                    <a:pt x="10783" y="12840"/>
                    <a:pt x="8706" y="11630"/>
                    <a:pt x="6788" y="10215"/>
                  </a:cubicBezTo>
                  <a:cubicBezTo>
                    <a:pt x="5989" y="9607"/>
                    <a:pt x="4186" y="7704"/>
                    <a:pt x="2856" y="7704"/>
                  </a:cubicBezTo>
                  <a:cubicBezTo>
                    <a:pt x="2439" y="7704"/>
                    <a:pt x="2068" y="7891"/>
                    <a:pt x="1790" y="8366"/>
                  </a:cubicBezTo>
                  <a:cubicBezTo>
                    <a:pt x="329" y="10922"/>
                    <a:pt x="9002" y="15054"/>
                    <a:pt x="10783" y="17473"/>
                  </a:cubicBezTo>
                  <a:cubicBezTo>
                    <a:pt x="8044" y="16195"/>
                    <a:pt x="5510" y="15556"/>
                    <a:pt x="3068" y="14711"/>
                  </a:cubicBezTo>
                  <a:cubicBezTo>
                    <a:pt x="2567" y="14589"/>
                    <a:pt x="1715" y="14317"/>
                    <a:pt x="1040" y="14317"/>
                  </a:cubicBezTo>
                  <a:cubicBezTo>
                    <a:pt x="453" y="14317"/>
                    <a:pt x="0" y="14523"/>
                    <a:pt x="32" y="15213"/>
                  </a:cubicBezTo>
                  <a:cubicBezTo>
                    <a:pt x="78" y="16606"/>
                    <a:pt x="2794" y="17519"/>
                    <a:pt x="3753" y="17930"/>
                  </a:cubicBezTo>
                  <a:cubicBezTo>
                    <a:pt x="8112" y="19756"/>
                    <a:pt x="12632" y="21194"/>
                    <a:pt x="17037" y="22997"/>
                  </a:cubicBezTo>
                  <a:lnTo>
                    <a:pt x="17037" y="2454"/>
                  </a:lnTo>
                  <a:cubicBezTo>
                    <a:pt x="16364" y="810"/>
                    <a:pt x="15427" y="0"/>
                    <a:pt x="1464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95;p24">
              <a:extLst>
                <a:ext uri="{FF2B5EF4-FFF2-40B4-BE49-F238E27FC236}">
                  <a16:creationId xmlns:a16="http://schemas.microsoft.com/office/drawing/2014/main" xmlns="" id="{BAC45B8F-B222-B022-B8FA-B582AB527A36}"/>
                </a:ext>
              </a:extLst>
            </p:cNvPr>
            <p:cNvSpPr/>
            <p:nvPr/>
          </p:nvSpPr>
          <p:spPr>
            <a:xfrm>
              <a:off x="8839429" y="2820311"/>
              <a:ext cx="318741" cy="533843"/>
            </a:xfrm>
            <a:custGeom>
              <a:avLst/>
              <a:gdLst/>
              <a:ahLst/>
              <a:cxnLst/>
              <a:rect l="l" t="t" r="r" b="b"/>
              <a:pathLst>
                <a:path w="9288" h="15556" extrusionOk="0">
                  <a:moveTo>
                    <a:pt x="475" y="1"/>
                  </a:moveTo>
                  <a:cubicBezTo>
                    <a:pt x="233" y="1"/>
                    <a:pt x="0" y="246"/>
                    <a:pt x="158" y="514"/>
                  </a:cubicBezTo>
                  <a:cubicBezTo>
                    <a:pt x="2417" y="4166"/>
                    <a:pt x="4540" y="7863"/>
                    <a:pt x="6891" y="11447"/>
                  </a:cubicBezTo>
                  <a:cubicBezTo>
                    <a:pt x="7736" y="12748"/>
                    <a:pt x="8557" y="14140"/>
                    <a:pt x="9288" y="15556"/>
                  </a:cubicBezTo>
                  <a:lnTo>
                    <a:pt x="9288" y="14049"/>
                  </a:lnTo>
                  <a:cubicBezTo>
                    <a:pt x="8626" y="12885"/>
                    <a:pt x="7918" y="11744"/>
                    <a:pt x="7188" y="10648"/>
                  </a:cubicBezTo>
                  <a:cubicBezTo>
                    <a:pt x="4951" y="7224"/>
                    <a:pt x="2920" y="3664"/>
                    <a:pt x="774" y="171"/>
                  </a:cubicBezTo>
                  <a:cubicBezTo>
                    <a:pt x="696" y="51"/>
                    <a:pt x="585" y="1"/>
                    <a:pt x="47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96;p24">
              <a:extLst>
                <a:ext uri="{FF2B5EF4-FFF2-40B4-BE49-F238E27FC236}">
                  <a16:creationId xmlns:a16="http://schemas.microsoft.com/office/drawing/2014/main" xmlns="" id="{A366A936-70C5-425E-C3BC-BC7153BA883D}"/>
                </a:ext>
              </a:extLst>
            </p:cNvPr>
            <p:cNvSpPr/>
            <p:nvPr/>
          </p:nvSpPr>
          <p:spPr>
            <a:xfrm>
              <a:off x="8686781" y="3023612"/>
              <a:ext cx="471385" cy="401034"/>
            </a:xfrm>
            <a:custGeom>
              <a:avLst/>
              <a:gdLst/>
              <a:ahLst/>
              <a:cxnLst/>
              <a:rect l="l" t="t" r="r" b="b"/>
              <a:pathLst>
                <a:path w="13736" h="11686" extrusionOk="0">
                  <a:moveTo>
                    <a:pt x="518" y="0"/>
                  </a:moveTo>
                  <a:cubicBezTo>
                    <a:pt x="238" y="0"/>
                    <a:pt x="0" y="360"/>
                    <a:pt x="269" y="593"/>
                  </a:cubicBezTo>
                  <a:cubicBezTo>
                    <a:pt x="2894" y="2852"/>
                    <a:pt x="5633" y="4998"/>
                    <a:pt x="8463" y="7007"/>
                  </a:cubicBezTo>
                  <a:cubicBezTo>
                    <a:pt x="10449" y="8422"/>
                    <a:pt x="12115" y="9997"/>
                    <a:pt x="13736" y="11686"/>
                  </a:cubicBezTo>
                  <a:lnTo>
                    <a:pt x="13736" y="10613"/>
                  </a:lnTo>
                  <a:cubicBezTo>
                    <a:pt x="12595" y="9403"/>
                    <a:pt x="11431" y="8285"/>
                    <a:pt x="10061" y="7303"/>
                  </a:cubicBezTo>
                  <a:cubicBezTo>
                    <a:pt x="6888" y="4975"/>
                    <a:pt x="3738" y="2670"/>
                    <a:pt x="748" y="91"/>
                  </a:cubicBezTo>
                  <a:cubicBezTo>
                    <a:pt x="675" y="27"/>
                    <a:pt x="595" y="0"/>
                    <a:pt x="518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97;p24">
              <a:extLst>
                <a:ext uri="{FF2B5EF4-FFF2-40B4-BE49-F238E27FC236}">
                  <a16:creationId xmlns:a16="http://schemas.microsoft.com/office/drawing/2014/main" xmlns="" id="{3542466E-F55B-AC21-1880-B2CCDE6DFCA9}"/>
                </a:ext>
              </a:extLst>
            </p:cNvPr>
            <p:cNvSpPr/>
            <p:nvPr/>
          </p:nvSpPr>
          <p:spPr>
            <a:xfrm>
              <a:off x="8618831" y="3223653"/>
              <a:ext cx="539334" cy="240943"/>
            </a:xfrm>
            <a:custGeom>
              <a:avLst/>
              <a:gdLst/>
              <a:ahLst/>
              <a:cxnLst/>
              <a:rect l="l" t="t" r="r" b="b"/>
              <a:pathLst>
                <a:path w="15716" h="7021" extrusionOk="0">
                  <a:moveTo>
                    <a:pt x="485" y="0"/>
                  </a:moveTo>
                  <a:cubicBezTo>
                    <a:pt x="124" y="0"/>
                    <a:pt x="1" y="570"/>
                    <a:pt x="400" y="675"/>
                  </a:cubicBezTo>
                  <a:cubicBezTo>
                    <a:pt x="3436" y="1429"/>
                    <a:pt x="6175" y="2912"/>
                    <a:pt x="9074" y="4054"/>
                  </a:cubicBezTo>
                  <a:cubicBezTo>
                    <a:pt x="11379" y="4944"/>
                    <a:pt x="13616" y="5811"/>
                    <a:pt x="15716" y="7021"/>
                  </a:cubicBezTo>
                  <a:lnTo>
                    <a:pt x="15716" y="6222"/>
                  </a:lnTo>
                  <a:cubicBezTo>
                    <a:pt x="13958" y="5218"/>
                    <a:pt x="12087" y="4419"/>
                    <a:pt x="10169" y="3711"/>
                  </a:cubicBezTo>
                  <a:cubicBezTo>
                    <a:pt x="6951" y="2524"/>
                    <a:pt x="3915" y="835"/>
                    <a:pt x="583" y="14"/>
                  </a:cubicBezTo>
                  <a:cubicBezTo>
                    <a:pt x="548" y="5"/>
                    <a:pt x="516" y="0"/>
                    <a:pt x="485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98;p24">
              <a:extLst>
                <a:ext uri="{FF2B5EF4-FFF2-40B4-BE49-F238E27FC236}">
                  <a16:creationId xmlns:a16="http://schemas.microsoft.com/office/drawing/2014/main" xmlns="" id="{B40D5E7D-D493-5CB1-DAC3-7397EF284AC5}"/>
                </a:ext>
              </a:extLst>
            </p:cNvPr>
            <p:cNvSpPr/>
            <p:nvPr/>
          </p:nvSpPr>
          <p:spPr>
            <a:xfrm>
              <a:off x="9061606" y="2774358"/>
              <a:ext cx="96569" cy="412153"/>
            </a:xfrm>
            <a:custGeom>
              <a:avLst/>
              <a:gdLst/>
              <a:ahLst/>
              <a:cxnLst/>
              <a:rect l="l" t="t" r="r" b="b"/>
              <a:pathLst>
                <a:path w="2814" h="12010" extrusionOk="0">
                  <a:moveTo>
                    <a:pt x="418" y="1"/>
                  </a:moveTo>
                  <a:cubicBezTo>
                    <a:pt x="206" y="1"/>
                    <a:pt x="1" y="166"/>
                    <a:pt x="98" y="415"/>
                  </a:cubicBezTo>
                  <a:cubicBezTo>
                    <a:pt x="1262" y="3473"/>
                    <a:pt x="1741" y="6897"/>
                    <a:pt x="2426" y="10093"/>
                  </a:cubicBezTo>
                  <a:cubicBezTo>
                    <a:pt x="2563" y="10732"/>
                    <a:pt x="2677" y="11371"/>
                    <a:pt x="2814" y="12010"/>
                  </a:cubicBezTo>
                  <a:lnTo>
                    <a:pt x="2814" y="8677"/>
                  </a:lnTo>
                  <a:cubicBezTo>
                    <a:pt x="2586" y="7650"/>
                    <a:pt x="2335" y="6623"/>
                    <a:pt x="2129" y="5596"/>
                  </a:cubicBezTo>
                  <a:cubicBezTo>
                    <a:pt x="1764" y="3770"/>
                    <a:pt x="1422" y="1967"/>
                    <a:pt x="760" y="232"/>
                  </a:cubicBezTo>
                  <a:cubicBezTo>
                    <a:pt x="697" y="70"/>
                    <a:pt x="556" y="1"/>
                    <a:pt x="418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99;p24">
              <a:extLst>
                <a:ext uri="{FF2B5EF4-FFF2-40B4-BE49-F238E27FC236}">
                  <a16:creationId xmlns:a16="http://schemas.microsoft.com/office/drawing/2014/main" xmlns="" id="{5E92423E-32C5-E6CE-73F7-C77363B87699}"/>
                </a:ext>
              </a:extLst>
            </p:cNvPr>
            <p:cNvSpPr/>
            <p:nvPr/>
          </p:nvSpPr>
          <p:spPr>
            <a:xfrm>
              <a:off x="6693851" y="4312469"/>
              <a:ext cx="891397" cy="675677"/>
            </a:xfrm>
            <a:custGeom>
              <a:avLst/>
              <a:gdLst/>
              <a:ahLst/>
              <a:cxnLst/>
              <a:rect l="l" t="t" r="r" b="b"/>
              <a:pathLst>
                <a:path w="25975" h="19689" extrusionOk="0">
                  <a:moveTo>
                    <a:pt x="7300" y="1"/>
                  </a:moveTo>
                  <a:cubicBezTo>
                    <a:pt x="5044" y="1"/>
                    <a:pt x="8279" y="4954"/>
                    <a:pt x="8559" y="6222"/>
                  </a:cubicBezTo>
                  <a:cubicBezTo>
                    <a:pt x="6796" y="4606"/>
                    <a:pt x="2825" y="2102"/>
                    <a:pt x="1058" y="2102"/>
                  </a:cubicBezTo>
                  <a:cubicBezTo>
                    <a:pt x="355" y="2102"/>
                    <a:pt x="0" y="2499"/>
                    <a:pt x="273" y="3506"/>
                  </a:cubicBezTo>
                  <a:cubicBezTo>
                    <a:pt x="1072" y="6291"/>
                    <a:pt x="5363" y="8664"/>
                    <a:pt x="7783" y="10696"/>
                  </a:cubicBezTo>
                  <a:cubicBezTo>
                    <a:pt x="6094" y="11221"/>
                    <a:pt x="319" y="10878"/>
                    <a:pt x="3378" y="13412"/>
                  </a:cubicBezTo>
                  <a:cubicBezTo>
                    <a:pt x="5295" y="15033"/>
                    <a:pt x="9837" y="14485"/>
                    <a:pt x="11640" y="16014"/>
                  </a:cubicBezTo>
                  <a:cubicBezTo>
                    <a:pt x="10887" y="16197"/>
                    <a:pt x="7600" y="16562"/>
                    <a:pt x="7440" y="17521"/>
                  </a:cubicBezTo>
                  <a:cubicBezTo>
                    <a:pt x="7052" y="19164"/>
                    <a:pt x="11549" y="19552"/>
                    <a:pt x="12576" y="19552"/>
                  </a:cubicBezTo>
                  <a:cubicBezTo>
                    <a:pt x="13609" y="19627"/>
                    <a:pt x="14860" y="19649"/>
                    <a:pt x="16216" y="19649"/>
                  </a:cubicBezTo>
                  <a:cubicBezTo>
                    <a:pt x="18120" y="19649"/>
                    <a:pt x="20229" y="19606"/>
                    <a:pt x="22227" y="19606"/>
                  </a:cubicBezTo>
                  <a:cubicBezTo>
                    <a:pt x="23557" y="19606"/>
                    <a:pt x="24837" y="19625"/>
                    <a:pt x="25975" y="19689"/>
                  </a:cubicBezTo>
                  <a:cubicBezTo>
                    <a:pt x="25084" y="17543"/>
                    <a:pt x="24514" y="14576"/>
                    <a:pt x="24103" y="12202"/>
                  </a:cubicBezTo>
                  <a:cubicBezTo>
                    <a:pt x="23943" y="10947"/>
                    <a:pt x="23464" y="7295"/>
                    <a:pt x="22596" y="6336"/>
                  </a:cubicBezTo>
                  <a:cubicBezTo>
                    <a:pt x="22205" y="5940"/>
                    <a:pt x="21880" y="5777"/>
                    <a:pt x="21600" y="5777"/>
                  </a:cubicBezTo>
                  <a:cubicBezTo>
                    <a:pt x="20542" y="5777"/>
                    <a:pt x="20140" y="8103"/>
                    <a:pt x="19310" y="8915"/>
                  </a:cubicBezTo>
                  <a:cubicBezTo>
                    <a:pt x="18283" y="6176"/>
                    <a:pt x="17780" y="4601"/>
                    <a:pt x="16434" y="2707"/>
                  </a:cubicBezTo>
                  <a:cubicBezTo>
                    <a:pt x="15815" y="1739"/>
                    <a:pt x="15368" y="1351"/>
                    <a:pt x="15042" y="1351"/>
                  </a:cubicBezTo>
                  <a:cubicBezTo>
                    <a:pt x="13961" y="1351"/>
                    <a:pt x="14214" y="5620"/>
                    <a:pt x="13969" y="7181"/>
                  </a:cubicBezTo>
                  <a:cubicBezTo>
                    <a:pt x="12188" y="4487"/>
                    <a:pt x="10339" y="493"/>
                    <a:pt x="7783" y="59"/>
                  </a:cubicBezTo>
                  <a:cubicBezTo>
                    <a:pt x="7600" y="19"/>
                    <a:pt x="7439" y="1"/>
                    <a:pt x="7300" y="1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0;p24">
              <a:extLst>
                <a:ext uri="{FF2B5EF4-FFF2-40B4-BE49-F238E27FC236}">
                  <a16:creationId xmlns:a16="http://schemas.microsoft.com/office/drawing/2014/main" xmlns="" id="{A6203DB5-8474-8550-60CA-1FB4F36001EC}"/>
                </a:ext>
              </a:extLst>
            </p:cNvPr>
            <p:cNvSpPr/>
            <p:nvPr/>
          </p:nvSpPr>
          <p:spPr>
            <a:xfrm>
              <a:off x="6803224" y="4464704"/>
              <a:ext cx="804917" cy="542731"/>
            </a:xfrm>
            <a:custGeom>
              <a:avLst/>
              <a:gdLst/>
              <a:ahLst/>
              <a:cxnLst/>
              <a:rect l="l" t="t" r="r" b="b"/>
              <a:pathLst>
                <a:path w="23455" h="15815" extrusionOk="0">
                  <a:moveTo>
                    <a:pt x="494" y="0"/>
                  </a:moveTo>
                  <a:cubicBezTo>
                    <a:pt x="193" y="0"/>
                    <a:pt x="0" y="452"/>
                    <a:pt x="328" y="645"/>
                  </a:cubicBezTo>
                  <a:cubicBezTo>
                    <a:pt x="8179" y="5141"/>
                    <a:pt x="15141" y="10962"/>
                    <a:pt x="22788" y="15755"/>
                  </a:cubicBezTo>
                  <a:cubicBezTo>
                    <a:pt x="22851" y="15796"/>
                    <a:pt x="22914" y="15814"/>
                    <a:pt x="22972" y="15814"/>
                  </a:cubicBezTo>
                  <a:cubicBezTo>
                    <a:pt x="23268" y="15814"/>
                    <a:pt x="23454" y="15352"/>
                    <a:pt x="23130" y="15162"/>
                  </a:cubicBezTo>
                  <a:cubicBezTo>
                    <a:pt x="15484" y="10368"/>
                    <a:pt x="8522" y="4525"/>
                    <a:pt x="670" y="51"/>
                  </a:cubicBezTo>
                  <a:cubicBezTo>
                    <a:pt x="609" y="16"/>
                    <a:pt x="550" y="0"/>
                    <a:pt x="494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1;p24">
              <a:extLst>
                <a:ext uri="{FF2B5EF4-FFF2-40B4-BE49-F238E27FC236}">
                  <a16:creationId xmlns:a16="http://schemas.microsoft.com/office/drawing/2014/main" xmlns="" id="{225F14A1-56BF-A1FF-2987-0AC1CAEE050D}"/>
                </a:ext>
              </a:extLst>
            </p:cNvPr>
            <p:cNvSpPr/>
            <p:nvPr/>
          </p:nvSpPr>
          <p:spPr>
            <a:xfrm>
              <a:off x="7166173" y="4704589"/>
              <a:ext cx="17262" cy="14894"/>
            </a:xfrm>
            <a:custGeom>
              <a:avLst/>
              <a:gdLst/>
              <a:ahLst/>
              <a:cxnLst/>
              <a:rect l="l" t="t" r="r" b="b"/>
              <a:pathLst>
                <a:path w="503" h="434" extrusionOk="0">
                  <a:moveTo>
                    <a:pt x="502" y="0"/>
                  </a:moveTo>
                  <a:cubicBezTo>
                    <a:pt x="342" y="0"/>
                    <a:pt x="160" y="23"/>
                    <a:pt x="0" y="23"/>
                  </a:cubicBezTo>
                  <a:cubicBezTo>
                    <a:pt x="46" y="160"/>
                    <a:pt x="114" y="297"/>
                    <a:pt x="183" y="434"/>
                  </a:cubicBezTo>
                  <a:cubicBezTo>
                    <a:pt x="274" y="297"/>
                    <a:pt x="388" y="160"/>
                    <a:pt x="50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2;p24">
              <a:extLst>
                <a:ext uri="{FF2B5EF4-FFF2-40B4-BE49-F238E27FC236}">
                  <a16:creationId xmlns:a16="http://schemas.microsoft.com/office/drawing/2014/main" xmlns="" id="{85921753-DCF1-BA23-3BB5-6CF38E7F324B}"/>
                </a:ext>
              </a:extLst>
            </p:cNvPr>
            <p:cNvSpPr/>
            <p:nvPr/>
          </p:nvSpPr>
          <p:spPr>
            <a:xfrm>
              <a:off x="6897873" y="4420365"/>
              <a:ext cx="300415" cy="339537"/>
            </a:xfrm>
            <a:custGeom>
              <a:avLst/>
              <a:gdLst/>
              <a:ahLst/>
              <a:cxnLst/>
              <a:rect l="l" t="t" r="r" b="b"/>
              <a:pathLst>
                <a:path w="8754" h="9894" extrusionOk="0">
                  <a:moveTo>
                    <a:pt x="3300" y="1"/>
                  </a:moveTo>
                  <a:cubicBezTo>
                    <a:pt x="3062" y="1"/>
                    <a:pt x="2819" y="250"/>
                    <a:pt x="2979" y="522"/>
                  </a:cubicBezTo>
                  <a:cubicBezTo>
                    <a:pt x="4554" y="3055"/>
                    <a:pt x="6586" y="5543"/>
                    <a:pt x="7818" y="8305"/>
                  </a:cubicBezTo>
                  <a:cubicBezTo>
                    <a:pt x="7978" y="8305"/>
                    <a:pt x="8160" y="8282"/>
                    <a:pt x="8320" y="8282"/>
                  </a:cubicBezTo>
                  <a:cubicBezTo>
                    <a:pt x="8206" y="8442"/>
                    <a:pt x="8092" y="8579"/>
                    <a:pt x="8001" y="8716"/>
                  </a:cubicBezTo>
                  <a:cubicBezTo>
                    <a:pt x="7932" y="8579"/>
                    <a:pt x="7864" y="8442"/>
                    <a:pt x="7818" y="8305"/>
                  </a:cubicBezTo>
                  <a:cubicBezTo>
                    <a:pt x="5307" y="8374"/>
                    <a:pt x="2819" y="8556"/>
                    <a:pt x="400" y="9218"/>
                  </a:cubicBezTo>
                  <a:cubicBezTo>
                    <a:pt x="0" y="9323"/>
                    <a:pt x="124" y="9893"/>
                    <a:pt x="485" y="9893"/>
                  </a:cubicBezTo>
                  <a:cubicBezTo>
                    <a:pt x="516" y="9893"/>
                    <a:pt x="548" y="9889"/>
                    <a:pt x="582" y="9880"/>
                  </a:cubicBezTo>
                  <a:cubicBezTo>
                    <a:pt x="3116" y="9195"/>
                    <a:pt x="5718" y="9035"/>
                    <a:pt x="8320" y="8990"/>
                  </a:cubicBezTo>
                  <a:cubicBezTo>
                    <a:pt x="8526" y="8967"/>
                    <a:pt x="8754" y="8762"/>
                    <a:pt x="8663" y="8533"/>
                  </a:cubicBezTo>
                  <a:cubicBezTo>
                    <a:pt x="7453" y="5543"/>
                    <a:pt x="5284" y="2895"/>
                    <a:pt x="3573" y="156"/>
                  </a:cubicBezTo>
                  <a:cubicBezTo>
                    <a:pt x="3504" y="47"/>
                    <a:pt x="3403" y="1"/>
                    <a:pt x="330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3;p24">
              <a:extLst>
                <a:ext uri="{FF2B5EF4-FFF2-40B4-BE49-F238E27FC236}">
                  <a16:creationId xmlns:a16="http://schemas.microsoft.com/office/drawing/2014/main" xmlns="" id="{68462A49-F8E8-4C19-4751-D8DAF80C631E}"/>
                </a:ext>
              </a:extLst>
            </p:cNvPr>
            <p:cNvSpPr/>
            <p:nvPr/>
          </p:nvSpPr>
          <p:spPr>
            <a:xfrm>
              <a:off x="7097400" y="4512784"/>
              <a:ext cx="225466" cy="320594"/>
            </a:xfrm>
            <a:custGeom>
              <a:avLst/>
              <a:gdLst/>
              <a:ahLst/>
              <a:cxnLst/>
              <a:rect l="l" t="t" r="r" b="b"/>
              <a:pathLst>
                <a:path w="6570" h="9342" extrusionOk="0">
                  <a:moveTo>
                    <a:pt x="4338" y="0"/>
                  </a:moveTo>
                  <a:cubicBezTo>
                    <a:pt x="4133" y="0"/>
                    <a:pt x="3921" y="170"/>
                    <a:pt x="3990" y="431"/>
                  </a:cubicBezTo>
                  <a:cubicBezTo>
                    <a:pt x="4469" y="2462"/>
                    <a:pt x="5177" y="4471"/>
                    <a:pt x="5633" y="6525"/>
                  </a:cubicBezTo>
                  <a:cubicBezTo>
                    <a:pt x="5747" y="7027"/>
                    <a:pt x="5816" y="7552"/>
                    <a:pt x="5862" y="8077"/>
                  </a:cubicBezTo>
                  <a:cubicBezTo>
                    <a:pt x="5862" y="8260"/>
                    <a:pt x="3807" y="8305"/>
                    <a:pt x="3602" y="8328"/>
                  </a:cubicBezTo>
                  <a:cubicBezTo>
                    <a:pt x="2529" y="8374"/>
                    <a:pt x="1479" y="8442"/>
                    <a:pt x="406" y="8671"/>
                  </a:cubicBezTo>
                  <a:cubicBezTo>
                    <a:pt x="1" y="8756"/>
                    <a:pt x="134" y="9341"/>
                    <a:pt x="509" y="9341"/>
                  </a:cubicBezTo>
                  <a:cubicBezTo>
                    <a:pt x="534" y="9341"/>
                    <a:pt x="561" y="9338"/>
                    <a:pt x="589" y="9333"/>
                  </a:cubicBezTo>
                  <a:cubicBezTo>
                    <a:pt x="2483" y="8945"/>
                    <a:pt x="4401" y="9059"/>
                    <a:pt x="6295" y="8785"/>
                  </a:cubicBezTo>
                  <a:cubicBezTo>
                    <a:pt x="6455" y="8762"/>
                    <a:pt x="6569" y="8579"/>
                    <a:pt x="6546" y="8442"/>
                  </a:cubicBezTo>
                  <a:cubicBezTo>
                    <a:pt x="6478" y="5635"/>
                    <a:pt x="5314" y="2941"/>
                    <a:pt x="4652" y="248"/>
                  </a:cubicBezTo>
                  <a:cubicBezTo>
                    <a:pt x="4606" y="75"/>
                    <a:pt x="4474" y="0"/>
                    <a:pt x="4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4;p24">
              <a:extLst>
                <a:ext uri="{FF2B5EF4-FFF2-40B4-BE49-F238E27FC236}">
                  <a16:creationId xmlns:a16="http://schemas.microsoft.com/office/drawing/2014/main" xmlns="" id="{A1CA96C1-1FCB-FBF9-BFAE-74A5C83F2CD0}"/>
                </a:ext>
              </a:extLst>
            </p:cNvPr>
            <p:cNvSpPr/>
            <p:nvPr/>
          </p:nvSpPr>
          <p:spPr>
            <a:xfrm>
              <a:off x="7445009" y="4912146"/>
              <a:ext cx="14139" cy="14928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" y="1"/>
                  </a:moveTo>
                  <a:cubicBezTo>
                    <a:pt x="24" y="161"/>
                    <a:pt x="47" y="298"/>
                    <a:pt x="69" y="435"/>
                  </a:cubicBezTo>
                  <a:cubicBezTo>
                    <a:pt x="184" y="275"/>
                    <a:pt x="298" y="138"/>
                    <a:pt x="412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5;p24">
              <a:extLst>
                <a:ext uri="{FF2B5EF4-FFF2-40B4-BE49-F238E27FC236}">
                  <a16:creationId xmlns:a16="http://schemas.microsoft.com/office/drawing/2014/main" xmlns="" id="{B50AC697-F99F-8F5C-6FBF-D753B1A93634}"/>
                </a:ext>
              </a:extLst>
            </p:cNvPr>
            <p:cNvSpPr/>
            <p:nvPr/>
          </p:nvSpPr>
          <p:spPr>
            <a:xfrm>
              <a:off x="7213155" y="4635747"/>
              <a:ext cx="258514" cy="304636"/>
            </a:xfrm>
            <a:custGeom>
              <a:avLst/>
              <a:gdLst/>
              <a:ahLst/>
              <a:cxnLst/>
              <a:rect l="l" t="t" r="r" b="b"/>
              <a:pathLst>
                <a:path w="7533" h="8877" extrusionOk="0">
                  <a:moveTo>
                    <a:pt x="6120" y="1"/>
                  </a:moveTo>
                  <a:cubicBezTo>
                    <a:pt x="5920" y="1"/>
                    <a:pt x="5689" y="171"/>
                    <a:pt x="5730" y="431"/>
                  </a:cubicBezTo>
                  <a:cubicBezTo>
                    <a:pt x="6072" y="2988"/>
                    <a:pt x="6323" y="5544"/>
                    <a:pt x="6757" y="8055"/>
                  </a:cubicBezTo>
                  <a:lnTo>
                    <a:pt x="7168" y="8055"/>
                  </a:lnTo>
                  <a:cubicBezTo>
                    <a:pt x="7054" y="8192"/>
                    <a:pt x="6940" y="8329"/>
                    <a:pt x="6825" y="8489"/>
                  </a:cubicBezTo>
                  <a:cubicBezTo>
                    <a:pt x="6803" y="8352"/>
                    <a:pt x="6780" y="8215"/>
                    <a:pt x="6757" y="8055"/>
                  </a:cubicBezTo>
                  <a:cubicBezTo>
                    <a:pt x="4657" y="8169"/>
                    <a:pt x="2557" y="8192"/>
                    <a:pt x="457" y="8192"/>
                  </a:cubicBezTo>
                  <a:cubicBezTo>
                    <a:pt x="1" y="8192"/>
                    <a:pt x="1" y="8877"/>
                    <a:pt x="457" y="8877"/>
                  </a:cubicBezTo>
                  <a:cubicBezTo>
                    <a:pt x="2694" y="8877"/>
                    <a:pt x="4931" y="8854"/>
                    <a:pt x="7168" y="8740"/>
                  </a:cubicBezTo>
                  <a:cubicBezTo>
                    <a:pt x="7396" y="8740"/>
                    <a:pt x="7533" y="8534"/>
                    <a:pt x="7487" y="8306"/>
                  </a:cubicBezTo>
                  <a:cubicBezTo>
                    <a:pt x="7008" y="5635"/>
                    <a:pt x="6757" y="2942"/>
                    <a:pt x="6392" y="249"/>
                  </a:cubicBezTo>
                  <a:cubicBezTo>
                    <a:pt x="6373" y="76"/>
                    <a:pt x="6254" y="1"/>
                    <a:pt x="612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3" name="Google Shape;406;p24">
              <a:extLst>
                <a:ext uri="{FF2B5EF4-FFF2-40B4-BE49-F238E27FC236}">
                  <a16:creationId xmlns:a16="http://schemas.microsoft.com/office/drawing/2014/main" xmlns="" id="{0566A8EE-81B1-B0C1-B9F3-BAE560353FD2}"/>
                </a:ext>
              </a:extLst>
            </p:cNvPr>
            <p:cNvGrpSpPr/>
            <p:nvPr/>
          </p:nvGrpSpPr>
          <p:grpSpPr>
            <a:xfrm>
              <a:off x="6055204" y="4369368"/>
              <a:ext cx="545279" cy="773107"/>
              <a:chOff x="6055204" y="4369368"/>
              <a:chExt cx="545279" cy="773107"/>
            </a:xfrm>
          </p:grpSpPr>
          <p:sp>
            <p:nvSpPr>
              <p:cNvPr id="451" name="Google Shape;407;p24">
                <a:extLst>
                  <a:ext uri="{FF2B5EF4-FFF2-40B4-BE49-F238E27FC236}">
                    <a16:creationId xmlns:a16="http://schemas.microsoft.com/office/drawing/2014/main" xmlns="" id="{0972B2BA-286F-C833-76A5-A87C804BC026}"/>
                  </a:ext>
                </a:extLst>
              </p:cNvPr>
              <p:cNvSpPr/>
              <p:nvPr/>
            </p:nvSpPr>
            <p:spPr>
              <a:xfrm>
                <a:off x="6055204" y="4591716"/>
                <a:ext cx="257793" cy="151958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4428" extrusionOk="0">
                    <a:moveTo>
                      <a:pt x="2539" y="0"/>
                    </a:moveTo>
                    <a:cubicBezTo>
                      <a:pt x="1131" y="0"/>
                      <a:pt x="0" y="955"/>
                      <a:pt x="573" y="2673"/>
                    </a:cubicBezTo>
                    <a:cubicBezTo>
                      <a:pt x="981" y="3929"/>
                      <a:pt x="2197" y="4428"/>
                      <a:pt x="3532" y="4428"/>
                    </a:cubicBezTo>
                    <a:cubicBezTo>
                      <a:pt x="5035" y="4428"/>
                      <a:pt x="6689" y="3796"/>
                      <a:pt x="7511" y="2901"/>
                    </a:cubicBezTo>
                    <a:lnTo>
                      <a:pt x="7466" y="2810"/>
                    </a:lnTo>
                    <a:cubicBezTo>
                      <a:pt x="6507" y="1600"/>
                      <a:pt x="5001" y="596"/>
                      <a:pt x="3563" y="162"/>
                    </a:cubicBezTo>
                    <a:cubicBezTo>
                      <a:pt x="3218" y="53"/>
                      <a:pt x="2871" y="0"/>
                      <a:pt x="2539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08;p24">
                <a:extLst>
                  <a:ext uri="{FF2B5EF4-FFF2-40B4-BE49-F238E27FC236}">
                    <a16:creationId xmlns:a16="http://schemas.microsoft.com/office/drawing/2014/main" xmlns="" id="{B7202682-9C62-8012-3199-D47C406AB50C}"/>
                  </a:ext>
                </a:extLst>
              </p:cNvPr>
              <p:cNvSpPr/>
              <p:nvPr/>
            </p:nvSpPr>
            <p:spPr>
              <a:xfrm>
                <a:off x="6081114" y="4369368"/>
                <a:ext cx="247120" cy="236551"/>
              </a:xfrm>
              <a:custGeom>
                <a:avLst/>
                <a:gdLst/>
                <a:ahLst/>
                <a:cxnLst/>
                <a:rect l="l" t="t" r="r" b="b"/>
                <a:pathLst>
                  <a:path w="7201" h="6893" extrusionOk="0">
                    <a:moveTo>
                      <a:pt x="4723" y="0"/>
                    </a:moveTo>
                    <a:cubicBezTo>
                      <a:pt x="4407" y="0"/>
                      <a:pt x="4045" y="92"/>
                      <a:pt x="3629" y="296"/>
                    </a:cubicBezTo>
                    <a:cubicBezTo>
                      <a:pt x="0" y="2099"/>
                      <a:pt x="4451" y="5865"/>
                      <a:pt x="6232" y="6892"/>
                    </a:cubicBezTo>
                    <a:lnTo>
                      <a:pt x="6346" y="6892"/>
                    </a:lnTo>
                    <a:cubicBezTo>
                      <a:pt x="6791" y="5637"/>
                      <a:pt x="7201" y="0"/>
                      <a:pt x="4723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09;p24">
                <a:extLst>
                  <a:ext uri="{FF2B5EF4-FFF2-40B4-BE49-F238E27FC236}">
                    <a16:creationId xmlns:a16="http://schemas.microsoft.com/office/drawing/2014/main" xmlns="" id="{47B28669-9B90-20BF-E574-7A5C1BDDE8A6}"/>
                  </a:ext>
                </a:extLst>
              </p:cNvPr>
              <p:cNvSpPr/>
              <p:nvPr/>
            </p:nvSpPr>
            <p:spPr>
              <a:xfrm>
                <a:off x="6436720" y="4482413"/>
                <a:ext cx="163763" cy="30992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9031" extrusionOk="0">
                    <a:moveTo>
                      <a:pt x="2488" y="1"/>
                    </a:moveTo>
                    <a:cubicBezTo>
                      <a:pt x="2069" y="1"/>
                      <a:pt x="1625" y="199"/>
                      <a:pt x="1188" y="677"/>
                    </a:cubicBezTo>
                    <a:cubicBezTo>
                      <a:pt x="1" y="1955"/>
                      <a:pt x="663" y="4466"/>
                      <a:pt x="914" y="5972"/>
                    </a:cubicBezTo>
                    <a:cubicBezTo>
                      <a:pt x="1074" y="6908"/>
                      <a:pt x="1485" y="8026"/>
                      <a:pt x="914" y="8825"/>
                    </a:cubicBezTo>
                    <a:lnTo>
                      <a:pt x="1005" y="9031"/>
                    </a:lnTo>
                    <a:cubicBezTo>
                      <a:pt x="1736" y="8711"/>
                      <a:pt x="2352" y="8392"/>
                      <a:pt x="2877" y="7775"/>
                    </a:cubicBezTo>
                    <a:cubicBezTo>
                      <a:pt x="3972" y="6543"/>
                      <a:pt x="4771" y="4694"/>
                      <a:pt x="4726" y="3050"/>
                    </a:cubicBezTo>
                    <a:cubicBezTo>
                      <a:pt x="4726" y="1690"/>
                      <a:pt x="3713" y="1"/>
                      <a:pt x="2488" y="1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10;p24">
                <a:extLst>
                  <a:ext uri="{FF2B5EF4-FFF2-40B4-BE49-F238E27FC236}">
                    <a16:creationId xmlns:a16="http://schemas.microsoft.com/office/drawing/2014/main" xmlns="" id="{D745B67B-CB5B-1551-D570-188C4D166740}"/>
                  </a:ext>
                </a:extLst>
              </p:cNvPr>
              <p:cNvSpPr/>
              <p:nvPr/>
            </p:nvSpPr>
            <p:spPr>
              <a:xfrm>
                <a:off x="6229918" y="4464258"/>
                <a:ext cx="268740" cy="678217"/>
              </a:xfrm>
              <a:custGeom>
                <a:avLst/>
                <a:gdLst/>
                <a:ahLst/>
                <a:cxnLst/>
                <a:rect l="l" t="t" r="r" b="b"/>
                <a:pathLst>
                  <a:path w="7831" h="19763" extrusionOk="0">
                    <a:moveTo>
                      <a:pt x="431" y="0"/>
                    </a:moveTo>
                    <a:cubicBezTo>
                      <a:pt x="224" y="0"/>
                      <a:pt x="0" y="176"/>
                      <a:pt x="69" y="452"/>
                    </a:cubicBezTo>
                    <a:cubicBezTo>
                      <a:pt x="1005" y="4264"/>
                      <a:pt x="3562" y="7231"/>
                      <a:pt x="5388" y="10632"/>
                    </a:cubicBezTo>
                    <a:cubicBezTo>
                      <a:pt x="6940" y="13463"/>
                      <a:pt x="7259" y="16772"/>
                      <a:pt x="6346" y="19763"/>
                    </a:cubicBezTo>
                    <a:lnTo>
                      <a:pt x="7077" y="19763"/>
                    </a:lnTo>
                    <a:cubicBezTo>
                      <a:pt x="7830" y="17229"/>
                      <a:pt x="7739" y="14444"/>
                      <a:pt x="6780" y="11933"/>
                    </a:cubicBezTo>
                    <a:cubicBezTo>
                      <a:pt x="5182" y="7779"/>
                      <a:pt x="1827" y="4652"/>
                      <a:pt x="731" y="247"/>
                    </a:cubicBezTo>
                    <a:cubicBezTo>
                      <a:pt x="695" y="76"/>
                      <a:pt x="567" y="0"/>
                      <a:pt x="431" y="0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11;p24">
                <a:extLst>
                  <a:ext uri="{FF2B5EF4-FFF2-40B4-BE49-F238E27FC236}">
                    <a16:creationId xmlns:a16="http://schemas.microsoft.com/office/drawing/2014/main" xmlns="" id="{9DF5B0C9-F7B6-670C-0CBD-32DD81648B73}"/>
                  </a:ext>
                </a:extLst>
              </p:cNvPr>
              <p:cNvSpPr/>
              <p:nvPr/>
            </p:nvSpPr>
            <p:spPr>
              <a:xfrm>
                <a:off x="6410261" y="4586397"/>
                <a:ext cx="136172" cy="239914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991" extrusionOk="0">
                    <a:moveTo>
                      <a:pt x="3236" y="1"/>
                    </a:moveTo>
                    <a:cubicBezTo>
                      <a:pt x="3034" y="1"/>
                      <a:pt x="2817" y="171"/>
                      <a:pt x="2872" y="431"/>
                    </a:cubicBezTo>
                    <a:cubicBezTo>
                      <a:pt x="3214" y="2166"/>
                      <a:pt x="2438" y="5795"/>
                      <a:pt x="407" y="6297"/>
                    </a:cubicBezTo>
                    <a:cubicBezTo>
                      <a:pt x="1" y="6404"/>
                      <a:pt x="135" y="6991"/>
                      <a:pt x="509" y="6991"/>
                    </a:cubicBezTo>
                    <a:cubicBezTo>
                      <a:pt x="535" y="6991"/>
                      <a:pt x="561" y="6988"/>
                      <a:pt x="589" y="6982"/>
                    </a:cubicBezTo>
                    <a:cubicBezTo>
                      <a:pt x="3032" y="6366"/>
                      <a:pt x="3967" y="2371"/>
                      <a:pt x="3534" y="249"/>
                    </a:cubicBezTo>
                    <a:cubicBezTo>
                      <a:pt x="3497" y="76"/>
                      <a:pt x="3370" y="1"/>
                      <a:pt x="3236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12;p24">
                <a:extLst>
                  <a:ext uri="{FF2B5EF4-FFF2-40B4-BE49-F238E27FC236}">
                    <a16:creationId xmlns:a16="http://schemas.microsoft.com/office/drawing/2014/main" xmlns="" id="{0671E196-E117-4D56-86CA-D10367CBEF2E}"/>
                  </a:ext>
                </a:extLst>
              </p:cNvPr>
              <p:cNvSpPr/>
              <p:nvPr/>
            </p:nvSpPr>
            <p:spPr>
              <a:xfrm>
                <a:off x="6161316" y="4668349"/>
                <a:ext cx="190325" cy="42622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242" extrusionOk="0">
                    <a:moveTo>
                      <a:pt x="5031" y="1"/>
                    </a:moveTo>
                    <a:cubicBezTo>
                      <a:pt x="4974" y="1"/>
                      <a:pt x="4914" y="16"/>
                      <a:pt x="4853" y="52"/>
                    </a:cubicBezTo>
                    <a:cubicBezTo>
                      <a:pt x="4229" y="407"/>
                      <a:pt x="3554" y="544"/>
                      <a:pt x="2868" y="544"/>
                    </a:cubicBezTo>
                    <a:cubicBezTo>
                      <a:pt x="2101" y="544"/>
                      <a:pt x="1320" y="372"/>
                      <a:pt x="585" y="143"/>
                    </a:cubicBezTo>
                    <a:cubicBezTo>
                      <a:pt x="551" y="134"/>
                      <a:pt x="518" y="130"/>
                      <a:pt x="487" y="130"/>
                    </a:cubicBezTo>
                    <a:cubicBezTo>
                      <a:pt x="126" y="130"/>
                      <a:pt x="1" y="702"/>
                      <a:pt x="379" y="828"/>
                    </a:cubicBezTo>
                    <a:cubicBezTo>
                      <a:pt x="1185" y="1070"/>
                      <a:pt x="2031" y="1242"/>
                      <a:pt x="2863" y="1242"/>
                    </a:cubicBezTo>
                    <a:cubicBezTo>
                      <a:pt x="3680" y="1242"/>
                      <a:pt x="4483" y="1075"/>
                      <a:pt x="5218" y="645"/>
                    </a:cubicBezTo>
                    <a:cubicBezTo>
                      <a:pt x="5546" y="453"/>
                      <a:pt x="5337" y="1"/>
                      <a:pt x="5031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4" name="Google Shape;413;p24">
              <a:extLst>
                <a:ext uri="{FF2B5EF4-FFF2-40B4-BE49-F238E27FC236}">
                  <a16:creationId xmlns:a16="http://schemas.microsoft.com/office/drawing/2014/main" xmlns="" id="{92444BBA-B8A0-F72D-4EA0-FC69FC60701C}"/>
                </a:ext>
              </a:extLst>
            </p:cNvPr>
            <p:cNvSpPr/>
            <p:nvPr/>
          </p:nvSpPr>
          <p:spPr>
            <a:xfrm>
              <a:off x="7250768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5850" y="1"/>
                  </a:moveTo>
                  <a:cubicBezTo>
                    <a:pt x="5764" y="1"/>
                    <a:pt x="5678" y="4"/>
                    <a:pt x="5592" y="10"/>
                  </a:cubicBezTo>
                  <a:cubicBezTo>
                    <a:pt x="3264" y="147"/>
                    <a:pt x="1712" y="1266"/>
                    <a:pt x="822" y="3343"/>
                  </a:cubicBezTo>
                  <a:cubicBezTo>
                    <a:pt x="160" y="4963"/>
                    <a:pt x="0" y="7588"/>
                    <a:pt x="1598" y="8707"/>
                  </a:cubicBezTo>
                  <a:cubicBezTo>
                    <a:pt x="2278" y="9164"/>
                    <a:pt x="3004" y="9320"/>
                    <a:pt x="3745" y="9320"/>
                  </a:cubicBezTo>
                  <a:cubicBezTo>
                    <a:pt x="4372" y="9320"/>
                    <a:pt x="5010" y="9208"/>
                    <a:pt x="5638" y="9072"/>
                  </a:cubicBezTo>
                  <a:lnTo>
                    <a:pt x="9222" y="4484"/>
                  </a:lnTo>
                  <a:cubicBezTo>
                    <a:pt x="9587" y="4005"/>
                    <a:pt x="9450" y="3114"/>
                    <a:pt x="9290" y="2521"/>
                  </a:cubicBezTo>
                  <a:cubicBezTo>
                    <a:pt x="8880" y="944"/>
                    <a:pt x="7366" y="1"/>
                    <a:pt x="5850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14;p24">
              <a:extLst>
                <a:ext uri="{FF2B5EF4-FFF2-40B4-BE49-F238E27FC236}">
                  <a16:creationId xmlns:a16="http://schemas.microsoft.com/office/drawing/2014/main" xmlns="" id="{E9090FD2-6B34-AE4E-2B4D-D02180CD2212}"/>
                </a:ext>
              </a:extLst>
            </p:cNvPr>
            <p:cNvSpPr/>
            <p:nvPr/>
          </p:nvSpPr>
          <p:spPr>
            <a:xfrm>
              <a:off x="733769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3420" y="0"/>
                  </a:moveTo>
                  <a:cubicBezTo>
                    <a:pt x="3369" y="0"/>
                    <a:pt x="3317" y="2"/>
                    <a:pt x="3265" y="6"/>
                  </a:cubicBezTo>
                  <a:cubicBezTo>
                    <a:pt x="1918" y="74"/>
                    <a:pt x="1005" y="759"/>
                    <a:pt x="480" y="1969"/>
                  </a:cubicBezTo>
                  <a:cubicBezTo>
                    <a:pt x="115" y="2905"/>
                    <a:pt x="1" y="4434"/>
                    <a:pt x="937" y="5096"/>
                  </a:cubicBezTo>
                  <a:cubicBezTo>
                    <a:pt x="1335" y="5369"/>
                    <a:pt x="1766" y="5460"/>
                    <a:pt x="2206" y="5460"/>
                  </a:cubicBezTo>
                  <a:cubicBezTo>
                    <a:pt x="2574" y="5460"/>
                    <a:pt x="2947" y="5397"/>
                    <a:pt x="3311" y="5324"/>
                  </a:cubicBezTo>
                  <a:lnTo>
                    <a:pt x="5410" y="2631"/>
                  </a:lnTo>
                  <a:cubicBezTo>
                    <a:pt x="5616" y="2357"/>
                    <a:pt x="5547" y="1832"/>
                    <a:pt x="5433" y="1489"/>
                  </a:cubicBezTo>
                  <a:cubicBezTo>
                    <a:pt x="5196" y="561"/>
                    <a:pt x="4325" y="0"/>
                    <a:pt x="3420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15;p24">
              <a:extLst>
                <a:ext uri="{FF2B5EF4-FFF2-40B4-BE49-F238E27FC236}">
                  <a16:creationId xmlns:a16="http://schemas.microsoft.com/office/drawing/2014/main" xmlns="" id="{07ABC1F3-79EA-A841-8EF9-6654C972DC6E}"/>
                </a:ext>
              </a:extLst>
            </p:cNvPr>
            <p:cNvSpPr/>
            <p:nvPr/>
          </p:nvSpPr>
          <p:spPr>
            <a:xfrm>
              <a:off x="8523667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3734" y="1"/>
                  </a:moveTo>
                  <a:cubicBezTo>
                    <a:pt x="2199" y="1"/>
                    <a:pt x="686" y="944"/>
                    <a:pt x="297" y="2521"/>
                  </a:cubicBezTo>
                  <a:cubicBezTo>
                    <a:pt x="114" y="3114"/>
                    <a:pt x="0" y="4005"/>
                    <a:pt x="366" y="4484"/>
                  </a:cubicBezTo>
                  <a:lnTo>
                    <a:pt x="3926" y="9072"/>
                  </a:lnTo>
                  <a:cubicBezTo>
                    <a:pt x="4554" y="9208"/>
                    <a:pt x="5197" y="9320"/>
                    <a:pt x="5830" y="9320"/>
                  </a:cubicBezTo>
                  <a:cubicBezTo>
                    <a:pt x="6576" y="9320"/>
                    <a:pt x="7310" y="9164"/>
                    <a:pt x="7989" y="8707"/>
                  </a:cubicBezTo>
                  <a:cubicBezTo>
                    <a:pt x="9587" y="7588"/>
                    <a:pt x="9404" y="4963"/>
                    <a:pt x="8742" y="3343"/>
                  </a:cubicBezTo>
                  <a:cubicBezTo>
                    <a:pt x="7852" y="1266"/>
                    <a:pt x="6300" y="147"/>
                    <a:pt x="3995" y="10"/>
                  </a:cubicBezTo>
                  <a:cubicBezTo>
                    <a:pt x="3908" y="4"/>
                    <a:pt x="3821" y="1"/>
                    <a:pt x="373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16;p24">
              <a:extLst>
                <a:ext uri="{FF2B5EF4-FFF2-40B4-BE49-F238E27FC236}">
                  <a16:creationId xmlns:a16="http://schemas.microsoft.com/office/drawing/2014/main" xmlns="" id="{30FCAF8A-F7D1-7833-B4E4-8C1A08472967}"/>
                </a:ext>
              </a:extLst>
            </p:cNvPr>
            <p:cNvSpPr/>
            <p:nvPr/>
          </p:nvSpPr>
          <p:spPr>
            <a:xfrm>
              <a:off x="857301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2176" y="0"/>
                  </a:moveTo>
                  <a:cubicBezTo>
                    <a:pt x="1289" y="0"/>
                    <a:pt x="398" y="561"/>
                    <a:pt x="160" y="1489"/>
                  </a:cubicBezTo>
                  <a:cubicBezTo>
                    <a:pt x="69" y="1832"/>
                    <a:pt x="0" y="2357"/>
                    <a:pt x="206" y="2631"/>
                  </a:cubicBezTo>
                  <a:lnTo>
                    <a:pt x="2283" y="5324"/>
                  </a:lnTo>
                  <a:cubicBezTo>
                    <a:pt x="2657" y="5397"/>
                    <a:pt x="3031" y="5460"/>
                    <a:pt x="3396" y="5460"/>
                  </a:cubicBezTo>
                  <a:cubicBezTo>
                    <a:pt x="3834" y="5460"/>
                    <a:pt x="4259" y="5369"/>
                    <a:pt x="4657" y="5096"/>
                  </a:cubicBezTo>
                  <a:cubicBezTo>
                    <a:pt x="5615" y="4434"/>
                    <a:pt x="5501" y="2905"/>
                    <a:pt x="5113" y="1969"/>
                  </a:cubicBezTo>
                  <a:cubicBezTo>
                    <a:pt x="4588" y="759"/>
                    <a:pt x="3698" y="74"/>
                    <a:pt x="2329" y="6"/>
                  </a:cubicBezTo>
                  <a:cubicBezTo>
                    <a:pt x="2278" y="2"/>
                    <a:pt x="2227" y="0"/>
                    <a:pt x="2176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17;p24">
              <a:extLst>
                <a:ext uri="{FF2B5EF4-FFF2-40B4-BE49-F238E27FC236}">
                  <a16:creationId xmlns:a16="http://schemas.microsoft.com/office/drawing/2014/main" xmlns="" id="{F6D36A7B-441B-5AD5-A392-36C78B061AE2}"/>
                </a:ext>
              </a:extLst>
            </p:cNvPr>
            <p:cNvSpPr/>
            <p:nvPr/>
          </p:nvSpPr>
          <p:spPr>
            <a:xfrm>
              <a:off x="7484956" y="3940836"/>
              <a:ext cx="16507" cy="14928"/>
            </a:xfrm>
            <a:custGeom>
              <a:avLst/>
              <a:gdLst/>
              <a:ahLst/>
              <a:cxnLst/>
              <a:rect l="l" t="t" r="r" b="b"/>
              <a:pathLst>
                <a:path w="481" h="435" extrusionOk="0">
                  <a:moveTo>
                    <a:pt x="1" y="1"/>
                  </a:moveTo>
                  <a:cubicBezTo>
                    <a:pt x="92" y="160"/>
                    <a:pt x="184" y="297"/>
                    <a:pt x="275" y="434"/>
                  </a:cubicBezTo>
                  <a:cubicBezTo>
                    <a:pt x="343" y="343"/>
                    <a:pt x="412" y="275"/>
                    <a:pt x="480" y="183"/>
                  </a:cubicBezTo>
                  <a:cubicBezTo>
                    <a:pt x="321" y="115"/>
                    <a:pt x="161" y="69"/>
                    <a:pt x="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18;p24">
              <a:extLst>
                <a:ext uri="{FF2B5EF4-FFF2-40B4-BE49-F238E27FC236}">
                  <a16:creationId xmlns:a16="http://schemas.microsoft.com/office/drawing/2014/main" xmlns="" id="{C2873502-E0E9-D76A-EDB2-4DD4139ACDD5}"/>
                </a:ext>
              </a:extLst>
            </p:cNvPr>
            <p:cNvSpPr/>
            <p:nvPr/>
          </p:nvSpPr>
          <p:spPr>
            <a:xfrm>
              <a:off x="7390821" y="3835479"/>
              <a:ext cx="116577" cy="123646"/>
            </a:xfrm>
            <a:custGeom>
              <a:avLst/>
              <a:gdLst/>
              <a:ahLst/>
              <a:cxnLst/>
              <a:rect l="l" t="t" r="r" b="b"/>
              <a:pathLst>
                <a:path w="3397" h="3603" extrusionOk="0">
                  <a:moveTo>
                    <a:pt x="2744" y="3071"/>
                  </a:moveTo>
                  <a:lnTo>
                    <a:pt x="2744" y="3071"/>
                  </a:lnTo>
                  <a:cubicBezTo>
                    <a:pt x="2904" y="3139"/>
                    <a:pt x="3064" y="3185"/>
                    <a:pt x="3223" y="3253"/>
                  </a:cubicBezTo>
                  <a:cubicBezTo>
                    <a:pt x="3155" y="3345"/>
                    <a:pt x="3086" y="3413"/>
                    <a:pt x="3018" y="3504"/>
                  </a:cubicBezTo>
                  <a:cubicBezTo>
                    <a:pt x="2927" y="3367"/>
                    <a:pt x="2835" y="3230"/>
                    <a:pt x="2744" y="3071"/>
                  </a:cubicBezTo>
                  <a:close/>
                  <a:moveTo>
                    <a:pt x="1802" y="1"/>
                  </a:moveTo>
                  <a:cubicBezTo>
                    <a:pt x="1717" y="1"/>
                    <a:pt x="1637" y="58"/>
                    <a:pt x="1648" y="172"/>
                  </a:cubicBezTo>
                  <a:cubicBezTo>
                    <a:pt x="1763" y="1222"/>
                    <a:pt x="2173" y="2180"/>
                    <a:pt x="2744" y="3071"/>
                  </a:cubicBezTo>
                  <a:cubicBezTo>
                    <a:pt x="1945" y="2797"/>
                    <a:pt x="1101" y="2591"/>
                    <a:pt x="279" y="2386"/>
                  </a:cubicBezTo>
                  <a:cubicBezTo>
                    <a:pt x="260" y="2380"/>
                    <a:pt x="243" y="2377"/>
                    <a:pt x="226" y="2377"/>
                  </a:cubicBezTo>
                  <a:cubicBezTo>
                    <a:pt x="59" y="2377"/>
                    <a:pt x="1" y="2664"/>
                    <a:pt x="188" y="2705"/>
                  </a:cubicBezTo>
                  <a:cubicBezTo>
                    <a:pt x="1192" y="2957"/>
                    <a:pt x="2173" y="3208"/>
                    <a:pt x="3132" y="3596"/>
                  </a:cubicBezTo>
                  <a:cubicBezTo>
                    <a:pt x="3147" y="3600"/>
                    <a:pt x="3161" y="3603"/>
                    <a:pt x="3176" y="3603"/>
                  </a:cubicBezTo>
                  <a:cubicBezTo>
                    <a:pt x="3296" y="3603"/>
                    <a:pt x="3396" y="3444"/>
                    <a:pt x="3315" y="3322"/>
                  </a:cubicBezTo>
                  <a:cubicBezTo>
                    <a:pt x="2653" y="2386"/>
                    <a:pt x="2105" y="1313"/>
                    <a:pt x="1991" y="172"/>
                  </a:cubicBezTo>
                  <a:cubicBezTo>
                    <a:pt x="1979" y="58"/>
                    <a:pt x="1888" y="1"/>
                    <a:pt x="180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19;p24">
              <a:extLst>
                <a:ext uri="{FF2B5EF4-FFF2-40B4-BE49-F238E27FC236}">
                  <a16:creationId xmlns:a16="http://schemas.microsoft.com/office/drawing/2014/main" xmlns="" id="{F2CE86AB-24A5-9D95-BBA1-E52B7568690E}"/>
                </a:ext>
              </a:extLst>
            </p:cNvPr>
            <p:cNvSpPr/>
            <p:nvPr/>
          </p:nvSpPr>
          <p:spPr>
            <a:xfrm>
              <a:off x="8618454" y="3949450"/>
              <a:ext cx="10192" cy="10227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06" y="24"/>
                    <a:pt x="92" y="69"/>
                    <a:pt x="0" y="92"/>
                  </a:cubicBezTo>
                  <a:cubicBezTo>
                    <a:pt x="69" y="160"/>
                    <a:pt x="137" y="229"/>
                    <a:pt x="206" y="297"/>
                  </a:cubicBezTo>
                  <a:cubicBezTo>
                    <a:pt x="251" y="206"/>
                    <a:pt x="274" y="92"/>
                    <a:pt x="297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20;p24">
              <a:extLst>
                <a:ext uri="{FF2B5EF4-FFF2-40B4-BE49-F238E27FC236}">
                  <a16:creationId xmlns:a16="http://schemas.microsoft.com/office/drawing/2014/main" xmlns="" id="{8B2363EE-F82B-BD91-0C8E-0D80A303FF6E}"/>
                </a:ext>
              </a:extLst>
            </p:cNvPr>
            <p:cNvSpPr/>
            <p:nvPr/>
          </p:nvSpPr>
          <p:spPr>
            <a:xfrm>
              <a:off x="8613032" y="3843098"/>
              <a:ext cx="122033" cy="121381"/>
            </a:xfrm>
            <a:custGeom>
              <a:avLst/>
              <a:gdLst/>
              <a:ahLst/>
              <a:cxnLst/>
              <a:rect l="l" t="t" r="r" b="b"/>
              <a:pathLst>
                <a:path w="3556" h="3537" extrusionOk="0">
                  <a:moveTo>
                    <a:pt x="455" y="3100"/>
                  </a:moveTo>
                  <a:lnTo>
                    <a:pt x="455" y="3100"/>
                  </a:lnTo>
                  <a:cubicBezTo>
                    <a:pt x="432" y="3191"/>
                    <a:pt x="409" y="3305"/>
                    <a:pt x="364" y="3396"/>
                  </a:cubicBezTo>
                  <a:cubicBezTo>
                    <a:pt x="295" y="3328"/>
                    <a:pt x="227" y="3259"/>
                    <a:pt x="158" y="3191"/>
                  </a:cubicBezTo>
                  <a:cubicBezTo>
                    <a:pt x="250" y="3168"/>
                    <a:pt x="364" y="3123"/>
                    <a:pt x="455" y="3100"/>
                  </a:cubicBezTo>
                  <a:close/>
                  <a:moveTo>
                    <a:pt x="1049" y="0"/>
                  </a:moveTo>
                  <a:cubicBezTo>
                    <a:pt x="982" y="0"/>
                    <a:pt x="921" y="40"/>
                    <a:pt x="911" y="132"/>
                  </a:cubicBezTo>
                  <a:cubicBezTo>
                    <a:pt x="729" y="1228"/>
                    <a:pt x="364" y="2255"/>
                    <a:pt x="21" y="3305"/>
                  </a:cubicBezTo>
                  <a:cubicBezTo>
                    <a:pt x="0" y="3430"/>
                    <a:pt x="94" y="3536"/>
                    <a:pt x="215" y="3536"/>
                  </a:cubicBezTo>
                  <a:cubicBezTo>
                    <a:pt x="226" y="3536"/>
                    <a:pt x="238" y="3535"/>
                    <a:pt x="250" y="3533"/>
                  </a:cubicBezTo>
                  <a:cubicBezTo>
                    <a:pt x="1345" y="3237"/>
                    <a:pt x="2349" y="2666"/>
                    <a:pt x="3377" y="2232"/>
                  </a:cubicBezTo>
                  <a:cubicBezTo>
                    <a:pt x="3555" y="2153"/>
                    <a:pt x="3458" y="1918"/>
                    <a:pt x="3294" y="1918"/>
                  </a:cubicBezTo>
                  <a:cubicBezTo>
                    <a:pt x="3270" y="1918"/>
                    <a:pt x="3244" y="1924"/>
                    <a:pt x="3217" y="1936"/>
                  </a:cubicBezTo>
                  <a:cubicBezTo>
                    <a:pt x="2304" y="2324"/>
                    <a:pt x="1414" y="2803"/>
                    <a:pt x="455" y="3100"/>
                  </a:cubicBezTo>
                  <a:cubicBezTo>
                    <a:pt x="775" y="2141"/>
                    <a:pt x="1071" y="1205"/>
                    <a:pt x="1231" y="224"/>
                  </a:cubicBezTo>
                  <a:cubicBezTo>
                    <a:pt x="1258" y="88"/>
                    <a:pt x="1147" y="0"/>
                    <a:pt x="104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21;p24">
              <a:extLst>
                <a:ext uri="{FF2B5EF4-FFF2-40B4-BE49-F238E27FC236}">
                  <a16:creationId xmlns:a16="http://schemas.microsoft.com/office/drawing/2014/main" xmlns="" id="{87C844C9-9AB6-C1EC-D755-6093D61DB842}"/>
                </a:ext>
              </a:extLst>
            </p:cNvPr>
            <p:cNvSpPr/>
            <p:nvPr/>
          </p:nvSpPr>
          <p:spPr>
            <a:xfrm>
              <a:off x="7104263" y="3698961"/>
              <a:ext cx="1912102" cy="1443497"/>
            </a:xfrm>
            <a:custGeom>
              <a:avLst/>
              <a:gdLst/>
              <a:ahLst/>
              <a:cxnLst/>
              <a:rect l="l" t="t" r="r" b="b"/>
              <a:pathLst>
                <a:path w="55718" h="42063" extrusionOk="0">
                  <a:moveTo>
                    <a:pt x="27660" y="0"/>
                  </a:moveTo>
                  <a:cubicBezTo>
                    <a:pt x="21414" y="0"/>
                    <a:pt x="16216" y="1914"/>
                    <a:pt x="13262" y="4606"/>
                  </a:cubicBezTo>
                  <a:cubicBezTo>
                    <a:pt x="10569" y="7071"/>
                    <a:pt x="8469" y="9149"/>
                    <a:pt x="6392" y="12184"/>
                  </a:cubicBezTo>
                  <a:cubicBezTo>
                    <a:pt x="5479" y="13508"/>
                    <a:pt x="1644" y="19078"/>
                    <a:pt x="2283" y="20607"/>
                  </a:cubicBezTo>
                  <a:cubicBezTo>
                    <a:pt x="2535" y="21063"/>
                    <a:pt x="4794" y="20995"/>
                    <a:pt x="5274" y="21337"/>
                  </a:cubicBezTo>
                  <a:cubicBezTo>
                    <a:pt x="2945" y="23209"/>
                    <a:pt x="1941" y="25377"/>
                    <a:pt x="366" y="28276"/>
                  </a:cubicBezTo>
                  <a:cubicBezTo>
                    <a:pt x="960" y="28276"/>
                    <a:pt x="1918" y="28230"/>
                    <a:pt x="2740" y="28208"/>
                  </a:cubicBezTo>
                  <a:lnTo>
                    <a:pt x="2740" y="28208"/>
                  </a:lnTo>
                  <a:cubicBezTo>
                    <a:pt x="731" y="32111"/>
                    <a:pt x="92" y="37475"/>
                    <a:pt x="1" y="42063"/>
                  </a:cubicBezTo>
                  <a:lnTo>
                    <a:pt x="55056" y="42063"/>
                  </a:lnTo>
                  <a:cubicBezTo>
                    <a:pt x="55717" y="37269"/>
                    <a:pt x="54576" y="32681"/>
                    <a:pt x="51951" y="27591"/>
                  </a:cubicBezTo>
                  <a:cubicBezTo>
                    <a:pt x="52773" y="27454"/>
                    <a:pt x="53846" y="27523"/>
                    <a:pt x="54690" y="27386"/>
                  </a:cubicBezTo>
                  <a:cubicBezTo>
                    <a:pt x="53914" y="25742"/>
                    <a:pt x="51472" y="23665"/>
                    <a:pt x="50011" y="22524"/>
                  </a:cubicBezTo>
                  <a:cubicBezTo>
                    <a:pt x="50582" y="22022"/>
                    <a:pt x="52727" y="21611"/>
                    <a:pt x="53070" y="20995"/>
                  </a:cubicBezTo>
                  <a:cubicBezTo>
                    <a:pt x="53275" y="20401"/>
                    <a:pt x="52020" y="17708"/>
                    <a:pt x="51632" y="17115"/>
                  </a:cubicBezTo>
                  <a:cubicBezTo>
                    <a:pt x="49372" y="13006"/>
                    <a:pt x="44624" y="1593"/>
                    <a:pt x="30267" y="110"/>
                  </a:cubicBezTo>
                  <a:cubicBezTo>
                    <a:pt x="29381" y="36"/>
                    <a:pt x="28511" y="0"/>
                    <a:pt x="27660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22;p24">
              <a:extLst>
                <a:ext uri="{FF2B5EF4-FFF2-40B4-BE49-F238E27FC236}">
                  <a16:creationId xmlns:a16="http://schemas.microsoft.com/office/drawing/2014/main" xmlns="" id="{66542285-6BD1-C5B4-6795-970AF85C0FFD}"/>
                </a:ext>
              </a:extLst>
            </p:cNvPr>
            <p:cNvSpPr/>
            <p:nvPr/>
          </p:nvSpPr>
          <p:spPr>
            <a:xfrm>
              <a:off x="7351012" y="4170940"/>
              <a:ext cx="1384162" cy="971528"/>
            </a:xfrm>
            <a:custGeom>
              <a:avLst/>
              <a:gdLst/>
              <a:ahLst/>
              <a:cxnLst/>
              <a:rect l="l" t="t" r="r" b="b"/>
              <a:pathLst>
                <a:path w="40334" h="28310" extrusionOk="0">
                  <a:moveTo>
                    <a:pt x="20932" y="1"/>
                  </a:moveTo>
                  <a:cubicBezTo>
                    <a:pt x="18033" y="1"/>
                    <a:pt x="14893" y="1069"/>
                    <a:pt x="13034" y="1946"/>
                  </a:cubicBezTo>
                  <a:cubicBezTo>
                    <a:pt x="9702" y="3613"/>
                    <a:pt x="6597" y="6466"/>
                    <a:pt x="4817" y="9570"/>
                  </a:cubicBezTo>
                  <a:cubicBezTo>
                    <a:pt x="1667" y="14934"/>
                    <a:pt x="1" y="22010"/>
                    <a:pt x="960" y="28310"/>
                  </a:cubicBezTo>
                  <a:lnTo>
                    <a:pt x="39443" y="28310"/>
                  </a:lnTo>
                  <a:cubicBezTo>
                    <a:pt x="40333" y="19339"/>
                    <a:pt x="34741" y="896"/>
                    <a:pt x="21731" y="29"/>
                  </a:cubicBezTo>
                  <a:cubicBezTo>
                    <a:pt x="21467" y="10"/>
                    <a:pt x="21201" y="1"/>
                    <a:pt x="20932" y="1"/>
                  </a:cubicBezTo>
                  <a:close/>
                </a:path>
              </a:pathLst>
            </a:custGeom>
            <a:solidFill>
              <a:srgbClr val="FFE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23;p24">
              <a:extLst>
                <a:ext uri="{FF2B5EF4-FFF2-40B4-BE49-F238E27FC236}">
                  <a16:creationId xmlns:a16="http://schemas.microsoft.com/office/drawing/2014/main" xmlns="" id="{D9E27AE5-8910-4394-56E3-1FB27B103E35}"/>
                </a:ext>
              </a:extLst>
            </p:cNvPr>
            <p:cNvSpPr/>
            <p:nvPr/>
          </p:nvSpPr>
          <p:spPr>
            <a:xfrm>
              <a:off x="7906418" y="4342669"/>
              <a:ext cx="18806" cy="14928"/>
            </a:xfrm>
            <a:custGeom>
              <a:avLst/>
              <a:gdLst/>
              <a:ahLst/>
              <a:cxnLst/>
              <a:rect l="l" t="t" r="r" b="b"/>
              <a:pathLst>
                <a:path w="548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24;p24">
              <a:extLst>
                <a:ext uri="{FF2B5EF4-FFF2-40B4-BE49-F238E27FC236}">
                  <a16:creationId xmlns:a16="http://schemas.microsoft.com/office/drawing/2014/main" xmlns="" id="{162E8309-D00E-0CF1-E153-E750B5547327}"/>
                </a:ext>
              </a:extLst>
            </p:cNvPr>
            <p:cNvSpPr/>
            <p:nvPr/>
          </p:nvSpPr>
          <p:spPr>
            <a:xfrm>
              <a:off x="7964382" y="4292564"/>
              <a:ext cx="18806" cy="14894"/>
            </a:xfrm>
            <a:custGeom>
              <a:avLst/>
              <a:gdLst/>
              <a:ahLst/>
              <a:cxnLst/>
              <a:rect l="l" t="t" r="r" b="b"/>
              <a:pathLst>
                <a:path w="548" h="434" extrusionOk="0">
                  <a:moveTo>
                    <a:pt x="274" y="0"/>
                  </a:moveTo>
                  <a:cubicBezTo>
                    <a:pt x="0" y="0"/>
                    <a:pt x="0" y="434"/>
                    <a:pt x="274" y="434"/>
                  </a:cubicBezTo>
                  <a:cubicBezTo>
                    <a:pt x="548" y="434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25;p24">
              <a:extLst>
                <a:ext uri="{FF2B5EF4-FFF2-40B4-BE49-F238E27FC236}">
                  <a16:creationId xmlns:a16="http://schemas.microsoft.com/office/drawing/2014/main" xmlns="" id="{01722B94-0B7A-6A14-550F-8F6C9F1A6429}"/>
                </a:ext>
              </a:extLst>
            </p:cNvPr>
            <p:cNvSpPr/>
            <p:nvPr/>
          </p:nvSpPr>
          <p:spPr>
            <a:xfrm>
              <a:off x="7970628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8" y="434"/>
                    <a:pt x="548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26;p24">
              <a:extLst>
                <a:ext uri="{FF2B5EF4-FFF2-40B4-BE49-F238E27FC236}">
                  <a16:creationId xmlns:a16="http://schemas.microsoft.com/office/drawing/2014/main" xmlns="" id="{2CFE162A-8B34-5A9B-0C5D-952F1807E07B}"/>
                </a:ext>
              </a:extLst>
            </p:cNvPr>
            <p:cNvSpPr/>
            <p:nvPr/>
          </p:nvSpPr>
          <p:spPr>
            <a:xfrm>
              <a:off x="8218166" y="4342669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27;p24">
              <a:extLst>
                <a:ext uri="{FF2B5EF4-FFF2-40B4-BE49-F238E27FC236}">
                  <a16:creationId xmlns:a16="http://schemas.microsoft.com/office/drawing/2014/main" xmlns="" id="{B7809300-0566-6C2D-9649-F171C5E06E82}"/>
                </a:ext>
              </a:extLst>
            </p:cNvPr>
            <p:cNvSpPr/>
            <p:nvPr/>
          </p:nvSpPr>
          <p:spPr>
            <a:xfrm>
              <a:off x="8159413" y="4292564"/>
              <a:ext cx="19630" cy="14894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4" y="0"/>
                  </a:moveTo>
                  <a:cubicBezTo>
                    <a:pt x="1" y="0"/>
                    <a:pt x="1" y="434"/>
                    <a:pt x="274" y="434"/>
                  </a:cubicBezTo>
                  <a:cubicBezTo>
                    <a:pt x="571" y="434"/>
                    <a:pt x="571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28;p24">
              <a:extLst>
                <a:ext uri="{FF2B5EF4-FFF2-40B4-BE49-F238E27FC236}">
                  <a16:creationId xmlns:a16="http://schemas.microsoft.com/office/drawing/2014/main" xmlns="" id="{4D257C66-46B0-BF68-822D-AB460514813D}"/>
                </a:ext>
              </a:extLst>
            </p:cNvPr>
            <p:cNvSpPr/>
            <p:nvPr/>
          </p:nvSpPr>
          <p:spPr>
            <a:xfrm>
              <a:off x="8153922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9" y="434"/>
                    <a:pt x="549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29;p24">
              <a:extLst>
                <a:ext uri="{FF2B5EF4-FFF2-40B4-BE49-F238E27FC236}">
                  <a16:creationId xmlns:a16="http://schemas.microsoft.com/office/drawing/2014/main" xmlns="" id="{F04980A9-2B05-F05E-A4BA-068B14E8DAC3}"/>
                </a:ext>
              </a:extLst>
            </p:cNvPr>
            <p:cNvSpPr/>
            <p:nvPr/>
          </p:nvSpPr>
          <p:spPr>
            <a:xfrm>
              <a:off x="7725046" y="4015067"/>
              <a:ext cx="146913" cy="141800"/>
            </a:xfrm>
            <a:custGeom>
              <a:avLst/>
              <a:gdLst/>
              <a:ahLst/>
              <a:cxnLst/>
              <a:rect l="l" t="t" r="r" b="b"/>
              <a:pathLst>
                <a:path w="4281" h="4132" extrusionOk="0">
                  <a:moveTo>
                    <a:pt x="2088" y="1"/>
                  </a:moveTo>
                  <a:cubicBezTo>
                    <a:pt x="376" y="1"/>
                    <a:pt x="12" y="2262"/>
                    <a:pt x="12" y="3635"/>
                  </a:cubicBezTo>
                  <a:cubicBezTo>
                    <a:pt x="1" y="3966"/>
                    <a:pt x="258" y="4132"/>
                    <a:pt x="517" y="4132"/>
                  </a:cubicBezTo>
                  <a:cubicBezTo>
                    <a:pt x="777" y="4132"/>
                    <a:pt x="1040" y="3966"/>
                    <a:pt x="1040" y="3635"/>
                  </a:cubicBezTo>
                  <a:cubicBezTo>
                    <a:pt x="1040" y="2914"/>
                    <a:pt x="1081" y="1044"/>
                    <a:pt x="2125" y="1044"/>
                  </a:cubicBezTo>
                  <a:cubicBezTo>
                    <a:pt x="2172" y="1044"/>
                    <a:pt x="2221" y="1048"/>
                    <a:pt x="2272" y="1056"/>
                  </a:cubicBezTo>
                  <a:cubicBezTo>
                    <a:pt x="3117" y="1170"/>
                    <a:pt x="3185" y="2836"/>
                    <a:pt x="3208" y="3453"/>
                  </a:cubicBezTo>
                  <a:cubicBezTo>
                    <a:pt x="3231" y="3784"/>
                    <a:pt x="3505" y="3949"/>
                    <a:pt x="3767" y="3949"/>
                  </a:cubicBezTo>
                  <a:cubicBezTo>
                    <a:pt x="4030" y="3949"/>
                    <a:pt x="4281" y="3784"/>
                    <a:pt x="4258" y="3453"/>
                  </a:cubicBezTo>
                  <a:cubicBezTo>
                    <a:pt x="4189" y="2243"/>
                    <a:pt x="3938" y="257"/>
                    <a:pt x="2432" y="29"/>
                  </a:cubicBezTo>
                  <a:cubicBezTo>
                    <a:pt x="2312" y="10"/>
                    <a:pt x="2197" y="1"/>
                    <a:pt x="2088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30;p24">
              <a:extLst>
                <a:ext uri="{FF2B5EF4-FFF2-40B4-BE49-F238E27FC236}">
                  <a16:creationId xmlns:a16="http://schemas.microsoft.com/office/drawing/2014/main" xmlns="" id="{D4F81437-FAF1-0978-90B3-456E5601530E}"/>
                </a:ext>
              </a:extLst>
            </p:cNvPr>
            <p:cNvSpPr/>
            <p:nvPr/>
          </p:nvSpPr>
          <p:spPr>
            <a:xfrm>
              <a:off x="8236183" y="4015067"/>
              <a:ext cx="146501" cy="141800"/>
            </a:xfrm>
            <a:custGeom>
              <a:avLst/>
              <a:gdLst/>
              <a:ahLst/>
              <a:cxnLst/>
              <a:rect l="l" t="t" r="r" b="b"/>
              <a:pathLst>
                <a:path w="4269" h="4132" extrusionOk="0">
                  <a:moveTo>
                    <a:pt x="2095" y="1"/>
                  </a:moveTo>
                  <a:cubicBezTo>
                    <a:pt x="364" y="1"/>
                    <a:pt x="0" y="2262"/>
                    <a:pt x="0" y="3635"/>
                  </a:cubicBezTo>
                  <a:cubicBezTo>
                    <a:pt x="0" y="3966"/>
                    <a:pt x="257" y="4132"/>
                    <a:pt x="517" y="4132"/>
                  </a:cubicBezTo>
                  <a:cubicBezTo>
                    <a:pt x="777" y="4132"/>
                    <a:pt x="1039" y="3966"/>
                    <a:pt x="1050" y="3635"/>
                  </a:cubicBezTo>
                  <a:cubicBezTo>
                    <a:pt x="1050" y="2914"/>
                    <a:pt x="1071" y="1044"/>
                    <a:pt x="2133" y="1044"/>
                  </a:cubicBezTo>
                  <a:cubicBezTo>
                    <a:pt x="2181" y="1044"/>
                    <a:pt x="2231" y="1048"/>
                    <a:pt x="2283" y="1056"/>
                  </a:cubicBezTo>
                  <a:cubicBezTo>
                    <a:pt x="3105" y="1170"/>
                    <a:pt x="3173" y="2836"/>
                    <a:pt x="3219" y="3453"/>
                  </a:cubicBezTo>
                  <a:cubicBezTo>
                    <a:pt x="3242" y="3784"/>
                    <a:pt x="3510" y="3949"/>
                    <a:pt x="3767" y="3949"/>
                  </a:cubicBezTo>
                  <a:cubicBezTo>
                    <a:pt x="4023" y="3949"/>
                    <a:pt x="4269" y="3784"/>
                    <a:pt x="4246" y="3453"/>
                  </a:cubicBezTo>
                  <a:cubicBezTo>
                    <a:pt x="4178" y="2243"/>
                    <a:pt x="3926" y="257"/>
                    <a:pt x="2443" y="29"/>
                  </a:cubicBezTo>
                  <a:cubicBezTo>
                    <a:pt x="2321" y="10"/>
                    <a:pt x="2206" y="1"/>
                    <a:pt x="209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31;p24">
              <a:extLst>
                <a:ext uri="{FF2B5EF4-FFF2-40B4-BE49-F238E27FC236}">
                  <a16:creationId xmlns:a16="http://schemas.microsoft.com/office/drawing/2014/main" xmlns="" id="{368ACAB9-0E7D-F927-DE52-26DEB7F5CA40}"/>
                </a:ext>
              </a:extLst>
            </p:cNvPr>
            <p:cNvSpPr/>
            <p:nvPr/>
          </p:nvSpPr>
          <p:spPr>
            <a:xfrm>
              <a:off x="7471640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1" y="1"/>
                    <a:pt x="1" y="366"/>
                    <a:pt x="229" y="366"/>
                  </a:cubicBezTo>
                  <a:lnTo>
                    <a:pt x="4863" y="366"/>
                  </a:lnTo>
                  <a:cubicBezTo>
                    <a:pt x="5091" y="366"/>
                    <a:pt x="5091" y="1"/>
                    <a:pt x="4863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32;p24">
              <a:extLst>
                <a:ext uri="{FF2B5EF4-FFF2-40B4-BE49-F238E27FC236}">
                  <a16:creationId xmlns:a16="http://schemas.microsoft.com/office/drawing/2014/main" xmlns="" id="{CE225B92-C24D-EADE-44C9-71C9B8CAFE0D}"/>
                </a:ext>
              </a:extLst>
            </p:cNvPr>
            <p:cNvSpPr/>
            <p:nvPr/>
          </p:nvSpPr>
          <p:spPr>
            <a:xfrm>
              <a:off x="7523495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283" y="0"/>
                  </a:moveTo>
                  <a:cubicBezTo>
                    <a:pt x="115" y="0"/>
                    <a:pt x="0" y="235"/>
                    <a:pt x="179" y="314"/>
                  </a:cubicBezTo>
                  <a:cubicBezTo>
                    <a:pt x="1252" y="816"/>
                    <a:pt x="2325" y="1341"/>
                    <a:pt x="3375" y="1844"/>
                  </a:cubicBezTo>
                  <a:cubicBezTo>
                    <a:pt x="3401" y="1855"/>
                    <a:pt x="3428" y="1861"/>
                    <a:pt x="3453" y="1861"/>
                  </a:cubicBezTo>
                  <a:cubicBezTo>
                    <a:pt x="3621" y="1861"/>
                    <a:pt x="3736" y="1626"/>
                    <a:pt x="3557" y="1547"/>
                  </a:cubicBezTo>
                  <a:cubicBezTo>
                    <a:pt x="2484" y="1022"/>
                    <a:pt x="1434" y="520"/>
                    <a:pt x="362" y="18"/>
                  </a:cubicBezTo>
                  <a:cubicBezTo>
                    <a:pt x="335" y="6"/>
                    <a:pt x="308" y="0"/>
                    <a:pt x="28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33;p24">
              <a:extLst>
                <a:ext uri="{FF2B5EF4-FFF2-40B4-BE49-F238E27FC236}">
                  <a16:creationId xmlns:a16="http://schemas.microsoft.com/office/drawing/2014/main" xmlns="" id="{42097391-6CEA-A43E-8868-F82397700E35}"/>
                </a:ext>
              </a:extLst>
            </p:cNvPr>
            <p:cNvSpPr/>
            <p:nvPr/>
          </p:nvSpPr>
          <p:spPr>
            <a:xfrm>
              <a:off x="7536090" y="4270566"/>
              <a:ext cx="111601" cy="68326"/>
            </a:xfrm>
            <a:custGeom>
              <a:avLst/>
              <a:gdLst/>
              <a:ahLst/>
              <a:cxnLst/>
              <a:rect l="l" t="t" r="r" b="b"/>
              <a:pathLst>
                <a:path w="3252" h="1991" extrusionOk="0">
                  <a:moveTo>
                    <a:pt x="2996" y="1"/>
                  </a:moveTo>
                  <a:cubicBezTo>
                    <a:pt x="2970" y="1"/>
                    <a:pt x="2943" y="8"/>
                    <a:pt x="2916" y="25"/>
                  </a:cubicBezTo>
                  <a:cubicBezTo>
                    <a:pt x="2003" y="573"/>
                    <a:pt x="1067" y="1120"/>
                    <a:pt x="154" y="1668"/>
                  </a:cubicBezTo>
                  <a:cubicBezTo>
                    <a:pt x="0" y="1765"/>
                    <a:pt x="90" y="1991"/>
                    <a:pt x="245" y="1991"/>
                  </a:cubicBezTo>
                  <a:cubicBezTo>
                    <a:pt x="274" y="1991"/>
                    <a:pt x="305" y="1983"/>
                    <a:pt x="337" y="1965"/>
                  </a:cubicBezTo>
                  <a:cubicBezTo>
                    <a:pt x="1250" y="1417"/>
                    <a:pt x="2163" y="892"/>
                    <a:pt x="3076" y="344"/>
                  </a:cubicBezTo>
                  <a:cubicBezTo>
                    <a:pt x="3251" y="247"/>
                    <a:pt x="3144" y="1"/>
                    <a:pt x="2996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34;p24">
              <a:extLst>
                <a:ext uri="{FF2B5EF4-FFF2-40B4-BE49-F238E27FC236}">
                  <a16:creationId xmlns:a16="http://schemas.microsoft.com/office/drawing/2014/main" xmlns="" id="{4FC8CDD9-5EE7-C19B-8B9E-8690C5840008}"/>
                </a:ext>
              </a:extLst>
            </p:cNvPr>
            <p:cNvSpPr/>
            <p:nvPr/>
          </p:nvSpPr>
          <p:spPr>
            <a:xfrm>
              <a:off x="8411652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lnTo>
                    <a:pt x="4862" y="366"/>
                  </a:lnTo>
                  <a:cubicBezTo>
                    <a:pt x="5090" y="366"/>
                    <a:pt x="5090" y="1"/>
                    <a:pt x="4862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35;p24">
              <a:extLst>
                <a:ext uri="{FF2B5EF4-FFF2-40B4-BE49-F238E27FC236}">
                  <a16:creationId xmlns:a16="http://schemas.microsoft.com/office/drawing/2014/main" xmlns="" id="{A053851C-60F0-4C66-4757-C9FB19BD96C1}"/>
                </a:ext>
              </a:extLst>
            </p:cNvPr>
            <p:cNvSpPr/>
            <p:nvPr/>
          </p:nvSpPr>
          <p:spPr>
            <a:xfrm>
              <a:off x="8406298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3453" y="0"/>
                  </a:moveTo>
                  <a:cubicBezTo>
                    <a:pt x="3428" y="0"/>
                    <a:pt x="3402" y="6"/>
                    <a:pt x="3375" y="18"/>
                  </a:cubicBezTo>
                  <a:cubicBezTo>
                    <a:pt x="2302" y="520"/>
                    <a:pt x="1252" y="1022"/>
                    <a:pt x="179" y="1547"/>
                  </a:cubicBezTo>
                  <a:cubicBezTo>
                    <a:pt x="1" y="1626"/>
                    <a:pt x="115" y="1861"/>
                    <a:pt x="283" y="1861"/>
                  </a:cubicBezTo>
                  <a:cubicBezTo>
                    <a:pt x="308" y="1861"/>
                    <a:pt x="335" y="1855"/>
                    <a:pt x="362" y="1844"/>
                  </a:cubicBezTo>
                  <a:cubicBezTo>
                    <a:pt x="1412" y="1341"/>
                    <a:pt x="2485" y="816"/>
                    <a:pt x="3557" y="314"/>
                  </a:cubicBezTo>
                  <a:cubicBezTo>
                    <a:pt x="3736" y="235"/>
                    <a:pt x="3621" y="0"/>
                    <a:pt x="345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36;p24">
              <a:extLst>
                <a:ext uri="{FF2B5EF4-FFF2-40B4-BE49-F238E27FC236}">
                  <a16:creationId xmlns:a16="http://schemas.microsoft.com/office/drawing/2014/main" xmlns="" id="{696A435A-57EE-EFE9-66FF-227C17510474}"/>
                </a:ext>
              </a:extLst>
            </p:cNvPr>
            <p:cNvSpPr/>
            <p:nvPr/>
          </p:nvSpPr>
          <p:spPr>
            <a:xfrm>
              <a:off x="8410348" y="4270566"/>
              <a:ext cx="111566" cy="68326"/>
            </a:xfrm>
            <a:custGeom>
              <a:avLst/>
              <a:gdLst/>
              <a:ahLst/>
              <a:cxnLst/>
              <a:rect l="l" t="t" r="r" b="b"/>
              <a:pathLst>
                <a:path w="3251" h="1991" extrusionOk="0">
                  <a:moveTo>
                    <a:pt x="255" y="1"/>
                  </a:moveTo>
                  <a:cubicBezTo>
                    <a:pt x="107" y="1"/>
                    <a:pt x="0" y="247"/>
                    <a:pt x="175" y="344"/>
                  </a:cubicBezTo>
                  <a:cubicBezTo>
                    <a:pt x="1088" y="892"/>
                    <a:pt x="2001" y="1417"/>
                    <a:pt x="2914" y="1965"/>
                  </a:cubicBezTo>
                  <a:cubicBezTo>
                    <a:pt x="2947" y="1983"/>
                    <a:pt x="2978" y="1991"/>
                    <a:pt x="3006" y="1991"/>
                  </a:cubicBezTo>
                  <a:cubicBezTo>
                    <a:pt x="3161" y="1991"/>
                    <a:pt x="3251" y="1765"/>
                    <a:pt x="3097" y="1668"/>
                  </a:cubicBezTo>
                  <a:cubicBezTo>
                    <a:pt x="2184" y="1120"/>
                    <a:pt x="1248" y="573"/>
                    <a:pt x="335" y="25"/>
                  </a:cubicBezTo>
                  <a:cubicBezTo>
                    <a:pt x="308" y="8"/>
                    <a:pt x="281" y="1"/>
                    <a:pt x="25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37;p24">
              <a:extLst>
                <a:ext uri="{FF2B5EF4-FFF2-40B4-BE49-F238E27FC236}">
                  <a16:creationId xmlns:a16="http://schemas.microsoft.com/office/drawing/2014/main" xmlns="" id="{109FA85F-3EEB-853B-AC9F-239ECC521884}"/>
                </a:ext>
              </a:extLst>
            </p:cNvPr>
            <p:cNvSpPr/>
            <p:nvPr/>
          </p:nvSpPr>
          <p:spPr>
            <a:xfrm>
              <a:off x="8034082" y="4254162"/>
              <a:ext cx="107345" cy="255391"/>
            </a:xfrm>
            <a:custGeom>
              <a:avLst/>
              <a:gdLst/>
              <a:ahLst/>
              <a:cxnLst/>
              <a:rect l="l" t="t" r="r" b="b"/>
              <a:pathLst>
                <a:path w="3128" h="7442" extrusionOk="0">
                  <a:moveTo>
                    <a:pt x="1461" y="1"/>
                  </a:moveTo>
                  <a:lnTo>
                    <a:pt x="1416" y="115"/>
                  </a:lnTo>
                  <a:cubicBezTo>
                    <a:pt x="1461" y="1576"/>
                    <a:pt x="1507" y="3288"/>
                    <a:pt x="206" y="4292"/>
                  </a:cubicBezTo>
                  <a:cubicBezTo>
                    <a:pt x="1" y="5798"/>
                    <a:pt x="206" y="6300"/>
                    <a:pt x="320" y="7373"/>
                  </a:cubicBezTo>
                  <a:cubicBezTo>
                    <a:pt x="491" y="7419"/>
                    <a:pt x="845" y="7442"/>
                    <a:pt x="1310" y="7442"/>
                  </a:cubicBezTo>
                  <a:cubicBezTo>
                    <a:pt x="1775" y="7442"/>
                    <a:pt x="2352" y="7419"/>
                    <a:pt x="2968" y="7373"/>
                  </a:cubicBezTo>
                  <a:cubicBezTo>
                    <a:pt x="3082" y="6506"/>
                    <a:pt x="3128" y="5798"/>
                    <a:pt x="3128" y="4520"/>
                  </a:cubicBezTo>
                  <a:cubicBezTo>
                    <a:pt x="1256" y="3402"/>
                    <a:pt x="1553" y="868"/>
                    <a:pt x="1461" y="1"/>
                  </a:cubicBezTo>
                  <a:close/>
                </a:path>
              </a:pathLst>
            </a:custGeom>
            <a:solidFill>
              <a:srgbClr val="FF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38;p24">
              <a:extLst>
                <a:ext uri="{FF2B5EF4-FFF2-40B4-BE49-F238E27FC236}">
                  <a16:creationId xmlns:a16="http://schemas.microsoft.com/office/drawing/2014/main" xmlns="" id="{32815627-EBAD-8FF0-E796-F7B3308ED425}"/>
                </a:ext>
              </a:extLst>
            </p:cNvPr>
            <p:cNvSpPr/>
            <p:nvPr/>
          </p:nvSpPr>
          <p:spPr>
            <a:xfrm>
              <a:off x="7843341" y="4225746"/>
              <a:ext cx="257347" cy="211259"/>
            </a:xfrm>
            <a:custGeom>
              <a:avLst/>
              <a:gdLst/>
              <a:ahLst/>
              <a:cxnLst/>
              <a:rect l="l" t="t" r="r" b="b"/>
              <a:pathLst>
                <a:path w="7499" h="6156" extrusionOk="0">
                  <a:moveTo>
                    <a:pt x="6901" y="0"/>
                  </a:moveTo>
                  <a:cubicBezTo>
                    <a:pt x="6701" y="0"/>
                    <a:pt x="6476" y="179"/>
                    <a:pt x="6517" y="441"/>
                  </a:cubicBezTo>
                  <a:cubicBezTo>
                    <a:pt x="6768" y="2130"/>
                    <a:pt x="6700" y="4161"/>
                    <a:pt x="5056" y="5143"/>
                  </a:cubicBezTo>
                  <a:cubicBezTo>
                    <a:pt x="4639" y="5394"/>
                    <a:pt x="4137" y="5512"/>
                    <a:pt x="3623" y="5512"/>
                  </a:cubicBezTo>
                  <a:cubicBezTo>
                    <a:pt x="2225" y="5512"/>
                    <a:pt x="747" y="4638"/>
                    <a:pt x="697" y="3203"/>
                  </a:cubicBezTo>
                  <a:cubicBezTo>
                    <a:pt x="685" y="2974"/>
                    <a:pt x="508" y="2860"/>
                    <a:pt x="337" y="2860"/>
                  </a:cubicBezTo>
                  <a:cubicBezTo>
                    <a:pt x="166" y="2860"/>
                    <a:pt x="1" y="2974"/>
                    <a:pt x="12" y="3203"/>
                  </a:cubicBezTo>
                  <a:cubicBezTo>
                    <a:pt x="71" y="5186"/>
                    <a:pt x="1886" y="6155"/>
                    <a:pt x="3671" y="6155"/>
                  </a:cubicBezTo>
                  <a:cubicBezTo>
                    <a:pt x="3961" y="6155"/>
                    <a:pt x="4251" y="6130"/>
                    <a:pt x="4531" y="6079"/>
                  </a:cubicBezTo>
                  <a:cubicBezTo>
                    <a:pt x="7225" y="5576"/>
                    <a:pt x="7499" y="2426"/>
                    <a:pt x="7179" y="258"/>
                  </a:cubicBezTo>
                  <a:cubicBezTo>
                    <a:pt x="7152" y="77"/>
                    <a:pt x="7032" y="0"/>
                    <a:pt x="6901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39;p24">
              <a:extLst>
                <a:ext uri="{FF2B5EF4-FFF2-40B4-BE49-F238E27FC236}">
                  <a16:creationId xmlns:a16="http://schemas.microsoft.com/office/drawing/2014/main" xmlns="" id="{98DA4A54-9639-4C13-08F1-C55E0799C4B6}"/>
                </a:ext>
              </a:extLst>
            </p:cNvPr>
            <p:cNvSpPr/>
            <p:nvPr/>
          </p:nvSpPr>
          <p:spPr>
            <a:xfrm>
              <a:off x="8072073" y="4242425"/>
              <a:ext cx="250140" cy="195816"/>
            </a:xfrm>
            <a:custGeom>
              <a:avLst/>
              <a:gdLst/>
              <a:ahLst/>
              <a:cxnLst/>
              <a:rect l="l" t="t" r="r" b="b"/>
              <a:pathLst>
                <a:path w="7289" h="5706" extrusionOk="0">
                  <a:moveTo>
                    <a:pt x="337" y="0"/>
                  </a:moveTo>
                  <a:cubicBezTo>
                    <a:pt x="166" y="0"/>
                    <a:pt x="1" y="114"/>
                    <a:pt x="12" y="343"/>
                  </a:cubicBezTo>
                  <a:cubicBezTo>
                    <a:pt x="149" y="2694"/>
                    <a:pt x="263" y="4794"/>
                    <a:pt x="2865" y="5570"/>
                  </a:cubicBezTo>
                  <a:cubicBezTo>
                    <a:pt x="3179" y="5662"/>
                    <a:pt x="3487" y="5706"/>
                    <a:pt x="3784" y="5706"/>
                  </a:cubicBezTo>
                  <a:cubicBezTo>
                    <a:pt x="5538" y="5706"/>
                    <a:pt x="6935" y="4199"/>
                    <a:pt x="7248" y="2443"/>
                  </a:cubicBezTo>
                  <a:cubicBezTo>
                    <a:pt x="7289" y="2182"/>
                    <a:pt x="7066" y="2012"/>
                    <a:pt x="6867" y="2012"/>
                  </a:cubicBezTo>
                  <a:cubicBezTo>
                    <a:pt x="6735" y="2012"/>
                    <a:pt x="6613" y="2087"/>
                    <a:pt x="6586" y="2260"/>
                  </a:cubicBezTo>
                  <a:cubicBezTo>
                    <a:pt x="6305" y="3890"/>
                    <a:pt x="5194" y="4951"/>
                    <a:pt x="3719" y="4951"/>
                  </a:cubicBezTo>
                  <a:cubicBezTo>
                    <a:pt x="3397" y="4951"/>
                    <a:pt x="3057" y="4900"/>
                    <a:pt x="2705" y="4794"/>
                  </a:cubicBezTo>
                  <a:cubicBezTo>
                    <a:pt x="674" y="4177"/>
                    <a:pt x="811" y="2009"/>
                    <a:pt x="697" y="343"/>
                  </a:cubicBezTo>
                  <a:cubicBezTo>
                    <a:pt x="685" y="114"/>
                    <a:pt x="508" y="0"/>
                    <a:pt x="337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40;p24">
              <a:extLst>
                <a:ext uri="{FF2B5EF4-FFF2-40B4-BE49-F238E27FC236}">
                  <a16:creationId xmlns:a16="http://schemas.microsoft.com/office/drawing/2014/main" xmlns="" id="{42BF3F4D-FA86-8B59-E130-4E30C84D16D8}"/>
                </a:ext>
              </a:extLst>
            </p:cNvPr>
            <p:cNvSpPr/>
            <p:nvPr/>
          </p:nvSpPr>
          <p:spPr>
            <a:xfrm>
              <a:off x="7875841" y="4140157"/>
              <a:ext cx="376017" cy="128142"/>
            </a:xfrm>
            <a:custGeom>
              <a:avLst/>
              <a:gdLst/>
              <a:ahLst/>
              <a:cxnLst/>
              <a:rect l="l" t="t" r="r" b="b"/>
              <a:pathLst>
                <a:path w="10957" h="3734" extrusionOk="0">
                  <a:moveTo>
                    <a:pt x="7985" y="1"/>
                  </a:moveTo>
                  <a:cubicBezTo>
                    <a:pt x="7173" y="1"/>
                    <a:pt x="6256" y="104"/>
                    <a:pt x="5730" y="104"/>
                  </a:cubicBezTo>
                  <a:cubicBezTo>
                    <a:pt x="5271" y="104"/>
                    <a:pt x="4552" y="47"/>
                    <a:pt x="3836" y="47"/>
                  </a:cubicBezTo>
                  <a:cubicBezTo>
                    <a:pt x="3055" y="47"/>
                    <a:pt x="2278" y="115"/>
                    <a:pt x="1850" y="401"/>
                  </a:cubicBezTo>
                  <a:cubicBezTo>
                    <a:pt x="1" y="1474"/>
                    <a:pt x="5068" y="3323"/>
                    <a:pt x="5958" y="3734"/>
                  </a:cubicBezTo>
                  <a:cubicBezTo>
                    <a:pt x="6848" y="3551"/>
                    <a:pt x="10957" y="1109"/>
                    <a:pt x="9359" y="218"/>
                  </a:cubicBezTo>
                  <a:cubicBezTo>
                    <a:pt x="9060" y="50"/>
                    <a:pt x="8548" y="1"/>
                    <a:pt x="798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41;p24">
              <a:extLst>
                <a:ext uri="{FF2B5EF4-FFF2-40B4-BE49-F238E27FC236}">
                  <a16:creationId xmlns:a16="http://schemas.microsoft.com/office/drawing/2014/main" xmlns="" id="{C7293DFF-C8C3-B198-91F3-BF747229770B}"/>
                </a:ext>
              </a:extLst>
            </p:cNvPr>
            <p:cNvSpPr/>
            <p:nvPr/>
          </p:nvSpPr>
          <p:spPr>
            <a:xfrm>
              <a:off x="7303241" y="4298432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290"/>
                  </a:lnTo>
                  <a:cubicBezTo>
                    <a:pt x="1" y="1404"/>
                    <a:pt x="86" y="1461"/>
                    <a:pt x="172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42;p24">
              <a:extLst>
                <a:ext uri="{FF2B5EF4-FFF2-40B4-BE49-F238E27FC236}">
                  <a16:creationId xmlns:a16="http://schemas.microsoft.com/office/drawing/2014/main" xmlns="" id="{09CE1961-2F98-4A98-23DB-2ED818F955A6}"/>
                </a:ext>
              </a:extLst>
            </p:cNvPr>
            <p:cNvSpPr/>
            <p:nvPr/>
          </p:nvSpPr>
          <p:spPr>
            <a:xfrm>
              <a:off x="7338485" y="4298432"/>
              <a:ext cx="11805" cy="44681"/>
            </a:xfrm>
            <a:custGeom>
              <a:avLst/>
              <a:gdLst/>
              <a:ahLst/>
              <a:cxnLst/>
              <a:rect l="l" t="t" r="r" b="b"/>
              <a:pathLst>
                <a:path w="344" h="130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130"/>
                  </a:lnTo>
                  <a:cubicBezTo>
                    <a:pt x="1" y="1244"/>
                    <a:pt x="86" y="1301"/>
                    <a:pt x="172" y="1301"/>
                  </a:cubicBezTo>
                  <a:cubicBezTo>
                    <a:pt x="257" y="1301"/>
                    <a:pt x="343" y="1244"/>
                    <a:pt x="343" y="113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43;p24">
              <a:extLst>
                <a:ext uri="{FF2B5EF4-FFF2-40B4-BE49-F238E27FC236}">
                  <a16:creationId xmlns:a16="http://schemas.microsoft.com/office/drawing/2014/main" xmlns="" id="{0AD79DA0-EDB3-DD74-D1D2-C6FF948F38D2}"/>
                </a:ext>
              </a:extLst>
            </p:cNvPr>
            <p:cNvSpPr/>
            <p:nvPr/>
          </p:nvSpPr>
          <p:spPr>
            <a:xfrm>
              <a:off x="7316556" y="4358730"/>
              <a:ext cx="11771" cy="38436"/>
            </a:xfrm>
            <a:custGeom>
              <a:avLst/>
              <a:gdLst/>
              <a:ahLst/>
              <a:cxnLst/>
              <a:rect l="l" t="t" r="r" b="b"/>
              <a:pathLst>
                <a:path w="343" h="112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948"/>
                  </a:lnTo>
                  <a:cubicBezTo>
                    <a:pt x="1" y="1062"/>
                    <a:pt x="86" y="1119"/>
                    <a:pt x="172" y="1119"/>
                  </a:cubicBezTo>
                  <a:cubicBezTo>
                    <a:pt x="257" y="1119"/>
                    <a:pt x="343" y="1062"/>
                    <a:pt x="343" y="94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44;p24">
              <a:extLst>
                <a:ext uri="{FF2B5EF4-FFF2-40B4-BE49-F238E27FC236}">
                  <a16:creationId xmlns:a16="http://schemas.microsoft.com/office/drawing/2014/main" xmlns="" id="{3662579F-F2CB-D74D-92BC-87AF866273F3}"/>
                </a:ext>
              </a:extLst>
            </p:cNvPr>
            <p:cNvSpPr/>
            <p:nvPr/>
          </p:nvSpPr>
          <p:spPr>
            <a:xfrm>
              <a:off x="7611075" y="3873675"/>
              <a:ext cx="11805" cy="44098"/>
            </a:xfrm>
            <a:custGeom>
              <a:avLst/>
              <a:gdLst/>
              <a:ahLst/>
              <a:cxnLst/>
              <a:rect l="l" t="t" r="r" b="b"/>
              <a:pathLst>
                <a:path w="344" h="1285" extrusionOk="0">
                  <a:moveTo>
                    <a:pt x="172" y="0"/>
                  </a:moveTo>
                  <a:cubicBezTo>
                    <a:pt x="86" y="0"/>
                    <a:pt x="1" y="52"/>
                    <a:pt x="1" y="154"/>
                  </a:cubicBezTo>
                  <a:lnTo>
                    <a:pt x="1" y="1113"/>
                  </a:lnTo>
                  <a:cubicBezTo>
                    <a:pt x="1" y="1227"/>
                    <a:pt x="86" y="1284"/>
                    <a:pt x="172" y="1284"/>
                  </a:cubicBezTo>
                  <a:cubicBezTo>
                    <a:pt x="258" y="1284"/>
                    <a:pt x="343" y="1227"/>
                    <a:pt x="343" y="1113"/>
                  </a:cubicBezTo>
                  <a:lnTo>
                    <a:pt x="343" y="154"/>
                  </a:lnTo>
                  <a:cubicBezTo>
                    <a:pt x="343" y="52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45;p24">
              <a:extLst>
                <a:ext uri="{FF2B5EF4-FFF2-40B4-BE49-F238E27FC236}">
                  <a16:creationId xmlns:a16="http://schemas.microsoft.com/office/drawing/2014/main" xmlns="" id="{21D8495C-9060-B5D4-A9AC-6A2DCC975C6D}"/>
                </a:ext>
              </a:extLst>
            </p:cNvPr>
            <p:cNvSpPr/>
            <p:nvPr/>
          </p:nvSpPr>
          <p:spPr>
            <a:xfrm>
              <a:off x="7649478" y="3865233"/>
              <a:ext cx="11771" cy="41558"/>
            </a:xfrm>
            <a:custGeom>
              <a:avLst/>
              <a:gdLst/>
              <a:ahLst/>
              <a:cxnLst/>
              <a:rect l="l" t="t" r="r" b="b"/>
              <a:pathLst>
                <a:path w="343" h="1211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040"/>
                  </a:lnTo>
                  <a:cubicBezTo>
                    <a:pt x="0" y="1154"/>
                    <a:pt x="86" y="1211"/>
                    <a:pt x="172" y="1211"/>
                  </a:cubicBezTo>
                  <a:cubicBezTo>
                    <a:pt x="257" y="1211"/>
                    <a:pt x="343" y="1154"/>
                    <a:pt x="343" y="1040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46;p24">
              <a:extLst>
                <a:ext uri="{FF2B5EF4-FFF2-40B4-BE49-F238E27FC236}">
                  <a16:creationId xmlns:a16="http://schemas.microsoft.com/office/drawing/2014/main" xmlns="" id="{F3CEB247-F0F1-C1A3-0A74-DAAB9B3E24E8}"/>
                </a:ext>
              </a:extLst>
            </p:cNvPr>
            <p:cNvSpPr/>
            <p:nvPr/>
          </p:nvSpPr>
          <p:spPr>
            <a:xfrm>
              <a:off x="7629882" y="3930850"/>
              <a:ext cx="11805" cy="35690"/>
            </a:xfrm>
            <a:custGeom>
              <a:avLst/>
              <a:gdLst/>
              <a:ahLst/>
              <a:cxnLst/>
              <a:rect l="l" t="t" r="r" b="b"/>
              <a:pathLst>
                <a:path w="344" h="1040" extrusionOk="0">
                  <a:moveTo>
                    <a:pt x="172" y="1"/>
                  </a:moveTo>
                  <a:cubicBezTo>
                    <a:pt x="86" y="1"/>
                    <a:pt x="1" y="52"/>
                    <a:pt x="1" y="155"/>
                  </a:cubicBezTo>
                  <a:lnTo>
                    <a:pt x="1" y="885"/>
                  </a:lnTo>
                  <a:cubicBezTo>
                    <a:pt x="1" y="988"/>
                    <a:pt x="86" y="1039"/>
                    <a:pt x="172" y="1039"/>
                  </a:cubicBezTo>
                  <a:cubicBezTo>
                    <a:pt x="257" y="1039"/>
                    <a:pt x="343" y="988"/>
                    <a:pt x="343" y="885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47;p24">
              <a:extLst>
                <a:ext uri="{FF2B5EF4-FFF2-40B4-BE49-F238E27FC236}">
                  <a16:creationId xmlns:a16="http://schemas.microsoft.com/office/drawing/2014/main" xmlns="" id="{35E154BE-3B6E-B6D0-7FA4-2DBFF2D6F38B}"/>
                </a:ext>
              </a:extLst>
            </p:cNvPr>
            <p:cNvSpPr/>
            <p:nvPr/>
          </p:nvSpPr>
          <p:spPr>
            <a:xfrm>
              <a:off x="8309040" y="3832356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1" y="0"/>
                  </a:moveTo>
                  <a:cubicBezTo>
                    <a:pt x="86" y="0"/>
                    <a:pt x="0" y="57"/>
                    <a:pt x="0" y="172"/>
                  </a:cubicBezTo>
                  <a:lnTo>
                    <a:pt x="0" y="1290"/>
                  </a:lnTo>
                  <a:cubicBezTo>
                    <a:pt x="0" y="1404"/>
                    <a:pt x="86" y="1461"/>
                    <a:pt x="171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48;p24">
              <a:extLst>
                <a:ext uri="{FF2B5EF4-FFF2-40B4-BE49-F238E27FC236}">
                  <a16:creationId xmlns:a16="http://schemas.microsoft.com/office/drawing/2014/main" xmlns="" id="{FC94EF98-95CB-E21F-73D9-4E37CB14A72B}"/>
                </a:ext>
              </a:extLst>
            </p:cNvPr>
            <p:cNvSpPr/>
            <p:nvPr/>
          </p:nvSpPr>
          <p:spPr>
            <a:xfrm>
              <a:off x="8352110" y="3837847"/>
              <a:ext cx="11771" cy="47015"/>
            </a:xfrm>
            <a:custGeom>
              <a:avLst/>
              <a:gdLst/>
              <a:ahLst/>
              <a:cxnLst/>
              <a:rect l="l" t="t" r="r" b="b"/>
              <a:pathLst>
                <a:path w="343" h="137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198"/>
                  </a:lnTo>
                  <a:cubicBezTo>
                    <a:pt x="1" y="1313"/>
                    <a:pt x="86" y="1370"/>
                    <a:pt x="172" y="1370"/>
                  </a:cubicBezTo>
                  <a:cubicBezTo>
                    <a:pt x="257" y="1370"/>
                    <a:pt x="343" y="1313"/>
                    <a:pt x="343" y="1198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49;p24">
              <a:extLst>
                <a:ext uri="{FF2B5EF4-FFF2-40B4-BE49-F238E27FC236}">
                  <a16:creationId xmlns:a16="http://schemas.microsoft.com/office/drawing/2014/main" xmlns="" id="{10B4E6ED-1F65-EDBD-29C8-600FA25AFC75}"/>
                </a:ext>
              </a:extLst>
            </p:cNvPr>
            <p:cNvSpPr/>
            <p:nvPr/>
          </p:nvSpPr>
          <p:spPr>
            <a:xfrm>
              <a:off x="8335671" y="3905969"/>
              <a:ext cx="12560" cy="36068"/>
            </a:xfrm>
            <a:custGeom>
              <a:avLst/>
              <a:gdLst/>
              <a:ahLst/>
              <a:cxnLst/>
              <a:rect l="l" t="t" r="r" b="b"/>
              <a:pathLst>
                <a:path w="366" h="105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880"/>
                  </a:lnTo>
                  <a:cubicBezTo>
                    <a:pt x="0" y="994"/>
                    <a:pt x="92" y="1051"/>
                    <a:pt x="183" y="1051"/>
                  </a:cubicBezTo>
                  <a:cubicBezTo>
                    <a:pt x="274" y="1051"/>
                    <a:pt x="365" y="994"/>
                    <a:pt x="365" y="880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50;p24">
              <a:extLst>
                <a:ext uri="{FF2B5EF4-FFF2-40B4-BE49-F238E27FC236}">
                  <a16:creationId xmlns:a16="http://schemas.microsoft.com/office/drawing/2014/main" xmlns="" id="{20E36C0C-439B-BB67-72EA-17D498A3A449}"/>
                </a:ext>
              </a:extLst>
            </p:cNvPr>
            <p:cNvSpPr/>
            <p:nvPr/>
          </p:nvSpPr>
          <p:spPr>
            <a:xfrm>
              <a:off x="8679540" y="4268644"/>
              <a:ext cx="11771" cy="54874"/>
            </a:xfrm>
            <a:custGeom>
              <a:avLst/>
              <a:gdLst/>
              <a:ahLst/>
              <a:cxnLst/>
              <a:rect l="l" t="t" r="r" b="b"/>
              <a:pathLst>
                <a:path w="343" h="1599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428"/>
                  </a:lnTo>
                  <a:cubicBezTo>
                    <a:pt x="1" y="1542"/>
                    <a:pt x="86" y="1599"/>
                    <a:pt x="172" y="1599"/>
                  </a:cubicBezTo>
                  <a:cubicBezTo>
                    <a:pt x="257" y="1599"/>
                    <a:pt x="343" y="1542"/>
                    <a:pt x="343" y="142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51;p24">
              <a:extLst>
                <a:ext uri="{FF2B5EF4-FFF2-40B4-BE49-F238E27FC236}">
                  <a16:creationId xmlns:a16="http://schemas.microsoft.com/office/drawing/2014/main" xmlns="" id="{0F1DA543-BB7B-227A-6175-AF353C9742FD}"/>
                </a:ext>
              </a:extLst>
            </p:cNvPr>
            <p:cNvSpPr/>
            <p:nvPr/>
          </p:nvSpPr>
          <p:spPr>
            <a:xfrm>
              <a:off x="8717153" y="4276503"/>
              <a:ext cx="12560" cy="44681"/>
            </a:xfrm>
            <a:custGeom>
              <a:avLst/>
              <a:gdLst/>
              <a:ahLst/>
              <a:cxnLst/>
              <a:rect l="l" t="t" r="r" b="b"/>
              <a:pathLst>
                <a:path w="366" h="1302" extrusionOk="0">
                  <a:moveTo>
                    <a:pt x="183" y="0"/>
                  </a:moveTo>
                  <a:cubicBezTo>
                    <a:pt x="92" y="0"/>
                    <a:pt x="0" y="57"/>
                    <a:pt x="0" y="171"/>
                  </a:cubicBezTo>
                  <a:lnTo>
                    <a:pt x="0" y="1130"/>
                  </a:lnTo>
                  <a:cubicBezTo>
                    <a:pt x="0" y="1244"/>
                    <a:pt x="92" y="1301"/>
                    <a:pt x="183" y="1301"/>
                  </a:cubicBezTo>
                  <a:cubicBezTo>
                    <a:pt x="274" y="1301"/>
                    <a:pt x="365" y="1244"/>
                    <a:pt x="365" y="1130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52;p24">
              <a:extLst>
                <a:ext uri="{FF2B5EF4-FFF2-40B4-BE49-F238E27FC236}">
                  <a16:creationId xmlns:a16="http://schemas.microsoft.com/office/drawing/2014/main" xmlns="" id="{EC45B911-9EC5-D6B3-BCC1-EAAA59223E38}"/>
                </a:ext>
              </a:extLst>
            </p:cNvPr>
            <p:cNvSpPr/>
            <p:nvPr/>
          </p:nvSpPr>
          <p:spPr>
            <a:xfrm>
              <a:off x="8706961" y="4342291"/>
              <a:ext cx="11771" cy="43892"/>
            </a:xfrm>
            <a:custGeom>
              <a:avLst/>
              <a:gdLst/>
              <a:ahLst/>
              <a:cxnLst/>
              <a:rect l="l" t="t" r="r" b="b"/>
              <a:pathLst>
                <a:path w="343" h="1279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108"/>
                  </a:lnTo>
                  <a:cubicBezTo>
                    <a:pt x="0" y="1222"/>
                    <a:pt x="86" y="1279"/>
                    <a:pt x="172" y="1279"/>
                  </a:cubicBezTo>
                  <a:cubicBezTo>
                    <a:pt x="257" y="1279"/>
                    <a:pt x="343" y="1222"/>
                    <a:pt x="343" y="110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53;p24">
              <a:extLst>
                <a:ext uri="{FF2B5EF4-FFF2-40B4-BE49-F238E27FC236}">
                  <a16:creationId xmlns:a16="http://schemas.microsoft.com/office/drawing/2014/main" xmlns="" id="{E9C68027-4644-8E11-5A64-3ECE0E785ED6}"/>
                </a:ext>
              </a:extLst>
            </p:cNvPr>
            <p:cNvSpPr/>
            <p:nvPr/>
          </p:nvSpPr>
          <p:spPr>
            <a:xfrm>
              <a:off x="8717153" y="4655617"/>
              <a:ext cx="12560" cy="47049"/>
            </a:xfrm>
            <a:custGeom>
              <a:avLst/>
              <a:gdLst/>
              <a:ahLst/>
              <a:cxnLst/>
              <a:rect l="l" t="t" r="r" b="b"/>
              <a:pathLst>
                <a:path w="366" h="137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1199"/>
                  </a:lnTo>
                  <a:cubicBezTo>
                    <a:pt x="0" y="1313"/>
                    <a:pt x="92" y="1370"/>
                    <a:pt x="183" y="1370"/>
                  </a:cubicBezTo>
                  <a:cubicBezTo>
                    <a:pt x="274" y="1370"/>
                    <a:pt x="365" y="1313"/>
                    <a:pt x="365" y="1199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54;p24">
              <a:extLst>
                <a:ext uri="{FF2B5EF4-FFF2-40B4-BE49-F238E27FC236}">
                  <a16:creationId xmlns:a16="http://schemas.microsoft.com/office/drawing/2014/main" xmlns="" id="{535634F6-5F0F-DFA0-FC23-622B9928BB64}"/>
                </a:ext>
              </a:extLst>
            </p:cNvPr>
            <p:cNvSpPr/>
            <p:nvPr/>
          </p:nvSpPr>
          <p:spPr>
            <a:xfrm>
              <a:off x="8755521" y="4657985"/>
              <a:ext cx="11805" cy="47221"/>
            </a:xfrm>
            <a:custGeom>
              <a:avLst/>
              <a:gdLst/>
              <a:ahLst/>
              <a:cxnLst/>
              <a:rect l="l" t="t" r="r" b="b"/>
              <a:pathLst>
                <a:path w="344" h="1376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221"/>
                  </a:lnTo>
                  <a:cubicBezTo>
                    <a:pt x="1" y="1324"/>
                    <a:pt x="86" y="1375"/>
                    <a:pt x="172" y="1375"/>
                  </a:cubicBezTo>
                  <a:cubicBezTo>
                    <a:pt x="257" y="1375"/>
                    <a:pt x="343" y="1324"/>
                    <a:pt x="343" y="1221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55;p24">
              <a:extLst>
                <a:ext uri="{FF2B5EF4-FFF2-40B4-BE49-F238E27FC236}">
                  <a16:creationId xmlns:a16="http://schemas.microsoft.com/office/drawing/2014/main" xmlns="" id="{978B2C59-2E81-6863-03C1-CA7C5F0B5C5E}"/>
                </a:ext>
              </a:extLst>
            </p:cNvPr>
            <p:cNvSpPr/>
            <p:nvPr/>
          </p:nvSpPr>
          <p:spPr>
            <a:xfrm>
              <a:off x="7322047" y="4647587"/>
              <a:ext cx="11771" cy="52128"/>
            </a:xfrm>
            <a:custGeom>
              <a:avLst/>
              <a:gdLst/>
              <a:ahLst/>
              <a:cxnLst/>
              <a:rect l="l" t="t" r="r" b="b"/>
              <a:pathLst>
                <a:path w="343" h="1519" extrusionOk="0">
                  <a:moveTo>
                    <a:pt x="172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364"/>
                  </a:lnTo>
                  <a:cubicBezTo>
                    <a:pt x="0" y="1467"/>
                    <a:pt x="86" y="1519"/>
                    <a:pt x="172" y="1519"/>
                  </a:cubicBezTo>
                  <a:cubicBezTo>
                    <a:pt x="257" y="1519"/>
                    <a:pt x="343" y="1467"/>
                    <a:pt x="343" y="1364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56;p24">
              <a:extLst>
                <a:ext uri="{FF2B5EF4-FFF2-40B4-BE49-F238E27FC236}">
                  <a16:creationId xmlns:a16="http://schemas.microsoft.com/office/drawing/2014/main" xmlns="" id="{1849410D-E113-DC7D-EA24-386E424377CF}"/>
                </a:ext>
              </a:extLst>
            </p:cNvPr>
            <p:cNvSpPr/>
            <p:nvPr/>
          </p:nvSpPr>
          <p:spPr>
            <a:xfrm>
              <a:off x="7360415" y="4655617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8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8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57;p24">
              <a:extLst>
                <a:ext uri="{FF2B5EF4-FFF2-40B4-BE49-F238E27FC236}">
                  <a16:creationId xmlns:a16="http://schemas.microsoft.com/office/drawing/2014/main" xmlns="" id="{CDB426D4-81EE-F0AA-3829-BEDE2C500AC9}"/>
                </a:ext>
              </a:extLst>
            </p:cNvPr>
            <p:cNvSpPr/>
            <p:nvPr/>
          </p:nvSpPr>
          <p:spPr>
            <a:xfrm>
              <a:off x="7172419" y="4939189"/>
              <a:ext cx="11805" cy="57997"/>
            </a:xfrm>
            <a:custGeom>
              <a:avLst/>
              <a:gdLst/>
              <a:ahLst/>
              <a:cxnLst/>
              <a:rect l="l" t="t" r="r" b="b"/>
              <a:pathLst>
                <a:path w="344" h="1690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518"/>
                  </a:lnTo>
                  <a:cubicBezTo>
                    <a:pt x="1" y="1632"/>
                    <a:pt x="86" y="1689"/>
                    <a:pt x="172" y="1689"/>
                  </a:cubicBezTo>
                  <a:cubicBezTo>
                    <a:pt x="257" y="1689"/>
                    <a:pt x="343" y="1632"/>
                    <a:pt x="343" y="1518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58;p24">
              <a:extLst>
                <a:ext uri="{FF2B5EF4-FFF2-40B4-BE49-F238E27FC236}">
                  <a16:creationId xmlns:a16="http://schemas.microsoft.com/office/drawing/2014/main" xmlns="" id="{ACDF1478-FA0A-E1DD-417B-77006C2858F9}"/>
                </a:ext>
              </a:extLst>
            </p:cNvPr>
            <p:cNvSpPr/>
            <p:nvPr/>
          </p:nvSpPr>
          <p:spPr>
            <a:xfrm>
              <a:off x="7207664" y="4944680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358"/>
                  </a:lnTo>
                  <a:cubicBezTo>
                    <a:pt x="1" y="1472"/>
                    <a:pt x="86" y="1529"/>
                    <a:pt x="172" y="1529"/>
                  </a:cubicBezTo>
                  <a:cubicBezTo>
                    <a:pt x="258" y="1529"/>
                    <a:pt x="343" y="1472"/>
                    <a:pt x="343" y="1358"/>
                  </a:cubicBezTo>
                  <a:lnTo>
                    <a:pt x="343" y="171"/>
                  </a:lnTo>
                  <a:cubicBezTo>
                    <a:pt x="343" y="57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59;p24">
              <a:extLst>
                <a:ext uri="{FF2B5EF4-FFF2-40B4-BE49-F238E27FC236}">
                  <a16:creationId xmlns:a16="http://schemas.microsoft.com/office/drawing/2014/main" xmlns="" id="{99E358EF-57CA-2A4C-53A2-E35F3777E8A8}"/>
                </a:ext>
              </a:extLst>
            </p:cNvPr>
            <p:cNvSpPr/>
            <p:nvPr/>
          </p:nvSpPr>
          <p:spPr>
            <a:xfrm>
              <a:off x="8804871" y="5066853"/>
              <a:ext cx="11771" cy="52540"/>
            </a:xfrm>
            <a:custGeom>
              <a:avLst/>
              <a:gdLst/>
              <a:ahLst/>
              <a:cxnLst/>
              <a:rect l="l" t="t" r="r" b="b"/>
              <a:pathLst>
                <a:path w="343" h="1531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7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60;p24">
              <a:extLst>
                <a:ext uri="{FF2B5EF4-FFF2-40B4-BE49-F238E27FC236}">
                  <a16:creationId xmlns:a16="http://schemas.microsoft.com/office/drawing/2014/main" xmlns="" id="{B2128A8A-FFB3-9BB4-CE83-96A84158AFFF}"/>
                </a:ext>
              </a:extLst>
            </p:cNvPr>
            <p:cNvSpPr/>
            <p:nvPr/>
          </p:nvSpPr>
          <p:spPr>
            <a:xfrm>
              <a:off x="8847974" y="5070010"/>
              <a:ext cx="12560" cy="47015"/>
            </a:xfrm>
            <a:custGeom>
              <a:avLst/>
              <a:gdLst/>
              <a:ahLst/>
              <a:cxnLst/>
              <a:rect l="l" t="t" r="r" b="b"/>
              <a:pathLst>
                <a:path w="366" h="1370" extrusionOk="0">
                  <a:moveTo>
                    <a:pt x="183" y="0"/>
                  </a:moveTo>
                  <a:cubicBezTo>
                    <a:pt x="91" y="0"/>
                    <a:pt x="0" y="57"/>
                    <a:pt x="0" y="171"/>
                  </a:cubicBezTo>
                  <a:lnTo>
                    <a:pt x="0" y="1198"/>
                  </a:lnTo>
                  <a:cubicBezTo>
                    <a:pt x="0" y="1313"/>
                    <a:pt x="91" y="1370"/>
                    <a:pt x="183" y="1370"/>
                  </a:cubicBezTo>
                  <a:cubicBezTo>
                    <a:pt x="274" y="1370"/>
                    <a:pt x="365" y="1313"/>
                    <a:pt x="365" y="1198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61;p24">
              <a:extLst>
                <a:ext uri="{FF2B5EF4-FFF2-40B4-BE49-F238E27FC236}">
                  <a16:creationId xmlns:a16="http://schemas.microsoft.com/office/drawing/2014/main" xmlns="" id="{D5DA5774-F502-D101-D5A9-987195D4074C}"/>
                </a:ext>
              </a:extLst>
            </p:cNvPr>
            <p:cNvSpPr/>
            <p:nvPr/>
          </p:nvSpPr>
          <p:spPr>
            <a:xfrm>
              <a:off x="8036450" y="3930850"/>
              <a:ext cx="11771" cy="49589"/>
            </a:xfrm>
            <a:custGeom>
              <a:avLst/>
              <a:gdLst/>
              <a:ahLst/>
              <a:cxnLst/>
              <a:rect l="l" t="t" r="r" b="b"/>
              <a:pathLst>
                <a:path w="343" h="1445" extrusionOk="0">
                  <a:moveTo>
                    <a:pt x="171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273"/>
                  </a:lnTo>
                  <a:cubicBezTo>
                    <a:pt x="0" y="1387"/>
                    <a:pt x="86" y="1444"/>
                    <a:pt x="171" y="1444"/>
                  </a:cubicBezTo>
                  <a:cubicBezTo>
                    <a:pt x="257" y="1444"/>
                    <a:pt x="342" y="1387"/>
                    <a:pt x="342" y="1273"/>
                  </a:cubicBezTo>
                  <a:lnTo>
                    <a:pt x="342" y="155"/>
                  </a:lnTo>
                  <a:cubicBezTo>
                    <a:pt x="342" y="52"/>
                    <a:pt x="257" y="1"/>
                    <a:pt x="17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62;p24">
              <a:extLst>
                <a:ext uri="{FF2B5EF4-FFF2-40B4-BE49-F238E27FC236}">
                  <a16:creationId xmlns:a16="http://schemas.microsoft.com/office/drawing/2014/main" xmlns="" id="{F89C3C5D-1018-6C62-CBFA-0009F647689C}"/>
                </a:ext>
              </a:extLst>
            </p:cNvPr>
            <p:cNvSpPr/>
            <p:nvPr/>
          </p:nvSpPr>
          <p:spPr>
            <a:xfrm>
              <a:off x="8066204" y="3941248"/>
              <a:ext cx="11771" cy="39191"/>
            </a:xfrm>
            <a:custGeom>
              <a:avLst/>
              <a:gdLst/>
              <a:ahLst/>
              <a:cxnLst/>
              <a:rect l="l" t="t" r="r" b="b"/>
              <a:pathLst>
                <a:path w="343" h="1142" extrusionOk="0">
                  <a:moveTo>
                    <a:pt x="172" y="0"/>
                  </a:moveTo>
                  <a:cubicBezTo>
                    <a:pt x="86" y="0"/>
                    <a:pt x="0" y="57"/>
                    <a:pt x="0" y="171"/>
                  </a:cubicBezTo>
                  <a:lnTo>
                    <a:pt x="0" y="970"/>
                  </a:lnTo>
                  <a:cubicBezTo>
                    <a:pt x="0" y="1084"/>
                    <a:pt x="86" y="1141"/>
                    <a:pt x="172" y="1141"/>
                  </a:cubicBezTo>
                  <a:cubicBezTo>
                    <a:pt x="257" y="1141"/>
                    <a:pt x="343" y="1084"/>
                    <a:pt x="343" y="970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63;p24">
              <a:extLst>
                <a:ext uri="{FF2B5EF4-FFF2-40B4-BE49-F238E27FC236}">
                  <a16:creationId xmlns:a16="http://schemas.microsoft.com/office/drawing/2014/main" xmlns="" id="{673F5B7A-0177-1C86-8597-CA7786D843EB}"/>
                </a:ext>
              </a:extLst>
            </p:cNvPr>
            <p:cNvSpPr/>
            <p:nvPr/>
          </p:nvSpPr>
          <p:spPr>
            <a:xfrm>
              <a:off x="7580532" y="4794675"/>
              <a:ext cx="10227" cy="44681"/>
            </a:xfrm>
            <a:custGeom>
              <a:avLst/>
              <a:gdLst/>
              <a:ahLst/>
              <a:cxnLst/>
              <a:rect l="l" t="t" r="r" b="b"/>
              <a:pathLst>
                <a:path w="298" h="1302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164"/>
                  </a:lnTo>
                  <a:cubicBezTo>
                    <a:pt x="1" y="1255"/>
                    <a:pt x="75" y="1301"/>
                    <a:pt x="149" y="1301"/>
                  </a:cubicBezTo>
                  <a:cubicBezTo>
                    <a:pt x="223" y="1301"/>
                    <a:pt x="297" y="1255"/>
                    <a:pt x="297" y="1164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64;p24">
              <a:extLst>
                <a:ext uri="{FF2B5EF4-FFF2-40B4-BE49-F238E27FC236}">
                  <a16:creationId xmlns:a16="http://schemas.microsoft.com/office/drawing/2014/main" xmlns="" id="{6BCFA249-28A6-CE1A-EB1C-F8E2F427CB5B}"/>
                </a:ext>
              </a:extLst>
            </p:cNvPr>
            <p:cNvSpPr/>
            <p:nvPr/>
          </p:nvSpPr>
          <p:spPr>
            <a:xfrm>
              <a:off x="7628338" y="4794675"/>
              <a:ext cx="9403" cy="36823"/>
            </a:xfrm>
            <a:custGeom>
              <a:avLst/>
              <a:gdLst/>
              <a:ahLst/>
              <a:cxnLst/>
              <a:rect l="l" t="t" r="r" b="b"/>
              <a:pathLst>
                <a:path w="274" h="1073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936"/>
                  </a:lnTo>
                  <a:cubicBezTo>
                    <a:pt x="0" y="1027"/>
                    <a:pt x="69" y="1073"/>
                    <a:pt x="137" y="1073"/>
                  </a:cubicBezTo>
                  <a:cubicBezTo>
                    <a:pt x="205" y="1073"/>
                    <a:pt x="274" y="1027"/>
                    <a:pt x="274" y="936"/>
                  </a:cubicBezTo>
                  <a:lnTo>
                    <a:pt x="274" y="137"/>
                  </a:lnTo>
                  <a:cubicBezTo>
                    <a:pt x="274" y="46"/>
                    <a:pt x="205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6" name="Google Shape;465;p24">
              <a:extLst>
                <a:ext uri="{FF2B5EF4-FFF2-40B4-BE49-F238E27FC236}">
                  <a16:creationId xmlns:a16="http://schemas.microsoft.com/office/drawing/2014/main" xmlns="" id="{840C88B7-E9DC-AAB0-F913-881E63E0B2F2}"/>
                </a:ext>
              </a:extLst>
            </p:cNvPr>
            <p:cNvGrpSpPr/>
            <p:nvPr/>
          </p:nvGrpSpPr>
          <p:grpSpPr>
            <a:xfrm>
              <a:off x="8267893" y="1920039"/>
              <a:ext cx="890273" cy="685355"/>
              <a:chOff x="8267893" y="1920039"/>
              <a:chExt cx="890273" cy="685355"/>
            </a:xfrm>
          </p:grpSpPr>
          <p:sp>
            <p:nvSpPr>
              <p:cNvPr id="446" name="Google Shape;466;p24">
                <a:extLst>
                  <a:ext uri="{FF2B5EF4-FFF2-40B4-BE49-F238E27FC236}">
                    <a16:creationId xmlns:a16="http://schemas.microsoft.com/office/drawing/2014/main" xmlns="" id="{D8299129-8AD5-F5F3-E9EE-CC31CA4F9E44}"/>
                  </a:ext>
                </a:extLst>
              </p:cNvPr>
              <p:cNvSpPr/>
              <p:nvPr/>
            </p:nvSpPr>
            <p:spPr>
              <a:xfrm>
                <a:off x="8267893" y="1920039"/>
                <a:ext cx="890265" cy="685355"/>
              </a:xfrm>
              <a:custGeom>
                <a:avLst/>
                <a:gdLst/>
                <a:ahLst/>
                <a:cxnLst/>
                <a:rect l="l" t="t" r="r" b="b"/>
                <a:pathLst>
                  <a:path w="25942" h="19971" extrusionOk="0">
                    <a:moveTo>
                      <a:pt x="9705" y="1"/>
                    </a:moveTo>
                    <a:cubicBezTo>
                      <a:pt x="7527" y="1"/>
                      <a:pt x="5973" y="655"/>
                      <a:pt x="8435" y="3009"/>
                    </a:cubicBezTo>
                    <a:cubicBezTo>
                      <a:pt x="10695" y="5086"/>
                      <a:pt x="14849" y="6638"/>
                      <a:pt x="17770" y="7505"/>
                    </a:cubicBezTo>
                    <a:cubicBezTo>
                      <a:pt x="16612" y="7411"/>
                      <a:pt x="11802" y="6606"/>
                      <a:pt x="7521" y="6606"/>
                    </a:cubicBezTo>
                    <a:cubicBezTo>
                      <a:pt x="3532" y="6606"/>
                      <a:pt x="1" y="7304"/>
                      <a:pt x="309" y="9925"/>
                    </a:cubicBezTo>
                    <a:cubicBezTo>
                      <a:pt x="574" y="12205"/>
                      <a:pt x="8728" y="12815"/>
                      <a:pt x="14639" y="12815"/>
                    </a:cubicBezTo>
                    <a:cubicBezTo>
                      <a:pt x="16359" y="12815"/>
                      <a:pt x="17889" y="12764"/>
                      <a:pt x="18980" y="12686"/>
                    </a:cubicBezTo>
                    <a:lnTo>
                      <a:pt x="18980" y="12686"/>
                    </a:lnTo>
                    <a:cubicBezTo>
                      <a:pt x="14324" y="14421"/>
                      <a:pt x="9142" y="14946"/>
                      <a:pt x="6015" y="15631"/>
                    </a:cubicBezTo>
                    <a:cubicBezTo>
                      <a:pt x="905" y="16609"/>
                      <a:pt x="1306" y="19970"/>
                      <a:pt x="6427" y="19970"/>
                    </a:cubicBezTo>
                    <a:cubicBezTo>
                      <a:pt x="6682" y="19970"/>
                      <a:pt x="6948" y="19962"/>
                      <a:pt x="7225" y="19945"/>
                    </a:cubicBezTo>
                    <a:cubicBezTo>
                      <a:pt x="12931" y="19625"/>
                      <a:pt x="19893" y="18347"/>
                      <a:pt x="25942" y="17023"/>
                    </a:cubicBezTo>
                    <a:lnTo>
                      <a:pt x="25942" y="4629"/>
                    </a:lnTo>
                    <a:cubicBezTo>
                      <a:pt x="22016" y="3077"/>
                      <a:pt x="17702" y="1799"/>
                      <a:pt x="13981" y="589"/>
                    </a:cubicBezTo>
                    <a:cubicBezTo>
                      <a:pt x="12996" y="310"/>
                      <a:pt x="11203" y="1"/>
                      <a:pt x="9705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67;p24">
                <a:extLst>
                  <a:ext uri="{FF2B5EF4-FFF2-40B4-BE49-F238E27FC236}">
                    <a16:creationId xmlns:a16="http://schemas.microsoft.com/office/drawing/2014/main" xmlns="" id="{96E08E34-C891-2C9C-CF5D-72CC72934A38}"/>
                  </a:ext>
                </a:extLst>
              </p:cNvPr>
              <p:cNvSpPr/>
              <p:nvPr/>
            </p:nvSpPr>
            <p:spPr>
              <a:xfrm>
                <a:off x="8600128" y="1969526"/>
                <a:ext cx="558037" cy="233153"/>
              </a:xfrm>
              <a:custGeom>
                <a:avLst/>
                <a:gdLst/>
                <a:ahLst/>
                <a:cxnLst/>
                <a:rect l="l" t="t" r="r" b="b"/>
                <a:pathLst>
                  <a:path w="16261" h="6794" extrusionOk="0">
                    <a:moveTo>
                      <a:pt x="487" y="1"/>
                    </a:moveTo>
                    <a:cubicBezTo>
                      <a:pt x="190" y="1"/>
                      <a:pt x="1" y="463"/>
                      <a:pt x="306" y="653"/>
                    </a:cubicBezTo>
                    <a:cubicBezTo>
                      <a:pt x="5031" y="3712"/>
                      <a:pt x="10646" y="5675"/>
                      <a:pt x="16261" y="6793"/>
                    </a:cubicBezTo>
                    <a:lnTo>
                      <a:pt x="16261" y="6086"/>
                    </a:lnTo>
                    <a:cubicBezTo>
                      <a:pt x="10760" y="4967"/>
                      <a:pt x="5282" y="3027"/>
                      <a:pt x="671" y="60"/>
                    </a:cubicBezTo>
                    <a:cubicBezTo>
                      <a:pt x="607" y="19"/>
                      <a:pt x="545" y="1"/>
                      <a:pt x="487" y="1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68;p24">
                <a:extLst>
                  <a:ext uri="{FF2B5EF4-FFF2-40B4-BE49-F238E27FC236}">
                    <a16:creationId xmlns:a16="http://schemas.microsoft.com/office/drawing/2014/main" xmlns="" id="{95327797-6CA9-1CFC-3541-9AEE55AF76A3}"/>
                  </a:ext>
                </a:extLst>
              </p:cNvPr>
              <p:cNvSpPr/>
              <p:nvPr/>
            </p:nvSpPr>
            <p:spPr>
              <a:xfrm>
                <a:off x="8352110" y="2225369"/>
                <a:ext cx="806049" cy="51716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1507" extrusionOk="0">
                    <a:moveTo>
                      <a:pt x="11990" y="0"/>
                    </a:moveTo>
                    <a:cubicBezTo>
                      <a:pt x="8126" y="0"/>
                      <a:pt x="4258" y="160"/>
                      <a:pt x="457" y="160"/>
                    </a:cubicBezTo>
                    <a:cubicBezTo>
                      <a:pt x="1" y="160"/>
                      <a:pt x="1" y="868"/>
                      <a:pt x="457" y="868"/>
                    </a:cubicBezTo>
                    <a:cubicBezTo>
                      <a:pt x="4258" y="856"/>
                      <a:pt x="8126" y="691"/>
                      <a:pt x="11990" y="691"/>
                    </a:cubicBezTo>
                    <a:cubicBezTo>
                      <a:pt x="15853" y="691"/>
                      <a:pt x="19710" y="856"/>
                      <a:pt x="23488" y="1507"/>
                    </a:cubicBezTo>
                    <a:lnTo>
                      <a:pt x="23488" y="799"/>
                    </a:lnTo>
                    <a:cubicBezTo>
                      <a:pt x="19710" y="160"/>
                      <a:pt x="15853" y="0"/>
                      <a:pt x="11990" y="0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69;p24">
                <a:extLst>
                  <a:ext uri="{FF2B5EF4-FFF2-40B4-BE49-F238E27FC236}">
                    <a16:creationId xmlns:a16="http://schemas.microsoft.com/office/drawing/2014/main" xmlns="" id="{688B2816-20BF-E960-F2D1-677DA4F67D5A}"/>
                  </a:ext>
                </a:extLst>
              </p:cNvPr>
              <p:cNvSpPr/>
              <p:nvPr/>
            </p:nvSpPr>
            <p:spPr>
              <a:xfrm>
                <a:off x="8480529" y="2421189"/>
                <a:ext cx="677633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19746" h="3795" extrusionOk="0">
                    <a:moveTo>
                      <a:pt x="19746" y="1"/>
                    </a:moveTo>
                    <a:cubicBezTo>
                      <a:pt x="13241" y="503"/>
                      <a:pt x="6850" y="1872"/>
                      <a:pt x="413" y="3105"/>
                    </a:cubicBezTo>
                    <a:cubicBezTo>
                      <a:pt x="0" y="3192"/>
                      <a:pt x="145" y="3795"/>
                      <a:pt x="553" y="3795"/>
                    </a:cubicBezTo>
                    <a:cubicBezTo>
                      <a:pt x="574" y="3795"/>
                      <a:pt x="596" y="3793"/>
                      <a:pt x="618" y="3790"/>
                    </a:cubicBezTo>
                    <a:cubicBezTo>
                      <a:pt x="6964" y="2557"/>
                      <a:pt x="13309" y="1188"/>
                      <a:pt x="19746" y="708"/>
                    </a:cubicBezTo>
                    <a:lnTo>
                      <a:pt x="19746" y="1"/>
                    </a:ln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70;p24">
                <a:extLst>
                  <a:ext uri="{FF2B5EF4-FFF2-40B4-BE49-F238E27FC236}">
                    <a16:creationId xmlns:a16="http://schemas.microsoft.com/office/drawing/2014/main" xmlns="" id="{E3997783-FE2E-5BBE-A2BB-EBDDE1B745A2}"/>
                  </a:ext>
                </a:extLst>
              </p:cNvPr>
              <p:cNvSpPr/>
              <p:nvPr/>
            </p:nvSpPr>
            <p:spPr>
              <a:xfrm>
                <a:off x="8675456" y="2081884"/>
                <a:ext cx="482710" cy="421247"/>
              </a:xfrm>
              <a:custGeom>
                <a:avLst/>
                <a:gdLst/>
                <a:ahLst/>
                <a:cxnLst/>
                <a:rect l="l" t="t" r="r" b="b"/>
                <a:pathLst>
                  <a:path w="14066" h="12275" extrusionOk="0">
                    <a:moveTo>
                      <a:pt x="5947" y="1"/>
                    </a:moveTo>
                    <a:cubicBezTo>
                      <a:pt x="4617" y="1"/>
                      <a:pt x="3672" y="406"/>
                      <a:pt x="5187" y="1853"/>
                    </a:cubicBezTo>
                    <a:cubicBezTo>
                      <a:pt x="6556" y="3131"/>
                      <a:pt x="9113" y="4090"/>
                      <a:pt x="10916" y="4615"/>
                    </a:cubicBezTo>
                    <a:cubicBezTo>
                      <a:pt x="10195" y="4556"/>
                      <a:pt x="7242" y="4063"/>
                      <a:pt x="4615" y="4063"/>
                    </a:cubicBezTo>
                    <a:cubicBezTo>
                      <a:pt x="2167" y="4063"/>
                      <a:pt x="1" y="4491"/>
                      <a:pt x="188" y="6099"/>
                    </a:cubicBezTo>
                    <a:cubicBezTo>
                      <a:pt x="346" y="7488"/>
                      <a:pt x="5300" y="7875"/>
                      <a:pt x="8923" y="7875"/>
                    </a:cubicBezTo>
                    <a:cubicBezTo>
                      <a:pt x="10003" y="7875"/>
                      <a:pt x="10965" y="7840"/>
                      <a:pt x="11646" y="7788"/>
                    </a:cubicBezTo>
                    <a:lnTo>
                      <a:pt x="11646" y="7788"/>
                    </a:lnTo>
                    <a:cubicBezTo>
                      <a:pt x="8793" y="8861"/>
                      <a:pt x="5598" y="9180"/>
                      <a:pt x="3680" y="9591"/>
                    </a:cubicBezTo>
                    <a:cubicBezTo>
                      <a:pt x="537" y="10202"/>
                      <a:pt x="796" y="12275"/>
                      <a:pt x="3980" y="12275"/>
                    </a:cubicBezTo>
                    <a:cubicBezTo>
                      <a:pt x="4125" y="12275"/>
                      <a:pt x="4276" y="12271"/>
                      <a:pt x="4434" y="12262"/>
                    </a:cubicBezTo>
                    <a:cubicBezTo>
                      <a:pt x="7355" y="12079"/>
                      <a:pt x="10825" y="11508"/>
                      <a:pt x="14066" y="10846"/>
                    </a:cubicBezTo>
                    <a:lnTo>
                      <a:pt x="14066" y="2150"/>
                    </a:lnTo>
                    <a:cubicBezTo>
                      <a:pt x="12194" y="1511"/>
                      <a:pt x="10277" y="917"/>
                      <a:pt x="8565" y="370"/>
                    </a:cubicBezTo>
                    <a:cubicBezTo>
                      <a:pt x="7960" y="193"/>
                      <a:pt x="6863" y="1"/>
                      <a:pt x="5947" y="1"/>
                    </a:cubicBezTo>
                    <a:close/>
                  </a:path>
                </a:pathLst>
              </a:custGeom>
              <a:solidFill>
                <a:srgbClr val="A53A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7" name="Google Shape;471;p24">
              <a:extLst>
                <a:ext uri="{FF2B5EF4-FFF2-40B4-BE49-F238E27FC236}">
                  <a16:creationId xmlns:a16="http://schemas.microsoft.com/office/drawing/2014/main" xmlns="" id="{2DBC6F6C-D899-8AA1-EEF8-4967EFB89EAD}"/>
                </a:ext>
              </a:extLst>
            </p:cNvPr>
            <p:cNvSpPr/>
            <p:nvPr/>
          </p:nvSpPr>
          <p:spPr>
            <a:xfrm>
              <a:off x="1847835" y="4393908"/>
              <a:ext cx="849461" cy="672726"/>
            </a:xfrm>
            <a:custGeom>
              <a:avLst/>
              <a:gdLst/>
              <a:ahLst/>
              <a:cxnLst/>
              <a:rect l="l" t="t" r="r" b="b"/>
              <a:pathLst>
                <a:path w="24753" h="19603" extrusionOk="0">
                  <a:moveTo>
                    <a:pt x="9154" y="0"/>
                  </a:moveTo>
                  <a:cubicBezTo>
                    <a:pt x="7784" y="0"/>
                    <a:pt x="6757" y="2694"/>
                    <a:pt x="6301" y="3629"/>
                  </a:cubicBezTo>
                  <a:cubicBezTo>
                    <a:pt x="4064" y="8446"/>
                    <a:pt x="2306" y="13444"/>
                    <a:pt x="1" y="18260"/>
                  </a:cubicBezTo>
                  <a:lnTo>
                    <a:pt x="92" y="19561"/>
                  </a:lnTo>
                  <a:cubicBezTo>
                    <a:pt x="1507" y="19561"/>
                    <a:pt x="3217" y="19602"/>
                    <a:pt x="4828" y="19602"/>
                  </a:cubicBezTo>
                  <a:cubicBezTo>
                    <a:pt x="5634" y="19602"/>
                    <a:pt x="6415" y="19592"/>
                    <a:pt x="7122" y="19561"/>
                  </a:cubicBezTo>
                  <a:cubicBezTo>
                    <a:pt x="12030" y="19379"/>
                    <a:pt x="16663" y="19196"/>
                    <a:pt x="21206" y="17530"/>
                  </a:cubicBezTo>
                  <a:cubicBezTo>
                    <a:pt x="24752" y="16251"/>
                    <a:pt x="24634" y="13625"/>
                    <a:pt x="20939" y="13625"/>
                  </a:cubicBezTo>
                  <a:cubicBezTo>
                    <a:pt x="20877" y="13625"/>
                    <a:pt x="20814" y="13625"/>
                    <a:pt x="20749" y="13627"/>
                  </a:cubicBezTo>
                  <a:cubicBezTo>
                    <a:pt x="18464" y="13710"/>
                    <a:pt x="14967" y="15250"/>
                    <a:pt x="12534" y="15250"/>
                  </a:cubicBezTo>
                  <a:cubicBezTo>
                    <a:pt x="12294" y="15250"/>
                    <a:pt x="12064" y="15235"/>
                    <a:pt x="11847" y="15202"/>
                  </a:cubicBezTo>
                  <a:cubicBezTo>
                    <a:pt x="14449" y="14083"/>
                    <a:pt x="17234" y="12235"/>
                    <a:pt x="19083" y="11116"/>
                  </a:cubicBezTo>
                  <a:cubicBezTo>
                    <a:pt x="20201" y="10386"/>
                    <a:pt x="24629" y="7784"/>
                    <a:pt x="21571" y="6962"/>
                  </a:cubicBezTo>
                  <a:cubicBezTo>
                    <a:pt x="21299" y="6874"/>
                    <a:pt x="21025" y="6835"/>
                    <a:pt x="20751" y="6835"/>
                  </a:cubicBezTo>
                  <a:cubicBezTo>
                    <a:pt x="19248" y="6835"/>
                    <a:pt x="17721" y="8005"/>
                    <a:pt x="16389" y="8719"/>
                  </a:cubicBezTo>
                  <a:cubicBezTo>
                    <a:pt x="14358" y="9747"/>
                    <a:pt x="11573" y="11869"/>
                    <a:pt x="9542" y="12600"/>
                  </a:cubicBezTo>
                  <a:cubicBezTo>
                    <a:pt x="11117" y="10842"/>
                    <a:pt x="12418" y="8811"/>
                    <a:pt x="13879" y="6962"/>
                  </a:cubicBezTo>
                  <a:cubicBezTo>
                    <a:pt x="14723" y="5935"/>
                    <a:pt x="17873" y="3264"/>
                    <a:pt x="15933" y="2055"/>
                  </a:cubicBezTo>
                  <a:cubicBezTo>
                    <a:pt x="15722" y="1922"/>
                    <a:pt x="15498" y="1861"/>
                    <a:pt x="15262" y="1861"/>
                  </a:cubicBezTo>
                  <a:cubicBezTo>
                    <a:pt x="12689" y="1861"/>
                    <a:pt x="8762" y="9133"/>
                    <a:pt x="6483" y="10660"/>
                  </a:cubicBezTo>
                  <a:cubicBezTo>
                    <a:pt x="7876" y="7966"/>
                    <a:pt x="8606" y="5478"/>
                    <a:pt x="9542" y="3059"/>
                  </a:cubicBezTo>
                  <a:cubicBezTo>
                    <a:pt x="9816" y="2146"/>
                    <a:pt x="10637" y="0"/>
                    <a:pt x="915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72;p24">
              <a:extLst>
                <a:ext uri="{FF2B5EF4-FFF2-40B4-BE49-F238E27FC236}">
                  <a16:creationId xmlns:a16="http://schemas.microsoft.com/office/drawing/2014/main" xmlns="" id="{CD9AED22-FD95-DC38-F460-D3A10AE92600}"/>
                </a:ext>
              </a:extLst>
            </p:cNvPr>
            <p:cNvSpPr/>
            <p:nvPr/>
          </p:nvSpPr>
          <p:spPr>
            <a:xfrm>
              <a:off x="1836338" y="4678063"/>
              <a:ext cx="715211" cy="388817"/>
            </a:xfrm>
            <a:custGeom>
              <a:avLst/>
              <a:gdLst/>
              <a:ahLst/>
              <a:cxnLst/>
              <a:rect l="l" t="t" r="r" b="b"/>
              <a:pathLst>
                <a:path w="20841" h="11330" extrusionOk="0">
                  <a:moveTo>
                    <a:pt x="20347" y="0"/>
                  </a:moveTo>
                  <a:cubicBezTo>
                    <a:pt x="20292" y="0"/>
                    <a:pt x="20232" y="16"/>
                    <a:pt x="20171" y="51"/>
                  </a:cubicBezTo>
                  <a:cubicBezTo>
                    <a:pt x="16451" y="2151"/>
                    <a:pt x="12662" y="4137"/>
                    <a:pt x="8987" y="6328"/>
                  </a:cubicBezTo>
                  <a:cubicBezTo>
                    <a:pt x="7252" y="7378"/>
                    <a:pt x="5426" y="8360"/>
                    <a:pt x="3531" y="9113"/>
                  </a:cubicBezTo>
                  <a:cubicBezTo>
                    <a:pt x="2413" y="9570"/>
                    <a:pt x="1180" y="9958"/>
                    <a:pt x="267" y="10756"/>
                  </a:cubicBezTo>
                  <a:cubicBezTo>
                    <a:pt x="1" y="10987"/>
                    <a:pt x="246" y="11329"/>
                    <a:pt x="519" y="11329"/>
                  </a:cubicBezTo>
                  <a:cubicBezTo>
                    <a:pt x="596" y="11329"/>
                    <a:pt x="676" y="11302"/>
                    <a:pt x="747" y="11236"/>
                  </a:cubicBezTo>
                  <a:cubicBezTo>
                    <a:pt x="1797" y="10346"/>
                    <a:pt x="3235" y="10026"/>
                    <a:pt x="4467" y="9478"/>
                  </a:cubicBezTo>
                  <a:cubicBezTo>
                    <a:pt x="6293" y="8679"/>
                    <a:pt x="8074" y="7698"/>
                    <a:pt x="9786" y="6671"/>
                  </a:cubicBezTo>
                  <a:cubicBezTo>
                    <a:pt x="13301" y="4548"/>
                    <a:pt x="16953" y="2654"/>
                    <a:pt x="20513" y="645"/>
                  </a:cubicBezTo>
                  <a:cubicBezTo>
                    <a:pt x="20841" y="452"/>
                    <a:pt x="20648" y="0"/>
                    <a:pt x="20347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73;p24">
              <a:extLst>
                <a:ext uri="{FF2B5EF4-FFF2-40B4-BE49-F238E27FC236}">
                  <a16:creationId xmlns:a16="http://schemas.microsoft.com/office/drawing/2014/main" xmlns="" id="{03FFD5FD-9796-9295-C86C-567DAF1C4892}"/>
                </a:ext>
              </a:extLst>
            </p:cNvPr>
            <p:cNvSpPr/>
            <p:nvPr/>
          </p:nvSpPr>
          <p:spPr>
            <a:xfrm>
              <a:off x="1833147" y="4518757"/>
              <a:ext cx="520562" cy="544893"/>
            </a:xfrm>
            <a:custGeom>
              <a:avLst/>
              <a:gdLst/>
              <a:ahLst/>
              <a:cxnLst/>
              <a:rect l="l" t="t" r="r" b="b"/>
              <a:pathLst>
                <a:path w="15169" h="15878" extrusionOk="0">
                  <a:moveTo>
                    <a:pt x="14670" y="0"/>
                  </a:moveTo>
                  <a:cubicBezTo>
                    <a:pt x="14592" y="0"/>
                    <a:pt x="14512" y="32"/>
                    <a:pt x="14444" y="106"/>
                  </a:cubicBezTo>
                  <a:cubicBezTo>
                    <a:pt x="12070" y="2662"/>
                    <a:pt x="9810" y="5310"/>
                    <a:pt x="7710" y="8049"/>
                  </a:cubicBezTo>
                  <a:cubicBezTo>
                    <a:pt x="5519" y="10902"/>
                    <a:pt x="3031" y="13047"/>
                    <a:pt x="269" y="15307"/>
                  </a:cubicBezTo>
                  <a:cubicBezTo>
                    <a:pt x="1" y="15522"/>
                    <a:pt x="238" y="15877"/>
                    <a:pt x="518" y="15877"/>
                  </a:cubicBezTo>
                  <a:cubicBezTo>
                    <a:pt x="594" y="15877"/>
                    <a:pt x="675" y="15850"/>
                    <a:pt x="748" y="15787"/>
                  </a:cubicBezTo>
                  <a:cubicBezTo>
                    <a:pt x="3099" y="13892"/>
                    <a:pt x="5542" y="12066"/>
                    <a:pt x="7368" y="9624"/>
                  </a:cubicBezTo>
                  <a:cubicBezTo>
                    <a:pt x="9742" y="6497"/>
                    <a:pt x="12252" y="3484"/>
                    <a:pt x="14923" y="608"/>
                  </a:cubicBezTo>
                  <a:cubicBezTo>
                    <a:pt x="15169" y="345"/>
                    <a:pt x="14929" y="0"/>
                    <a:pt x="14670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74;p24">
              <a:extLst>
                <a:ext uri="{FF2B5EF4-FFF2-40B4-BE49-F238E27FC236}">
                  <a16:creationId xmlns:a16="http://schemas.microsoft.com/office/drawing/2014/main" xmlns="" id="{BBFB47FE-A21E-94B6-35D3-B57C80DCC056}"/>
                </a:ext>
              </a:extLst>
            </p:cNvPr>
            <p:cNvSpPr/>
            <p:nvPr/>
          </p:nvSpPr>
          <p:spPr>
            <a:xfrm>
              <a:off x="1835240" y="4443189"/>
              <a:ext cx="318947" cy="611984"/>
            </a:xfrm>
            <a:custGeom>
              <a:avLst/>
              <a:gdLst/>
              <a:ahLst/>
              <a:cxnLst/>
              <a:rect l="l" t="t" r="r" b="b"/>
              <a:pathLst>
                <a:path w="9294" h="17833" extrusionOk="0">
                  <a:moveTo>
                    <a:pt x="8862" y="0"/>
                  </a:moveTo>
                  <a:cubicBezTo>
                    <a:pt x="8726" y="0"/>
                    <a:pt x="8593" y="70"/>
                    <a:pt x="8539" y="230"/>
                  </a:cubicBezTo>
                  <a:cubicBezTo>
                    <a:pt x="7672" y="3243"/>
                    <a:pt x="6029" y="5914"/>
                    <a:pt x="4842" y="8790"/>
                  </a:cubicBezTo>
                  <a:cubicBezTo>
                    <a:pt x="3586" y="11780"/>
                    <a:pt x="2285" y="14702"/>
                    <a:pt x="208" y="17235"/>
                  </a:cubicBezTo>
                  <a:cubicBezTo>
                    <a:pt x="1" y="17495"/>
                    <a:pt x="225" y="17832"/>
                    <a:pt x="465" y="17832"/>
                  </a:cubicBezTo>
                  <a:cubicBezTo>
                    <a:pt x="542" y="17832"/>
                    <a:pt x="621" y="17798"/>
                    <a:pt x="687" y="17715"/>
                  </a:cubicBezTo>
                  <a:cubicBezTo>
                    <a:pt x="2650" y="15364"/>
                    <a:pt x="3974" y="12670"/>
                    <a:pt x="5138" y="9863"/>
                  </a:cubicBezTo>
                  <a:cubicBezTo>
                    <a:pt x="6462" y="6690"/>
                    <a:pt x="8265" y="3723"/>
                    <a:pt x="9224" y="436"/>
                  </a:cubicBezTo>
                  <a:cubicBezTo>
                    <a:pt x="9294" y="171"/>
                    <a:pt x="9075" y="0"/>
                    <a:pt x="8862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75;p24">
              <a:extLst>
                <a:ext uri="{FF2B5EF4-FFF2-40B4-BE49-F238E27FC236}">
                  <a16:creationId xmlns:a16="http://schemas.microsoft.com/office/drawing/2014/main" xmlns="" id="{0B8ABD76-4107-6479-382F-C6FC79E90141}"/>
                </a:ext>
              </a:extLst>
            </p:cNvPr>
            <p:cNvSpPr/>
            <p:nvPr/>
          </p:nvSpPr>
          <p:spPr>
            <a:xfrm>
              <a:off x="1850992" y="4900068"/>
              <a:ext cx="738101" cy="155390"/>
            </a:xfrm>
            <a:custGeom>
              <a:avLst/>
              <a:gdLst/>
              <a:ahLst/>
              <a:cxnLst/>
              <a:rect l="l" t="t" r="r" b="b"/>
              <a:pathLst>
                <a:path w="21508" h="4528" extrusionOk="0">
                  <a:moveTo>
                    <a:pt x="21045" y="1"/>
                  </a:moveTo>
                  <a:cubicBezTo>
                    <a:pt x="21009" y="1"/>
                    <a:pt x="20971" y="6"/>
                    <a:pt x="20931" y="19"/>
                  </a:cubicBezTo>
                  <a:cubicBezTo>
                    <a:pt x="17827" y="1069"/>
                    <a:pt x="14403" y="1412"/>
                    <a:pt x="11185" y="1982"/>
                  </a:cubicBezTo>
                  <a:cubicBezTo>
                    <a:pt x="9313" y="2302"/>
                    <a:pt x="7464" y="2553"/>
                    <a:pt x="5592" y="2872"/>
                  </a:cubicBezTo>
                  <a:cubicBezTo>
                    <a:pt x="3981" y="3169"/>
                    <a:pt x="2489" y="3820"/>
                    <a:pt x="840" y="3820"/>
                  </a:cubicBezTo>
                  <a:cubicBezTo>
                    <a:pt x="713" y="3820"/>
                    <a:pt x="585" y="3816"/>
                    <a:pt x="457" y="3808"/>
                  </a:cubicBezTo>
                  <a:cubicBezTo>
                    <a:pt x="449" y="3808"/>
                    <a:pt x="442" y="3808"/>
                    <a:pt x="435" y="3808"/>
                  </a:cubicBezTo>
                  <a:cubicBezTo>
                    <a:pt x="0" y="3808"/>
                    <a:pt x="7" y="4493"/>
                    <a:pt x="457" y="4516"/>
                  </a:cubicBezTo>
                  <a:cubicBezTo>
                    <a:pt x="585" y="4523"/>
                    <a:pt x="713" y="4527"/>
                    <a:pt x="841" y="4527"/>
                  </a:cubicBezTo>
                  <a:cubicBezTo>
                    <a:pt x="2232" y="4527"/>
                    <a:pt x="3572" y="4095"/>
                    <a:pt x="4930" y="3740"/>
                  </a:cubicBezTo>
                  <a:cubicBezTo>
                    <a:pt x="6688" y="3283"/>
                    <a:pt x="8537" y="3123"/>
                    <a:pt x="10340" y="2827"/>
                  </a:cubicBezTo>
                  <a:cubicBezTo>
                    <a:pt x="12120" y="2530"/>
                    <a:pt x="13901" y="2142"/>
                    <a:pt x="15704" y="1845"/>
                  </a:cubicBezTo>
                  <a:cubicBezTo>
                    <a:pt x="17530" y="1548"/>
                    <a:pt x="19356" y="1297"/>
                    <a:pt x="21114" y="704"/>
                  </a:cubicBezTo>
                  <a:cubicBezTo>
                    <a:pt x="21507" y="559"/>
                    <a:pt x="21393" y="1"/>
                    <a:pt x="2104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76;p24">
              <a:extLst>
                <a:ext uri="{FF2B5EF4-FFF2-40B4-BE49-F238E27FC236}">
                  <a16:creationId xmlns:a16="http://schemas.microsoft.com/office/drawing/2014/main" xmlns="" id="{1FB6CAA0-7A99-D3BD-2853-63A8DA810C98}"/>
                </a:ext>
              </a:extLst>
            </p:cNvPr>
            <p:cNvSpPr/>
            <p:nvPr/>
          </p:nvSpPr>
          <p:spPr>
            <a:xfrm>
              <a:off x="2" y="3466800"/>
              <a:ext cx="842632" cy="1674385"/>
            </a:xfrm>
            <a:custGeom>
              <a:avLst/>
              <a:gdLst/>
              <a:ahLst/>
              <a:cxnLst/>
              <a:rect l="l" t="t" r="r" b="b"/>
              <a:pathLst>
                <a:path w="24554" h="48791" extrusionOk="0">
                  <a:moveTo>
                    <a:pt x="2805" y="1"/>
                  </a:moveTo>
                  <a:cubicBezTo>
                    <a:pt x="2747" y="1"/>
                    <a:pt x="2687" y="5"/>
                    <a:pt x="2625" y="13"/>
                  </a:cubicBezTo>
                  <a:cubicBezTo>
                    <a:pt x="1666" y="13"/>
                    <a:pt x="753" y="835"/>
                    <a:pt x="0" y="1862"/>
                  </a:cubicBezTo>
                  <a:lnTo>
                    <a:pt x="0" y="48791"/>
                  </a:lnTo>
                  <a:lnTo>
                    <a:pt x="12782" y="48791"/>
                  </a:lnTo>
                  <a:cubicBezTo>
                    <a:pt x="12782" y="45869"/>
                    <a:pt x="13284" y="42947"/>
                    <a:pt x="13946" y="40048"/>
                  </a:cubicBezTo>
                  <a:cubicBezTo>
                    <a:pt x="15430" y="31694"/>
                    <a:pt x="20246" y="25212"/>
                    <a:pt x="23396" y="17246"/>
                  </a:cubicBezTo>
                  <a:cubicBezTo>
                    <a:pt x="24554" y="14254"/>
                    <a:pt x="24111" y="13203"/>
                    <a:pt x="22987" y="13203"/>
                  </a:cubicBezTo>
                  <a:cubicBezTo>
                    <a:pt x="21606" y="13203"/>
                    <a:pt x="19197" y="14788"/>
                    <a:pt x="17461" y="16310"/>
                  </a:cubicBezTo>
                  <a:cubicBezTo>
                    <a:pt x="12463" y="20579"/>
                    <a:pt x="10614" y="26148"/>
                    <a:pt x="6893" y="31329"/>
                  </a:cubicBezTo>
                  <a:cubicBezTo>
                    <a:pt x="7829" y="27244"/>
                    <a:pt x="9495" y="23181"/>
                    <a:pt x="11162" y="19278"/>
                  </a:cubicBezTo>
                  <a:cubicBezTo>
                    <a:pt x="12828" y="15762"/>
                    <a:pt x="20246" y="6861"/>
                    <a:pt x="16526" y="3893"/>
                  </a:cubicBezTo>
                  <a:cubicBezTo>
                    <a:pt x="16142" y="3613"/>
                    <a:pt x="15743" y="3483"/>
                    <a:pt x="15332" y="3483"/>
                  </a:cubicBezTo>
                  <a:cubicBezTo>
                    <a:pt x="10589" y="3483"/>
                    <a:pt x="4289" y="20912"/>
                    <a:pt x="1895" y="26878"/>
                  </a:cubicBezTo>
                  <a:cubicBezTo>
                    <a:pt x="1529" y="21126"/>
                    <a:pt x="3196" y="15032"/>
                    <a:pt x="3743" y="9280"/>
                  </a:cubicBezTo>
                  <a:cubicBezTo>
                    <a:pt x="3922" y="7651"/>
                    <a:pt x="5344" y="1"/>
                    <a:pt x="2805" y="1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77;p24">
              <a:extLst>
                <a:ext uri="{FF2B5EF4-FFF2-40B4-BE49-F238E27FC236}">
                  <a16:creationId xmlns:a16="http://schemas.microsoft.com/office/drawing/2014/main" xmlns="" id="{AED1334E-A67E-2524-0533-CD11A20EA4FF}"/>
                </a:ext>
              </a:extLst>
            </p:cNvPr>
            <p:cNvSpPr/>
            <p:nvPr/>
          </p:nvSpPr>
          <p:spPr>
            <a:xfrm>
              <a:off x="42282" y="3681838"/>
              <a:ext cx="483465" cy="1459352"/>
            </a:xfrm>
            <a:custGeom>
              <a:avLst/>
              <a:gdLst/>
              <a:ahLst/>
              <a:cxnLst/>
              <a:rect l="l" t="t" r="r" b="b"/>
              <a:pathLst>
                <a:path w="14088" h="42525" extrusionOk="0">
                  <a:moveTo>
                    <a:pt x="13595" y="1"/>
                  </a:moveTo>
                  <a:cubicBezTo>
                    <a:pt x="13518" y="1"/>
                    <a:pt x="13441" y="35"/>
                    <a:pt x="13376" y="115"/>
                  </a:cubicBezTo>
                  <a:cubicBezTo>
                    <a:pt x="8446" y="6483"/>
                    <a:pt x="5387" y="13993"/>
                    <a:pt x="3356" y="21754"/>
                  </a:cubicBezTo>
                  <a:cubicBezTo>
                    <a:pt x="2306" y="25771"/>
                    <a:pt x="1576" y="29879"/>
                    <a:pt x="982" y="33988"/>
                  </a:cubicBezTo>
                  <a:cubicBezTo>
                    <a:pt x="548" y="36818"/>
                    <a:pt x="366" y="39694"/>
                    <a:pt x="1" y="42525"/>
                  </a:cubicBezTo>
                  <a:lnTo>
                    <a:pt x="685" y="42525"/>
                  </a:lnTo>
                  <a:cubicBezTo>
                    <a:pt x="1005" y="40037"/>
                    <a:pt x="1187" y="37526"/>
                    <a:pt x="1530" y="35038"/>
                  </a:cubicBezTo>
                  <a:cubicBezTo>
                    <a:pt x="2055" y="31066"/>
                    <a:pt x="2762" y="27140"/>
                    <a:pt x="3698" y="23237"/>
                  </a:cubicBezTo>
                  <a:cubicBezTo>
                    <a:pt x="5638" y="15157"/>
                    <a:pt x="8743" y="7214"/>
                    <a:pt x="13878" y="617"/>
                  </a:cubicBezTo>
                  <a:cubicBezTo>
                    <a:pt x="14088" y="356"/>
                    <a:pt x="13844" y="1"/>
                    <a:pt x="13595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78;p24">
              <a:extLst>
                <a:ext uri="{FF2B5EF4-FFF2-40B4-BE49-F238E27FC236}">
                  <a16:creationId xmlns:a16="http://schemas.microsoft.com/office/drawing/2014/main" xmlns="" id="{65463D63-49E1-5B45-A4EE-961C1B24A497}"/>
                </a:ext>
              </a:extLst>
            </p:cNvPr>
            <p:cNvSpPr/>
            <p:nvPr/>
          </p:nvSpPr>
          <p:spPr>
            <a:xfrm>
              <a:off x="275715" y="4006146"/>
              <a:ext cx="469978" cy="1135051"/>
            </a:xfrm>
            <a:custGeom>
              <a:avLst/>
              <a:gdLst/>
              <a:ahLst/>
              <a:cxnLst/>
              <a:rect l="l" t="t" r="r" b="b"/>
              <a:pathLst>
                <a:path w="13695" h="33075" extrusionOk="0">
                  <a:moveTo>
                    <a:pt x="13206" y="0"/>
                  </a:moveTo>
                  <a:cubicBezTo>
                    <a:pt x="13130" y="0"/>
                    <a:pt x="13053" y="34"/>
                    <a:pt x="12988" y="115"/>
                  </a:cubicBezTo>
                  <a:cubicBezTo>
                    <a:pt x="5205" y="9336"/>
                    <a:pt x="1256" y="21205"/>
                    <a:pt x="1" y="33075"/>
                  </a:cubicBezTo>
                  <a:lnTo>
                    <a:pt x="685" y="33075"/>
                  </a:lnTo>
                  <a:cubicBezTo>
                    <a:pt x="1941" y="21411"/>
                    <a:pt x="5821" y="9656"/>
                    <a:pt x="13467" y="617"/>
                  </a:cubicBezTo>
                  <a:cubicBezTo>
                    <a:pt x="13694" y="355"/>
                    <a:pt x="13454" y="0"/>
                    <a:pt x="13206" y="0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79;p24">
              <a:extLst>
                <a:ext uri="{FF2B5EF4-FFF2-40B4-BE49-F238E27FC236}">
                  <a16:creationId xmlns:a16="http://schemas.microsoft.com/office/drawing/2014/main" xmlns="" id="{DD8F2BE3-632A-05C9-4B40-069350104E7F}"/>
                </a:ext>
              </a:extLst>
            </p:cNvPr>
            <p:cNvSpPr/>
            <p:nvPr/>
          </p:nvSpPr>
          <p:spPr>
            <a:xfrm>
              <a:off x="2" y="3553934"/>
              <a:ext cx="84936" cy="437377"/>
            </a:xfrm>
            <a:custGeom>
              <a:avLst/>
              <a:gdLst/>
              <a:ahLst/>
              <a:cxnLst/>
              <a:rect l="l" t="t" r="r" b="b"/>
              <a:pathLst>
                <a:path w="2475" h="12745" extrusionOk="0">
                  <a:moveTo>
                    <a:pt x="2048" y="1"/>
                  </a:moveTo>
                  <a:cubicBezTo>
                    <a:pt x="1911" y="1"/>
                    <a:pt x="1780" y="78"/>
                    <a:pt x="1735" y="259"/>
                  </a:cubicBezTo>
                  <a:cubicBezTo>
                    <a:pt x="1096" y="3043"/>
                    <a:pt x="525" y="5874"/>
                    <a:pt x="0" y="8704"/>
                  </a:cubicBezTo>
                  <a:lnTo>
                    <a:pt x="0" y="12744"/>
                  </a:lnTo>
                  <a:cubicBezTo>
                    <a:pt x="662" y="8613"/>
                    <a:pt x="1461" y="4504"/>
                    <a:pt x="2419" y="441"/>
                  </a:cubicBezTo>
                  <a:cubicBezTo>
                    <a:pt x="2475" y="179"/>
                    <a:pt x="2255" y="1"/>
                    <a:pt x="2048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80;p24">
              <a:extLst>
                <a:ext uri="{FF2B5EF4-FFF2-40B4-BE49-F238E27FC236}">
                  <a16:creationId xmlns:a16="http://schemas.microsoft.com/office/drawing/2014/main" xmlns="" id="{7EE14A3D-4DE5-8679-DE58-FF6D6FB25D73}"/>
                </a:ext>
              </a:extLst>
            </p:cNvPr>
            <p:cNvSpPr/>
            <p:nvPr/>
          </p:nvSpPr>
          <p:spPr>
            <a:xfrm>
              <a:off x="2" y="4043484"/>
              <a:ext cx="575882" cy="1097714"/>
            </a:xfrm>
            <a:custGeom>
              <a:avLst/>
              <a:gdLst/>
              <a:ahLst/>
              <a:cxnLst/>
              <a:rect l="l" t="t" r="r" b="b"/>
              <a:pathLst>
                <a:path w="16781" h="31987" extrusionOk="0">
                  <a:moveTo>
                    <a:pt x="885" y="1"/>
                  </a:moveTo>
                  <a:cubicBezTo>
                    <a:pt x="571" y="1"/>
                    <a:pt x="276" y="141"/>
                    <a:pt x="0" y="374"/>
                  </a:cubicBezTo>
                  <a:lnTo>
                    <a:pt x="0" y="31987"/>
                  </a:lnTo>
                  <a:lnTo>
                    <a:pt x="9062" y="31987"/>
                  </a:lnTo>
                  <a:cubicBezTo>
                    <a:pt x="9176" y="30434"/>
                    <a:pt x="9495" y="28859"/>
                    <a:pt x="9861" y="27307"/>
                  </a:cubicBezTo>
                  <a:cubicBezTo>
                    <a:pt x="10979" y="21647"/>
                    <a:pt x="13353" y="17059"/>
                    <a:pt x="15704" y="11649"/>
                  </a:cubicBezTo>
                  <a:cubicBezTo>
                    <a:pt x="16780" y="9112"/>
                    <a:pt x="16238" y="8050"/>
                    <a:pt x="15180" y="8050"/>
                  </a:cubicBezTo>
                  <a:cubicBezTo>
                    <a:pt x="14353" y="8050"/>
                    <a:pt x="13211" y="8699"/>
                    <a:pt x="12280" y="9800"/>
                  </a:cubicBezTo>
                  <a:cubicBezTo>
                    <a:pt x="9221" y="13384"/>
                    <a:pt x="7395" y="17881"/>
                    <a:pt x="4634" y="21396"/>
                  </a:cubicBezTo>
                  <a:cubicBezTo>
                    <a:pt x="5318" y="18634"/>
                    <a:pt x="6551" y="15872"/>
                    <a:pt x="7806" y="13224"/>
                  </a:cubicBezTo>
                  <a:cubicBezTo>
                    <a:pt x="9039" y="10850"/>
                    <a:pt x="12919" y="2747"/>
                    <a:pt x="11070" y="1560"/>
                  </a:cubicBezTo>
                  <a:cubicBezTo>
                    <a:pt x="10805" y="1383"/>
                    <a:pt x="10534" y="1300"/>
                    <a:pt x="10258" y="1300"/>
                  </a:cubicBezTo>
                  <a:cubicBezTo>
                    <a:pt x="6812" y="1300"/>
                    <a:pt x="2687" y="14304"/>
                    <a:pt x="890" y="18383"/>
                  </a:cubicBezTo>
                  <a:cubicBezTo>
                    <a:pt x="616" y="14480"/>
                    <a:pt x="1872" y="10348"/>
                    <a:pt x="2283" y="6445"/>
                  </a:cubicBezTo>
                  <a:cubicBezTo>
                    <a:pt x="2419" y="5304"/>
                    <a:pt x="3287" y="1150"/>
                    <a:pt x="1438" y="145"/>
                  </a:cubicBezTo>
                  <a:cubicBezTo>
                    <a:pt x="1248" y="46"/>
                    <a:pt x="1063" y="1"/>
                    <a:pt x="885" y="1"/>
                  </a:cubicBezTo>
                  <a:close/>
                </a:path>
              </a:pathLst>
            </a:custGeom>
            <a:solidFill>
              <a:srgbClr val="A5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81;p24">
              <a:extLst>
                <a:ext uri="{FF2B5EF4-FFF2-40B4-BE49-F238E27FC236}">
                  <a16:creationId xmlns:a16="http://schemas.microsoft.com/office/drawing/2014/main" xmlns="" id="{BAE621A8-78E1-8073-FFC6-DF32629E3D44}"/>
                </a:ext>
              </a:extLst>
            </p:cNvPr>
            <p:cNvSpPr/>
            <p:nvPr/>
          </p:nvSpPr>
          <p:spPr>
            <a:xfrm>
              <a:off x="78316" y="1925566"/>
              <a:ext cx="1265458" cy="1080212"/>
            </a:xfrm>
            <a:custGeom>
              <a:avLst/>
              <a:gdLst/>
              <a:ahLst/>
              <a:cxnLst/>
              <a:rect l="l" t="t" r="r" b="b"/>
              <a:pathLst>
                <a:path w="36875" h="31477" extrusionOk="0">
                  <a:moveTo>
                    <a:pt x="31851" y="0"/>
                  </a:moveTo>
                  <a:cubicBezTo>
                    <a:pt x="31796" y="0"/>
                    <a:pt x="31740" y="1"/>
                    <a:pt x="31682" y="3"/>
                  </a:cubicBezTo>
                  <a:cubicBezTo>
                    <a:pt x="27414" y="208"/>
                    <a:pt x="22598" y="5572"/>
                    <a:pt x="18900" y="8357"/>
                  </a:cubicBezTo>
                  <a:cubicBezTo>
                    <a:pt x="18749" y="6204"/>
                    <a:pt x="20363" y="255"/>
                    <a:pt x="18301" y="255"/>
                  </a:cubicBezTo>
                  <a:cubicBezTo>
                    <a:pt x="17871" y="255"/>
                    <a:pt x="17281" y="514"/>
                    <a:pt x="16480" y="1121"/>
                  </a:cubicBezTo>
                  <a:cubicBezTo>
                    <a:pt x="13513" y="3358"/>
                    <a:pt x="12783" y="10023"/>
                    <a:pt x="9998" y="12055"/>
                  </a:cubicBezTo>
                  <a:cubicBezTo>
                    <a:pt x="9998" y="10936"/>
                    <a:pt x="10546" y="6120"/>
                    <a:pt x="9268" y="5572"/>
                  </a:cubicBezTo>
                  <a:cubicBezTo>
                    <a:pt x="9087" y="5482"/>
                    <a:pt x="8908" y="5440"/>
                    <a:pt x="8730" y="5440"/>
                  </a:cubicBezTo>
                  <a:cubicBezTo>
                    <a:pt x="6713" y="5440"/>
                    <a:pt x="4970" y="10874"/>
                    <a:pt x="4634" y="12237"/>
                  </a:cubicBezTo>
                  <a:cubicBezTo>
                    <a:pt x="3150" y="17053"/>
                    <a:pt x="1667" y="25590"/>
                    <a:pt x="1" y="31319"/>
                  </a:cubicBezTo>
                  <a:cubicBezTo>
                    <a:pt x="1667" y="31045"/>
                    <a:pt x="3613" y="30954"/>
                    <a:pt x="5581" y="30954"/>
                  </a:cubicBezTo>
                  <a:cubicBezTo>
                    <a:pt x="7550" y="30954"/>
                    <a:pt x="9542" y="31045"/>
                    <a:pt x="11299" y="31137"/>
                  </a:cubicBezTo>
                  <a:cubicBezTo>
                    <a:pt x="12365" y="31242"/>
                    <a:pt x="14609" y="31476"/>
                    <a:pt x="16636" y="31476"/>
                  </a:cubicBezTo>
                  <a:cubicBezTo>
                    <a:pt x="18124" y="31476"/>
                    <a:pt x="19496" y="31350"/>
                    <a:pt x="20201" y="30954"/>
                  </a:cubicBezTo>
                  <a:cubicBezTo>
                    <a:pt x="23533" y="28923"/>
                    <a:pt x="18717" y="27256"/>
                    <a:pt x="17599" y="25407"/>
                  </a:cubicBezTo>
                  <a:cubicBezTo>
                    <a:pt x="21867" y="24837"/>
                    <a:pt x="24264" y="24654"/>
                    <a:pt x="27414" y="23353"/>
                  </a:cubicBezTo>
                  <a:cubicBezTo>
                    <a:pt x="34284" y="20957"/>
                    <a:pt x="24629" y="19473"/>
                    <a:pt x="21867" y="18354"/>
                  </a:cubicBezTo>
                  <a:cubicBezTo>
                    <a:pt x="26318" y="16688"/>
                    <a:pt x="32618" y="15387"/>
                    <a:pt x="34079" y="11872"/>
                  </a:cubicBezTo>
                  <a:cubicBezTo>
                    <a:pt x="34881" y="10206"/>
                    <a:pt x="33985" y="9698"/>
                    <a:pt x="32474" y="9698"/>
                  </a:cubicBezTo>
                  <a:cubicBezTo>
                    <a:pt x="30115" y="9698"/>
                    <a:pt x="26255" y="10936"/>
                    <a:pt x="25017" y="10936"/>
                  </a:cubicBezTo>
                  <a:cubicBezTo>
                    <a:pt x="29036" y="8204"/>
                    <a:pt x="36875" y="0"/>
                    <a:pt x="31851" y="0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82;p24">
              <a:extLst>
                <a:ext uri="{FF2B5EF4-FFF2-40B4-BE49-F238E27FC236}">
                  <a16:creationId xmlns:a16="http://schemas.microsoft.com/office/drawing/2014/main" xmlns="" id="{9883B883-BA26-B2CA-1B1B-91C1265D2AEF}"/>
                </a:ext>
              </a:extLst>
            </p:cNvPr>
            <p:cNvSpPr/>
            <p:nvPr/>
          </p:nvSpPr>
          <p:spPr>
            <a:xfrm>
              <a:off x="48734" y="2066615"/>
              <a:ext cx="1031412" cy="952276"/>
            </a:xfrm>
            <a:custGeom>
              <a:avLst/>
              <a:gdLst/>
              <a:ahLst/>
              <a:cxnLst/>
              <a:rect l="l" t="t" r="r" b="b"/>
              <a:pathLst>
                <a:path w="30055" h="27749" extrusionOk="0">
                  <a:moveTo>
                    <a:pt x="29567" y="1"/>
                  </a:moveTo>
                  <a:cubicBezTo>
                    <a:pt x="29486" y="1"/>
                    <a:pt x="29401" y="35"/>
                    <a:pt x="29326" y="116"/>
                  </a:cubicBezTo>
                  <a:cubicBezTo>
                    <a:pt x="20310" y="9839"/>
                    <a:pt x="9627" y="17805"/>
                    <a:pt x="246" y="27164"/>
                  </a:cubicBezTo>
                  <a:cubicBezTo>
                    <a:pt x="1" y="27409"/>
                    <a:pt x="226" y="27748"/>
                    <a:pt x="489" y="27748"/>
                  </a:cubicBezTo>
                  <a:cubicBezTo>
                    <a:pt x="568" y="27748"/>
                    <a:pt x="651" y="27717"/>
                    <a:pt x="726" y="27643"/>
                  </a:cubicBezTo>
                  <a:cubicBezTo>
                    <a:pt x="10107" y="18307"/>
                    <a:pt x="20812" y="10319"/>
                    <a:pt x="29828" y="595"/>
                  </a:cubicBezTo>
                  <a:cubicBezTo>
                    <a:pt x="30054" y="351"/>
                    <a:pt x="29829" y="1"/>
                    <a:pt x="2956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83;p24">
              <a:extLst>
                <a:ext uri="{FF2B5EF4-FFF2-40B4-BE49-F238E27FC236}">
                  <a16:creationId xmlns:a16="http://schemas.microsoft.com/office/drawing/2014/main" xmlns="" id="{F44C5B41-4735-BC75-A37A-DADDF3315B61}"/>
                </a:ext>
              </a:extLst>
            </p:cNvPr>
            <p:cNvSpPr/>
            <p:nvPr/>
          </p:nvSpPr>
          <p:spPr>
            <a:xfrm>
              <a:off x="596110" y="2502971"/>
              <a:ext cx="18806" cy="17262"/>
            </a:xfrm>
            <a:custGeom>
              <a:avLst/>
              <a:gdLst/>
              <a:ahLst/>
              <a:cxnLst/>
              <a:rect l="l" t="t" r="r" b="b"/>
              <a:pathLst>
                <a:path w="548" h="503" extrusionOk="0">
                  <a:moveTo>
                    <a:pt x="548" y="0"/>
                  </a:moveTo>
                  <a:lnTo>
                    <a:pt x="548" y="0"/>
                  </a:lnTo>
                  <a:cubicBezTo>
                    <a:pt x="365" y="23"/>
                    <a:pt x="183" y="69"/>
                    <a:pt x="0" y="91"/>
                  </a:cubicBezTo>
                  <a:cubicBezTo>
                    <a:pt x="160" y="228"/>
                    <a:pt x="297" y="365"/>
                    <a:pt x="434" y="502"/>
                  </a:cubicBezTo>
                  <a:cubicBezTo>
                    <a:pt x="479" y="343"/>
                    <a:pt x="502" y="160"/>
                    <a:pt x="54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84;p24">
              <a:extLst>
                <a:ext uri="{FF2B5EF4-FFF2-40B4-BE49-F238E27FC236}">
                  <a16:creationId xmlns:a16="http://schemas.microsoft.com/office/drawing/2014/main" xmlns="" id="{797063EF-3017-867F-D67C-159DD5B55ED7}"/>
                </a:ext>
              </a:extLst>
            </p:cNvPr>
            <p:cNvSpPr/>
            <p:nvPr/>
          </p:nvSpPr>
          <p:spPr>
            <a:xfrm>
              <a:off x="586158" y="2111606"/>
              <a:ext cx="494241" cy="417472"/>
            </a:xfrm>
            <a:custGeom>
              <a:avLst/>
              <a:gdLst/>
              <a:ahLst/>
              <a:cxnLst/>
              <a:rect l="l" t="t" r="r" b="b"/>
              <a:pathLst>
                <a:path w="14402" h="12165" extrusionOk="0">
                  <a:moveTo>
                    <a:pt x="838" y="11404"/>
                  </a:moveTo>
                  <a:lnTo>
                    <a:pt x="838" y="11404"/>
                  </a:lnTo>
                  <a:cubicBezTo>
                    <a:pt x="792" y="11564"/>
                    <a:pt x="769" y="11747"/>
                    <a:pt x="724" y="11906"/>
                  </a:cubicBezTo>
                  <a:cubicBezTo>
                    <a:pt x="587" y="11769"/>
                    <a:pt x="450" y="11632"/>
                    <a:pt x="290" y="11495"/>
                  </a:cubicBezTo>
                  <a:cubicBezTo>
                    <a:pt x="473" y="11473"/>
                    <a:pt x="655" y="11427"/>
                    <a:pt x="838" y="11404"/>
                  </a:cubicBezTo>
                  <a:close/>
                  <a:moveTo>
                    <a:pt x="1667" y="0"/>
                  </a:moveTo>
                  <a:cubicBezTo>
                    <a:pt x="1495" y="0"/>
                    <a:pt x="1329" y="109"/>
                    <a:pt x="1340" y="334"/>
                  </a:cubicBezTo>
                  <a:cubicBezTo>
                    <a:pt x="1500" y="4169"/>
                    <a:pt x="838" y="7980"/>
                    <a:pt x="62" y="11724"/>
                  </a:cubicBezTo>
                  <a:cubicBezTo>
                    <a:pt x="0" y="11990"/>
                    <a:pt x="178" y="12164"/>
                    <a:pt x="396" y="12164"/>
                  </a:cubicBezTo>
                  <a:cubicBezTo>
                    <a:pt x="421" y="12164"/>
                    <a:pt x="447" y="12162"/>
                    <a:pt x="473" y="12157"/>
                  </a:cubicBezTo>
                  <a:cubicBezTo>
                    <a:pt x="2664" y="11838"/>
                    <a:pt x="4764" y="11016"/>
                    <a:pt x="6818" y="10286"/>
                  </a:cubicBezTo>
                  <a:cubicBezTo>
                    <a:pt x="9238" y="9441"/>
                    <a:pt x="11611" y="8528"/>
                    <a:pt x="14008" y="7707"/>
                  </a:cubicBezTo>
                  <a:cubicBezTo>
                    <a:pt x="14401" y="7582"/>
                    <a:pt x="14288" y="7026"/>
                    <a:pt x="13939" y="7026"/>
                  </a:cubicBezTo>
                  <a:cubicBezTo>
                    <a:pt x="13904" y="7026"/>
                    <a:pt x="13866" y="7032"/>
                    <a:pt x="13825" y="7045"/>
                  </a:cubicBezTo>
                  <a:cubicBezTo>
                    <a:pt x="11406" y="7843"/>
                    <a:pt x="9032" y="8756"/>
                    <a:pt x="6635" y="9624"/>
                  </a:cubicBezTo>
                  <a:cubicBezTo>
                    <a:pt x="4764" y="10286"/>
                    <a:pt x="2824" y="11016"/>
                    <a:pt x="838" y="11404"/>
                  </a:cubicBezTo>
                  <a:cubicBezTo>
                    <a:pt x="1568" y="7752"/>
                    <a:pt x="2185" y="4054"/>
                    <a:pt x="2025" y="334"/>
                  </a:cubicBezTo>
                  <a:cubicBezTo>
                    <a:pt x="2025" y="114"/>
                    <a:pt x="1843" y="0"/>
                    <a:pt x="166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85;p24">
              <a:extLst>
                <a:ext uri="{FF2B5EF4-FFF2-40B4-BE49-F238E27FC236}">
                  <a16:creationId xmlns:a16="http://schemas.microsoft.com/office/drawing/2014/main" xmlns="" id="{38870BF2-4D01-95E1-488D-F868040F1BF8}"/>
                </a:ext>
              </a:extLst>
            </p:cNvPr>
            <p:cNvSpPr/>
            <p:nvPr/>
          </p:nvSpPr>
          <p:spPr>
            <a:xfrm>
              <a:off x="422185" y="2372150"/>
              <a:ext cx="447329" cy="323031"/>
            </a:xfrm>
            <a:custGeom>
              <a:avLst/>
              <a:gdLst/>
              <a:ahLst/>
              <a:cxnLst/>
              <a:rect l="l" t="t" r="r" b="b"/>
              <a:pathLst>
                <a:path w="13035" h="9413" extrusionOk="0">
                  <a:moveTo>
                    <a:pt x="1470" y="0"/>
                  </a:moveTo>
                  <a:cubicBezTo>
                    <a:pt x="1296" y="0"/>
                    <a:pt x="1119" y="115"/>
                    <a:pt x="1119" y="343"/>
                  </a:cubicBezTo>
                  <a:cubicBezTo>
                    <a:pt x="1051" y="3150"/>
                    <a:pt x="229" y="5889"/>
                    <a:pt x="1" y="8674"/>
                  </a:cubicBezTo>
                  <a:cubicBezTo>
                    <a:pt x="1" y="8834"/>
                    <a:pt x="115" y="8994"/>
                    <a:pt x="252" y="9016"/>
                  </a:cubicBezTo>
                  <a:cubicBezTo>
                    <a:pt x="1627" y="9313"/>
                    <a:pt x="3028" y="9412"/>
                    <a:pt x="4440" y="9412"/>
                  </a:cubicBezTo>
                  <a:cubicBezTo>
                    <a:pt x="7154" y="9412"/>
                    <a:pt x="9905" y="9046"/>
                    <a:pt x="12578" y="9016"/>
                  </a:cubicBezTo>
                  <a:cubicBezTo>
                    <a:pt x="13034" y="9016"/>
                    <a:pt x="13034" y="8332"/>
                    <a:pt x="12578" y="8332"/>
                  </a:cubicBezTo>
                  <a:cubicBezTo>
                    <a:pt x="9697" y="8352"/>
                    <a:pt x="6797" y="8660"/>
                    <a:pt x="3913" y="8660"/>
                  </a:cubicBezTo>
                  <a:cubicBezTo>
                    <a:pt x="3644" y="8660"/>
                    <a:pt x="3374" y="8657"/>
                    <a:pt x="3105" y="8651"/>
                  </a:cubicBezTo>
                  <a:cubicBezTo>
                    <a:pt x="2329" y="8628"/>
                    <a:pt x="1553" y="8560"/>
                    <a:pt x="800" y="8423"/>
                  </a:cubicBezTo>
                  <a:cubicBezTo>
                    <a:pt x="571" y="8377"/>
                    <a:pt x="1051" y="5981"/>
                    <a:pt x="1119" y="5638"/>
                  </a:cubicBezTo>
                  <a:cubicBezTo>
                    <a:pt x="1439" y="3881"/>
                    <a:pt x="1781" y="2146"/>
                    <a:pt x="1804" y="343"/>
                  </a:cubicBezTo>
                  <a:cubicBezTo>
                    <a:pt x="1815" y="115"/>
                    <a:pt x="1644" y="0"/>
                    <a:pt x="1470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86;p24">
              <a:extLst>
                <a:ext uri="{FF2B5EF4-FFF2-40B4-BE49-F238E27FC236}">
                  <a16:creationId xmlns:a16="http://schemas.microsoft.com/office/drawing/2014/main" xmlns="" id="{B3D64E81-35CA-ADD0-7685-865E5E9BD766}"/>
                </a:ext>
              </a:extLst>
            </p:cNvPr>
            <p:cNvSpPr/>
            <p:nvPr/>
          </p:nvSpPr>
          <p:spPr>
            <a:xfrm>
              <a:off x="198945" y="2499162"/>
              <a:ext cx="434768" cy="392421"/>
            </a:xfrm>
            <a:custGeom>
              <a:avLst/>
              <a:gdLst/>
              <a:ahLst/>
              <a:cxnLst/>
              <a:rect l="l" t="t" r="r" b="b"/>
              <a:pathLst>
                <a:path w="12669" h="11435" extrusionOk="0">
                  <a:moveTo>
                    <a:pt x="2382" y="0"/>
                  </a:moveTo>
                  <a:cubicBezTo>
                    <a:pt x="2245" y="0"/>
                    <a:pt x="2114" y="75"/>
                    <a:pt x="2078" y="248"/>
                  </a:cubicBezTo>
                  <a:cubicBezTo>
                    <a:pt x="1324" y="3444"/>
                    <a:pt x="617" y="6662"/>
                    <a:pt x="46" y="9880"/>
                  </a:cubicBezTo>
                  <a:cubicBezTo>
                    <a:pt x="1" y="10109"/>
                    <a:pt x="138" y="10314"/>
                    <a:pt x="366" y="10337"/>
                  </a:cubicBezTo>
                  <a:cubicBezTo>
                    <a:pt x="4337" y="10519"/>
                    <a:pt x="8263" y="11067"/>
                    <a:pt x="12235" y="11432"/>
                  </a:cubicBezTo>
                  <a:cubicBezTo>
                    <a:pt x="12249" y="11434"/>
                    <a:pt x="12262" y="11435"/>
                    <a:pt x="12276" y="11435"/>
                  </a:cubicBezTo>
                  <a:cubicBezTo>
                    <a:pt x="12668" y="11435"/>
                    <a:pt x="12655" y="10792"/>
                    <a:pt x="12235" y="10748"/>
                  </a:cubicBezTo>
                  <a:cubicBezTo>
                    <a:pt x="8400" y="10383"/>
                    <a:pt x="4611" y="9858"/>
                    <a:pt x="777" y="9652"/>
                  </a:cubicBezTo>
                  <a:cubicBezTo>
                    <a:pt x="754" y="9789"/>
                    <a:pt x="731" y="9926"/>
                    <a:pt x="708" y="10086"/>
                  </a:cubicBezTo>
                  <a:cubicBezTo>
                    <a:pt x="594" y="9926"/>
                    <a:pt x="480" y="9789"/>
                    <a:pt x="366" y="9629"/>
                  </a:cubicBezTo>
                  <a:lnTo>
                    <a:pt x="366" y="9629"/>
                  </a:lnTo>
                  <a:cubicBezTo>
                    <a:pt x="503" y="9652"/>
                    <a:pt x="640" y="9652"/>
                    <a:pt x="777" y="9652"/>
                  </a:cubicBezTo>
                  <a:cubicBezTo>
                    <a:pt x="1347" y="6571"/>
                    <a:pt x="2032" y="3489"/>
                    <a:pt x="2740" y="431"/>
                  </a:cubicBezTo>
                  <a:cubicBezTo>
                    <a:pt x="2808" y="170"/>
                    <a:pt x="2588" y="0"/>
                    <a:pt x="238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87;p24">
              <a:extLst>
                <a:ext uri="{FF2B5EF4-FFF2-40B4-BE49-F238E27FC236}">
                  <a16:creationId xmlns:a16="http://schemas.microsoft.com/office/drawing/2014/main" xmlns="" id="{E1B7EF81-62B1-628A-918C-083EA2ABAC65}"/>
                </a:ext>
              </a:extLst>
            </p:cNvPr>
            <p:cNvSpPr/>
            <p:nvPr/>
          </p:nvSpPr>
          <p:spPr>
            <a:xfrm>
              <a:off x="211471" y="2829612"/>
              <a:ext cx="14139" cy="15683"/>
            </a:xfrm>
            <a:custGeom>
              <a:avLst/>
              <a:gdLst/>
              <a:ahLst/>
              <a:cxnLst/>
              <a:rect l="l" t="t" r="r" b="b"/>
              <a:pathLst>
                <a:path w="412" h="457" extrusionOk="0">
                  <a:moveTo>
                    <a:pt x="1" y="0"/>
                  </a:moveTo>
                  <a:cubicBezTo>
                    <a:pt x="115" y="160"/>
                    <a:pt x="229" y="297"/>
                    <a:pt x="343" y="457"/>
                  </a:cubicBezTo>
                  <a:cubicBezTo>
                    <a:pt x="366" y="297"/>
                    <a:pt x="389" y="160"/>
                    <a:pt x="412" y="23"/>
                  </a:cubicBezTo>
                  <a:cubicBezTo>
                    <a:pt x="275" y="23"/>
                    <a:pt x="138" y="23"/>
                    <a:pt x="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88;p24">
              <a:extLst>
                <a:ext uri="{FF2B5EF4-FFF2-40B4-BE49-F238E27FC236}">
                  <a16:creationId xmlns:a16="http://schemas.microsoft.com/office/drawing/2014/main" xmlns="" id="{D4E733DD-7227-B4E2-CF4F-8C3126D1095D}"/>
                </a:ext>
              </a:extLst>
            </p:cNvPr>
            <p:cNvSpPr/>
            <p:nvPr/>
          </p:nvSpPr>
          <p:spPr>
            <a:xfrm>
              <a:off x="2" y="1703287"/>
              <a:ext cx="1665325" cy="1843536"/>
            </a:xfrm>
            <a:custGeom>
              <a:avLst/>
              <a:gdLst/>
              <a:ahLst/>
              <a:cxnLst/>
              <a:rect l="l" t="t" r="r" b="b"/>
              <a:pathLst>
                <a:path w="48527" h="53720" extrusionOk="0">
                  <a:moveTo>
                    <a:pt x="25863" y="1"/>
                  </a:moveTo>
                  <a:cubicBezTo>
                    <a:pt x="20047" y="1"/>
                    <a:pt x="14276" y="3555"/>
                    <a:pt x="12919" y="9493"/>
                  </a:cubicBezTo>
                  <a:cubicBezTo>
                    <a:pt x="9833" y="7156"/>
                    <a:pt x="6192" y="5344"/>
                    <a:pt x="2639" y="5344"/>
                  </a:cubicBezTo>
                  <a:cubicBezTo>
                    <a:pt x="1750" y="5344"/>
                    <a:pt x="867" y="5457"/>
                    <a:pt x="0" y="5704"/>
                  </a:cubicBezTo>
                  <a:lnTo>
                    <a:pt x="0" y="25197"/>
                  </a:lnTo>
                  <a:cubicBezTo>
                    <a:pt x="205" y="25379"/>
                    <a:pt x="411" y="25585"/>
                    <a:pt x="593" y="25790"/>
                  </a:cubicBezTo>
                  <a:cubicBezTo>
                    <a:pt x="411" y="25859"/>
                    <a:pt x="205" y="25927"/>
                    <a:pt x="0" y="26018"/>
                  </a:cubicBezTo>
                  <a:lnTo>
                    <a:pt x="0" y="46127"/>
                  </a:lnTo>
                  <a:cubicBezTo>
                    <a:pt x="478" y="46174"/>
                    <a:pt x="959" y="46197"/>
                    <a:pt x="1442" y="46197"/>
                  </a:cubicBezTo>
                  <a:cubicBezTo>
                    <a:pt x="3999" y="46197"/>
                    <a:pt x="6576" y="45552"/>
                    <a:pt x="8765" y="44438"/>
                  </a:cubicBezTo>
                  <a:lnTo>
                    <a:pt x="9267" y="44918"/>
                  </a:lnTo>
                  <a:cubicBezTo>
                    <a:pt x="11535" y="49328"/>
                    <a:pt x="16571" y="53720"/>
                    <a:pt x="21990" y="53720"/>
                  </a:cubicBezTo>
                  <a:cubicBezTo>
                    <a:pt x="22517" y="53720"/>
                    <a:pt x="23047" y="53678"/>
                    <a:pt x="23579" y="53591"/>
                  </a:cubicBezTo>
                  <a:cubicBezTo>
                    <a:pt x="26569" y="53249"/>
                    <a:pt x="29901" y="51240"/>
                    <a:pt x="31385" y="48433"/>
                  </a:cubicBezTo>
                  <a:cubicBezTo>
                    <a:pt x="33051" y="45260"/>
                    <a:pt x="32229" y="42589"/>
                    <a:pt x="32047" y="38276"/>
                  </a:cubicBezTo>
                  <a:cubicBezTo>
                    <a:pt x="38871" y="38276"/>
                    <a:pt x="45696" y="36450"/>
                    <a:pt x="47203" y="28620"/>
                  </a:cubicBezTo>
                  <a:cubicBezTo>
                    <a:pt x="48527" y="20791"/>
                    <a:pt x="40880" y="18965"/>
                    <a:pt x="35060" y="18303"/>
                  </a:cubicBezTo>
                  <a:cubicBezTo>
                    <a:pt x="38552" y="12483"/>
                    <a:pt x="38712" y="4814"/>
                    <a:pt x="31727" y="1322"/>
                  </a:cubicBezTo>
                  <a:cubicBezTo>
                    <a:pt x="29887" y="425"/>
                    <a:pt x="27872" y="1"/>
                    <a:pt x="2586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89;p24">
              <a:extLst>
                <a:ext uri="{FF2B5EF4-FFF2-40B4-BE49-F238E27FC236}">
                  <a16:creationId xmlns:a16="http://schemas.microsoft.com/office/drawing/2014/main" xmlns="" id="{8D9459E1-0202-A1EF-C410-0EAC00C4A64D}"/>
                </a:ext>
              </a:extLst>
            </p:cNvPr>
            <p:cNvSpPr/>
            <p:nvPr/>
          </p:nvSpPr>
          <p:spPr>
            <a:xfrm>
              <a:off x="2" y="2262229"/>
              <a:ext cx="1008900" cy="2878929"/>
            </a:xfrm>
            <a:custGeom>
              <a:avLst/>
              <a:gdLst/>
              <a:ahLst/>
              <a:cxnLst/>
              <a:rect l="l" t="t" r="r" b="b"/>
              <a:pathLst>
                <a:path w="29399" h="83891" extrusionOk="0">
                  <a:moveTo>
                    <a:pt x="15689" y="0"/>
                  </a:moveTo>
                  <a:cubicBezTo>
                    <a:pt x="14399" y="0"/>
                    <a:pt x="13558" y="9917"/>
                    <a:pt x="12075" y="14502"/>
                  </a:cubicBezTo>
                  <a:cubicBezTo>
                    <a:pt x="11253" y="17583"/>
                    <a:pt x="5227" y="28745"/>
                    <a:pt x="0" y="45909"/>
                  </a:cubicBezTo>
                  <a:lnTo>
                    <a:pt x="0" y="83891"/>
                  </a:lnTo>
                  <a:lnTo>
                    <a:pt x="2693" y="83891"/>
                  </a:lnTo>
                  <a:lnTo>
                    <a:pt x="4451" y="83868"/>
                  </a:lnTo>
                  <a:cubicBezTo>
                    <a:pt x="2442" y="76883"/>
                    <a:pt x="3538" y="60654"/>
                    <a:pt x="5432" y="50611"/>
                  </a:cubicBezTo>
                  <a:cubicBezTo>
                    <a:pt x="7099" y="41778"/>
                    <a:pt x="9587" y="26143"/>
                    <a:pt x="16252" y="19980"/>
                  </a:cubicBezTo>
                  <a:cubicBezTo>
                    <a:pt x="21228" y="14502"/>
                    <a:pt x="29399" y="11169"/>
                    <a:pt x="29399" y="9846"/>
                  </a:cubicBezTo>
                  <a:cubicBezTo>
                    <a:pt x="29260" y="9610"/>
                    <a:pt x="28911" y="9476"/>
                    <a:pt x="28373" y="9476"/>
                  </a:cubicBezTo>
                  <a:cubicBezTo>
                    <a:pt x="26250" y="9476"/>
                    <a:pt x="21180" y="11553"/>
                    <a:pt x="14426" y="17652"/>
                  </a:cubicBezTo>
                  <a:cubicBezTo>
                    <a:pt x="16252" y="11512"/>
                    <a:pt x="17575" y="1012"/>
                    <a:pt x="15749" y="8"/>
                  </a:cubicBezTo>
                  <a:cubicBezTo>
                    <a:pt x="15729" y="3"/>
                    <a:pt x="15709" y="0"/>
                    <a:pt x="15689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0;p24">
              <a:extLst>
                <a:ext uri="{FF2B5EF4-FFF2-40B4-BE49-F238E27FC236}">
                  <a16:creationId xmlns:a16="http://schemas.microsoft.com/office/drawing/2014/main" xmlns="" id="{D2AB77EA-2396-1197-F275-56F983E7BB50}"/>
                </a:ext>
              </a:extLst>
            </p:cNvPr>
            <p:cNvSpPr/>
            <p:nvPr/>
          </p:nvSpPr>
          <p:spPr>
            <a:xfrm>
              <a:off x="251246" y="2913486"/>
              <a:ext cx="201684" cy="376840"/>
            </a:xfrm>
            <a:custGeom>
              <a:avLst/>
              <a:gdLst/>
              <a:ahLst/>
              <a:cxnLst/>
              <a:rect l="l" t="t" r="r" b="b"/>
              <a:pathLst>
                <a:path w="5877" h="10981" extrusionOk="0">
                  <a:moveTo>
                    <a:pt x="5411" y="0"/>
                  </a:moveTo>
                  <a:cubicBezTo>
                    <a:pt x="5308" y="0"/>
                    <a:pt x="5206" y="53"/>
                    <a:pt x="5142" y="181"/>
                  </a:cubicBezTo>
                  <a:cubicBezTo>
                    <a:pt x="3270" y="3559"/>
                    <a:pt x="1490" y="6960"/>
                    <a:pt x="97" y="10567"/>
                  </a:cubicBezTo>
                  <a:cubicBezTo>
                    <a:pt x="0" y="10816"/>
                    <a:pt x="214" y="10981"/>
                    <a:pt x="433" y="10981"/>
                  </a:cubicBezTo>
                  <a:cubicBezTo>
                    <a:pt x="575" y="10981"/>
                    <a:pt x="719" y="10911"/>
                    <a:pt x="782" y="10749"/>
                  </a:cubicBezTo>
                  <a:cubicBezTo>
                    <a:pt x="2152" y="7211"/>
                    <a:pt x="3909" y="3856"/>
                    <a:pt x="5735" y="524"/>
                  </a:cubicBezTo>
                  <a:cubicBezTo>
                    <a:pt x="5876" y="257"/>
                    <a:pt x="5640" y="0"/>
                    <a:pt x="541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1;p24">
              <a:extLst>
                <a:ext uri="{FF2B5EF4-FFF2-40B4-BE49-F238E27FC236}">
                  <a16:creationId xmlns:a16="http://schemas.microsoft.com/office/drawing/2014/main" xmlns="" id="{4D889F5F-FBA7-A968-4C9B-EA7EA7498D70}"/>
                </a:ext>
              </a:extLst>
            </p:cNvPr>
            <p:cNvSpPr/>
            <p:nvPr/>
          </p:nvSpPr>
          <p:spPr>
            <a:xfrm>
              <a:off x="223963" y="3376474"/>
              <a:ext cx="50207" cy="97462"/>
            </a:xfrm>
            <a:custGeom>
              <a:avLst/>
              <a:gdLst/>
              <a:ahLst/>
              <a:cxnLst/>
              <a:rect l="l" t="t" r="r" b="b"/>
              <a:pathLst>
                <a:path w="1463" h="2840" extrusionOk="0">
                  <a:moveTo>
                    <a:pt x="1047" y="0"/>
                  </a:moveTo>
                  <a:cubicBezTo>
                    <a:pt x="911" y="0"/>
                    <a:pt x="778" y="75"/>
                    <a:pt x="732" y="248"/>
                  </a:cubicBezTo>
                  <a:cubicBezTo>
                    <a:pt x="550" y="979"/>
                    <a:pt x="253" y="1664"/>
                    <a:pt x="71" y="2394"/>
                  </a:cubicBezTo>
                  <a:cubicBezTo>
                    <a:pt x="1" y="2660"/>
                    <a:pt x="222" y="2840"/>
                    <a:pt x="430" y="2840"/>
                  </a:cubicBezTo>
                  <a:cubicBezTo>
                    <a:pt x="562" y="2840"/>
                    <a:pt x="688" y="2767"/>
                    <a:pt x="732" y="2599"/>
                  </a:cubicBezTo>
                  <a:cubicBezTo>
                    <a:pt x="938" y="1869"/>
                    <a:pt x="1212" y="1161"/>
                    <a:pt x="1394" y="431"/>
                  </a:cubicBezTo>
                  <a:cubicBezTo>
                    <a:pt x="1463" y="170"/>
                    <a:pt x="1251" y="0"/>
                    <a:pt x="1047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2;p24">
              <a:extLst>
                <a:ext uri="{FF2B5EF4-FFF2-40B4-BE49-F238E27FC236}">
                  <a16:creationId xmlns:a16="http://schemas.microsoft.com/office/drawing/2014/main" xmlns="" id="{B0196DC9-48E0-9EF6-435D-799ED5DA8040}"/>
                </a:ext>
              </a:extLst>
            </p:cNvPr>
            <p:cNvSpPr/>
            <p:nvPr/>
          </p:nvSpPr>
          <p:spPr>
            <a:xfrm>
              <a:off x="131887" y="3353755"/>
              <a:ext cx="91388" cy="228555"/>
            </a:xfrm>
            <a:custGeom>
              <a:avLst/>
              <a:gdLst/>
              <a:ahLst/>
              <a:cxnLst/>
              <a:rect l="l" t="t" r="r" b="b"/>
              <a:pathLst>
                <a:path w="2663" h="6660" extrusionOk="0">
                  <a:moveTo>
                    <a:pt x="2241" y="0"/>
                  </a:moveTo>
                  <a:cubicBezTo>
                    <a:pt x="2102" y="0"/>
                    <a:pt x="1964" y="75"/>
                    <a:pt x="1909" y="248"/>
                  </a:cubicBezTo>
                  <a:cubicBezTo>
                    <a:pt x="1316" y="2234"/>
                    <a:pt x="768" y="4243"/>
                    <a:pt x="83" y="6229"/>
                  </a:cubicBezTo>
                  <a:cubicBezTo>
                    <a:pt x="1" y="6489"/>
                    <a:pt x="207" y="6659"/>
                    <a:pt x="419" y="6659"/>
                  </a:cubicBezTo>
                  <a:cubicBezTo>
                    <a:pt x="560" y="6659"/>
                    <a:pt x="704" y="6584"/>
                    <a:pt x="768" y="6411"/>
                  </a:cubicBezTo>
                  <a:cubicBezTo>
                    <a:pt x="1430" y="4425"/>
                    <a:pt x="2000" y="2417"/>
                    <a:pt x="2594" y="431"/>
                  </a:cubicBezTo>
                  <a:cubicBezTo>
                    <a:pt x="2662" y="170"/>
                    <a:pt x="2451" y="0"/>
                    <a:pt x="224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3;p24">
              <a:extLst>
                <a:ext uri="{FF2B5EF4-FFF2-40B4-BE49-F238E27FC236}">
                  <a16:creationId xmlns:a16="http://schemas.microsoft.com/office/drawing/2014/main" xmlns="" id="{12CE7756-2676-449C-D354-1BAD72C4F4D6}"/>
                </a:ext>
              </a:extLst>
            </p:cNvPr>
            <p:cNvSpPr/>
            <p:nvPr/>
          </p:nvSpPr>
          <p:spPr>
            <a:xfrm>
              <a:off x="132848" y="3527646"/>
              <a:ext cx="109988" cy="374232"/>
            </a:xfrm>
            <a:custGeom>
              <a:avLst/>
              <a:gdLst/>
              <a:ahLst/>
              <a:cxnLst/>
              <a:rect l="l" t="t" r="r" b="b"/>
              <a:pathLst>
                <a:path w="3205" h="10905" extrusionOk="0">
                  <a:moveTo>
                    <a:pt x="2789" y="1"/>
                  </a:moveTo>
                  <a:cubicBezTo>
                    <a:pt x="2653" y="1"/>
                    <a:pt x="2520" y="76"/>
                    <a:pt x="2474" y="249"/>
                  </a:cubicBezTo>
                  <a:cubicBezTo>
                    <a:pt x="1584" y="3627"/>
                    <a:pt x="808" y="7051"/>
                    <a:pt x="55" y="10474"/>
                  </a:cubicBezTo>
                  <a:cubicBezTo>
                    <a:pt x="0" y="10735"/>
                    <a:pt x="217" y="10905"/>
                    <a:pt x="424" y="10905"/>
                  </a:cubicBezTo>
                  <a:cubicBezTo>
                    <a:pt x="561" y="10905"/>
                    <a:pt x="694" y="10830"/>
                    <a:pt x="740" y="10657"/>
                  </a:cubicBezTo>
                  <a:cubicBezTo>
                    <a:pt x="1493" y="7233"/>
                    <a:pt x="2246" y="3832"/>
                    <a:pt x="3136" y="431"/>
                  </a:cubicBezTo>
                  <a:cubicBezTo>
                    <a:pt x="3205" y="171"/>
                    <a:pt x="2993" y="1"/>
                    <a:pt x="2789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;p24">
              <a:extLst>
                <a:ext uri="{FF2B5EF4-FFF2-40B4-BE49-F238E27FC236}">
                  <a16:creationId xmlns:a16="http://schemas.microsoft.com/office/drawing/2014/main" xmlns="" id="{42624D73-E35F-2C03-60C6-0E4F5FC81225}"/>
                </a:ext>
              </a:extLst>
            </p:cNvPr>
            <p:cNvSpPr/>
            <p:nvPr/>
          </p:nvSpPr>
          <p:spPr>
            <a:xfrm>
              <a:off x="24711" y="3638871"/>
              <a:ext cx="95162" cy="271966"/>
            </a:xfrm>
            <a:custGeom>
              <a:avLst/>
              <a:gdLst/>
              <a:ahLst/>
              <a:cxnLst/>
              <a:rect l="l" t="t" r="r" b="b"/>
              <a:pathLst>
                <a:path w="2773" h="7925" extrusionOk="0">
                  <a:moveTo>
                    <a:pt x="2356" y="1"/>
                  </a:moveTo>
                  <a:cubicBezTo>
                    <a:pt x="2220" y="1"/>
                    <a:pt x="2087" y="76"/>
                    <a:pt x="2042" y="249"/>
                  </a:cubicBezTo>
                  <a:cubicBezTo>
                    <a:pt x="1426" y="2668"/>
                    <a:pt x="535" y="5042"/>
                    <a:pt x="56" y="7484"/>
                  </a:cubicBezTo>
                  <a:cubicBezTo>
                    <a:pt x="1" y="7746"/>
                    <a:pt x="220" y="7925"/>
                    <a:pt x="423" y="7925"/>
                  </a:cubicBezTo>
                  <a:cubicBezTo>
                    <a:pt x="556" y="7925"/>
                    <a:pt x="682" y="7848"/>
                    <a:pt x="718" y="7667"/>
                  </a:cubicBezTo>
                  <a:cubicBezTo>
                    <a:pt x="1197" y="5225"/>
                    <a:pt x="2088" y="2851"/>
                    <a:pt x="2704" y="431"/>
                  </a:cubicBezTo>
                  <a:cubicBezTo>
                    <a:pt x="2772" y="171"/>
                    <a:pt x="2561" y="1"/>
                    <a:pt x="2356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5;p24">
              <a:extLst>
                <a:ext uri="{FF2B5EF4-FFF2-40B4-BE49-F238E27FC236}">
                  <a16:creationId xmlns:a16="http://schemas.microsoft.com/office/drawing/2014/main" xmlns="" id="{B0B6C270-0A80-2DB3-1F22-09BCBF0EC88A}"/>
                </a:ext>
              </a:extLst>
            </p:cNvPr>
            <p:cNvSpPr/>
            <p:nvPr/>
          </p:nvSpPr>
          <p:spPr>
            <a:xfrm>
              <a:off x="30202" y="3947187"/>
              <a:ext cx="61017" cy="195129"/>
            </a:xfrm>
            <a:custGeom>
              <a:avLst/>
              <a:gdLst/>
              <a:ahLst/>
              <a:cxnLst/>
              <a:rect l="l" t="t" r="r" b="b"/>
              <a:pathLst>
                <a:path w="1778" h="5686" extrusionOk="0">
                  <a:moveTo>
                    <a:pt x="1355" y="0"/>
                  </a:moveTo>
                  <a:cubicBezTo>
                    <a:pt x="1222" y="0"/>
                    <a:pt x="1096" y="77"/>
                    <a:pt x="1060" y="258"/>
                  </a:cubicBezTo>
                  <a:cubicBezTo>
                    <a:pt x="718" y="1924"/>
                    <a:pt x="398" y="3590"/>
                    <a:pt x="56" y="5234"/>
                  </a:cubicBezTo>
                  <a:cubicBezTo>
                    <a:pt x="1" y="5510"/>
                    <a:pt x="221" y="5686"/>
                    <a:pt x="424" y="5686"/>
                  </a:cubicBezTo>
                  <a:cubicBezTo>
                    <a:pt x="556" y="5686"/>
                    <a:pt x="682" y="5611"/>
                    <a:pt x="718" y="5439"/>
                  </a:cubicBezTo>
                  <a:cubicBezTo>
                    <a:pt x="1060" y="3773"/>
                    <a:pt x="1380" y="2107"/>
                    <a:pt x="1722" y="441"/>
                  </a:cubicBezTo>
                  <a:cubicBezTo>
                    <a:pt x="1777" y="179"/>
                    <a:pt x="1558" y="0"/>
                    <a:pt x="1355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6;p24">
              <a:extLst>
                <a:ext uri="{FF2B5EF4-FFF2-40B4-BE49-F238E27FC236}">
                  <a16:creationId xmlns:a16="http://schemas.microsoft.com/office/drawing/2014/main" xmlns="" id="{D5A96C5A-17DF-41B9-4257-347371C9557D}"/>
                </a:ext>
              </a:extLst>
            </p:cNvPr>
            <p:cNvSpPr/>
            <p:nvPr/>
          </p:nvSpPr>
          <p:spPr>
            <a:xfrm>
              <a:off x="16441" y="4198843"/>
              <a:ext cx="65821" cy="385420"/>
            </a:xfrm>
            <a:custGeom>
              <a:avLst/>
              <a:gdLst/>
              <a:ahLst/>
              <a:cxnLst/>
              <a:rect l="l" t="t" r="r" b="b"/>
              <a:pathLst>
                <a:path w="1918" h="11231" extrusionOk="0">
                  <a:moveTo>
                    <a:pt x="1584" y="1"/>
                  </a:moveTo>
                  <a:cubicBezTo>
                    <a:pt x="1410" y="1"/>
                    <a:pt x="1221" y="115"/>
                    <a:pt x="1187" y="343"/>
                  </a:cubicBezTo>
                  <a:cubicBezTo>
                    <a:pt x="754" y="3858"/>
                    <a:pt x="366" y="7373"/>
                    <a:pt x="23" y="10888"/>
                  </a:cubicBezTo>
                  <a:cubicBezTo>
                    <a:pt x="0" y="11117"/>
                    <a:pt x="166" y="11231"/>
                    <a:pt x="343" y="11231"/>
                  </a:cubicBezTo>
                  <a:cubicBezTo>
                    <a:pt x="520" y="11231"/>
                    <a:pt x="708" y="11117"/>
                    <a:pt x="731" y="10888"/>
                  </a:cubicBezTo>
                  <a:cubicBezTo>
                    <a:pt x="1073" y="7373"/>
                    <a:pt x="1438" y="3858"/>
                    <a:pt x="1895" y="343"/>
                  </a:cubicBezTo>
                  <a:cubicBezTo>
                    <a:pt x="1918" y="115"/>
                    <a:pt x="1758" y="1"/>
                    <a:pt x="158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7;p24">
              <a:extLst>
                <a:ext uri="{FF2B5EF4-FFF2-40B4-BE49-F238E27FC236}">
                  <a16:creationId xmlns:a16="http://schemas.microsoft.com/office/drawing/2014/main" xmlns="" id="{8B5501FA-F69C-825C-1D15-E22DE9D291AD}"/>
                </a:ext>
              </a:extLst>
            </p:cNvPr>
            <p:cNvSpPr/>
            <p:nvPr/>
          </p:nvSpPr>
          <p:spPr>
            <a:xfrm>
              <a:off x="469648" y="2525004"/>
              <a:ext cx="61463" cy="183907"/>
            </a:xfrm>
            <a:custGeom>
              <a:avLst/>
              <a:gdLst/>
              <a:ahLst/>
              <a:cxnLst/>
              <a:rect l="l" t="t" r="r" b="b"/>
              <a:pathLst>
                <a:path w="1791" h="5359" extrusionOk="0">
                  <a:moveTo>
                    <a:pt x="1364" y="0"/>
                  </a:moveTo>
                  <a:cubicBezTo>
                    <a:pt x="1228" y="0"/>
                    <a:pt x="1097" y="75"/>
                    <a:pt x="1060" y="248"/>
                  </a:cubicBezTo>
                  <a:cubicBezTo>
                    <a:pt x="718" y="1800"/>
                    <a:pt x="398" y="3375"/>
                    <a:pt x="56" y="4928"/>
                  </a:cubicBezTo>
                  <a:cubicBezTo>
                    <a:pt x="1" y="5188"/>
                    <a:pt x="218" y="5358"/>
                    <a:pt x="425" y="5358"/>
                  </a:cubicBezTo>
                  <a:cubicBezTo>
                    <a:pt x="562" y="5358"/>
                    <a:pt x="695" y="5283"/>
                    <a:pt x="741" y="5110"/>
                  </a:cubicBezTo>
                  <a:cubicBezTo>
                    <a:pt x="1083" y="3558"/>
                    <a:pt x="1380" y="1983"/>
                    <a:pt x="1722" y="431"/>
                  </a:cubicBezTo>
                  <a:cubicBezTo>
                    <a:pt x="1791" y="170"/>
                    <a:pt x="1571" y="0"/>
                    <a:pt x="1364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8;p24">
              <a:extLst>
                <a:ext uri="{FF2B5EF4-FFF2-40B4-BE49-F238E27FC236}">
                  <a16:creationId xmlns:a16="http://schemas.microsoft.com/office/drawing/2014/main" xmlns="" id="{0D56B908-7D36-4FD5-C885-1376B448F3BE}"/>
                </a:ext>
              </a:extLst>
            </p:cNvPr>
            <p:cNvSpPr/>
            <p:nvPr/>
          </p:nvSpPr>
          <p:spPr>
            <a:xfrm>
              <a:off x="568072" y="2758951"/>
              <a:ext cx="138059" cy="103570"/>
            </a:xfrm>
            <a:custGeom>
              <a:avLst/>
              <a:gdLst/>
              <a:ahLst/>
              <a:cxnLst/>
              <a:rect l="l" t="t" r="r" b="b"/>
              <a:pathLst>
                <a:path w="4023" h="3018" extrusionOk="0">
                  <a:moveTo>
                    <a:pt x="3522" y="1"/>
                  </a:moveTo>
                  <a:cubicBezTo>
                    <a:pt x="3468" y="1"/>
                    <a:pt x="3410" y="16"/>
                    <a:pt x="3351" y="51"/>
                  </a:cubicBezTo>
                  <a:cubicBezTo>
                    <a:pt x="2209" y="713"/>
                    <a:pt x="1274" y="1603"/>
                    <a:pt x="269" y="2447"/>
                  </a:cubicBezTo>
                  <a:cubicBezTo>
                    <a:pt x="1" y="2662"/>
                    <a:pt x="252" y="3017"/>
                    <a:pt x="538" y="3017"/>
                  </a:cubicBezTo>
                  <a:cubicBezTo>
                    <a:pt x="616" y="3017"/>
                    <a:pt x="698" y="2991"/>
                    <a:pt x="771" y="2927"/>
                  </a:cubicBezTo>
                  <a:cubicBezTo>
                    <a:pt x="1730" y="2128"/>
                    <a:pt x="2620" y="1283"/>
                    <a:pt x="3693" y="667"/>
                  </a:cubicBezTo>
                  <a:cubicBezTo>
                    <a:pt x="4022" y="473"/>
                    <a:pt x="3826" y="1"/>
                    <a:pt x="352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9;p24">
              <a:extLst>
                <a:ext uri="{FF2B5EF4-FFF2-40B4-BE49-F238E27FC236}">
                  <a16:creationId xmlns:a16="http://schemas.microsoft.com/office/drawing/2014/main" xmlns="" id="{672B04DF-AFB0-752A-5CD8-FBF338BBD5D8}"/>
                </a:ext>
              </a:extLst>
            </p:cNvPr>
            <p:cNvSpPr/>
            <p:nvPr/>
          </p:nvSpPr>
          <p:spPr>
            <a:xfrm>
              <a:off x="885139" y="2990977"/>
              <a:ext cx="21174" cy="17262"/>
            </a:xfrm>
            <a:custGeom>
              <a:avLst/>
              <a:gdLst/>
              <a:ahLst/>
              <a:cxnLst/>
              <a:rect l="l" t="t" r="r" b="b"/>
              <a:pathLst>
                <a:path w="617" h="503" extrusionOk="0">
                  <a:moveTo>
                    <a:pt x="434" y="0"/>
                  </a:moveTo>
                  <a:cubicBezTo>
                    <a:pt x="297" y="137"/>
                    <a:pt x="160" y="274"/>
                    <a:pt x="1" y="411"/>
                  </a:cubicBezTo>
                  <a:cubicBezTo>
                    <a:pt x="206" y="457"/>
                    <a:pt x="411" y="502"/>
                    <a:pt x="617" y="502"/>
                  </a:cubicBezTo>
                  <a:cubicBezTo>
                    <a:pt x="571" y="343"/>
                    <a:pt x="503" y="160"/>
                    <a:pt x="43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500;p24">
              <a:extLst>
                <a:ext uri="{FF2B5EF4-FFF2-40B4-BE49-F238E27FC236}">
                  <a16:creationId xmlns:a16="http://schemas.microsoft.com/office/drawing/2014/main" xmlns="" id="{10B28A3B-E843-48B8-F747-C9B78A6D342C}"/>
                </a:ext>
              </a:extLst>
            </p:cNvPr>
            <p:cNvSpPr/>
            <p:nvPr/>
          </p:nvSpPr>
          <p:spPr>
            <a:xfrm>
              <a:off x="536568" y="2741861"/>
              <a:ext cx="627461" cy="633741"/>
            </a:xfrm>
            <a:custGeom>
              <a:avLst/>
              <a:gdLst/>
              <a:ahLst/>
              <a:cxnLst/>
              <a:rect l="l" t="t" r="r" b="b"/>
              <a:pathLst>
                <a:path w="18284" h="18467" extrusionOk="0">
                  <a:moveTo>
                    <a:pt x="10591" y="7259"/>
                  </a:moveTo>
                  <a:cubicBezTo>
                    <a:pt x="10660" y="7419"/>
                    <a:pt x="10728" y="7602"/>
                    <a:pt x="10774" y="7761"/>
                  </a:cubicBezTo>
                  <a:cubicBezTo>
                    <a:pt x="10568" y="7761"/>
                    <a:pt x="10363" y="7716"/>
                    <a:pt x="10158" y="7670"/>
                  </a:cubicBezTo>
                  <a:cubicBezTo>
                    <a:pt x="10317" y="7533"/>
                    <a:pt x="10454" y="7396"/>
                    <a:pt x="10591" y="7259"/>
                  </a:cubicBezTo>
                  <a:close/>
                  <a:moveTo>
                    <a:pt x="14928" y="1"/>
                  </a:moveTo>
                  <a:cubicBezTo>
                    <a:pt x="14677" y="1"/>
                    <a:pt x="14426" y="343"/>
                    <a:pt x="14677" y="594"/>
                  </a:cubicBezTo>
                  <a:cubicBezTo>
                    <a:pt x="17348" y="3356"/>
                    <a:pt x="14472" y="7100"/>
                    <a:pt x="11230" y="7100"/>
                  </a:cubicBezTo>
                  <a:cubicBezTo>
                    <a:pt x="10934" y="7100"/>
                    <a:pt x="10637" y="7077"/>
                    <a:pt x="10363" y="7008"/>
                  </a:cubicBezTo>
                  <a:lnTo>
                    <a:pt x="10272" y="7008"/>
                  </a:lnTo>
                  <a:cubicBezTo>
                    <a:pt x="10066" y="7008"/>
                    <a:pt x="9838" y="7191"/>
                    <a:pt x="9929" y="7442"/>
                  </a:cubicBezTo>
                  <a:cubicBezTo>
                    <a:pt x="10888" y="10021"/>
                    <a:pt x="11322" y="13240"/>
                    <a:pt x="9884" y="15727"/>
                  </a:cubicBezTo>
                  <a:cubicBezTo>
                    <a:pt x="9039" y="17211"/>
                    <a:pt x="7761" y="17805"/>
                    <a:pt x="6414" y="17805"/>
                  </a:cubicBezTo>
                  <a:cubicBezTo>
                    <a:pt x="4291" y="17805"/>
                    <a:pt x="1963" y="16389"/>
                    <a:pt x="685" y="14746"/>
                  </a:cubicBezTo>
                  <a:cubicBezTo>
                    <a:pt x="617" y="14677"/>
                    <a:pt x="548" y="14632"/>
                    <a:pt x="457" y="14632"/>
                  </a:cubicBezTo>
                  <a:cubicBezTo>
                    <a:pt x="229" y="14632"/>
                    <a:pt x="0" y="14974"/>
                    <a:pt x="206" y="15248"/>
                  </a:cubicBezTo>
                  <a:cubicBezTo>
                    <a:pt x="1644" y="17097"/>
                    <a:pt x="3949" y="18466"/>
                    <a:pt x="6186" y="18466"/>
                  </a:cubicBezTo>
                  <a:cubicBezTo>
                    <a:pt x="7487" y="18466"/>
                    <a:pt x="8765" y="18010"/>
                    <a:pt x="9861" y="16914"/>
                  </a:cubicBezTo>
                  <a:cubicBezTo>
                    <a:pt x="12121" y="14632"/>
                    <a:pt x="11733" y="10615"/>
                    <a:pt x="10774" y="7761"/>
                  </a:cubicBezTo>
                  <a:lnTo>
                    <a:pt x="10774" y="7761"/>
                  </a:lnTo>
                  <a:cubicBezTo>
                    <a:pt x="10911" y="7784"/>
                    <a:pt x="11071" y="7784"/>
                    <a:pt x="11208" y="7784"/>
                  </a:cubicBezTo>
                  <a:cubicBezTo>
                    <a:pt x="15042" y="7784"/>
                    <a:pt x="18283" y="3333"/>
                    <a:pt x="15156" y="115"/>
                  </a:cubicBezTo>
                  <a:cubicBezTo>
                    <a:pt x="15088" y="47"/>
                    <a:pt x="15019" y="1"/>
                    <a:pt x="14928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501;p24">
              <a:extLst>
                <a:ext uri="{FF2B5EF4-FFF2-40B4-BE49-F238E27FC236}">
                  <a16:creationId xmlns:a16="http://schemas.microsoft.com/office/drawing/2014/main" xmlns="" id="{80DE0F69-B092-4FAF-C670-5C9F0C2982A3}"/>
                </a:ext>
              </a:extLst>
            </p:cNvPr>
            <p:cNvSpPr/>
            <p:nvPr/>
          </p:nvSpPr>
          <p:spPr>
            <a:xfrm>
              <a:off x="579638" y="2976872"/>
              <a:ext cx="196639" cy="177044"/>
            </a:xfrm>
            <a:custGeom>
              <a:avLst/>
              <a:gdLst/>
              <a:ahLst/>
              <a:cxnLst/>
              <a:rect l="l" t="t" r="r" b="b"/>
              <a:pathLst>
                <a:path w="5730" h="5159" extrusionOk="0">
                  <a:moveTo>
                    <a:pt x="5045" y="0"/>
                  </a:moveTo>
                  <a:cubicBezTo>
                    <a:pt x="4840" y="0"/>
                    <a:pt x="4611" y="160"/>
                    <a:pt x="4680" y="434"/>
                  </a:cubicBezTo>
                  <a:cubicBezTo>
                    <a:pt x="5136" y="2306"/>
                    <a:pt x="4064" y="4429"/>
                    <a:pt x="2420" y="4429"/>
                  </a:cubicBezTo>
                  <a:cubicBezTo>
                    <a:pt x="1918" y="4429"/>
                    <a:pt x="1347" y="4223"/>
                    <a:pt x="754" y="3744"/>
                  </a:cubicBezTo>
                  <a:cubicBezTo>
                    <a:pt x="685" y="3675"/>
                    <a:pt x="617" y="3652"/>
                    <a:pt x="526" y="3652"/>
                  </a:cubicBezTo>
                  <a:cubicBezTo>
                    <a:pt x="252" y="3652"/>
                    <a:pt x="1" y="4018"/>
                    <a:pt x="275" y="4246"/>
                  </a:cubicBezTo>
                  <a:cubicBezTo>
                    <a:pt x="937" y="4771"/>
                    <a:pt x="1758" y="5159"/>
                    <a:pt x="2557" y="5159"/>
                  </a:cubicBezTo>
                  <a:cubicBezTo>
                    <a:pt x="3105" y="5159"/>
                    <a:pt x="3653" y="4976"/>
                    <a:pt x="4155" y="4543"/>
                  </a:cubicBezTo>
                  <a:cubicBezTo>
                    <a:pt x="5410" y="3470"/>
                    <a:pt x="5730" y="1781"/>
                    <a:pt x="5342" y="229"/>
                  </a:cubicBezTo>
                  <a:cubicBezTo>
                    <a:pt x="5296" y="69"/>
                    <a:pt x="5182" y="0"/>
                    <a:pt x="504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502;p24">
              <a:extLst>
                <a:ext uri="{FF2B5EF4-FFF2-40B4-BE49-F238E27FC236}">
                  <a16:creationId xmlns:a16="http://schemas.microsoft.com/office/drawing/2014/main" xmlns="" id="{7F590510-FD83-2A9A-6DF6-1E7371B870F3}"/>
                </a:ext>
              </a:extLst>
            </p:cNvPr>
            <p:cNvSpPr/>
            <p:nvPr/>
          </p:nvSpPr>
          <p:spPr>
            <a:xfrm>
              <a:off x="1077047" y="2477095"/>
              <a:ext cx="17262" cy="16507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389" y="1"/>
                  </a:moveTo>
                  <a:cubicBezTo>
                    <a:pt x="252" y="92"/>
                    <a:pt x="115" y="184"/>
                    <a:pt x="1" y="275"/>
                  </a:cubicBezTo>
                  <a:cubicBezTo>
                    <a:pt x="161" y="343"/>
                    <a:pt x="343" y="412"/>
                    <a:pt x="503" y="480"/>
                  </a:cubicBezTo>
                  <a:cubicBezTo>
                    <a:pt x="480" y="321"/>
                    <a:pt x="434" y="161"/>
                    <a:pt x="389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503;p24">
              <a:extLst>
                <a:ext uri="{FF2B5EF4-FFF2-40B4-BE49-F238E27FC236}">
                  <a16:creationId xmlns:a16="http://schemas.microsoft.com/office/drawing/2014/main" xmlns="" id="{7E2CCA9D-5AB7-3D6C-8ED3-82BB241FD40F}"/>
                </a:ext>
              </a:extLst>
            </p:cNvPr>
            <p:cNvSpPr/>
            <p:nvPr/>
          </p:nvSpPr>
          <p:spPr>
            <a:xfrm>
              <a:off x="749616" y="2346308"/>
              <a:ext cx="710510" cy="539711"/>
            </a:xfrm>
            <a:custGeom>
              <a:avLst/>
              <a:gdLst/>
              <a:ahLst/>
              <a:cxnLst/>
              <a:rect l="l" t="t" r="r" b="b"/>
              <a:pathLst>
                <a:path w="20704" h="15727" extrusionOk="0">
                  <a:moveTo>
                    <a:pt x="5045" y="0"/>
                  </a:moveTo>
                  <a:cubicBezTo>
                    <a:pt x="2489" y="0"/>
                    <a:pt x="503" y="2032"/>
                    <a:pt x="46" y="4474"/>
                  </a:cubicBezTo>
                  <a:cubicBezTo>
                    <a:pt x="1" y="4725"/>
                    <a:pt x="229" y="4908"/>
                    <a:pt x="434" y="4908"/>
                  </a:cubicBezTo>
                  <a:cubicBezTo>
                    <a:pt x="571" y="4908"/>
                    <a:pt x="686" y="4816"/>
                    <a:pt x="731" y="4656"/>
                  </a:cubicBezTo>
                  <a:cubicBezTo>
                    <a:pt x="1188" y="2123"/>
                    <a:pt x="3174" y="799"/>
                    <a:pt x="5137" y="799"/>
                  </a:cubicBezTo>
                  <a:cubicBezTo>
                    <a:pt x="7008" y="799"/>
                    <a:pt x="8880" y="2009"/>
                    <a:pt x="9382" y="4474"/>
                  </a:cubicBezTo>
                  <a:cubicBezTo>
                    <a:pt x="9405" y="4634"/>
                    <a:pt x="9565" y="4748"/>
                    <a:pt x="9724" y="4748"/>
                  </a:cubicBezTo>
                  <a:cubicBezTo>
                    <a:pt x="9793" y="4748"/>
                    <a:pt x="9839" y="4725"/>
                    <a:pt x="9884" y="4702"/>
                  </a:cubicBezTo>
                  <a:cubicBezTo>
                    <a:pt x="11140" y="3743"/>
                    <a:pt x="12555" y="3059"/>
                    <a:pt x="14061" y="3059"/>
                  </a:cubicBezTo>
                  <a:cubicBezTo>
                    <a:pt x="14541" y="3059"/>
                    <a:pt x="15020" y="3127"/>
                    <a:pt x="15522" y="3264"/>
                  </a:cubicBezTo>
                  <a:cubicBezTo>
                    <a:pt x="17257" y="3812"/>
                    <a:pt x="18535" y="5387"/>
                    <a:pt x="19197" y="7007"/>
                  </a:cubicBezTo>
                  <a:cubicBezTo>
                    <a:pt x="19859" y="8628"/>
                    <a:pt x="19973" y="10523"/>
                    <a:pt x="19265" y="12143"/>
                  </a:cubicBezTo>
                  <a:cubicBezTo>
                    <a:pt x="18352" y="14129"/>
                    <a:pt x="16252" y="14905"/>
                    <a:pt x="14198" y="15019"/>
                  </a:cubicBezTo>
                  <a:cubicBezTo>
                    <a:pt x="13764" y="15065"/>
                    <a:pt x="13764" y="15727"/>
                    <a:pt x="14175" y="15727"/>
                  </a:cubicBezTo>
                  <a:lnTo>
                    <a:pt x="14198" y="15727"/>
                  </a:lnTo>
                  <a:cubicBezTo>
                    <a:pt x="16412" y="15590"/>
                    <a:pt x="18512" y="14814"/>
                    <a:pt x="19676" y="12828"/>
                  </a:cubicBezTo>
                  <a:cubicBezTo>
                    <a:pt x="20703" y="11093"/>
                    <a:pt x="20589" y="8856"/>
                    <a:pt x="19950" y="7007"/>
                  </a:cubicBezTo>
                  <a:cubicBezTo>
                    <a:pt x="19288" y="5181"/>
                    <a:pt x="17919" y="3470"/>
                    <a:pt x="16070" y="2739"/>
                  </a:cubicBezTo>
                  <a:cubicBezTo>
                    <a:pt x="15408" y="2465"/>
                    <a:pt x="14723" y="2351"/>
                    <a:pt x="14084" y="2351"/>
                  </a:cubicBezTo>
                  <a:cubicBezTo>
                    <a:pt x="12600" y="2351"/>
                    <a:pt x="11185" y="2945"/>
                    <a:pt x="9930" y="3812"/>
                  </a:cubicBezTo>
                  <a:cubicBezTo>
                    <a:pt x="9975" y="3972"/>
                    <a:pt x="10021" y="4132"/>
                    <a:pt x="10044" y="4291"/>
                  </a:cubicBezTo>
                  <a:cubicBezTo>
                    <a:pt x="9884" y="4223"/>
                    <a:pt x="9702" y="4154"/>
                    <a:pt x="9542" y="4086"/>
                  </a:cubicBezTo>
                  <a:cubicBezTo>
                    <a:pt x="9656" y="3995"/>
                    <a:pt x="9793" y="3903"/>
                    <a:pt x="9930" y="3812"/>
                  </a:cubicBezTo>
                  <a:cubicBezTo>
                    <a:pt x="9291" y="1575"/>
                    <a:pt x="7533" y="23"/>
                    <a:pt x="511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504;p24">
              <a:extLst>
                <a:ext uri="{FF2B5EF4-FFF2-40B4-BE49-F238E27FC236}">
                  <a16:creationId xmlns:a16="http://schemas.microsoft.com/office/drawing/2014/main" xmlns="" id="{DA60A714-82F5-E6AE-2236-7D460B26EEBD}"/>
                </a:ext>
              </a:extLst>
            </p:cNvPr>
            <p:cNvSpPr/>
            <p:nvPr/>
          </p:nvSpPr>
          <p:spPr>
            <a:xfrm>
              <a:off x="1192219" y="2570338"/>
              <a:ext cx="98731" cy="150414"/>
            </a:xfrm>
            <a:custGeom>
              <a:avLst/>
              <a:gdLst/>
              <a:ahLst/>
              <a:cxnLst/>
              <a:rect l="l" t="t" r="r" b="b"/>
              <a:pathLst>
                <a:path w="2877" h="4383" extrusionOk="0">
                  <a:moveTo>
                    <a:pt x="479" y="0"/>
                  </a:moveTo>
                  <a:cubicBezTo>
                    <a:pt x="183" y="0"/>
                    <a:pt x="0" y="457"/>
                    <a:pt x="297" y="662"/>
                  </a:cubicBezTo>
                  <a:cubicBezTo>
                    <a:pt x="1301" y="1324"/>
                    <a:pt x="2100" y="2671"/>
                    <a:pt x="1233" y="3766"/>
                  </a:cubicBezTo>
                  <a:cubicBezTo>
                    <a:pt x="1027" y="4040"/>
                    <a:pt x="1256" y="4383"/>
                    <a:pt x="1484" y="4383"/>
                  </a:cubicBezTo>
                  <a:cubicBezTo>
                    <a:pt x="1575" y="4383"/>
                    <a:pt x="1644" y="4360"/>
                    <a:pt x="1712" y="4268"/>
                  </a:cubicBezTo>
                  <a:cubicBezTo>
                    <a:pt x="2876" y="2785"/>
                    <a:pt x="2077" y="1004"/>
                    <a:pt x="639" y="69"/>
                  </a:cubicBezTo>
                  <a:cubicBezTo>
                    <a:pt x="594" y="23"/>
                    <a:pt x="525" y="0"/>
                    <a:pt x="479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505;p24">
              <a:extLst>
                <a:ext uri="{FF2B5EF4-FFF2-40B4-BE49-F238E27FC236}">
                  <a16:creationId xmlns:a16="http://schemas.microsoft.com/office/drawing/2014/main" xmlns="" id="{0ABC4FD9-FD43-CAEF-6F44-4E16CBEC8C17}"/>
                </a:ext>
              </a:extLst>
            </p:cNvPr>
            <p:cNvSpPr/>
            <p:nvPr/>
          </p:nvSpPr>
          <p:spPr>
            <a:xfrm>
              <a:off x="895331" y="2163015"/>
              <a:ext cx="21174" cy="14104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343" y="0"/>
                  </a:moveTo>
                  <a:cubicBezTo>
                    <a:pt x="229" y="137"/>
                    <a:pt x="114" y="274"/>
                    <a:pt x="0" y="411"/>
                  </a:cubicBezTo>
                  <a:lnTo>
                    <a:pt x="617" y="411"/>
                  </a:lnTo>
                  <a:cubicBezTo>
                    <a:pt x="525" y="274"/>
                    <a:pt x="434" y="137"/>
                    <a:pt x="343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506;p24">
              <a:extLst>
                <a:ext uri="{FF2B5EF4-FFF2-40B4-BE49-F238E27FC236}">
                  <a16:creationId xmlns:a16="http://schemas.microsoft.com/office/drawing/2014/main" xmlns="" id="{B4179929-6EDE-865D-0C46-3315B1C5FEE2}"/>
                </a:ext>
              </a:extLst>
            </p:cNvPr>
            <p:cNvSpPr/>
            <p:nvPr/>
          </p:nvSpPr>
          <p:spPr>
            <a:xfrm>
              <a:off x="621952" y="2055667"/>
              <a:ext cx="513870" cy="150448"/>
            </a:xfrm>
            <a:custGeom>
              <a:avLst/>
              <a:gdLst/>
              <a:ahLst/>
              <a:cxnLst/>
              <a:rect l="l" t="t" r="r" b="b"/>
              <a:pathLst>
                <a:path w="14974" h="4384" extrusionOk="0">
                  <a:moveTo>
                    <a:pt x="3652" y="1"/>
                  </a:moveTo>
                  <a:cubicBezTo>
                    <a:pt x="2100" y="1"/>
                    <a:pt x="913" y="1256"/>
                    <a:pt x="160" y="2535"/>
                  </a:cubicBezTo>
                  <a:cubicBezTo>
                    <a:pt x="0" y="2808"/>
                    <a:pt x="229" y="3060"/>
                    <a:pt x="480" y="3060"/>
                  </a:cubicBezTo>
                  <a:cubicBezTo>
                    <a:pt x="571" y="3060"/>
                    <a:pt x="685" y="3014"/>
                    <a:pt x="754" y="2877"/>
                  </a:cubicBezTo>
                  <a:cubicBezTo>
                    <a:pt x="1484" y="1667"/>
                    <a:pt x="2443" y="731"/>
                    <a:pt x="3744" y="731"/>
                  </a:cubicBezTo>
                  <a:cubicBezTo>
                    <a:pt x="4040" y="731"/>
                    <a:pt x="4337" y="777"/>
                    <a:pt x="4679" y="891"/>
                  </a:cubicBezTo>
                  <a:cubicBezTo>
                    <a:pt x="6095" y="1325"/>
                    <a:pt x="7190" y="2694"/>
                    <a:pt x="7966" y="3881"/>
                  </a:cubicBezTo>
                  <a:cubicBezTo>
                    <a:pt x="8058" y="3995"/>
                    <a:pt x="8149" y="4041"/>
                    <a:pt x="8263" y="4041"/>
                  </a:cubicBezTo>
                  <a:cubicBezTo>
                    <a:pt x="8377" y="4041"/>
                    <a:pt x="8491" y="3995"/>
                    <a:pt x="8583" y="3881"/>
                  </a:cubicBezTo>
                  <a:cubicBezTo>
                    <a:pt x="9359" y="2831"/>
                    <a:pt x="10888" y="1941"/>
                    <a:pt x="12166" y="1941"/>
                  </a:cubicBezTo>
                  <a:cubicBezTo>
                    <a:pt x="13193" y="1941"/>
                    <a:pt x="14061" y="2512"/>
                    <a:pt x="14243" y="4041"/>
                  </a:cubicBezTo>
                  <a:cubicBezTo>
                    <a:pt x="14266" y="4269"/>
                    <a:pt x="14472" y="4383"/>
                    <a:pt x="14631" y="4383"/>
                  </a:cubicBezTo>
                  <a:cubicBezTo>
                    <a:pt x="14814" y="4383"/>
                    <a:pt x="14974" y="4269"/>
                    <a:pt x="14951" y="4041"/>
                  </a:cubicBezTo>
                  <a:cubicBezTo>
                    <a:pt x="14700" y="2055"/>
                    <a:pt x="13536" y="1279"/>
                    <a:pt x="12166" y="1279"/>
                  </a:cubicBezTo>
                  <a:cubicBezTo>
                    <a:pt x="10819" y="1279"/>
                    <a:pt x="9313" y="2032"/>
                    <a:pt x="8309" y="3128"/>
                  </a:cubicBezTo>
                  <a:cubicBezTo>
                    <a:pt x="8400" y="3265"/>
                    <a:pt x="8491" y="3402"/>
                    <a:pt x="8583" y="3539"/>
                  </a:cubicBezTo>
                  <a:lnTo>
                    <a:pt x="7966" y="3539"/>
                  </a:lnTo>
                  <a:cubicBezTo>
                    <a:pt x="8080" y="3402"/>
                    <a:pt x="8195" y="3265"/>
                    <a:pt x="8309" y="3128"/>
                  </a:cubicBezTo>
                  <a:cubicBezTo>
                    <a:pt x="7304" y="1736"/>
                    <a:pt x="6026" y="457"/>
                    <a:pt x="4291" y="69"/>
                  </a:cubicBezTo>
                  <a:cubicBezTo>
                    <a:pt x="4063" y="24"/>
                    <a:pt x="3858" y="1"/>
                    <a:pt x="365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07;p24">
              <a:extLst>
                <a:ext uri="{FF2B5EF4-FFF2-40B4-BE49-F238E27FC236}">
                  <a16:creationId xmlns:a16="http://schemas.microsoft.com/office/drawing/2014/main" xmlns="" id="{30AC094B-D045-EA8A-DD91-1C0628DDE342}"/>
                </a:ext>
              </a:extLst>
            </p:cNvPr>
            <p:cNvSpPr/>
            <p:nvPr/>
          </p:nvSpPr>
          <p:spPr>
            <a:xfrm>
              <a:off x="796632" y="1888057"/>
              <a:ext cx="177044" cy="61119"/>
            </a:xfrm>
            <a:custGeom>
              <a:avLst/>
              <a:gdLst/>
              <a:ahLst/>
              <a:cxnLst/>
              <a:rect l="l" t="t" r="r" b="b"/>
              <a:pathLst>
                <a:path w="5159" h="1781" extrusionOk="0">
                  <a:moveTo>
                    <a:pt x="2785" y="0"/>
                  </a:moveTo>
                  <a:cubicBezTo>
                    <a:pt x="1940" y="0"/>
                    <a:pt x="1027" y="388"/>
                    <a:pt x="274" y="1028"/>
                  </a:cubicBezTo>
                  <a:cubicBezTo>
                    <a:pt x="0" y="1256"/>
                    <a:pt x="251" y="1598"/>
                    <a:pt x="548" y="1598"/>
                  </a:cubicBezTo>
                  <a:cubicBezTo>
                    <a:pt x="617" y="1598"/>
                    <a:pt x="685" y="1575"/>
                    <a:pt x="776" y="1507"/>
                  </a:cubicBezTo>
                  <a:cubicBezTo>
                    <a:pt x="1370" y="1005"/>
                    <a:pt x="2077" y="685"/>
                    <a:pt x="2762" y="685"/>
                  </a:cubicBezTo>
                  <a:cubicBezTo>
                    <a:pt x="3378" y="685"/>
                    <a:pt x="3949" y="936"/>
                    <a:pt x="4383" y="1621"/>
                  </a:cubicBezTo>
                  <a:cubicBezTo>
                    <a:pt x="4451" y="1735"/>
                    <a:pt x="4565" y="1781"/>
                    <a:pt x="4657" y="1781"/>
                  </a:cubicBezTo>
                  <a:cubicBezTo>
                    <a:pt x="4908" y="1781"/>
                    <a:pt x="5159" y="1530"/>
                    <a:pt x="4976" y="1256"/>
                  </a:cubicBezTo>
                  <a:cubicBezTo>
                    <a:pt x="4406" y="366"/>
                    <a:pt x="3607" y="0"/>
                    <a:pt x="278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08;p24">
              <a:extLst>
                <a:ext uri="{FF2B5EF4-FFF2-40B4-BE49-F238E27FC236}">
                  <a16:creationId xmlns:a16="http://schemas.microsoft.com/office/drawing/2014/main" xmlns="" id="{0A508319-049D-E36F-0259-81B5B0395250}"/>
                </a:ext>
              </a:extLst>
            </p:cNvPr>
            <p:cNvSpPr/>
            <p:nvPr/>
          </p:nvSpPr>
          <p:spPr>
            <a:xfrm>
              <a:off x="2" y="1996948"/>
              <a:ext cx="277320" cy="172342"/>
            </a:xfrm>
            <a:custGeom>
              <a:avLst/>
              <a:gdLst/>
              <a:ahLst/>
              <a:cxnLst/>
              <a:rect l="l" t="t" r="r" b="b"/>
              <a:pathLst>
                <a:path w="8081" h="5022" extrusionOk="0">
                  <a:moveTo>
                    <a:pt x="4086" y="3721"/>
                  </a:moveTo>
                  <a:cubicBezTo>
                    <a:pt x="4268" y="3766"/>
                    <a:pt x="4474" y="3835"/>
                    <a:pt x="4679" y="3926"/>
                  </a:cubicBezTo>
                  <a:cubicBezTo>
                    <a:pt x="4542" y="4063"/>
                    <a:pt x="4405" y="4200"/>
                    <a:pt x="4268" y="4337"/>
                  </a:cubicBezTo>
                  <a:cubicBezTo>
                    <a:pt x="4177" y="4131"/>
                    <a:pt x="4109" y="3926"/>
                    <a:pt x="4086" y="3721"/>
                  </a:cubicBezTo>
                  <a:close/>
                  <a:moveTo>
                    <a:pt x="6962" y="0"/>
                  </a:moveTo>
                  <a:cubicBezTo>
                    <a:pt x="5044" y="0"/>
                    <a:pt x="3698" y="1826"/>
                    <a:pt x="4086" y="3721"/>
                  </a:cubicBezTo>
                  <a:cubicBezTo>
                    <a:pt x="3538" y="3561"/>
                    <a:pt x="3013" y="3492"/>
                    <a:pt x="2511" y="3492"/>
                  </a:cubicBezTo>
                  <a:cubicBezTo>
                    <a:pt x="1575" y="3492"/>
                    <a:pt x="730" y="3743"/>
                    <a:pt x="0" y="4177"/>
                  </a:cubicBezTo>
                  <a:lnTo>
                    <a:pt x="0" y="5022"/>
                  </a:lnTo>
                  <a:cubicBezTo>
                    <a:pt x="685" y="4497"/>
                    <a:pt x="1552" y="4200"/>
                    <a:pt x="2534" y="4200"/>
                  </a:cubicBezTo>
                  <a:cubicBezTo>
                    <a:pt x="3150" y="4200"/>
                    <a:pt x="3812" y="4314"/>
                    <a:pt x="4497" y="4588"/>
                  </a:cubicBezTo>
                  <a:cubicBezTo>
                    <a:pt x="4542" y="4611"/>
                    <a:pt x="4565" y="4611"/>
                    <a:pt x="4588" y="4611"/>
                  </a:cubicBezTo>
                  <a:cubicBezTo>
                    <a:pt x="4816" y="4611"/>
                    <a:pt x="5022" y="4360"/>
                    <a:pt x="4930" y="4154"/>
                  </a:cubicBezTo>
                  <a:cubicBezTo>
                    <a:pt x="4268" y="2557"/>
                    <a:pt x="5227" y="685"/>
                    <a:pt x="6916" y="685"/>
                  </a:cubicBezTo>
                  <a:cubicBezTo>
                    <a:pt x="7099" y="685"/>
                    <a:pt x="7304" y="708"/>
                    <a:pt x="7510" y="753"/>
                  </a:cubicBezTo>
                  <a:cubicBezTo>
                    <a:pt x="7532" y="776"/>
                    <a:pt x="7555" y="776"/>
                    <a:pt x="7578" y="776"/>
                  </a:cubicBezTo>
                  <a:cubicBezTo>
                    <a:pt x="7966" y="776"/>
                    <a:pt x="8080" y="183"/>
                    <a:pt x="7692" y="91"/>
                  </a:cubicBezTo>
                  <a:cubicBezTo>
                    <a:pt x="7441" y="46"/>
                    <a:pt x="7190" y="0"/>
                    <a:pt x="6962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09;p24">
              <a:extLst>
                <a:ext uri="{FF2B5EF4-FFF2-40B4-BE49-F238E27FC236}">
                  <a16:creationId xmlns:a16="http://schemas.microsoft.com/office/drawing/2014/main" xmlns="" id="{F7624C30-DEED-832F-1A15-8767FCCE30E1}"/>
                </a:ext>
              </a:extLst>
            </p:cNvPr>
            <p:cNvSpPr/>
            <p:nvPr/>
          </p:nvSpPr>
          <p:spPr>
            <a:xfrm>
              <a:off x="140192" y="2124612"/>
              <a:ext cx="20419" cy="21174"/>
            </a:xfrm>
            <a:custGeom>
              <a:avLst/>
              <a:gdLst/>
              <a:ahLst/>
              <a:cxnLst/>
              <a:rect l="l" t="t" r="r" b="b"/>
              <a:pathLst>
                <a:path w="595" h="617" extrusionOk="0">
                  <a:moveTo>
                    <a:pt x="1" y="1"/>
                  </a:moveTo>
                  <a:cubicBezTo>
                    <a:pt x="24" y="206"/>
                    <a:pt x="92" y="411"/>
                    <a:pt x="183" y="617"/>
                  </a:cubicBezTo>
                  <a:cubicBezTo>
                    <a:pt x="320" y="480"/>
                    <a:pt x="457" y="343"/>
                    <a:pt x="594" y="206"/>
                  </a:cubicBezTo>
                  <a:cubicBezTo>
                    <a:pt x="389" y="115"/>
                    <a:pt x="183" y="46"/>
                    <a:pt x="1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10;p24">
              <a:extLst>
                <a:ext uri="{FF2B5EF4-FFF2-40B4-BE49-F238E27FC236}">
                  <a16:creationId xmlns:a16="http://schemas.microsoft.com/office/drawing/2014/main" xmlns="" id="{7D84CBFD-0D0A-2579-A77C-C4AA93DF4598}"/>
                </a:ext>
              </a:extLst>
            </p:cNvPr>
            <p:cNvSpPr/>
            <p:nvPr/>
          </p:nvSpPr>
          <p:spPr>
            <a:xfrm>
              <a:off x="191121" y="2222522"/>
              <a:ext cx="170798" cy="171588"/>
            </a:xfrm>
            <a:custGeom>
              <a:avLst/>
              <a:gdLst/>
              <a:ahLst/>
              <a:cxnLst/>
              <a:rect l="l" t="t" r="r" b="b"/>
              <a:pathLst>
                <a:path w="4977" h="5000" extrusionOk="0">
                  <a:moveTo>
                    <a:pt x="4314" y="1"/>
                  </a:moveTo>
                  <a:cubicBezTo>
                    <a:pt x="1598" y="1"/>
                    <a:pt x="46" y="2009"/>
                    <a:pt x="0" y="4680"/>
                  </a:cubicBezTo>
                  <a:cubicBezTo>
                    <a:pt x="0" y="4885"/>
                    <a:pt x="183" y="4999"/>
                    <a:pt x="343" y="4999"/>
                  </a:cubicBezTo>
                  <a:cubicBezTo>
                    <a:pt x="525" y="4999"/>
                    <a:pt x="708" y="4885"/>
                    <a:pt x="708" y="4680"/>
                  </a:cubicBezTo>
                  <a:cubicBezTo>
                    <a:pt x="754" y="2375"/>
                    <a:pt x="1986" y="686"/>
                    <a:pt x="4337" y="686"/>
                  </a:cubicBezTo>
                  <a:lnTo>
                    <a:pt x="4543" y="686"/>
                  </a:lnTo>
                  <a:cubicBezTo>
                    <a:pt x="4976" y="686"/>
                    <a:pt x="4953" y="24"/>
                    <a:pt x="4520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11;p24">
              <a:extLst>
                <a:ext uri="{FF2B5EF4-FFF2-40B4-BE49-F238E27FC236}">
                  <a16:creationId xmlns:a16="http://schemas.microsoft.com/office/drawing/2014/main" xmlns="" id="{7AC6D293-642C-39FB-BBA1-F19B9FA900EB}"/>
                </a:ext>
              </a:extLst>
            </p:cNvPr>
            <p:cNvSpPr/>
            <p:nvPr/>
          </p:nvSpPr>
          <p:spPr>
            <a:xfrm>
              <a:off x="48563" y="2496691"/>
              <a:ext cx="278864" cy="600831"/>
            </a:xfrm>
            <a:custGeom>
              <a:avLst/>
              <a:gdLst/>
              <a:ahLst/>
              <a:cxnLst/>
              <a:rect l="l" t="t" r="r" b="b"/>
              <a:pathLst>
                <a:path w="8126" h="17508" extrusionOk="0">
                  <a:moveTo>
                    <a:pt x="7669" y="1"/>
                  </a:moveTo>
                  <a:cubicBezTo>
                    <a:pt x="5592" y="115"/>
                    <a:pt x="3949" y="1324"/>
                    <a:pt x="3287" y="3287"/>
                  </a:cubicBezTo>
                  <a:cubicBezTo>
                    <a:pt x="2716" y="4999"/>
                    <a:pt x="4109" y="6346"/>
                    <a:pt x="5273" y="7442"/>
                  </a:cubicBezTo>
                  <a:cubicBezTo>
                    <a:pt x="5524" y="7396"/>
                    <a:pt x="5752" y="7350"/>
                    <a:pt x="6003" y="7327"/>
                  </a:cubicBezTo>
                  <a:lnTo>
                    <a:pt x="6003" y="7327"/>
                  </a:lnTo>
                  <a:cubicBezTo>
                    <a:pt x="5935" y="7510"/>
                    <a:pt x="5843" y="7716"/>
                    <a:pt x="5775" y="7921"/>
                  </a:cubicBezTo>
                  <a:cubicBezTo>
                    <a:pt x="5615" y="7761"/>
                    <a:pt x="5455" y="7601"/>
                    <a:pt x="5273" y="7442"/>
                  </a:cubicBezTo>
                  <a:cubicBezTo>
                    <a:pt x="890" y="8514"/>
                    <a:pt x="0" y="14791"/>
                    <a:pt x="3675" y="17462"/>
                  </a:cubicBezTo>
                  <a:cubicBezTo>
                    <a:pt x="3744" y="17508"/>
                    <a:pt x="3789" y="17508"/>
                    <a:pt x="3858" y="17508"/>
                  </a:cubicBezTo>
                  <a:cubicBezTo>
                    <a:pt x="4132" y="17508"/>
                    <a:pt x="4314" y="17074"/>
                    <a:pt x="4017" y="16846"/>
                  </a:cubicBezTo>
                  <a:cubicBezTo>
                    <a:pt x="731" y="14449"/>
                    <a:pt x="1689" y="8469"/>
                    <a:pt x="6003" y="8012"/>
                  </a:cubicBezTo>
                  <a:cubicBezTo>
                    <a:pt x="6300" y="7989"/>
                    <a:pt x="6483" y="7647"/>
                    <a:pt x="6254" y="7419"/>
                  </a:cubicBezTo>
                  <a:cubicBezTo>
                    <a:pt x="5410" y="6574"/>
                    <a:pt x="4337" y="5798"/>
                    <a:pt x="3949" y="4634"/>
                  </a:cubicBezTo>
                  <a:cubicBezTo>
                    <a:pt x="3196" y="2489"/>
                    <a:pt x="5935" y="799"/>
                    <a:pt x="7669" y="685"/>
                  </a:cubicBezTo>
                  <a:cubicBezTo>
                    <a:pt x="8103" y="663"/>
                    <a:pt x="8126" y="1"/>
                    <a:pt x="769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12;p24">
              <a:extLst>
                <a:ext uri="{FF2B5EF4-FFF2-40B4-BE49-F238E27FC236}">
                  <a16:creationId xmlns:a16="http://schemas.microsoft.com/office/drawing/2014/main" xmlns="" id="{90E485ED-013F-79C5-4FAA-586C0D41CB95}"/>
                </a:ext>
              </a:extLst>
            </p:cNvPr>
            <p:cNvSpPr/>
            <p:nvPr/>
          </p:nvSpPr>
          <p:spPr>
            <a:xfrm>
              <a:off x="229488" y="2748141"/>
              <a:ext cx="25120" cy="20385"/>
            </a:xfrm>
            <a:custGeom>
              <a:avLst/>
              <a:gdLst/>
              <a:ahLst/>
              <a:cxnLst/>
              <a:rect l="l" t="t" r="r" b="b"/>
              <a:pathLst>
                <a:path w="732" h="594" extrusionOk="0">
                  <a:moveTo>
                    <a:pt x="731" y="0"/>
                  </a:moveTo>
                  <a:cubicBezTo>
                    <a:pt x="480" y="23"/>
                    <a:pt x="252" y="69"/>
                    <a:pt x="1" y="115"/>
                  </a:cubicBezTo>
                  <a:cubicBezTo>
                    <a:pt x="183" y="274"/>
                    <a:pt x="343" y="434"/>
                    <a:pt x="503" y="594"/>
                  </a:cubicBezTo>
                  <a:cubicBezTo>
                    <a:pt x="571" y="389"/>
                    <a:pt x="663" y="183"/>
                    <a:pt x="731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13;p24">
              <a:extLst>
                <a:ext uri="{FF2B5EF4-FFF2-40B4-BE49-F238E27FC236}">
                  <a16:creationId xmlns:a16="http://schemas.microsoft.com/office/drawing/2014/main" xmlns="" id="{50ABB839-346A-9926-DE55-804BD4D41F74}"/>
                </a:ext>
              </a:extLst>
            </p:cNvPr>
            <p:cNvSpPr/>
            <p:nvPr/>
          </p:nvSpPr>
          <p:spPr>
            <a:xfrm>
              <a:off x="3277431" y="4436772"/>
              <a:ext cx="234217" cy="337581"/>
            </a:xfrm>
            <a:custGeom>
              <a:avLst/>
              <a:gdLst/>
              <a:ahLst/>
              <a:cxnLst/>
              <a:rect l="l" t="t" r="r" b="b"/>
              <a:pathLst>
                <a:path w="6825" h="9837" extrusionOk="0">
                  <a:moveTo>
                    <a:pt x="4404" y="0"/>
                  </a:moveTo>
                  <a:cubicBezTo>
                    <a:pt x="3189" y="0"/>
                    <a:pt x="2132" y="1603"/>
                    <a:pt x="1621" y="2761"/>
                  </a:cubicBezTo>
                  <a:cubicBezTo>
                    <a:pt x="685" y="4906"/>
                    <a:pt x="1050" y="7189"/>
                    <a:pt x="365" y="9334"/>
                  </a:cubicBezTo>
                  <a:lnTo>
                    <a:pt x="0" y="9836"/>
                  </a:lnTo>
                  <a:cubicBezTo>
                    <a:pt x="730" y="9494"/>
                    <a:pt x="1826" y="9540"/>
                    <a:pt x="2671" y="9015"/>
                  </a:cubicBezTo>
                  <a:cubicBezTo>
                    <a:pt x="4063" y="8170"/>
                    <a:pt x="5638" y="6504"/>
                    <a:pt x="6254" y="4998"/>
                  </a:cubicBezTo>
                  <a:cubicBezTo>
                    <a:pt x="6825" y="3651"/>
                    <a:pt x="6825" y="1779"/>
                    <a:pt x="5684" y="638"/>
                  </a:cubicBezTo>
                  <a:cubicBezTo>
                    <a:pt x="5249" y="186"/>
                    <a:pt x="4817" y="0"/>
                    <a:pt x="4404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14;p24">
              <a:extLst>
                <a:ext uri="{FF2B5EF4-FFF2-40B4-BE49-F238E27FC236}">
                  <a16:creationId xmlns:a16="http://schemas.microsoft.com/office/drawing/2014/main" xmlns="" id="{4B90B7B6-FC93-7BC1-B986-34EB05460B76}"/>
                </a:ext>
              </a:extLst>
            </p:cNvPr>
            <p:cNvSpPr/>
            <p:nvPr/>
          </p:nvSpPr>
          <p:spPr>
            <a:xfrm>
              <a:off x="3111365" y="4549027"/>
              <a:ext cx="170970" cy="254293"/>
            </a:xfrm>
            <a:custGeom>
              <a:avLst/>
              <a:gdLst/>
              <a:ahLst/>
              <a:cxnLst/>
              <a:rect l="l" t="t" r="r" b="b"/>
              <a:pathLst>
                <a:path w="4982" h="7410" extrusionOk="0">
                  <a:moveTo>
                    <a:pt x="3113" y="0"/>
                  </a:moveTo>
                  <a:cubicBezTo>
                    <a:pt x="3038" y="0"/>
                    <a:pt x="2959" y="5"/>
                    <a:pt x="2876" y="15"/>
                  </a:cubicBezTo>
                  <a:cubicBezTo>
                    <a:pt x="0" y="380"/>
                    <a:pt x="731" y="5379"/>
                    <a:pt x="1004" y="7296"/>
                  </a:cubicBezTo>
                  <a:lnTo>
                    <a:pt x="1050" y="7410"/>
                  </a:lnTo>
                  <a:cubicBezTo>
                    <a:pt x="1415" y="6931"/>
                    <a:pt x="1986" y="6634"/>
                    <a:pt x="2397" y="6109"/>
                  </a:cubicBezTo>
                  <a:cubicBezTo>
                    <a:pt x="2876" y="5493"/>
                    <a:pt x="3287" y="4648"/>
                    <a:pt x="3652" y="3918"/>
                  </a:cubicBezTo>
                  <a:cubicBezTo>
                    <a:pt x="4201" y="2930"/>
                    <a:pt x="4982" y="0"/>
                    <a:pt x="311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15;p24">
              <a:extLst>
                <a:ext uri="{FF2B5EF4-FFF2-40B4-BE49-F238E27FC236}">
                  <a16:creationId xmlns:a16="http://schemas.microsoft.com/office/drawing/2014/main" xmlns="" id="{30ECB406-D6BC-27D3-24FE-D61208F58AFE}"/>
                </a:ext>
              </a:extLst>
            </p:cNvPr>
            <p:cNvSpPr/>
            <p:nvPr/>
          </p:nvSpPr>
          <p:spPr>
            <a:xfrm>
              <a:off x="3129382" y="4818117"/>
              <a:ext cx="339194" cy="178451"/>
            </a:xfrm>
            <a:custGeom>
              <a:avLst/>
              <a:gdLst/>
              <a:ahLst/>
              <a:cxnLst/>
              <a:rect l="l" t="t" r="r" b="b"/>
              <a:pathLst>
                <a:path w="9884" h="5200" extrusionOk="0">
                  <a:moveTo>
                    <a:pt x="7108" y="1"/>
                  </a:moveTo>
                  <a:cubicBezTo>
                    <a:pt x="5787" y="1"/>
                    <a:pt x="4544" y="843"/>
                    <a:pt x="3447" y="1555"/>
                  </a:cubicBezTo>
                  <a:cubicBezTo>
                    <a:pt x="2467" y="2130"/>
                    <a:pt x="1547" y="2705"/>
                    <a:pt x="408" y="2705"/>
                  </a:cubicBezTo>
                  <a:cubicBezTo>
                    <a:pt x="326" y="2705"/>
                    <a:pt x="244" y="2702"/>
                    <a:pt x="160" y="2696"/>
                  </a:cubicBezTo>
                  <a:lnTo>
                    <a:pt x="0" y="2696"/>
                  </a:lnTo>
                  <a:cubicBezTo>
                    <a:pt x="1393" y="4015"/>
                    <a:pt x="3392" y="5199"/>
                    <a:pt x="5304" y="5199"/>
                  </a:cubicBezTo>
                  <a:cubicBezTo>
                    <a:pt x="6337" y="5199"/>
                    <a:pt x="7345" y="4854"/>
                    <a:pt x="8217" y="3997"/>
                  </a:cubicBezTo>
                  <a:cubicBezTo>
                    <a:pt x="9427" y="2856"/>
                    <a:pt x="9883" y="619"/>
                    <a:pt x="7852" y="94"/>
                  </a:cubicBezTo>
                  <a:cubicBezTo>
                    <a:pt x="7602" y="30"/>
                    <a:pt x="7354" y="1"/>
                    <a:pt x="7108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16;p24">
              <a:extLst>
                <a:ext uri="{FF2B5EF4-FFF2-40B4-BE49-F238E27FC236}">
                  <a16:creationId xmlns:a16="http://schemas.microsoft.com/office/drawing/2014/main" xmlns="" id="{346A55AD-7F58-60C9-5102-0300BA356683}"/>
                </a:ext>
              </a:extLst>
            </p:cNvPr>
            <p:cNvSpPr/>
            <p:nvPr/>
          </p:nvSpPr>
          <p:spPr>
            <a:xfrm>
              <a:off x="2756274" y="4716912"/>
              <a:ext cx="222721" cy="216440"/>
            </a:xfrm>
            <a:custGeom>
              <a:avLst/>
              <a:gdLst/>
              <a:ahLst/>
              <a:cxnLst/>
              <a:rect l="l" t="t" r="r" b="b"/>
              <a:pathLst>
                <a:path w="6490" h="6307" extrusionOk="0">
                  <a:moveTo>
                    <a:pt x="3683" y="0"/>
                  </a:moveTo>
                  <a:cubicBezTo>
                    <a:pt x="834" y="0"/>
                    <a:pt x="0" y="4188"/>
                    <a:pt x="669" y="6307"/>
                  </a:cubicBezTo>
                  <a:lnTo>
                    <a:pt x="715" y="6261"/>
                  </a:lnTo>
                  <a:cubicBezTo>
                    <a:pt x="1240" y="5371"/>
                    <a:pt x="2860" y="4960"/>
                    <a:pt x="3636" y="4230"/>
                  </a:cubicBezTo>
                  <a:cubicBezTo>
                    <a:pt x="4572" y="3340"/>
                    <a:pt x="6490" y="235"/>
                    <a:pt x="3888" y="7"/>
                  </a:cubicBezTo>
                  <a:cubicBezTo>
                    <a:pt x="3818" y="3"/>
                    <a:pt x="3750" y="0"/>
                    <a:pt x="368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17;p24">
              <a:extLst>
                <a:ext uri="{FF2B5EF4-FFF2-40B4-BE49-F238E27FC236}">
                  <a16:creationId xmlns:a16="http://schemas.microsoft.com/office/drawing/2014/main" xmlns="" id="{BC8BAA54-2A6E-179D-13CD-689D00464D30}"/>
                </a:ext>
              </a:extLst>
            </p:cNvPr>
            <p:cNvSpPr/>
            <p:nvPr/>
          </p:nvSpPr>
          <p:spPr>
            <a:xfrm>
              <a:off x="2668762" y="4520406"/>
              <a:ext cx="761128" cy="652650"/>
            </a:xfrm>
            <a:custGeom>
              <a:avLst/>
              <a:gdLst/>
              <a:ahLst/>
              <a:cxnLst/>
              <a:rect l="l" t="t" r="r" b="b"/>
              <a:pathLst>
                <a:path w="22179" h="19018" extrusionOk="0">
                  <a:moveTo>
                    <a:pt x="21744" y="1"/>
                  </a:moveTo>
                  <a:cubicBezTo>
                    <a:pt x="21604" y="1"/>
                    <a:pt x="21465" y="71"/>
                    <a:pt x="21411" y="232"/>
                  </a:cubicBezTo>
                  <a:cubicBezTo>
                    <a:pt x="20566" y="2812"/>
                    <a:pt x="19676" y="5071"/>
                    <a:pt x="17576" y="6874"/>
                  </a:cubicBezTo>
                  <a:cubicBezTo>
                    <a:pt x="15613" y="8564"/>
                    <a:pt x="13034" y="9408"/>
                    <a:pt x="10592" y="10093"/>
                  </a:cubicBezTo>
                  <a:cubicBezTo>
                    <a:pt x="8058" y="10823"/>
                    <a:pt x="5456" y="11440"/>
                    <a:pt x="3379" y="13129"/>
                  </a:cubicBezTo>
                  <a:cubicBezTo>
                    <a:pt x="1599" y="14567"/>
                    <a:pt x="412" y="16758"/>
                    <a:pt x="1" y="19018"/>
                  </a:cubicBezTo>
                  <a:lnTo>
                    <a:pt x="708" y="19018"/>
                  </a:lnTo>
                  <a:cubicBezTo>
                    <a:pt x="1233" y="16324"/>
                    <a:pt x="2991" y="13905"/>
                    <a:pt x="5433" y="12558"/>
                  </a:cubicBezTo>
                  <a:cubicBezTo>
                    <a:pt x="7944" y="11211"/>
                    <a:pt x="10957" y="10823"/>
                    <a:pt x="13605" y="9842"/>
                  </a:cubicBezTo>
                  <a:cubicBezTo>
                    <a:pt x="15613" y="9111"/>
                    <a:pt x="17485" y="8061"/>
                    <a:pt x="18991" y="6509"/>
                  </a:cubicBezTo>
                  <a:cubicBezTo>
                    <a:pt x="20635" y="4797"/>
                    <a:pt x="21342" y="2629"/>
                    <a:pt x="22096" y="415"/>
                  </a:cubicBezTo>
                  <a:cubicBezTo>
                    <a:pt x="22179" y="166"/>
                    <a:pt x="21960" y="1"/>
                    <a:pt x="21744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18;p24">
              <a:extLst>
                <a:ext uri="{FF2B5EF4-FFF2-40B4-BE49-F238E27FC236}">
                  <a16:creationId xmlns:a16="http://schemas.microsoft.com/office/drawing/2014/main" xmlns="" id="{F581AB60-EEF1-D45D-DB41-8A09113854DB}"/>
                </a:ext>
              </a:extLst>
            </p:cNvPr>
            <p:cNvSpPr/>
            <p:nvPr/>
          </p:nvSpPr>
          <p:spPr>
            <a:xfrm>
              <a:off x="3130617" y="4634205"/>
              <a:ext cx="77111" cy="212906"/>
            </a:xfrm>
            <a:custGeom>
              <a:avLst/>
              <a:gdLst/>
              <a:ahLst/>
              <a:cxnLst/>
              <a:rect l="l" t="t" r="r" b="b"/>
              <a:pathLst>
                <a:path w="2247" h="6204" extrusionOk="0">
                  <a:moveTo>
                    <a:pt x="1825" y="1"/>
                  </a:moveTo>
                  <a:cubicBezTo>
                    <a:pt x="1686" y="1"/>
                    <a:pt x="1548" y="76"/>
                    <a:pt x="1493" y="249"/>
                  </a:cubicBezTo>
                  <a:cubicBezTo>
                    <a:pt x="991" y="2075"/>
                    <a:pt x="375" y="3901"/>
                    <a:pt x="55" y="5773"/>
                  </a:cubicBezTo>
                  <a:cubicBezTo>
                    <a:pt x="1" y="6033"/>
                    <a:pt x="218" y="6203"/>
                    <a:pt x="420" y="6203"/>
                  </a:cubicBezTo>
                  <a:cubicBezTo>
                    <a:pt x="554" y="6203"/>
                    <a:pt x="681" y="6128"/>
                    <a:pt x="717" y="5955"/>
                  </a:cubicBezTo>
                  <a:cubicBezTo>
                    <a:pt x="1060" y="4083"/>
                    <a:pt x="1653" y="2280"/>
                    <a:pt x="2178" y="431"/>
                  </a:cubicBezTo>
                  <a:cubicBezTo>
                    <a:pt x="2247" y="171"/>
                    <a:pt x="2035" y="1"/>
                    <a:pt x="1825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19;p24">
              <a:extLst>
                <a:ext uri="{FF2B5EF4-FFF2-40B4-BE49-F238E27FC236}">
                  <a16:creationId xmlns:a16="http://schemas.microsoft.com/office/drawing/2014/main" xmlns="" id="{8C79656E-20D4-E286-9152-4E26BE48EB23}"/>
                </a:ext>
              </a:extLst>
            </p:cNvPr>
            <p:cNvSpPr/>
            <p:nvPr/>
          </p:nvSpPr>
          <p:spPr>
            <a:xfrm>
              <a:off x="3049249" y="4854940"/>
              <a:ext cx="353779" cy="82396"/>
            </a:xfrm>
            <a:custGeom>
              <a:avLst/>
              <a:gdLst/>
              <a:ahLst/>
              <a:cxnLst/>
              <a:rect l="l" t="t" r="r" b="b"/>
              <a:pathLst>
                <a:path w="10309" h="2401" extrusionOk="0">
                  <a:moveTo>
                    <a:pt x="455" y="0"/>
                  </a:moveTo>
                  <a:cubicBezTo>
                    <a:pt x="180" y="0"/>
                    <a:pt x="0" y="440"/>
                    <a:pt x="281" y="664"/>
                  </a:cubicBezTo>
                  <a:cubicBezTo>
                    <a:pt x="1752" y="1793"/>
                    <a:pt x="3722" y="2400"/>
                    <a:pt x="5665" y="2400"/>
                  </a:cubicBezTo>
                  <a:cubicBezTo>
                    <a:pt x="7220" y="2400"/>
                    <a:pt x="8756" y="2011"/>
                    <a:pt x="10004" y="1189"/>
                  </a:cubicBezTo>
                  <a:cubicBezTo>
                    <a:pt x="10308" y="981"/>
                    <a:pt x="10123" y="535"/>
                    <a:pt x="9842" y="535"/>
                  </a:cubicBezTo>
                  <a:cubicBezTo>
                    <a:pt x="9785" y="535"/>
                    <a:pt x="9724" y="554"/>
                    <a:pt x="9662" y="596"/>
                  </a:cubicBezTo>
                  <a:cubicBezTo>
                    <a:pt x="8511" y="1347"/>
                    <a:pt x="7105" y="1698"/>
                    <a:pt x="5684" y="1698"/>
                  </a:cubicBezTo>
                  <a:cubicBezTo>
                    <a:pt x="3864" y="1698"/>
                    <a:pt x="2017" y="1122"/>
                    <a:pt x="646" y="71"/>
                  </a:cubicBezTo>
                  <a:cubicBezTo>
                    <a:pt x="580" y="22"/>
                    <a:pt x="515" y="0"/>
                    <a:pt x="45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20;p24">
              <a:extLst>
                <a:ext uri="{FF2B5EF4-FFF2-40B4-BE49-F238E27FC236}">
                  <a16:creationId xmlns:a16="http://schemas.microsoft.com/office/drawing/2014/main" xmlns="" id="{55217137-4298-0F74-F844-F6F08B3F4B10}"/>
                </a:ext>
              </a:extLst>
            </p:cNvPr>
            <p:cNvSpPr/>
            <p:nvPr/>
          </p:nvSpPr>
          <p:spPr>
            <a:xfrm>
              <a:off x="2772163" y="4791897"/>
              <a:ext cx="103330" cy="197875"/>
            </a:xfrm>
            <a:custGeom>
              <a:avLst/>
              <a:gdLst/>
              <a:ahLst/>
              <a:cxnLst/>
              <a:rect l="l" t="t" r="r" b="b"/>
              <a:pathLst>
                <a:path w="3011" h="5766" extrusionOk="0">
                  <a:moveTo>
                    <a:pt x="2475" y="0"/>
                  </a:moveTo>
                  <a:cubicBezTo>
                    <a:pt x="2402" y="0"/>
                    <a:pt x="2327" y="25"/>
                    <a:pt x="2260" y="82"/>
                  </a:cubicBezTo>
                  <a:cubicBezTo>
                    <a:pt x="663" y="1429"/>
                    <a:pt x="1" y="3392"/>
                    <a:pt x="69" y="5423"/>
                  </a:cubicBezTo>
                  <a:cubicBezTo>
                    <a:pt x="81" y="5651"/>
                    <a:pt x="258" y="5765"/>
                    <a:pt x="429" y="5765"/>
                  </a:cubicBezTo>
                  <a:cubicBezTo>
                    <a:pt x="600" y="5765"/>
                    <a:pt x="765" y="5651"/>
                    <a:pt x="754" y="5423"/>
                  </a:cubicBezTo>
                  <a:cubicBezTo>
                    <a:pt x="686" y="3551"/>
                    <a:pt x="1279" y="1817"/>
                    <a:pt x="2740" y="584"/>
                  </a:cubicBezTo>
                  <a:cubicBezTo>
                    <a:pt x="3011" y="349"/>
                    <a:pt x="2753" y="0"/>
                    <a:pt x="247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521;p24">
              <a:extLst>
                <a:ext uri="{FF2B5EF4-FFF2-40B4-BE49-F238E27FC236}">
                  <a16:creationId xmlns:a16="http://schemas.microsoft.com/office/drawing/2014/main" xmlns="" id="{EC93F00A-9D07-51A6-B501-2444BB1A7BA3}"/>
                </a:ext>
              </a:extLst>
            </p:cNvPr>
            <p:cNvSpPr/>
            <p:nvPr/>
          </p:nvSpPr>
          <p:spPr>
            <a:xfrm>
              <a:off x="1948662" y="3949898"/>
              <a:ext cx="168671" cy="171485"/>
            </a:xfrm>
            <a:custGeom>
              <a:avLst/>
              <a:gdLst/>
              <a:ahLst/>
              <a:cxnLst/>
              <a:rect l="l" t="t" r="r" b="b"/>
              <a:pathLst>
                <a:path w="4915" h="4997" extrusionOk="0">
                  <a:moveTo>
                    <a:pt x="2355" y="0"/>
                  </a:moveTo>
                  <a:cubicBezTo>
                    <a:pt x="1847" y="0"/>
                    <a:pt x="1347" y="292"/>
                    <a:pt x="989" y="978"/>
                  </a:cubicBezTo>
                  <a:cubicBezTo>
                    <a:pt x="0" y="2910"/>
                    <a:pt x="2837" y="4997"/>
                    <a:pt x="4668" y="4997"/>
                  </a:cubicBezTo>
                  <a:cubicBezTo>
                    <a:pt x="4697" y="4997"/>
                    <a:pt x="4726" y="4996"/>
                    <a:pt x="4755" y="4995"/>
                  </a:cubicBezTo>
                  <a:lnTo>
                    <a:pt x="4778" y="4904"/>
                  </a:lnTo>
                  <a:cubicBezTo>
                    <a:pt x="4915" y="3694"/>
                    <a:pt x="4641" y="2279"/>
                    <a:pt x="4070" y="1252"/>
                  </a:cubicBezTo>
                  <a:cubicBezTo>
                    <a:pt x="3684" y="491"/>
                    <a:pt x="3013" y="0"/>
                    <a:pt x="235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522;p24">
              <a:extLst>
                <a:ext uri="{FF2B5EF4-FFF2-40B4-BE49-F238E27FC236}">
                  <a16:creationId xmlns:a16="http://schemas.microsoft.com/office/drawing/2014/main" xmlns="" id="{BF2052A8-3AAC-3093-8EB3-09042A3CC395}"/>
                </a:ext>
              </a:extLst>
            </p:cNvPr>
            <p:cNvSpPr/>
            <p:nvPr/>
          </p:nvSpPr>
          <p:spPr>
            <a:xfrm>
              <a:off x="2124715" y="3881810"/>
              <a:ext cx="206488" cy="183118"/>
            </a:xfrm>
            <a:custGeom>
              <a:avLst/>
              <a:gdLst/>
              <a:ahLst/>
              <a:cxnLst/>
              <a:rect l="l" t="t" r="r" b="b"/>
              <a:pathLst>
                <a:path w="6017" h="5336" extrusionOk="0">
                  <a:moveTo>
                    <a:pt x="2142" y="0"/>
                  </a:moveTo>
                  <a:cubicBezTo>
                    <a:pt x="0" y="0"/>
                    <a:pt x="351" y="3871"/>
                    <a:pt x="721" y="5267"/>
                  </a:cubicBezTo>
                  <a:lnTo>
                    <a:pt x="789" y="5336"/>
                  </a:lnTo>
                  <a:cubicBezTo>
                    <a:pt x="1862" y="4834"/>
                    <a:pt x="6016" y="1181"/>
                    <a:pt x="2958" y="154"/>
                  </a:cubicBezTo>
                  <a:cubicBezTo>
                    <a:pt x="2652" y="49"/>
                    <a:pt x="2382" y="0"/>
                    <a:pt x="214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23;p24">
              <a:extLst>
                <a:ext uri="{FF2B5EF4-FFF2-40B4-BE49-F238E27FC236}">
                  <a16:creationId xmlns:a16="http://schemas.microsoft.com/office/drawing/2014/main" xmlns="" id="{9DE0D322-04B5-972F-59BF-88B0ABA02027}"/>
                </a:ext>
              </a:extLst>
            </p:cNvPr>
            <p:cNvSpPr/>
            <p:nvPr/>
          </p:nvSpPr>
          <p:spPr>
            <a:xfrm>
              <a:off x="2143178" y="4108689"/>
              <a:ext cx="232982" cy="169391"/>
            </a:xfrm>
            <a:custGeom>
              <a:avLst/>
              <a:gdLst/>
              <a:ahLst/>
              <a:cxnLst/>
              <a:rect l="l" t="t" r="r" b="b"/>
              <a:pathLst>
                <a:path w="6789" h="4936" extrusionOk="0">
                  <a:moveTo>
                    <a:pt x="4882" y="0"/>
                  </a:moveTo>
                  <a:cubicBezTo>
                    <a:pt x="4845" y="0"/>
                    <a:pt x="4808" y="1"/>
                    <a:pt x="4771" y="3"/>
                  </a:cubicBezTo>
                  <a:cubicBezTo>
                    <a:pt x="3401" y="49"/>
                    <a:pt x="2374" y="1829"/>
                    <a:pt x="1666" y="2810"/>
                  </a:cubicBezTo>
                  <a:cubicBezTo>
                    <a:pt x="1233" y="3427"/>
                    <a:pt x="845" y="4271"/>
                    <a:pt x="69" y="4408"/>
                  </a:cubicBezTo>
                  <a:lnTo>
                    <a:pt x="0" y="4591"/>
                  </a:lnTo>
                  <a:cubicBezTo>
                    <a:pt x="550" y="4802"/>
                    <a:pt x="1042" y="4936"/>
                    <a:pt x="1620" y="4936"/>
                  </a:cubicBezTo>
                  <a:cubicBezTo>
                    <a:pt x="1665" y="4936"/>
                    <a:pt x="1711" y="4935"/>
                    <a:pt x="1758" y="4933"/>
                  </a:cubicBezTo>
                  <a:cubicBezTo>
                    <a:pt x="3036" y="4842"/>
                    <a:pt x="4519" y="4248"/>
                    <a:pt x="5432" y="3313"/>
                  </a:cubicBezTo>
                  <a:cubicBezTo>
                    <a:pt x="6440" y="2327"/>
                    <a:pt x="6789" y="0"/>
                    <a:pt x="488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24;p24">
              <a:extLst>
                <a:ext uri="{FF2B5EF4-FFF2-40B4-BE49-F238E27FC236}">
                  <a16:creationId xmlns:a16="http://schemas.microsoft.com/office/drawing/2014/main" xmlns="" id="{03B5D107-179E-6BCF-A5EA-D743A73AB5A4}"/>
                </a:ext>
              </a:extLst>
            </p:cNvPr>
            <p:cNvSpPr/>
            <p:nvPr/>
          </p:nvSpPr>
          <p:spPr>
            <a:xfrm>
              <a:off x="1825322" y="3950172"/>
              <a:ext cx="383567" cy="550556"/>
            </a:xfrm>
            <a:custGeom>
              <a:avLst/>
              <a:gdLst/>
              <a:ahLst/>
              <a:cxnLst/>
              <a:rect l="l" t="t" r="r" b="b"/>
              <a:pathLst>
                <a:path w="11177" h="16043" extrusionOk="0">
                  <a:moveTo>
                    <a:pt x="10709" y="0"/>
                  </a:moveTo>
                  <a:cubicBezTo>
                    <a:pt x="10603" y="0"/>
                    <a:pt x="10497" y="50"/>
                    <a:pt x="10426" y="171"/>
                  </a:cubicBezTo>
                  <a:cubicBezTo>
                    <a:pt x="8760" y="2978"/>
                    <a:pt x="8554" y="6174"/>
                    <a:pt x="7573" y="9233"/>
                  </a:cubicBezTo>
                  <a:cubicBezTo>
                    <a:pt x="6546" y="12451"/>
                    <a:pt x="3715" y="14802"/>
                    <a:pt x="429" y="15373"/>
                  </a:cubicBezTo>
                  <a:cubicBezTo>
                    <a:pt x="1" y="15437"/>
                    <a:pt x="155" y="16043"/>
                    <a:pt x="533" y="16043"/>
                  </a:cubicBezTo>
                  <a:cubicBezTo>
                    <a:pt x="558" y="16043"/>
                    <a:pt x="584" y="16040"/>
                    <a:pt x="611" y="16034"/>
                  </a:cubicBezTo>
                  <a:cubicBezTo>
                    <a:pt x="3556" y="15532"/>
                    <a:pt x="6044" y="13683"/>
                    <a:pt x="7527" y="11104"/>
                  </a:cubicBezTo>
                  <a:cubicBezTo>
                    <a:pt x="9399" y="7840"/>
                    <a:pt x="9057" y="3800"/>
                    <a:pt x="11020" y="513"/>
                  </a:cubicBezTo>
                  <a:cubicBezTo>
                    <a:pt x="11177" y="246"/>
                    <a:pt x="10944" y="0"/>
                    <a:pt x="10709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25;p24">
              <a:extLst>
                <a:ext uri="{FF2B5EF4-FFF2-40B4-BE49-F238E27FC236}">
                  <a16:creationId xmlns:a16="http://schemas.microsoft.com/office/drawing/2014/main" xmlns="" id="{861283D2-1505-CFBA-E777-ADC13F9316EC}"/>
                </a:ext>
              </a:extLst>
            </p:cNvPr>
            <p:cNvSpPr/>
            <p:nvPr/>
          </p:nvSpPr>
          <p:spPr>
            <a:xfrm>
              <a:off x="2089744" y="4173138"/>
              <a:ext cx="205939" cy="101786"/>
            </a:xfrm>
            <a:custGeom>
              <a:avLst/>
              <a:gdLst/>
              <a:ahLst/>
              <a:cxnLst/>
              <a:rect l="l" t="t" r="r" b="b"/>
              <a:pathLst>
                <a:path w="6001" h="2966" extrusionOk="0">
                  <a:moveTo>
                    <a:pt x="5521" y="0"/>
                  </a:moveTo>
                  <a:cubicBezTo>
                    <a:pt x="5415" y="0"/>
                    <a:pt x="5308" y="46"/>
                    <a:pt x="5232" y="156"/>
                  </a:cubicBezTo>
                  <a:cubicBezTo>
                    <a:pt x="4624" y="1077"/>
                    <a:pt x="2933" y="2279"/>
                    <a:pt x="1571" y="2279"/>
                  </a:cubicBezTo>
                  <a:cubicBezTo>
                    <a:pt x="1244" y="2279"/>
                    <a:pt x="936" y="2210"/>
                    <a:pt x="667" y="2051"/>
                  </a:cubicBezTo>
                  <a:cubicBezTo>
                    <a:pt x="603" y="2010"/>
                    <a:pt x="541" y="1992"/>
                    <a:pt x="482" y="1992"/>
                  </a:cubicBezTo>
                  <a:cubicBezTo>
                    <a:pt x="186" y="1992"/>
                    <a:pt x="0" y="2454"/>
                    <a:pt x="324" y="2644"/>
                  </a:cubicBezTo>
                  <a:cubicBezTo>
                    <a:pt x="695" y="2869"/>
                    <a:pt x="1114" y="2966"/>
                    <a:pt x="1554" y="2966"/>
                  </a:cubicBezTo>
                  <a:cubicBezTo>
                    <a:pt x="3174" y="2966"/>
                    <a:pt x="5071" y="1648"/>
                    <a:pt x="5825" y="499"/>
                  </a:cubicBezTo>
                  <a:cubicBezTo>
                    <a:pt x="6001" y="244"/>
                    <a:pt x="5765" y="0"/>
                    <a:pt x="552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26;p24">
              <a:extLst>
                <a:ext uri="{FF2B5EF4-FFF2-40B4-BE49-F238E27FC236}">
                  <a16:creationId xmlns:a16="http://schemas.microsoft.com/office/drawing/2014/main" xmlns="" id="{C7E93C27-7161-05F2-B6DA-D15F96C438BE}"/>
                </a:ext>
              </a:extLst>
            </p:cNvPr>
            <p:cNvSpPr/>
            <p:nvPr/>
          </p:nvSpPr>
          <p:spPr>
            <a:xfrm>
              <a:off x="2024745" y="4029722"/>
              <a:ext cx="121964" cy="108512"/>
            </a:xfrm>
            <a:custGeom>
              <a:avLst/>
              <a:gdLst/>
              <a:ahLst/>
              <a:cxnLst/>
              <a:rect l="l" t="t" r="r" b="b"/>
              <a:pathLst>
                <a:path w="3554" h="3162" extrusionOk="0">
                  <a:moveTo>
                    <a:pt x="465" y="0"/>
                  </a:moveTo>
                  <a:cubicBezTo>
                    <a:pt x="237" y="0"/>
                    <a:pt x="0" y="257"/>
                    <a:pt x="141" y="524"/>
                  </a:cubicBezTo>
                  <a:cubicBezTo>
                    <a:pt x="735" y="1688"/>
                    <a:pt x="1648" y="2806"/>
                    <a:pt x="2972" y="3148"/>
                  </a:cubicBezTo>
                  <a:cubicBezTo>
                    <a:pt x="3006" y="3157"/>
                    <a:pt x="3039" y="3162"/>
                    <a:pt x="3069" y="3162"/>
                  </a:cubicBezTo>
                  <a:cubicBezTo>
                    <a:pt x="3430" y="3162"/>
                    <a:pt x="3554" y="2592"/>
                    <a:pt x="3154" y="2486"/>
                  </a:cubicBezTo>
                  <a:cubicBezTo>
                    <a:pt x="2013" y="2190"/>
                    <a:pt x="1260" y="1163"/>
                    <a:pt x="735" y="181"/>
                  </a:cubicBezTo>
                  <a:cubicBezTo>
                    <a:pt x="671" y="53"/>
                    <a:pt x="569" y="0"/>
                    <a:pt x="46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27;p24">
              <a:extLst>
                <a:ext uri="{FF2B5EF4-FFF2-40B4-BE49-F238E27FC236}">
                  <a16:creationId xmlns:a16="http://schemas.microsoft.com/office/drawing/2014/main" xmlns="" id="{6B71CEBE-B79D-CA2E-9AC8-925242D8C277}"/>
                </a:ext>
              </a:extLst>
            </p:cNvPr>
            <p:cNvSpPr/>
            <p:nvPr/>
          </p:nvSpPr>
          <p:spPr>
            <a:xfrm>
              <a:off x="977558" y="3115518"/>
              <a:ext cx="806084" cy="1268203"/>
            </a:xfrm>
            <a:custGeom>
              <a:avLst/>
              <a:gdLst/>
              <a:ahLst/>
              <a:cxnLst/>
              <a:rect l="l" t="t" r="r" b="b"/>
              <a:pathLst>
                <a:path w="23489" h="36955" extrusionOk="0">
                  <a:moveTo>
                    <a:pt x="17622" y="1"/>
                  </a:moveTo>
                  <a:lnTo>
                    <a:pt x="17622" y="1"/>
                  </a:lnTo>
                  <a:cubicBezTo>
                    <a:pt x="15180" y="2329"/>
                    <a:pt x="13103" y="5022"/>
                    <a:pt x="10660" y="7350"/>
                  </a:cubicBezTo>
                  <a:cubicBezTo>
                    <a:pt x="7602" y="10158"/>
                    <a:pt x="4406" y="13353"/>
                    <a:pt x="2580" y="17256"/>
                  </a:cubicBezTo>
                  <a:cubicBezTo>
                    <a:pt x="1" y="22894"/>
                    <a:pt x="868" y="31088"/>
                    <a:pt x="1850" y="36955"/>
                  </a:cubicBezTo>
                  <a:cubicBezTo>
                    <a:pt x="17508" y="32686"/>
                    <a:pt x="23488" y="13467"/>
                    <a:pt x="17622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28;p24">
              <a:extLst>
                <a:ext uri="{FF2B5EF4-FFF2-40B4-BE49-F238E27FC236}">
                  <a16:creationId xmlns:a16="http://schemas.microsoft.com/office/drawing/2014/main" xmlns="" id="{2A9C8C40-321F-DA28-569D-EED75277D1F5}"/>
                </a:ext>
              </a:extLst>
            </p:cNvPr>
            <p:cNvSpPr/>
            <p:nvPr/>
          </p:nvSpPr>
          <p:spPr>
            <a:xfrm>
              <a:off x="1045131" y="3326953"/>
              <a:ext cx="501688" cy="1055366"/>
            </a:xfrm>
            <a:custGeom>
              <a:avLst/>
              <a:gdLst/>
              <a:ahLst/>
              <a:cxnLst/>
              <a:rect l="l" t="t" r="r" b="b"/>
              <a:pathLst>
                <a:path w="14619" h="30753" extrusionOk="0">
                  <a:moveTo>
                    <a:pt x="14189" y="0"/>
                  </a:moveTo>
                  <a:cubicBezTo>
                    <a:pt x="14051" y="0"/>
                    <a:pt x="13912" y="70"/>
                    <a:pt x="13850" y="231"/>
                  </a:cubicBezTo>
                  <a:cubicBezTo>
                    <a:pt x="11955" y="5686"/>
                    <a:pt x="9079" y="10685"/>
                    <a:pt x="6934" y="16003"/>
                  </a:cubicBezTo>
                  <a:cubicBezTo>
                    <a:pt x="4994" y="20887"/>
                    <a:pt x="3350" y="26000"/>
                    <a:pt x="178" y="30269"/>
                  </a:cubicBezTo>
                  <a:cubicBezTo>
                    <a:pt x="0" y="30511"/>
                    <a:pt x="245" y="30753"/>
                    <a:pt x="500" y="30753"/>
                  </a:cubicBezTo>
                  <a:cubicBezTo>
                    <a:pt x="606" y="30753"/>
                    <a:pt x="714" y="30711"/>
                    <a:pt x="794" y="30611"/>
                  </a:cubicBezTo>
                  <a:cubicBezTo>
                    <a:pt x="3807" y="26548"/>
                    <a:pt x="5473" y="21663"/>
                    <a:pt x="7299" y="17007"/>
                  </a:cubicBezTo>
                  <a:cubicBezTo>
                    <a:pt x="9490" y="11369"/>
                    <a:pt x="12526" y="6119"/>
                    <a:pt x="14535" y="436"/>
                  </a:cubicBezTo>
                  <a:cubicBezTo>
                    <a:pt x="14618" y="171"/>
                    <a:pt x="14405" y="0"/>
                    <a:pt x="1418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29;p24">
              <a:extLst>
                <a:ext uri="{FF2B5EF4-FFF2-40B4-BE49-F238E27FC236}">
                  <a16:creationId xmlns:a16="http://schemas.microsoft.com/office/drawing/2014/main" xmlns="" id="{D89E644F-E6AC-6D65-4029-2C2A8AFDE3EF}"/>
                </a:ext>
              </a:extLst>
            </p:cNvPr>
            <p:cNvSpPr/>
            <p:nvPr/>
          </p:nvSpPr>
          <p:spPr>
            <a:xfrm>
              <a:off x="1121695" y="4254473"/>
              <a:ext cx="14928" cy="13350"/>
            </a:xfrm>
            <a:custGeom>
              <a:avLst/>
              <a:gdLst/>
              <a:ahLst/>
              <a:cxnLst/>
              <a:rect l="l" t="t" r="r" b="b"/>
              <a:pathLst>
                <a:path w="435" h="389" extrusionOk="0">
                  <a:moveTo>
                    <a:pt x="343" y="0"/>
                  </a:moveTo>
                  <a:cubicBezTo>
                    <a:pt x="229" y="46"/>
                    <a:pt x="115" y="92"/>
                    <a:pt x="1" y="137"/>
                  </a:cubicBezTo>
                  <a:cubicBezTo>
                    <a:pt x="138" y="206"/>
                    <a:pt x="275" y="297"/>
                    <a:pt x="435" y="388"/>
                  </a:cubicBezTo>
                  <a:cubicBezTo>
                    <a:pt x="389" y="251"/>
                    <a:pt x="366" y="137"/>
                    <a:pt x="34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30;p24">
              <a:extLst>
                <a:ext uri="{FF2B5EF4-FFF2-40B4-BE49-F238E27FC236}">
                  <a16:creationId xmlns:a16="http://schemas.microsoft.com/office/drawing/2014/main" xmlns="" id="{7DB3E4F4-E35F-380A-A69E-3B16E8C21ED8}"/>
                </a:ext>
              </a:extLst>
            </p:cNvPr>
            <p:cNvSpPr/>
            <p:nvPr/>
          </p:nvSpPr>
          <p:spPr>
            <a:xfrm>
              <a:off x="1065001" y="4065791"/>
              <a:ext cx="243826" cy="216749"/>
            </a:xfrm>
            <a:custGeom>
              <a:avLst/>
              <a:gdLst/>
              <a:ahLst/>
              <a:cxnLst/>
              <a:rect l="l" t="t" r="r" b="b"/>
              <a:pathLst>
                <a:path w="7105" h="6316" extrusionOk="0">
                  <a:moveTo>
                    <a:pt x="434" y="1"/>
                  </a:moveTo>
                  <a:cubicBezTo>
                    <a:pt x="226" y="1"/>
                    <a:pt x="0" y="171"/>
                    <a:pt x="55" y="431"/>
                  </a:cubicBezTo>
                  <a:cubicBezTo>
                    <a:pt x="443" y="2326"/>
                    <a:pt x="1014" y="4175"/>
                    <a:pt x="1402" y="6069"/>
                  </a:cubicBezTo>
                  <a:cubicBezTo>
                    <a:pt x="1439" y="6200"/>
                    <a:pt x="1599" y="6315"/>
                    <a:pt x="1743" y="6315"/>
                  </a:cubicBezTo>
                  <a:cubicBezTo>
                    <a:pt x="1775" y="6315"/>
                    <a:pt x="1806" y="6310"/>
                    <a:pt x="1835" y="6297"/>
                  </a:cubicBezTo>
                  <a:cubicBezTo>
                    <a:pt x="3547" y="5590"/>
                    <a:pt x="5602" y="5635"/>
                    <a:pt x="6880" y="4129"/>
                  </a:cubicBezTo>
                  <a:cubicBezTo>
                    <a:pt x="7105" y="3870"/>
                    <a:pt x="6871" y="3532"/>
                    <a:pt x="6626" y="3532"/>
                  </a:cubicBezTo>
                  <a:cubicBezTo>
                    <a:pt x="6547" y="3532"/>
                    <a:pt x="6467" y="3566"/>
                    <a:pt x="6401" y="3650"/>
                  </a:cubicBezTo>
                  <a:cubicBezTo>
                    <a:pt x="5282" y="4928"/>
                    <a:pt x="3502" y="4973"/>
                    <a:pt x="1995" y="5498"/>
                  </a:cubicBezTo>
                  <a:cubicBezTo>
                    <a:pt x="2018" y="5635"/>
                    <a:pt x="2041" y="5749"/>
                    <a:pt x="2087" y="5886"/>
                  </a:cubicBezTo>
                  <a:cubicBezTo>
                    <a:pt x="1927" y="5795"/>
                    <a:pt x="1790" y="5704"/>
                    <a:pt x="1653" y="5635"/>
                  </a:cubicBezTo>
                  <a:cubicBezTo>
                    <a:pt x="1767" y="5590"/>
                    <a:pt x="1881" y="5544"/>
                    <a:pt x="1995" y="5498"/>
                  </a:cubicBezTo>
                  <a:cubicBezTo>
                    <a:pt x="1607" y="3741"/>
                    <a:pt x="1082" y="2006"/>
                    <a:pt x="740" y="249"/>
                  </a:cubicBezTo>
                  <a:cubicBezTo>
                    <a:pt x="703" y="76"/>
                    <a:pt x="572" y="1"/>
                    <a:pt x="434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31;p24">
              <a:extLst>
                <a:ext uri="{FF2B5EF4-FFF2-40B4-BE49-F238E27FC236}">
                  <a16:creationId xmlns:a16="http://schemas.microsoft.com/office/drawing/2014/main" xmlns="" id="{33D16B95-8C8E-6409-A373-BC18FCE36806}"/>
                </a:ext>
              </a:extLst>
            </p:cNvPr>
            <p:cNvSpPr/>
            <p:nvPr/>
          </p:nvSpPr>
          <p:spPr>
            <a:xfrm>
              <a:off x="1176535" y="4133054"/>
              <a:ext cx="14928" cy="15683"/>
            </a:xfrm>
            <a:custGeom>
              <a:avLst/>
              <a:gdLst/>
              <a:ahLst/>
              <a:cxnLst/>
              <a:rect l="l" t="t" r="r" b="b"/>
              <a:pathLst>
                <a:path w="435" h="457" extrusionOk="0">
                  <a:moveTo>
                    <a:pt x="411" y="0"/>
                  </a:moveTo>
                  <a:cubicBezTo>
                    <a:pt x="275" y="46"/>
                    <a:pt x="138" y="92"/>
                    <a:pt x="1" y="115"/>
                  </a:cubicBezTo>
                  <a:cubicBezTo>
                    <a:pt x="138" y="229"/>
                    <a:pt x="275" y="343"/>
                    <a:pt x="434" y="457"/>
                  </a:cubicBezTo>
                  <a:cubicBezTo>
                    <a:pt x="411" y="320"/>
                    <a:pt x="411" y="160"/>
                    <a:pt x="411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32;p24">
              <a:extLst>
                <a:ext uri="{FF2B5EF4-FFF2-40B4-BE49-F238E27FC236}">
                  <a16:creationId xmlns:a16="http://schemas.microsoft.com/office/drawing/2014/main" xmlns="" id="{A458E0D1-AA18-7D30-A378-3716FE60D3D1}"/>
                </a:ext>
              </a:extLst>
            </p:cNvPr>
            <p:cNvSpPr/>
            <p:nvPr/>
          </p:nvSpPr>
          <p:spPr>
            <a:xfrm>
              <a:off x="1118881" y="3855866"/>
              <a:ext cx="283154" cy="304911"/>
            </a:xfrm>
            <a:custGeom>
              <a:avLst/>
              <a:gdLst/>
              <a:ahLst/>
              <a:cxnLst/>
              <a:rect l="l" t="t" r="r" b="b"/>
              <a:pathLst>
                <a:path w="8251" h="8885" extrusionOk="0">
                  <a:moveTo>
                    <a:pt x="414" y="0"/>
                  </a:moveTo>
                  <a:cubicBezTo>
                    <a:pt x="207" y="0"/>
                    <a:pt x="1" y="170"/>
                    <a:pt x="83" y="431"/>
                  </a:cubicBezTo>
                  <a:cubicBezTo>
                    <a:pt x="927" y="3056"/>
                    <a:pt x="1270" y="5795"/>
                    <a:pt x="1407" y="8534"/>
                  </a:cubicBezTo>
                  <a:cubicBezTo>
                    <a:pt x="1427" y="8736"/>
                    <a:pt x="1590" y="8884"/>
                    <a:pt x="1785" y="8884"/>
                  </a:cubicBezTo>
                  <a:cubicBezTo>
                    <a:pt x="1811" y="8884"/>
                    <a:pt x="1837" y="8882"/>
                    <a:pt x="1863" y="8876"/>
                  </a:cubicBezTo>
                  <a:cubicBezTo>
                    <a:pt x="4077" y="8329"/>
                    <a:pt x="6337" y="7164"/>
                    <a:pt x="8003" y="5612"/>
                  </a:cubicBezTo>
                  <a:cubicBezTo>
                    <a:pt x="8251" y="5365"/>
                    <a:pt x="8019" y="5008"/>
                    <a:pt x="7743" y="5008"/>
                  </a:cubicBezTo>
                  <a:cubicBezTo>
                    <a:pt x="7662" y="5008"/>
                    <a:pt x="7578" y="5038"/>
                    <a:pt x="7501" y="5110"/>
                  </a:cubicBezTo>
                  <a:cubicBezTo>
                    <a:pt x="6040" y="6503"/>
                    <a:pt x="4054" y="7552"/>
                    <a:pt x="2091" y="8077"/>
                  </a:cubicBezTo>
                  <a:cubicBezTo>
                    <a:pt x="2091" y="8237"/>
                    <a:pt x="2091" y="8397"/>
                    <a:pt x="2114" y="8534"/>
                  </a:cubicBezTo>
                  <a:cubicBezTo>
                    <a:pt x="1955" y="8420"/>
                    <a:pt x="1818" y="8306"/>
                    <a:pt x="1681" y="8192"/>
                  </a:cubicBezTo>
                  <a:cubicBezTo>
                    <a:pt x="1818" y="8169"/>
                    <a:pt x="1955" y="8123"/>
                    <a:pt x="2091" y="8077"/>
                  </a:cubicBezTo>
                  <a:cubicBezTo>
                    <a:pt x="1932" y="5430"/>
                    <a:pt x="1566" y="2782"/>
                    <a:pt x="745" y="248"/>
                  </a:cubicBezTo>
                  <a:cubicBezTo>
                    <a:pt x="690" y="75"/>
                    <a:pt x="552" y="0"/>
                    <a:pt x="41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33;p24">
              <a:extLst>
                <a:ext uri="{FF2B5EF4-FFF2-40B4-BE49-F238E27FC236}">
                  <a16:creationId xmlns:a16="http://schemas.microsoft.com/office/drawing/2014/main" xmlns="" id="{97744A4F-BE1D-E678-E9D7-11074F107D74}"/>
                </a:ext>
              </a:extLst>
            </p:cNvPr>
            <p:cNvSpPr/>
            <p:nvPr/>
          </p:nvSpPr>
          <p:spPr>
            <a:xfrm>
              <a:off x="1202686" y="3704694"/>
              <a:ext cx="309029" cy="225500"/>
            </a:xfrm>
            <a:custGeom>
              <a:avLst/>
              <a:gdLst/>
              <a:ahLst/>
              <a:cxnLst/>
              <a:rect l="l" t="t" r="r" b="b"/>
              <a:pathLst>
                <a:path w="9005" h="6571" extrusionOk="0">
                  <a:moveTo>
                    <a:pt x="429" y="0"/>
                  </a:moveTo>
                  <a:cubicBezTo>
                    <a:pt x="215" y="0"/>
                    <a:pt x="1" y="170"/>
                    <a:pt x="83" y="431"/>
                  </a:cubicBezTo>
                  <a:cubicBezTo>
                    <a:pt x="699" y="2371"/>
                    <a:pt x="1293" y="4334"/>
                    <a:pt x="1795" y="6297"/>
                  </a:cubicBezTo>
                  <a:cubicBezTo>
                    <a:pt x="1841" y="6434"/>
                    <a:pt x="1978" y="6571"/>
                    <a:pt x="2137" y="6571"/>
                  </a:cubicBezTo>
                  <a:cubicBezTo>
                    <a:pt x="4443" y="6297"/>
                    <a:pt x="6999" y="4882"/>
                    <a:pt x="8734" y="3398"/>
                  </a:cubicBezTo>
                  <a:cubicBezTo>
                    <a:pt x="9005" y="3163"/>
                    <a:pt x="8761" y="2814"/>
                    <a:pt x="8478" y="2814"/>
                  </a:cubicBezTo>
                  <a:cubicBezTo>
                    <a:pt x="8404" y="2814"/>
                    <a:pt x="8326" y="2839"/>
                    <a:pt x="8255" y="2896"/>
                  </a:cubicBezTo>
                  <a:cubicBezTo>
                    <a:pt x="6862" y="4083"/>
                    <a:pt x="5082" y="4950"/>
                    <a:pt x="3370" y="5566"/>
                  </a:cubicBezTo>
                  <a:cubicBezTo>
                    <a:pt x="3096" y="5658"/>
                    <a:pt x="2822" y="5726"/>
                    <a:pt x="2525" y="5795"/>
                  </a:cubicBezTo>
                  <a:cubicBezTo>
                    <a:pt x="2520" y="5796"/>
                    <a:pt x="2515" y="5797"/>
                    <a:pt x="2510" y="5797"/>
                  </a:cubicBezTo>
                  <a:cubicBezTo>
                    <a:pt x="2284" y="5797"/>
                    <a:pt x="1999" y="4330"/>
                    <a:pt x="1955" y="4151"/>
                  </a:cubicBezTo>
                  <a:cubicBezTo>
                    <a:pt x="1567" y="2850"/>
                    <a:pt x="1156" y="1549"/>
                    <a:pt x="768" y="248"/>
                  </a:cubicBezTo>
                  <a:cubicBezTo>
                    <a:pt x="713" y="75"/>
                    <a:pt x="571" y="0"/>
                    <a:pt x="42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34;p24">
              <a:extLst>
                <a:ext uri="{FF2B5EF4-FFF2-40B4-BE49-F238E27FC236}">
                  <a16:creationId xmlns:a16="http://schemas.microsoft.com/office/drawing/2014/main" xmlns="" id="{AF4AD5A7-39ED-2715-F918-FDF2405F9A88}"/>
                </a:ext>
              </a:extLst>
            </p:cNvPr>
            <p:cNvSpPr/>
            <p:nvPr/>
          </p:nvSpPr>
          <p:spPr>
            <a:xfrm>
              <a:off x="1356706" y="3727275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343" y="1"/>
                  </a:moveTo>
                  <a:cubicBezTo>
                    <a:pt x="229" y="24"/>
                    <a:pt x="115" y="47"/>
                    <a:pt x="0" y="69"/>
                  </a:cubicBezTo>
                  <a:cubicBezTo>
                    <a:pt x="137" y="161"/>
                    <a:pt x="297" y="252"/>
                    <a:pt x="434" y="321"/>
                  </a:cubicBezTo>
                  <a:cubicBezTo>
                    <a:pt x="411" y="206"/>
                    <a:pt x="366" y="92"/>
                    <a:pt x="34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35;p24">
              <a:extLst>
                <a:ext uri="{FF2B5EF4-FFF2-40B4-BE49-F238E27FC236}">
                  <a16:creationId xmlns:a16="http://schemas.microsoft.com/office/drawing/2014/main" xmlns="" id="{8989D41F-D60B-7B8A-F5F4-0C07CC703A71}"/>
                </a:ext>
              </a:extLst>
            </p:cNvPr>
            <p:cNvSpPr/>
            <p:nvPr/>
          </p:nvSpPr>
          <p:spPr>
            <a:xfrm>
              <a:off x="1295585" y="3544874"/>
              <a:ext cx="244855" cy="208685"/>
            </a:xfrm>
            <a:custGeom>
              <a:avLst/>
              <a:gdLst/>
              <a:ahLst/>
              <a:cxnLst/>
              <a:rect l="l" t="t" r="r" b="b"/>
              <a:pathLst>
                <a:path w="7135" h="6081" extrusionOk="0">
                  <a:moveTo>
                    <a:pt x="417" y="1"/>
                  </a:moveTo>
                  <a:cubicBezTo>
                    <a:pt x="213" y="1"/>
                    <a:pt x="1" y="171"/>
                    <a:pt x="70" y="431"/>
                  </a:cubicBezTo>
                  <a:cubicBezTo>
                    <a:pt x="572" y="2235"/>
                    <a:pt x="1142" y="3992"/>
                    <a:pt x="1530" y="5818"/>
                  </a:cubicBezTo>
                  <a:cubicBezTo>
                    <a:pt x="1568" y="5989"/>
                    <a:pt x="1717" y="6081"/>
                    <a:pt x="1870" y="6081"/>
                  </a:cubicBezTo>
                  <a:cubicBezTo>
                    <a:pt x="1902" y="6081"/>
                    <a:pt x="1933" y="6077"/>
                    <a:pt x="1964" y="6069"/>
                  </a:cubicBezTo>
                  <a:cubicBezTo>
                    <a:pt x="3585" y="5681"/>
                    <a:pt x="5160" y="5202"/>
                    <a:pt x="6735" y="4723"/>
                  </a:cubicBezTo>
                  <a:cubicBezTo>
                    <a:pt x="7134" y="4596"/>
                    <a:pt x="7011" y="4025"/>
                    <a:pt x="6649" y="4025"/>
                  </a:cubicBezTo>
                  <a:cubicBezTo>
                    <a:pt x="6619" y="4025"/>
                    <a:pt x="6586" y="4029"/>
                    <a:pt x="6552" y="4038"/>
                  </a:cubicBezTo>
                  <a:cubicBezTo>
                    <a:pt x="5091" y="4494"/>
                    <a:pt x="3630" y="4951"/>
                    <a:pt x="2124" y="5316"/>
                  </a:cubicBezTo>
                  <a:cubicBezTo>
                    <a:pt x="2147" y="5407"/>
                    <a:pt x="2192" y="5521"/>
                    <a:pt x="2215" y="5636"/>
                  </a:cubicBezTo>
                  <a:cubicBezTo>
                    <a:pt x="2078" y="5567"/>
                    <a:pt x="1918" y="5476"/>
                    <a:pt x="1781" y="5384"/>
                  </a:cubicBezTo>
                  <a:cubicBezTo>
                    <a:pt x="1896" y="5362"/>
                    <a:pt x="2010" y="5339"/>
                    <a:pt x="2124" y="5316"/>
                  </a:cubicBezTo>
                  <a:cubicBezTo>
                    <a:pt x="1736" y="3604"/>
                    <a:pt x="1211" y="1938"/>
                    <a:pt x="731" y="249"/>
                  </a:cubicBezTo>
                  <a:cubicBezTo>
                    <a:pt x="686" y="76"/>
                    <a:pt x="553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36;p24">
              <a:extLst>
                <a:ext uri="{FF2B5EF4-FFF2-40B4-BE49-F238E27FC236}">
                  <a16:creationId xmlns:a16="http://schemas.microsoft.com/office/drawing/2014/main" xmlns="" id="{4139351F-5288-EEDB-705D-EB0C133E0AC8}"/>
                </a:ext>
              </a:extLst>
            </p:cNvPr>
            <p:cNvSpPr/>
            <p:nvPr/>
          </p:nvSpPr>
          <p:spPr>
            <a:xfrm>
              <a:off x="1448336" y="3522052"/>
              <a:ext cx="11805" cy="13350"/>
            </a:xfrm>
            <a:custGeom>
              <a:avLst/>
              <a:gdLst/>
              <a:ahLst/>
              <a:cxnLst/>
              <a:rect l="l" t="t" r="r" b="b"/>
              <a:pathLst>
                <a:path w="344" h="389" extrusionOk="0">
                  <a:moveTo>
                    <a:pt x="275" y="1"/>
                  </a:moveTo>
                  <a:cubicBezTo>
                    <a:pt x="184" y="24"/>
                    <a:pt x="92" y="46"/>
                    <a:pt x="1" y="46"/>
                  </a:cubicBezTo>
                  <a:cubicBezTo>
                    <a:pt x="115" y="161"/>
                    <a:pt x="229" y="275"/>
                    <a:pt x="343" y="389"/>
                  </a:cubicBezTo>
                  <a:cubicBezTo>
                    <a:pt x="321" y="252"/>
                    <a:pt x="298" y="138"/>
                    <a:pt x="27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37;p24">
              <a:extLst>
                <a:ext uri="{FF2B5EF4-FFF2-40B4-BE49-F238E27FC236}">
                  <a16:creationId xmlns:a16="http://schemas.microsoft.com/office/drawing/2014/main" xmlns="" id="{56113D65-1A4D-747F-7599-647180352C8F}"/>
                </a:ext>
              </a:extLst>
            </p:cNvPr>
            <p:cNvSpPr/>
            <p:nvPr/>
          </p:nvSpPr>
          <p:spPr>
            <a:xfrm>
              <a:off x="1399604" y="3390339"/>
              <a:ext cx="215891" cy="157655"/>
            </a:xfrm>
            <a:custGeom>
              <a:avLst/>
              <a:gdLst/>
              <a:ahLst/>
              <a:cxnLst/>
              <a:rect l="l" t="t" r="r" b="b"/>
              <a:pathLst>
                <a:path w="6291" h="4594" extrusionOk="0">
                  <a:moveTo>
                    <a:pt x="417" y="1"/>
                  </a:moveTo>
                  <a:cubicBezTo>
                    <a:pt x="205" y="1"/>
                    <a:pt x="0" y="166"/>
                    <a:pt x="97" y="415"/>
                  </a:cubicBezTo>
                  <a:cubicBezTo>
                    <a:pt x="576" y="1648"/>
                    <a:pt x="919" y="2903"/>
                    <a:pt x="1056" y="4227"/>
                  </a:cubicBezTo>
                  <a:cubicBezTo>
                    <a:pt x="1077" y="4400"/>
                    <a:pt x="1202" y="4594"/>
                    <a:pt x="1390" y="4594"/>
                  </a:cubicBezTo>
                  <a:cubicBezTo>
                    <a:pt x="1400" y="4594"/>
                    <a:pt x="1410" y="4593"/>
                    <a:pt x="1421" y="4592"/>
                  </a:cubicBezTo>
                  <a:cubicBezTo>
                    <a:pt x="3087" y="4364"/>
                    <a:pt x="4365" y="3314"/>
                    <a:pt x="5918" y="2743"/>
                  </a:cubicBezTo>
                  <a:cubicBezTo>
                    <a:pt x="6290" y="2598"/>
                    <a:pt x="6175" y="2040"/>
                    <a:pt x="5843" y="2040"/>
                  </a:cubicBezTo>
                  <a:cubicBezTo>
                    <a:pt x="5809" y="2040"/>
                    <a:pt x="5773" y="2046"/>
                    <a:pt x="5735" y="2058"/>
                  </a:cubicBezTo>
                  <a:cubicBezTo>
                    <a:pt x="4365" y="2583"/>
                    <a:pt x="3156" y="3542"/>
                    <a:pt x="1695" y="3839"/>
                  </a:cubicBezTo>
                  <a:cubicBezTo>
                    <a:pt x="1718" y="3976"/>
                    <a:pt x="1741" y="4090"/>
                    <a:pt x="1763" y="4227"/>
                  </a:cubicBezTo>
                  <a:cubicBezTo>
                    <a:pt x="1649" y="4113"/>
                    <a:pt x="1535" y="3999"/>
                    <a:pt x="1421" y="3884"/>
                  </a:cubicBezTo>
                  <a:cubicBezTo>
                    <a:pt x="1512" y="3884"/>
                    <a:pt x="1604" y="3862"/>
                    <a:pt x="1695" y="3839"/>
                  </a:cubicBezTo>
                  <a:cubicBezTo>
                    <a:pt x="1535" y="2583"/>
                    <a:pt x="1216" y="1396"/>
                    <a:pt x="759" y="232"/>
                  </a:cubicBezTo>
                  <a:cubicBezTo>
                    <a:pt x="696" y="71"/>
                    <a:pt x="555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38;p24">
              <a:extLst>
                <a:ext uri="{FF2B5EF4-FFF2-40B4-BE49-F238E27FC236}">
                  <a16:creationId xmlns:a16="http://schemas.microsoft.com/office/drawing/2014/main" xmlns="" id="{644C0E08-13D4-9108-19FD-6CBC401762B3}"/>
                </a:ext>
              </a:extLst>
            </p:cNvPr>
            <p:cNvSpPr/>
            <p:nvPr/>
          </p:nvSpPr>
          <p:spPr>
            <a:xfrm>
              <a:off x="1513369" y="3610593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39;p24">
              <a:extLst>
                <a:ext uri="{FF2B5EF4-FFF2-40B4-BE49-F238E27FC236}">
                  <a16:creationId xmlns:a16="http://schemas.microsoft.com/office/drawing/2014/main" xmlns="" id="{DBD97F3E-53F4-B3A2-33B8-7EFD7A57C144}"/>
                </a:ext>
              </a:extLst>
            </p:cNvPr>
            <p:cNvSpPr/>
            <p:nvPr/>
          </p:nvSpPr>
          <p:spPr>
            <a:xfrm>
              <a:off x="1538421" y="3559665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3" y="0"/>
                  </a:moveTo>
                  <a:cubicBezTo>
                    <a:pt x="1" y="0"/>
                    <a:pt x="1" y="1050"/>
                    <a:pt x="663" y="1050"/>
                  </a:cubicBezTo>
                  <a:cubicBezTo>
                    <a:pt x="1348" y="1050"/>
                    <a:pt x="1348" y="0"/>
                    <a:pt x="66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40;p24">
              <a:extLst>
                <a:ext uri="{FF2B5EF4-FFF2-40B4-BE49-F238E27FC236}">
                  <a16:creationId xmlns:a16="http://schemas.microsoft.com/office/drawing/2014/main" xmlns="" id="{D5B4A6D4-D743-52E4-1EC0-40D72E02A8A1}"/>
                </a:ext>
              </a:extLst>
            </p:cNvPr>
            <p:cNvSpPr/>
            <p:nvPr/>
          </p:nvSpPr>
          <p:spPr>
            <a:xfrm>
              <a:off x="1563508" y="3605892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41;p24">
              <a:extLst>
                <a:ext uri="{FF2B5EF4-FFF2-40B4-BE49-F238E27FC236}">
                  <a16:creationId xmlns:a16="http://schemas.microsoft.com/office/drawing/2014/main" xmlns="" id="{9B625645-0EBF-CFC8-0C96-3912657C84FF}"/>
                </a:ext>
              </a:extLst>
            </p:cNvPr>
            <p:cNvSpPr/>
            <p:nvPr/>
          </p:nvSpPr>
          <p:spPr>
            <a:xfrm>
              <a:off x="1173412" y="3623119"/>
              <a:ext cx="45471" cy="35278"/>
            </a:xfrm>
            <a:custGeom>
              <a:avLst/>
              <a:gdLst/>
              <a:ahLst/>
              <a:cxnLst/>
              <a:rect l="l" t="t" r="r" b="b"/>
              <a:pathLst>
                <a:path w="1325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42;p24">
              <a:extLst>
                <a:ext uri="{FF2B5EF4-FFF2-40B4-BE49-F238E27FC236}">
                  <a16:creationId xmlns:a16="http://schemas.microsoft.com/office/drawing/2014/main" xmlns="" id="{4BD6CA35-F477-C56E-DB6E-1284D66DBF03}"/>
                </a:ext>
              </a:extLst>
            </p:cNvPr>
            <p:cNvSpPr/>
            <p:nvPr/>
          </p:nvSpPr>
          <p:spPr>
            <a:xfrm>
              <a:off x="1193763" y="3568279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43;p24">
              <a:extLst>
                <a:ext uri="{FF2B5EF4-FFF2-40B4-BE49-F238E27FC236}">
                  <a16:creationId xmlns:a16="http://schemas.microsoft.com/office/drawing/2014/main" xmlns="" id="{90913A1C-A593-C845-82B2-AEA65AE5F514}"/>
                </a:ext>
              </a:extLst>
            </p:cNvPr>
            <p:cNvSpPr/>
            <p:nvPr/>
          </p:nvSpPr>
          <p:spPr>
            <a:xfrm>
              <a:off x="1227464" y="3623119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85" y="0"/>
                  </a:moveTo>
                  <a:cubicBezTo>
                    <a:pt x="0" y="0"/>
                    <a:pt x="0" y="1027"/>
                    <a:pt x="685" y="1027"/>
                  </a:cubicBezTo>
                  <a:cubicBezTo>
                    <a:pt x="1347" y="1027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544;p24">
              <a:extLst>
                <a:ext uri="{FF2B5EF4-FFF2-40B4-BE49-F238E27FC236}">
                  <a16:creationId xmlns:a16="http://schemas.microsoft.com/office/drawing/2014/main" xmlns="" id="{13213FE1-A5A7-D222-7621-57A118B78326}"/>
                </a:ext>
              </a:extLst>
            </p:cNvPr>
            <p:cNvSpPr/>
            <p:nvPr/>
          </p:nvSpPr>
          <p:spPr>
            <a:xfrm>
              <a:off x="1508667" y="3249462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85" y="1"/>
                  </a:moveTo>
                  <a:cubicBezTo>
                    <a:pt x="1" y="1"/>
                    <a:pt x="1" y="1028"/>
                    <a:pt x="685" y="1028"/>
                  </a:cubicBezTo>
                  <a:cubicBezTo>
                    <a:pt x="1347" y="1028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545;p24">
              <a:extLst>
                <a:ext uri="{FF2B5EF4-FFF2-40B4-BE49-F238E27FC236}">
                  <a16:creationId xmlns:a16="http://schemas.microsoft.com/office/drawing/2014/main" xmlns="" id="{C47C1AAB-2C80-9EFE-A457-5D2B7B86C25E}"/>
                </a:ext>
              </a:extLst>
            </p:cNvPr>
            <p:cNvSpPr/>
            <p:nvPr/>
          </p:nvSpPr>
          <p:spPr>
            <a:xfrm>
              <a:off x="1542368" y="3269847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46;p24">
              <a:extLst>
                <a:ext uri="{FF2B5EF4-FFF2-40B4-BE49-F238E27FC236}">
                  <a16:creationId xmlns:a16="http://schemas.microsoft.com/office/drawing/2014/main" xmlns="" id="{3456C811-9BBB-2184-401D-96ED721E0F4C}"/>
                </a:ext>
              </a:extLst>
            </p:cNvPr>
            <p:cNvSpPr/>
            <p:nvPr/>
          </p:nvSpPr>
          <p:spPr>
            <a:xfrm>
              <a:off x="1513369" y="3845570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47;p24">
              <a:extLst>
                <a:ext uri="{FF2B5EF4-FFF2-40B4-BE49-F238E27FC236}">
                  <a16:creationId xmlns:a16="http://schemas.microsoft.com/office/drawing/2014/main" xmlns="" id="{530BE6F1-D908-68DE-39C5-40C45C224C97}"/>
                </a:ext>
              </a:extLst>
            </p:cNvPr>
            <p:cNvSpPr/>
            <p:nvPr/>
          </p:nvSpPr>
          <p:spPr>
            <a:xfrm>
              <a:off x="1534509" y="3799344"/>
              <a:ext cx="45471" cy="35313"/>
            </a:xfrm>
            <a:custGeom>
              <a:avLst/>
              <a:gdLst/>
              <a:ahLst/>
              <a:cxnLst/>
              <a:rect l="l" t="t" r="r" b="b"/>
              <a:pathLst>
                <a:path w="1325" h="1029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25" y="1028"/>
                    <a:pt x="1325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48;p24">
              <a:extLst>
                <a:ext uri="{FF2B5EF4-FFF2-40B4-BE49-F238E27FC236}">
                  <a16:creationId xmlns:a16="http://schemas.microsoft.com/office/drawing/2014/main" xmlns="" id="{D4904F12-257A-B1A4-51C6-4F5D6449D285}"/>
                </a:ext>
              </a:extLst>
            </p:cNvPr>
            <p:cNvSpPr/>
            <p:nvPr/>
          </p:nvSpPr>
          <p:spPr>
            <a:xfrm>
              <a:off x="1055117" y="383695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0"/>
                    <a:pt x="685" y="1050"/>
                  </a:cubicBezTo>
                  <a:cubicBezTo>
                    <a:pt x="1347" y="1050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49;p24">
              <a:extLst>
                <a:ext uri="{FF2B5EF4-FFF2-40B4-BE49-F238E27FC236}">
                  <a16:creationId xmlns:a16="http://schemas.microsoft.com/office/drawing/2014/main" xmlns="" id="{ED965B38-5B1B-C857-3F4F-42C14D8D3FC8}"/>
                </a:ext>
              </a:extLst>
            </p:cNvPr>
            <p:cNvSpPr/>
            <p:nvPr/>
          </p:nvSpPr>
          <p:spPr>
            <a:xfrm>
              <a:off x="1059819" y="3786818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47" y="1028"/>
                    <a:pt x="1347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50;p24">
              <a:extLst>
                <a:ext uri="{FF2B5EF4-FFF2-40B4-BE49-F238E27FC236}">
                  <a16:creationId xmlns:a16="http://schemas.microsoft.com/office/drawing/2014/main" xmlns="" id="{D551214D-6EAE-77EE-24DD-37BEFC4A055E}"/>
                </a:ext>
              </a:extLst>
            </p:cNvPr>
            <p:cNvSpPr/>
            <p:nvPr/>
          </p:nvSpPr>
          <p:spPr>
            <a:xfrm>
              <a:off x="526616" y="3528607"/>
              <a:ext cx="385969" cy="294135"/>
            </a:xfrm>
            <a:custGeom>
              <a:avLst/>
              <a:gdLst/>
              <a:ahLst/>
              <a:cxnLst/>
              <a:rect l="l" t="t" r="r" b="b"/>
              <a:pathLst>
                <a:path w="11247" h="8571" extrusionOk="0">
                  <a:moveTo>
                    <a:pt x="6582" y="1"/>
                  </a:moveTo>
                  <a:cubicBezTo>
                    <a:pt x="4812" y="1"/>
                    <a:pt x="2921" y="897"/>
                    <a:pt x="1820" y="2823"/>
                  </a:cubicBezTo>
                  <a:cubicBezTo>
                    <a:pt x="0" y="5886"/>
                    <a:pt x="2604" y="8571"/>
                    <a:pt x="5433" y="8571"/>
                  </a:cubicBezTo>
                  <a:cubicBezTo>
                    <a:pt x="6082" y="8571"/>
                    <a:pt x="6744" y="8429"/>
                    <a:pt x="7366" y="8118"/>
                  </a:cubicBezTo>
                  <a:lnTo>
                    <a:pt x="10836" y="4786"/>
                  </a:lnTo>
                  <a:cubicBezTo>
                    <a:pt x="11246" y="1713"/>
                    <a:pt x="9029" y="1"/>
                    <a:pt x="6582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51;p24">
              <a:extLst>
                <a:ext uri="{FF2B5EF4-FFF2-40B4-BE49-F238E27FC236}">
                  <a16:creationId xmlns:a16="http://schemas.microsoft.com/office/drawing/2014/main" xmlns="" id="{B0FF86AE-0976-4970-1EC5-97F826D1B120}"/>
                </a:ext>
              </a:extLst>
            </p:cNvPr>
            <p:cNvSpPr/>
            <p:nvPr/>
          </p:nvSpPr>
          <p:spPr>
            <a:xfrm>
              <a:off x="644636" y="3624080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3604" y="0"/>
                  </a:moveTo>
                  <a:cubicBezTo>
                    <a:pt x="2636" y="0"/>
                    <a:pt x="1597" y="491"/>
                    <a:pt x="983" y="1547"/>
                  </a:cubicBezTo>
                  <a:cubicBezTo>
                    <a:pt x="0" y="3215"/>
                    <a:pt x="1426" y="4673"/>
                    <a:pt x="2963" y="4673"/>
                  </a:cubicBezTo>
                  <a:cubicBezTo>
                    <a:pt x="3318" y="4673"/>
                    <a:pt x="3680" y="4595"/>
                    <a:pt x="4018" y="4423"/>
                  </a:cubicBezTo>
                  <a:lnTo>
                    <a:pt x="5913" y="2597"/>
                  </a:lnTo>
                  <a:cubicBezTo>
                    <a:pt x="6138" y="931"/>
                    <a:pt x="4938" y="0"/>
                    <a:pt x="360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52;p24">
              <a:extLst>
                <a:ext uri="{FF2B5EF4-FFF2-40B4-BE49-F238E27FC236}">
                  <a16:creationId xmlns:a16="http://schemas.microsoft.com/office/drawing/2014/main" xmlns="" id="{0DC20BBF-30FF-0805-FF61-4F93B7AFE2AE}"/>
                </a:ext>
              </a:extLst>
            </p:cNvPr>
            <p:cNvSpPr/>
            <p:nvPr/>
          </p:nvSpPr>
          <p:spPr>
            <a:xfrm>
              <a:off x="1342292" y="3510933"/>
              <a:ext cx="385626" cy="293792"/>
            </a:xfrm>
            <a:custGeom>
              <a:avLst/>
              <a:gdLst/>
              <a:ahLst/>
              <a:cxnLst/>
              <a:rect l="l" t="t" r="r" b="b"/>
              <a:pathLst>
                <a:path w="11237" h="8561" extrusionOk="0">
                  <a:moveTo>
                    <a:pt x="4659" y="0"/>
                  </a:moveTo>
                  <a:cubicBezTo>
                    <a:pt x="2213" y="0"/>
                    <a:pt x="1" y="1705"/>
                    <a:pt x="398" y="4776"/>
                  </a:cubicBezTo>
                  <a:lnTo>
                    <a:pt x="3867" y="8108"/>
                  </a:lnTo>
                  <a:cubicBezTo>
                    <a:pt x="4489" y="8419"/>
                    <a:pt x="5151" y="8561"/>
                    <a:pt x="5800" y="8561"/>
                  </a:cubicBezTo>
                  <a:cubicBezTo>
                    <a:pt x="8630" y="8561"/>
                    <a:pt x="11237" y="5876"/>
                    <a:pt x="9436" y="2813"/>
                  </a:cubicBezTo>
                  <a:cubicBezTo>
                    <a:pt x="8324" y="895"/>
                    <a:pt x="6430" y="0"/>
                    <a:pt x="465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53;p24">
              <a:extLst>
                <a:ext uri="{FF2B5EF4-FFF2-40B4-BE49-F238E27FC236}">
                  <a16:creationId xmlns:a16="http://schemas.microsoft.com/office/drawing/2014/main" xmlns="" id="{9207FBF0-31B4-21E0-9EFB-D2A45113651B}"/>
                </a:ext>
              </a:extLst>
            </p:cNvPr>
            <p:cNvSpPr/>
            <p:nvPr/>
          </p:nvSpPr>
          <p:spPr>
            <a:xfrm>
              <a:off x="1399124" y="3606063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2544" y="0"/>
                  </a:moveTo>
                  <a:cubicBezTo>
                    <a:pt x="1208" y="0"/>
                    <a:pt x="0" y="931"/>
                    <a:pt x="225" y="2597"/>
                  </a:cubicBezTo>
                  <a:lnTo>
                    <a:pt x="2120" y="4423"/>
                  </a:lnTo>
                  <a:cubicBezTo>
                    <a:pt x="2463" y="4595"/>
                    <a:pt x="2827" y="4673"/>
                    <a:pt x="3184" y="4673"/>
                  </a:cubicBezTo>
                  <a:cubicBezTo>
                    <a:pt x="4727" y="4673"/>
                    <a:pt x="6138" y="3215"/>
                    <a:pt x="5156" y="1547"/>
                  </a:cubicBezTo>
                  <a:cubicBezTo>
                    <a:pt x="4551" y="491"/>
                    <a:pt x="3514" y="0"/>
                    <a:pt x="254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54;p24">
              <a:extLst>
                <a:ext uri="{FF2B5EF4-FFF2-40B4-BE49-F238E27FC236}">
                  <a16:creationId xmlns:a16="http://schemas.microsoft.com/office/drawing/2014/main" xmlns="" id="{389744EB-C324-148F-FE08-06E3C6EC8A58}"/>
                </a:ext>
              </a:extLst>
            </p:cNvPr>
            <p:cNvSpPr/>
            <p:nvPr/>
          </p:nvSpPr>
          <p:spPr>
            <a:xfrm>
              <a:off x="370502" y="3601259"/>
              <a:ext cx="1590136" cy="1539929"/>
            </a:xfrm>
            <a:custGeom>
              <a:avLst/>
              <a:gdLst/>
              <a:ahLst/>
              <a:cxnLst/>
              <a:rect l="l" t="t" r="r" b="b"/>
              <a:pathLst>
                <a:path w="46336" h="44873" extrusionOk="0">
                  <a:moveTo>
                    <a:pt x="22299" y="0"/>
                  </a:moveTo>
                  <a:cubicBezTo>
                    <a:pt x="7992" y="0"/>
                    <a:pt x="720" y="21840"/>
                    <a:pt x="69" y="37203"/>
                  </a:cubicBezTo>
                  <a:cubicBezTo>
                    <a:pt x="0" y="39897"/>
                    <a:pt x="229" y="42453"/>
                    <a:pt x="799" y="44873"/>
                  </a:cubicBezTo>
                  <a:lnTo>
                    <a:pt x="44418" y="44873"/>
                  </a:lnTo>
                  <a:cubicBezTo>
                    <a:pt x="46336" y="28826"/>
                    <a:pt x="39214" y="2030"/>
                    <a:pt x="24583" y="181"/>
                  </a:cubicBezTo>
                  <a:cubicBezTo>
                    <a:pt x="23803" y="59"/>
                    <a:pt x="23041" y="0"/>
                    <a:pt x="2229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55;p24">
              <a:extLst>
                <a:ext uri="{FF2B5EF4-FFF2-40B4-BE49-F238E27FC236}">
                  <a16:creationId xmlns:a16="http://schemas.microsoft.com/office/drawing/2014/main" xmlns="" id="{53A367D9-8E26-62C9-3750-BAD61D1E741D}"/>
                </a:ext>
              </a:extLst>
            </p:cNvPr>
            <p:cNvSpPr/>
            <p:nvPr/>
          </p:nvSpPr>
          <p:spPr>
            <a:xfrm>
              <a:off x="770550" y="3944990"/>
              <a:ext cx="719329" cy="617543"/>
            </a:xfrm>
            <a:custGeom>
              <a:avLst/>
              <a:gdLst/>
              <a:ahLst/>
              <a:cxnLst/>
              <a:rect l="l" t="t" r="r" b="b"/>
              <a:pathLst>
                <a:path w="20961" h="17995" extrusionOk="0">
                  <a:moveTo>
                    <a:pt x="10143" y="1"/>
                  </a:moveTo>
                  <a:cubicBezTo>
                    <a:pt x="5311" y="1"/>
                    <a:pt x="0" y="8671"/>
                    <a:pt x="2061" y="13903"/>
                  </a:cubicBezTo>
                  <a:cubicBezTo>
                    <a:pt x="3118" y="16567"/>
                    <a:pt x="7299" y="17995"/>
                    <a:pt x="11388" y="17995"/>
                  </a:cubicBezTo>
                  <a:cubicBezTo>
                    <a:pt x="15428" y="17995"/>
                    <a:pt x="19379" y="16601"/>
                    <a:pt x="20139" y="13629"/>
                  </a:cubicBezTo>
                  <a:cubicBezTo>
                    <a:pt x="20961" y="10707"/>
                    <a:pt x="19431" y="7512"/>
                    <a:pt x="18336" y="5161"/>
                  </a:cubicBezTo>
                  <a:cubicBezTo>
                    <a:pt x="16373" y="1258"/>
                    <a:pt x="14433" y="2"/>
                    <a:pt x="10256" y="2"/>
                  </a:cubicBezTo>
                  <a:cubicBezTo>
                    <a:pt x="10218" y="1"/>
                    <a:pt x="10180" y="1"/>
                    <a:pt x="10143" y="1"/>
                  </a:cubicBezTo>
                  <a:close/>
                </a:path>
              </a:pathLst>
            </a:custGeom>
            <a:solidFill>
              <a:srgbClr val="F4C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56;p24">
              <a:extLst>
                <a:ext uri="{FF2B5EF4-FFF2-40B4-BE49-F238E27FC236}">
                  <a16:creationId xmlns:a16="http://schemas.microsoft.com/office/drawing/2014/main" xmlns="" id="{6CC1EEE5-1D73-9852-B62E-AF8FC93DBACF}"/>
                </a:ext>
              </a:extLst>
            </p:cNvPr>
            <p:cNvSpPr/>
            <p:nvPr/>
          </p:nvSpPr>
          <p:spPr>
            <a:xfrm>
              <a:off x="1056696" y="3907927"/>
              <a:ext cx="195850" cy="99521"/>
            </a:xfrm>
            <a:custGeom>
              <a:avLst/>
              <a:gdLst/>
              <a:ahLst/>
              <a:cxnLst/>
              <a:rect l="l" t="t" r="r" b="b"/>
              <a:pathLst>
                <a:path w="5707" h="2900" extrusionOk="0">
                  <a:moveTo>
                    <a:pt x="2727" y="1"/>
                  </a:moveTo>
                  <a:cubicBezTo>
                    <a:pt x="1966" y="1"/>
                    <a:pt x="1211" y="85"/>
                    <a:pt x="480" y="352"/>
                  </a:cubicBezTo>
                  <a:cubicBezTo>
                    <a:pt x="46" y="512"/>
                    <a:pt x="0" y="1128"/>
                    <a:pt x="274" y="1425"/>
                  </a:cubicBezTo>
                  <a:cubicBezTo>
                    <a:pt x="799" y="1973"/>
                    <a:pt x="1461" y="2246"/>
                    <a:pt x="2123" y="2566"/>
                  </a:cubicBezTo>
                  <a:cubicBezTo>
                    <a:pt x="2444" y="2752"/>
                    <a:pt x="2777" y="2900"/>
                    <a:pt x="3141" y="2900"/>
                  </a:cubicBezTo>
                  <a:cubicBezTo>
                    <a:pt x="3269" y="2900"/>
                    <a:pt x="3402" y="2882"/>
                    <a:pt x="3538" y="2840"/>
                  </a:cubicBezTo>
                  <a:cubicBezTo>
                    <a:pt x="4337" y="2589"/>
                    <a:pt x="5227" y="1858"/>
                    <a:pt x="5547" y="1060"/>
                  </a:cubicBezTo>
                  <a:cubicBezTo>
                    <a:pt x="5707" y="626"/>
                    <a:pt x="5364" y="192"/>
                    <a:pt x="4931" y="147"/>
                  </a:cubicBezTo>
                  <a:cubicBezTo>
                    <a:pt x="4202" y="79"/>
                    <a:pt x="3462" y="1"/>
                    <a:pt x="272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57;p24">
              <a:extLst>
                <a:ext uri="{FF2B5EF4-FFF2-40B4-BE49-F238E27FC236}">
                  <a16:creationId xmlns:a16="http://schemas.microsoft.com/office/drawing/2014/main" xmlns="" id="{61DE5C56-80EB-CD6E-8C75-C6883092D1E4}"/>
                </a:ext>
              </a:extLst>
            </p:cNvPr>
            <p:cNvSpPr/>
            <p:nvPr/>
          </p:nvSpPr>
          <p:spPr>
            <a:xfrm>
              <a:off x="915922" y="3849380"/>
              <a:ext cx="104771" cy="105801"/>
            </a:xfrm>
            <a:custGeom>
              <a:avLst/>
              <a:gdLst/>
              <a:ahLst/>
              <a:cxnLst/>
              <a:rect l="l" t="t" r="r" b="b"/>
              <a:pathLst>
                <a:path w="3053" h="3083" extrusionOk="0">
                  <a:moveTo>
                    <a:pt x="1553" y="1"/>
                  </a:moveTo>
                  <a:cubicBezTo>
                    <a:pt x="322" y="1"/>
                    <a:pt x="1" y="1963"/>
                    <a:pt x="313" y="2834"/>
                  </a:cubicBezTo>
                  <a:cubicBezTo>
                    <a:pt x="377" y="3007"/>
                    <a:pt x="521" y="3082"/>
                    <a:pt x="662" y="3082"/>
                  </a:cubicBezTo>
                  <a:cubicBezTo>
                    <a:pt x="874" y="3082"/>
                    <a:pt x="1080" y="2912"/>
                    <a:pt x="998" y="2651"/>
                  </a:cubicBezTo>
                  <a:cubicBezTo>
                    <a:pt x="815" y="2126"/>
                    <a:pt x="861" y="734"/>
                    <a:pt x="1637" y="688"/>
                  </a:cubicBezTo>
                  <a:cubicBezTo>
                    <a:pt x="1647" y="688"/>
                    <a:pt x="1656" y="687"/>
                    <a:pt x="1665" y="687"/>
                  </a:cubicBezTo>
                  <a:cubicBezTo>
                    <a:pt x="2278" y="687"/>
                    <a:pt x="2345" y="2155"/>
                    <a:pt x="2345" y="2560"/>
                  </a:cubicBezTo>
                  <a:cubicBezTo>
                    <a:pt x="2345" y="2788"/>
                    <a:pt x="2522" y="2903"/>
                    <a:pt x="2699" y="2903"/>
                  </a:cubicBezTo>
                  <a:cubicBezTo>
                    <a:pt x="2875" y="2903"/>
                    <a:pt x="3052" y="2788"/>
                    <a:pt x="3052" y="2560"/>
                  </a:cubicBezTo>
                  <a:cubicBezTo>
                    <a:pt x="3030" y="1624"/>
                    <a:pt x="2824" y="72"/>
                    <a:pt x="1637" y="4"/>
                  </a:cubicBezTo>
                  <a:cubicBezTo>
                    <a:pt x="1609" y="2"/>
                    <a:pt x="1581" y="1"/>
                    <a:pt x="155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58;p24">
              <a:extLst>
                <a:ext uri="{FF2B5EF4-FFF2-40B4-BE49-F238E27FC236}">
                  <a16:creationId xmlns:a16="http://schemas.microsoft.com/office/drawing/2014/main" xmlns="" id="{66E5565B-875F-A798-CBF8-4C673D53AD46}"/>
                </a:ext>
              </a:extLst>
            </p:cNvPr>
            <p:cNvSpPr/>
            <p:nvPr/>
          </p:nvSpPr>
          <p:spPr>
            <a:xfrm>
              <a:off x="1272352" y="3849380"/>
              <a:ext cx="103982" cy="105801"/>
            </a:xfrm>
            <a:custGeom>
              <a:avLst/>
              <a:gdLst/>
              <a:ahLst/>
              <a:cxnLst/>
              <a:rect l="l" t="t" r="r" b="b"/>
              <a:pathLst>
                <a:path w="3030" h="3083" extrusionOk="0">
                  <a:moveTo>
                    <a:pt x="1531" y="1"/>
                  </a:moveTo>
                  <a:cubicBezTo>
                    <a:pt x="321" y="1"/>
                    <a:pt x="0" y="1963"/>
                    <a:pt x="313" y="2834"/>
                  </a:cubicBezTo>
                  <a:cubicBezTo>
                    <a:pt x="377" y="3007"/>
                    <a:pt x="520" y="3082"/>
                    <a:pt x="660" y="3082"/>
                  </a:cubicBezTo>
                  <a:cubicBezTo>
                    <a:pt x="870" y="3082"/>
                    <a:pt x="1071" y="2912"/>
                    <a:pt x="975" y="2651"/>
                  </a:cubicBezTo>
                  <a:cubicBezTo>
                    <a:pt x="792" y="2126"/>
                    <a:pt x="861" y="734"/>
                    <a:pt x="1614" y="688"/>
                  </a:cubicBezTo>
                  <a:cubicBezTo>
                    <a:pt x="1624" y="688"/>
                    <a:pt x="1633" y="687"/>
                    <a:pt x="1643" y="687"/>
                  </a:cubicBezTo>
                  <a:cubicBezTo>
                    <a:pt x="2278" y="687"/>
                    <a:pt x="2344" y="2155"/>
                    <a:pt x="2344" y="2560"/>
                  </a:cubicBezTo>
                  <a:cubicBezTo>
                    <a:pt x="2344" y="2788"/>
                    <a:pt x="2515" y="2903"/>
                    <a:pt x="2687" y="2903"/>
                  </a:cubicBezTo>
                  <a:cubicBezTo>
                    <a:pt x="2858" y="2903"/>
                    <a:pt x="3029" y="2788"/>
                    <a:pt x="3029" y="2560"/>
                  </a:cubicBezTo>
                  <a:cubicBezTo>
                    <a:pt x="3029" y="1624"/>
                    <a:pt x="2801" y="72"/>
                    <a:pt x="1614" y="4"/>
                  </a:cubicBezTo>
                  <a:cubicBezTo>
                    <a:pt x="1586" y="2"/>
                    <a:pt x="1558" y="1"/>
                    <a:pt x="1531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559;p24">
              <a:extLst>
                <a:ext uri="{FF2B5EF4-FFF2-40B4-BE49-F238E27FC236}">
                  <a16:creationId xmlns:a16="http://schemas.microsoft.com/office/drawing/2014/main" xmlns="" id="{932064CC-940D-AE47-4D11-DD03BAE39426}"/>
                </a:ext>
              </a:extLst>
            </p:cNvPr>
            <p:cNvSpPr/>
            <p:nvPr/>
          </p:nvSpPr>
          <p:spPr>
            <a:xfrm>
              <a:off x="1020971" y="3965032"/>
              <a:ext cx="182226" cy="248013"/>
            </a:xfrm>
            <a:custGeom>
              <a:avLst/>
              <a:gdLst/>
              <a:ahLst/>
              <a:cxnLst/>
              <a:rect l="l" t="t" r="r" b="b"/>
              <a:pathLst>
                <a:path w="5310" h="7227" extrusionOk="0">
                  <a:moveTo>
                    <a:pt x="4271" y="0"/>
                  </a:moveTo>
                  <a:cubicBezTo>
                    <a:pt x="4186" y="0"/>
                    <a:pt x="4100" y="58"/>
                    <a:pt x="4100" y="172"/>
                  </a:cubicBezTo>
                  <a:cubicBezTo>
                    <a:pt x="4077" y="1473"/>
                    <a:pt x="4260" y="2774"/>
                    <a:pt x="4191" y="4098"/>
                  </a:cubicBezTo>
                  <a:cubicBezTo>
                    <a:pt x="4106" y="5339"/>
                    <a:pt x="3438" y="6881"/>
                    <a:pt x="2001" y="6881"/>
                  </a:cubicBezTo>
                  <a:cubicBezTo>
                    <a:pt x="1905" y="6881"/>
                    <a:pt x="1806" y="6874"/>
                    <a:pt x="1703" y="6859"/>
                  </a:cubicBezTo>
                  <a:cubicBezTo>
                    <a:pt x="699" y="6700"/>
                    <a:pt x="471" y="5399"/>
                    <a:pt x="357" y="4623"/>
                  </a:cubicBezTo>
                  <a:cubicBezTo>
                    <a:pt x="347" y="4530"/>
                    <a:pt x="286" y="4490"/>
                    <a:pt x="218" y="4490"/>
                  </a:cubicBezTo>
                  <a:cubicBezTo>
                    <a:pt x="117" y="4490"/>
                    <a:pt x="1" y="4578"/>
                    <a:pt x="14" y="4714"/>
                  </a:cubicBezTo>
                  <a:cubicBezTo>
                    <a:pt x="213" y="6013"/>
                    <a:pt x="896" y="7227"/>
                    <a:pt x="2065" y="7227"/>
                  </a:cubicBezTo>
                  <a:cubicBezTo>
                    <a:pt x="2375" y="7227"/>
                    <a:pt x="2718" y="7142"/>
                    <a:pt x="3096" y="6951"/>
                  </a:cubicBezTo>
                  <a:cubicBezTo>
                    <a:pt x="5310" y="5832"/>
                    <a:pt x="4442" y="2066"/>
                    <a:pt x="4442" y="172"/>
                  </a:cubicBezTo>
                  <a:cubicBezTo>
                    <a:pt x="4442" y="58"/>
                    <a:pt x="4357" y="0"/>
                    <a:pt x="4271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560;p24">
              <a:extLst>
                <a:ext uri="{FF2B5EF4-FFF2-40B4-BE49-F238E27FC236}">
                  <a16:creationId xmlns:a16="http://schemas.microsoft.com/office/drawing/2014/main" xmlns="" id="{8E44021C-270B-F102-CB6C-59AAF1D7DBCD}"/>
                </a:ext>
              </a:extLst>
            </p:cNvPr>
            <p:cNvSpPr/>
            <p:nvPr/>
          </p:nvSpPr>
          <p:spPr>
            <a:xfrm>
              <a:off x="1162842" y="4096952"/>
              <a:ext cx="144545" cy="110811"/>
            </a:xfrm>
            <a:custGeom>
              <a:avLst/>
              <a:gdLst/>
              <a:ahLst/>
              <a:cxnLst/>
              <a:rect l="l" t="t" r="r" b="b"/>
              <a:pathLst>
                <a:path w="4212" h="3229" extrusionOk="0">
                  <a:moveTo>
                    <a:pt x="3657" y="1"/>
                  </a:moveTo>
                  <a:cubicBezTo>
                    <a:pt x="3549" y="1"/>
                    <a:pt x="3440" y="83"/>
                    <a:pt x="3481" y="208"/>
                  </a:cubicBezTo>
                  <a:cubicBezTo>
                    <a:pt x="3801" y="1212"/>
                    <a:pt x="3595" y="2490"/>
                    <a:pt x="2454" y="2833"/>
                  </a:cubicBezTo>
                  <a:cubicBezTo>
                    <a:pt x="2299" y="2876"/>
                    <a:pt x="2152" y="2896"/>
                    <a:pt x="2012" y="2896"/>
                  </a:cubicBezTo>
                  <a:cubicBezTo>
                    <a:pt x="979" y="2896"/>
                    <a:pt x="374" y="1789"/>
                    <a:pt x="354" y="824"/>
                  </a:cubicBezTo>
                  <a:cubicBezTo>
                    <a:pt x="354" y="710"/>
                    <a:pt x="263" y="653"/>
                    <a:pt x="174" y="653"/>
                  </a:cubicBezTo>
                  <a:cubicBezTo>
                    <a:pt x="86" y="653"/>
                    <a:pt x="0" y="710"/>
                    <a:pt x="12" y="824"/>
                  </a:cubicBezTo>
                  <a:cubicBezTo>
                    <a:pt x="33" y="1997"/>
                    <a:pt x="746" y="3228"/>
                    <a:pt x="1993" y="3228"/>
                  </a:cubicBezTo>
                  <a:cubicBezTo>
                    <a:pt x="2104" y="3228"/>
                    <a:pt x="2220" y="3219"/>
                    <a:pt x="2340" y="3198"/>
                  </a:cubicBezTo>
                  <a:cubicBezTo>
                    <a:pt x="3801" y="2947"/>
                    <a:pt x="4211" y="1395"/>
                    <a:pt x="3823" y="117"/>
                  </a:cubicBezTo>
                  <a:cubicBezTo>
                    <a:pt x="3796" y="36"/>
                    <a:pt x="3727" y="1"/>
                    <a:pt x="365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561;p24">
              <a:extLst>
                <a:ext uri="{FF2B5EF4-FFF2-40B4-BE49-F238E27FC236}">
                  <a16:creationId xmlns:a16="http://schemas.microsoft.com/office/drawing/2014/main" xmlns="" id="{13405026-57B8-7E6F-2A9A-1894A7F4BC3F}"/>
                </a:ext>
              </a:extLst>
            </p:cNvPr>
            <p:cNvSpPr/>
            <p:nvPr/>
          </p:nvSpPr>
          <p:spPr>
            <a:xfrm>
              <a:off x="1033977" y="4068021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562;p24">
              <a:extLst>
                <a:ext uri="{FF2B5EF4-FFF2-40B4-BE49-F238E27FC236}">
                  <a16:creationId xmlns:a16="http://schemas.microsoft.com/office/drawing/2014/main" xmlns="" id="{F645744D-6A4E-133F-4B02-C569EF9C0FF5}"/>
                </a:ext>
              </a:extLst>
            </p:cNvPr>
            <p:cNvSpPr/>
            <p:nvPr/>
          </p:nvSpPr>
          <p:spPr>
            <a:xfrm>
              <a:off x="1083327" y="4028075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563;p24">
              <a:extLst>
                <a:ext uri="{FF2B5EF4-FFF2-40B4-BE49-F238E27FC236}">
                  <a16:creationId xmlns:a16="http://schemas.microsoft.com/office/drawing/2014/main" xmlns="" id="{F0945D62-9995-609D-BCA9-9CB7361FA0F6}"/>
                </a:ext>
              </a:extLst>
            </p:cNvPr>
            <p:cNvSpPr/>
            <p:nvPr/>
          </p:nvSpPr>
          <p:spPr>
            <a:xfrm>
              <a:off x="1088028" y="4091529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564;p24">
              <a:extLst>
                <a:ext uri="{FF2B5EF4-FFF2-40B4-BE49-F238E27FC236}">
                  <a16:creationId xmlns:a16="http://schemas.microsoft.com/office/drawing/2014/main" xmlns="" id="{46B1ED72-454B-023C-2A3C-103C1642BFB1}"/>
                </a:ext>
              </a:extLst>
            </p:cNvPr>
            <p:cNvSpPr/>
            <p:nvPr/>
          </p:nvSpPr>
          <p:spPr>
            <a:xfrm>
              <a:off x="1212569" y="4096231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1"/>
                  </a:moveTo>
                  <a:cubicBezTo>
                    <a:pt x="1" y="1"/>
                    <a:pt x="1" y="548"/>
                    <a:pt x="343" y="548"/>
                  </a:cubicBezTo>
                  <a:cubicBezTo>
                    <a:pt x="708" y="548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565;p24">
              <a:extLst>
                <a:ext uri="{FF2B5EF4-FFF2-40B4-BE49-F238E27FC236}">
                  <a16:creationId xmlns:a16="http://schemas.microsoft.com/office/drawing/2014/main" xmlns="" id="{DBC0697D-A314-C50F-8ED0-E1C6F431C942}"/>
                </a:ext>
              </a:extLst>
            </p:cNvPr>
            <p:cNvSpPr/>
            <p:nvPr/>
          </p:nvSpPr>
          <p:spPr>
            <a:xfrm>
              <a:off x="1217271" y="4021829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0"/>
                  </a:moveTo>
                  <a:cubicBezTo>
                    <a:pt x="1" y="0"/>
                    <a:pt x="1" y="548"/>
                    <a:pt x="343" y="548"/>
                  </a:cubicBezTo>
                  <a:cubicBezTo>
                    <a:pt x="708" y="548"/>
                    <a:pt x="708" y="0"/>
                    <a:pt x="343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566;p24">
              <a:extLst>
                <a:ext uri="{FF2B5EF4-FFF2-40B4-BE49-F238E27FC236}">
                  <a16:creationId xmlns:a16="http://schemas.microsoft.com/office/drawing/2014/main" xmlns="" id="{502D3CBC-CA94-3B0B-B37C-27FF1CB02EF1}"/>
                </a:ext>
              </a:extLst>
            </p:cNvPr>
            <p:cNvSpPr/>
            <p:nvPr/>
          </p:nvSpPr>
          <p:spPr>
            <a:xfrm>
              <a:off x="1272901" y="4046881"/>
              <a:ext cx="24297" cy="19630"/>
            </a:xfrm>
            <a:custGeom>
              <a:avLst/>
              <a:gdLst/>
              <a:ahLst/>
              <a:cxnLst/>
              <a:rect l="l" t="t" r="r" b="b"/>
              <a:pathLst>
                <a:path w="708" h="572" extrusionOk="0">
                  <a:moveTo>
                    <a:pt x="343" y="1"/>
                  </a:moveTo>
                  <a:cubicBezTo>
                    <a:pt x="0" y="1"/>
                    <a:pt x="0" y="571"/>
                    <a:pt x="343" y="571"/>
                  </a:cubicBezTo>
                  <a:cubicBezTo>
                    <a:pt x="708" y="571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567;p24">
              <a:extLst>
                <a:ext uri="{FF2B5EF4-FFF2-40B4-BE49-F238E27FC236}">
                  <a16:creationId xmlns:a16="http://schemas.microsoft.com/office/drawing/2014/main" xmlns="" id="{403F4BB6-496E-E9B0-C684-61403128A3C9}"/>
                </a:ext>
              </a:extLst>
            </p:cNvPr>
            <p:cNvSpPr/>
            <p:nvPr/>
          </p:nvSpPr>
          <p:spPr>
            <a:xfrm>
              <a:off x="706547" y="3950344"/>
              <a:ext cx="9437" cy="53501"/>
            </a:xfrm>
            <a:custGeom>
              <a:avLst/>
              <a:gdLst/>
              <a:ahLst/>
              <a:cxnLst/>
              <a:rect l="l" t="t" r="r" b="b"/>
              <a:pathLst>
                <a:path w="275" h="155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421"/>
                  </a:lnTo>
                  <a:cubicBezTo>
                    <a:pt x="0" y="1513"/>
                    <a:pt x="69" y="1558"/>
                    <a:pt x="137" y="1558"/>
                  </a:cubicBezTo>
                  <a:cubicBezTo>
                    <a:pt x="206" y="1558"/>
                    <a:pt x="274" y="1513"/>
                    <a:pt x="274" y="142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568;p24">
              <a:extLst>
                <a:ext uri="{FF2B5EF4-FFF2-40B4-BE49-F238E27FC236}">
                  <a16:creationId xmlns:a16="http://schemas.microsoft.com/office/drawing/2014/main" xmlns="" id="{478DD1BD-7D3B-4335-396B-2536B4565BD8}"/>
                </a:ext>
              </a:extLst>
            </p:cNvPr>
            <p:cNvSpPr/>
            <p:nvPr/>
          </p:nvSpPr>
          <p:spPr>
            <a:xfrm>
              <a:off x="745704" y="3953673"/>
              <a:ext cx="10227" cy="42348"/>
            </a:xfrm>
            <a:custGeom>
              <a:avLst/>
              <a:gdLst/>
              <a:ahLst/>
              <a:cxnLst/>
              <a:rect l="l" t="t" r="r" b="b"/>
              <a:pathLst>
                <a:path w="298" h="1234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096"/>
                  </a:lnTo>
                  <a:cubicBezTo>
                    <a:pt x="1" y="1187"/>
                    <a:pt x="75" y="1233"/>
                    <a:pt x="149" y="1233"/>
                  </a:cubicBezTo>
                  <a:cubicBezTo>
                    <a:pt x="223" y="1233"/>
                    <a:pt x="297" y="1187"/>
                    <a:pt x="297" y="1096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569;p24">
              <a:extLst>
                <a:ext uri="{FF2B5EF4-FFF2-40B4-BE49-F238E27FC236}">
                  <a16:creationId xmlns:a16="http://schemas.microsoft.com/office/drawing/2014/main" xmlns="" id="{791DADA5-1D0C-9EB9-4308-45C503827710}"/>
                </a:ext>
              </a:extLst>
            </p:cNvPr>
            <p:cNvSpPr/>
            <p:nvPr/>
          </p:nvSpPr>
          <p:spPr>
            <a:xfrm>
              <a:off x="725353" y="4020250"/>
              <a:ext cx="9437" cy="34489"/>
            </a:xfrm>
            <a:custGeom>
              <a:avLst/>
              <a:gdLst/>
              <a:ahLst/>
              <a:cxnLst/>
              <a:rect l="l" t="t" r="r" b="b"/>
              <a:pathLst>
                <a:path w="275" h="1005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868"/>
                  </a:lnTo>
                  <a:cubicBezTo>
                    <a:pt x="0" y="959"/>
                    <a:pt x="69" y="1005"/>
                    <a:pt x="137" y="1005"/>
                  </a:cubicBezTo>
                  <a:cubicBezTo>
                    <a:pt x="206" y="1005"/>
                    <a:pt x="274" y="959"/>
                    <a:pt x="274" y="868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570;p24">
              <a:extLst>
                <a:ext uri="{FF2B5EF4-FFF2-40B4-BE49-F238E27FC236}">
                  <a16:creationId xmlns:a16="http://schemas.microsoft.com/office/drawing/2014/main" xmlns="" id="{6ED31450-B81A-066D-2184-3D09441800EB}"/>
                </a:ext>
              </a:extLst>
            </p:cNvPr>
            <p:cNvSpPr/>
            <p:nvPr/>
          </p:nvSpPr>
          <p:spPr>
            <a:xfrm>
              <a:off x="1103678" y="3710048"/>
              <a:ext cx="9437" cy="42554"/>
            </a:xfrm>
            <a:custGeom>
              <a:avLst/>
              <a:gdLst/>
              <a:ahLst/>
              <a:cxnLst/>
              <a:rect l="l" t="t" r="r" b="b"/>
              <a:pathLst>
                <a:path w="275" h="1240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1119"/>
                  </a:lnTo>
                  <a:cubicBezTo>
                    <a:pt x="1" y="1199"/>
                    <a:pt x="69" y="1239"/>
                    <a:pt x="138" y="1239"/>
                  </a:cubicBezTo>
                  <a:cubicBezTo>
                    <a:pt x="206" y="1239"/>
                    <a:pt x="275" y="1199"/>
                    <a:pt x="275" y="111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571;p24">
              <a:extLst>
                <a:ext uri="{FF2B5EF4-FFF2-40B4-BE49-F238E27FC236}">
                  <a16:creationId xmlns:a16="http://schemas.microsoft.com/office/drawing/2014/main" xmlns="" id="{D1376B42-D304-0FB0-A811-A4CB4DA7F4CB}"/>
                </a:ext>
              </a:extLst>
            </p:cNvPr>
            <p:cNvSpPr/>
            <p:nvPr/>
          </p:nvSpPr>
          <p:spPr>
            <a:xfrm>
              <a:off x="1145203" y="3703802"/>
              <a:ext cx="9437" cy="40769"/>
            </a:xfrm>
            <a:custGeom>
              <a:avLst/>
              <a:gdLst/>
              <a:ahLst/>
              <a:cxnLst/>
              <a:rect l="l" t="t" r="r" b="b"/>
              <a:pathLst>
                <a:path w="275" h="1188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50"/>
                  </a:lnTo>
                  <a:cubicBezTo>
                    <a:pt x="1" y="1142"/>
                    <a:pt x="69" y="1187"/>
                    <a:pt x="138" y="1187"/>
                  </a:cubicBezTo>
                  <a:cubicBezTo>
                    <a:pt x="206" y="1187"/>
                    <a:pt x="275" y="1142"/>
                    <a:pt x="275" y="1050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572;p24">
              <a:extLst>
                <a:ext uri="{FF2B5EF4-FFF2-40B4-BE49-F238E27FC236}">
                  <a16:creationId xmlns:a16="http://schemas.microsoft.com/office/drawing/2014/main" xmlns="" id="{7D0522D3-57AA-2F7A-1A10-ED0BD149DD24}"/>
                </a:ext>
              </a:extLst>
            </p:cNvPr>
            <p:cNvSpPr/>
            <p:nvPr/>
          </p:nvSpPr>
          <p:spPr>
            <a:xfrm>
              <a:off x="1131098" y="3765677"/>
              <a:ext cx="9437" cy="31366"/>
            </a:xfrm>
            <a:custGeom>
              <a:avLst/>
              <a:gdLst/>
              <a:ahLst/>
              <a:cxnLst/>
              <a:rect l="l" t="t" r="r" b="b"/>
              <a:pathLst>
                <a:path w="275" h="914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776"/>
                  </a:lnTo>
                  <a:cubicBezTo>
                    <a:pt x="1" y="868"/>
                    <a:pt x="69" y="913"/>
                    <a:pt x="138" y="913"/>
                  </a:cubicBezTo>
                  <a:cubicBezTo>
                    <a:pt x="206" y="913"/>
                    <a:pt x="275" y="868"/>
                    <a:pt x="275" y="77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573;p24">
              <a:extLst>
                <a:ext uri="{FF2B5EF4-FFF2-40B4-BE49-F238E27FC236}">
                  <a16:creationId xmlns:a16="http://schemas.microsoft.com/office/drawing/2014/main" xmlns="" id="{9EE1EDFE-96A6-48FC-BDE0-C7204EFCD83D}"/>
                </a:ext>
              </a:extLst>
            </p:cNvPr>
            <p:cNvSpPr/>
            <p:nvPr/>
          </p:nvSpPr>
          <p:spPr>
            <a:xfrm>
              <a:off x="1568210" y="3996571"/>
              <a:ext cx="9437" cy="42519"/>
            </a:xfrm>
            <a:custGeom>
              <a:avLst/>
              <a:gdLst/>
              <a:ahLst/>
              <a:cxnLst/>
              <a:rect l="l" t="t" r="r" b="b"/>
              <a:pathLst>
                <a:path w="275" h="123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101"/>
                  </a:lnTo>
                  <a:cubicBezTo>
                    <a:pt x="0" y="1193"/>
                    <a:pt x="69" y="1238"/>
                    <a:pt x="137" y="1238"/>
                  </a:cubicBezTo>
                  <a:cubicBezTo>
                    <a:pt x="206" y="1238"/>
                    <a:pt x="274" y="1193"/>
                    <a:pt x="274" y="110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574;p24">
              <a:extLst>
                <a:ext uri="{FF2B5EF4-FFF2-40B4-BE49-F238E27FC236}">
                  <a16:creationId xmlns:a16="http://schemas.microsoft.com/office/drawing/2014/main" xmlns="" id="{D4CB338E-7504-F79C-16C9-A3F6B25BFC68}"/>
                </a:ext>
              </a:extLst>
            </p:cNvPr>
            <p:cNvSpPr/>
            <p:nvPr/>
          </p:nvSpPr>
          <p:spPr>
            <a:xfrm>
              <a:off x="1612858" y="3996571"/>
              <a:ext cx="9437" cy="40941"/>
            </a:xfrm>
            <a:custGeom>
              <a:avLst/>
              <a:gdLst/>
              <a:ahLst/>
              <a:cxnLst/>
              <a:rect l="l" t="t" r="r" b="b"/>
              <a:pathLst>
                <a:path w="275" h="1193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056"/>
                  </a:lnTo>
                  <a:cubicBezTo>
                    <a:pt x="0" y="1147"/>
                    <a:pt x="69" y="1193"/>
                    <a:pt x="137" y="1193"/>
                  </a:cubicBezTo>
                  <a:cubicBezTo>
                    <a:pt x="206" y="1193"/>
                    <a:pt x="274" y="1147"/>
                    <a:pt x="274" y="1056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575;p24">
              <a:extLst>
                <a:ext uri="{FF2B5EF4-FFF2-40B4-BE49-F238E27FC236}">
                  <a16:creationId xmlns:a16="http://schemas.microsoft.com/office/drawing/2014/main" xmlns="" id="{91F958F5-4E46-6127-539D-05B0E810C41F}"/>
                </a:ext>
              </a:extLst>
            </p:cNvPr>
            <p:cNvSpPr/>
            <p:nvPr/>
          </p:nvSpPr>
          <p:spPr>
            <a:xfrm>
              <a:off x="1594841" y="4056868"/>
              <a:ext cx="9437" cy="28449"/>
            </a:xfrm>
            <a:custGeom>
              <a:avLst/>
              <a:gdLst/>
              <a:ahLst/>
              <a:cxnLst/>
              <a:rect l="l" t="t" r="r" b="b"/>
              <a:pathLst>
                <a:path w="275" h="829" extrusionOk="0">
                  <a:moveTo>
                    <a:pt x="137" y="1"/>
                  </a:moveTo>
                  <a:cubicBezTo>
                    <a:pt x="69" y="1"/>
                    <a:pt x="0" y="41"/>
                    <a:pt x="0" y="121"/>
                  </a:cubicBezTo>
                  <a:lnTo>
                    <a:pt x="0" y="691"/>
                  </a:lnTo>
                  <a:cubicBezTo>
                    <a:pt x="0" y="782"/>
                    <a:pt x="69" y="828"/>
                    <a:pt x="137" y="828"/>
                  </a:cubicBezTo>
                  <a:cubicBezTo>
                    <a:pt x="206" y="828"/>
                    <a:pt x="274" y="782"/>
                    <a:pt x="274" y="691"/>
                  </a:cubicBezTo>
                  <a:lnTo>
                    <a:pt x="274" y="121"/>
                  </a:lnTo>
                  <a:cubicBezTo>
                    <a:pt x="274" y="41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576;p24">
              <a:extLst>
                <a:ext uri="{FF2B5EF4-FFF2-40B4-BE49-F238E27FC236}">
                  <a16:creationId xmlns:a16="http://schemas.microsoft.com/office/drawing/2014/main" xmlns="" id="{9B376587-2840-1788-355F-E82692D89F83}"/>
                </a:ext>
              </a:extLst>
            </p:cNvPr>
            <p:cNvSpPr/>
            <p:nvPr/>
          </p:nvSpPr>
          <p:spPr>
            <a:xfrm>
              <a:off x="564778" y="4296753"/>
              <a:ext cx="9403" cy="45677"/>
            </a:xfrm>
            <a:custGeom>
              <a:avLst/>
              <a:gdLst/>
              <a:ahLst/>
              <a:cxnLst/>
              <a:rect l="l" t="t" r="r" b="b"/>
              <a:pathLst>
                <a:path w="274" h="1331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211"/>
                  </a:lnTo>
                  <a:cubicBezTo>
                    <a:pt x="0" y="1291"/>
                    <a:pt x="69" y="1330"/>
                    <a:pt x="137" y="1330"/>
                  </a:cubicBezTo>
                  <a:cubicBezTo>
                    <a:pt x="205" y="1330"/>
                    <a:pt x="274" y="1291"/>
                    <a:pt x="274" y="1211"/>
                  </a:cubicBezTo>
                  <a:lnTo>
                    <a:pt x="274" y="138"/>
                  </a:lnTo>
                  <a:cubicBezTo>
                    <a:pt x="274" y="47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577;p24">
              <a:extLst>
                <a:ext uri="{FF2B5EF4-FFF2-40B4-BE49-F238E27FC236}">
                  <a16:creationId xmlns:a16="http://schemas.microsoft.com/office/drawing/2014/main" xmlns="" id="{3879DACC-A29C-60AE-178E-940D1114E2AE}"/>
                </a:ext>
              </a:extLst>
            </p:cNvPr>
            <p:cNvSpPr/>
            <p:nvPr/>
          </p:nvSpPr>
          <p:spPr>
            <a:xfrm>
              <a:off x="634478" y="4295208"/>
              <a:ext cx="10227" cy="39191"/>
            </a:xfrm>
            <a:custGeom>
              <a:avLst/>
              <a:gdLst/>
              <a:ahLst/>
              <a:cxnLst/>
              <a:rect l="l" t="t" r="r" b="b"/>
              <a:pathLst>
                <a:path w="298" h="1142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75" y="1142"/>
                    <a:pt x="149" y="1142"/>
                  </a:cubicBezTo>
                  <a:cubicBezTo>
                    <a:pt x="223" y="1142"/>
                    <a:pt x="297" y="1096"/>
                    <a:pt x="297" y="1005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578;p24">
              <a:extLst>
                <a:ext uri="{FF2B5EF4-FFF2-40B4-BE49-F238E27FC236}">
                  <a16:creationId xmlns:a16="http://schemas.microsoft.com/office/drawing/2014/main" xmlns="" id="{ABCCDDFA-021E-8730-BC2B-AF4636F69EEC}"/>
                </a:ext>
              </a:extLst>
            </p:cNvPr>
            <p:cNvSpPr/>
            <p:nvPr/>
          </p:nvSpPr>
          <p:spPr>
            <a:xfrm>
              <a:off x="615672" y="4415837"/>
              <a:ext cx="9437" cy="38401"/>
            </a:xfrm>
            <a:custGeom>
              <a:avLst/>
              <a:gdLst/>
              <a:ahLst/>
              <a:cxnLst/>
              <a:rect l="l" t="t" r="r" b="b"/>
              <a:pathLst>
                <a:path w="275" h="1119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82"/>
                  </a:lnTo>
                  <a:cubicBezTo>
                    <a:pt x="1" y="1073"/>
                    <a:pt x="69" y="1119"/>
                    <a:pt x="138" y="1119"/>
                  </a:cubicBezTo>
                  <a:cubicBezTo>
                    <a:pt x="206" y="1119"/>
                    <a:pt x="275" y="1073"/>
                    <a:pt x="275" y="982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579;p24">
              <a:extLst>
                <a:ext uri="{FF2B5EF4-FFF2-40B4-BE49-F238E27FC236}">
                  <a16:creationId xmlns:a16="http://schemas.microsoft.com/office/drawing/2014/main" xmlns="" id="{94D5EE1E-6A9D-01E2-B584-3E4AB485C1A2}"/>
                </a:ext>
              </a:extLst>
            </p:cNvPr>
            <p:cNvSpPr/>
            <p:nvPr/>
          </p:nvSpPr>
          <p:spPr>
            <a:xfrm>
              <a:off x="1671611" y="4330453"/>
              <a:ext cx="9437" cy="51716"/>
            </a:xfrm>
            <a:custGeom>
              <a:avLst/>
              <a:gdLst/>
              <a:ahLst/>
              <a:cxnLst/>
              <a:rect l="l" t="t" r="r" b="b"/>
              <a:pathLst>
                <a:path w="275" h="1507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370"/>
                  </a:lnTo>
                  <a:cubicBezTo>
                    <a:pt x="0" y="1461"/>
                    <a:pt x="69" y="1507"/>
                    <a:pt x="137" y="1507"/>
                  </a:cubicBezTo>
                  <a:cubicBezTo>
                    <a:pt x="206" y="1507"/>
                    <a:pt x="274" y="1461"/>
                    <a:pt x="274" y="137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580;p24">
              <a:extLst>
                <a:ext uri="{FF2B5EF4-FFF2-40B4-BE49-F238E27FC236}">
                  <a16:creationId xmlns:a16="http://schemas.microsoft.com/office/drawing/2014/main" xmlns="" id="{BE7570F0-664E-E4B8-50BE-A2E3DDA3486E}"/>
                </a:ext>
              </a:extLst>
            </p:cNvPr>
            <p:cNvSpPr/>
            <p:nvPr/>
          </p:nvSpPr>
          <p:spPr>
            <a:xfrm>
              <a:off x="1730363" y="4350804"/>
              <a:ext cx="9437" cy="39225"/>
            </a:xfrm>
            <a:custGeom>
              <a:avLst/>
              <a:gdLst/>
              <a:ahLst/>
              <a:cxnLst/>
              <a:rect l="l" t="t" r="r" b="b"/>
              <a:pathLst>
                <a:path w="275" h="1143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7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581;p24">
              <a:extLst>
                <a:ext uri="{FF2B5EF4-FFF2-40B4-BE49-F238E27FC236}">
                  <a16:creationId xmlns:a16="http://schemas.microsoft.com/office/drawing/2014/main" xmlns="" id="{A41530E2-1FF8-6F85-0510-85BBE8D0364E}"/>
                </a:ext>
              </a:extLst>
            </p:cNvPr>
            <p:cNvSpPr/>
            <p:nvPr/>
          </p:nvSpPr>
          <p:spPr>
            <a:xfrm>
              <a:off x="1712346" y="4418960"/>
              <a:ext cx="10192" cy="29993"/>
            </a:xfrm>
            <a:custGeom>
              <a:avLst/>
              <a:gdLst/>
              <a:ahLst/>
              <a:cxnLst/>
              <a:rect l="l" t="t" r="r" b="b"/>
              <a:pathLst>
                <a:path w="297" h="874" extrusionOk="0">
                  <a:moveTo>
                    <a:pt x="148" y="1"/>
                  </a:moveTo>
                  <a:cubicBezTo>
                    <a:pt x="74" y="1"/>
                    <a:pt x="0" y="46"/>
                    <a:pt x="0" y="138"/>
                  </a:cubicBezTo>
                  <a:lnTo>
                    <a:pt x="0" y="754"/>
                  </a:lnTo>
                  <a:cubicBezTo>
                    <a:pt x="0" y="834"/>
                    <a:pt x="74" y="874"/>
                    <a:pt x="148" y="874"/>
                  </a:cubicBezTo>
                  <a:cubicBezTo>
                    <a:pt x="223" y="874"/>
                    <a:pt x="297" y="834"/>
                    <a:pt x="297" y="754"/>
                  </a:cubicBezTo>
                  <a:lnTo>
                    <a:pt x="297" y="138"/>
                  </a:lnTo>
                  <a:cubicBezTo>
                    <a:pt x="297" y="46"/>
                    <a:pt x="223" y="1"/>
                    <a:pt x="14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582;p24">
              <a:extLst>
                <a:ext uri="{FF2B5EF4-FFF2-40B4-BE49-F238E27FC236}">
                  <a16:creationId xmlns:a16="http://schemas.microsoft.com/office/drawing/2014/main" xmlns="" id="{D377435C-E912-2C18-5892-277A05B7483E}"/>
                </a:ext>
              </a:extLst>
            </p:cNvPr>
            <p:cNvSpPr/>
            <p:nvPr/>
          </p:nvSpPr>
          <p:spPr>
            <a:xfrm>
              <a:off x="865543" y="4690795"/>
              <a:ext cx="9437" cy="41524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73"/>
                  </a:lnTo>
                  <a:cubicBezTo>
                    <a:pt x="1" y="1164"/>
                    <a:pt x="69" y="1210"/>
                    <a:pt x="138" y="1210"/>
                  </a:cubicBezTo>
                  <a:cubicBezTo>
                    <a:pt x="206" y="1210"/>
                    <a:pt x="275" y="1164"/>
                    <a:pt x="275" y="1073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583;p24">
              <a:extLst>
                <a:ext uri="{FF2B5EF4-FFF2-40B4-BE49-F238E27FC236}">
                  <a16:creationId xmlns:a16="http://schemas.microsoft.com/office/drawing/2014/main" xmlns="" id="{97907629-61EA-53AF-BF4B-D7524D749E89}"/>
                </a:ext>
              </a:extLst>
            </p:cNvPr>
            <p:cNvSpPr/>
            <p:nvPr/>
          </p:nvSpPr>
          <p:spPr>
            <a:xfrm>
              <a:off x="925875" y="4690795"/>
              <a:ext cx="9437" cy="46226"/>
            </a:xfrm>
            <a:custGeom>
              <a:avLst/>
              <a:gdLst/>
              <a:ahLst/>
              <a:cxnLst/>
              <a:rect l="l" t="t" r="r" b="b"/>
              <a:pathLst>
                <a:path w="275" h="1347" extrusionOk="0">
                  <a:moveTo>
                    <a:pt x="137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210"/>
                  </a:lnTo>
                  <a:cubicBezTo>
                    <a:pt x="1" y="1301"/>
                    <a:pt x="69" y="1347"/>
                    <a:pt x="137" y="1347"/>
                  </a:cubicBezTo>
                  <a:cubicBezTo>
                    <a:pt x="206" y="1347"/>
                    <a:pt x="274" y="1301"/>
                    <a:pt x="274" y="121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584;p24">
              <a:extLst>
                <a:ext uri="{FF2B5EF4-FFF2-40B4-BE49-F238E27FC236}">
                  <a16:creationId xmlns:a16="http://schemas.microsoft.com/office/drawing/2014/main" xmlns="" id="{99A9705B-D4EA-07BA-1EE4-AA5E99E4B803}"/>
                </a:ext>
              </a:extLst>
            </p:cNvPr>
            <p:cNvSpPr/>
            <p:nvPr/>
          </p:nvSpPr>
          <p:spPr>
            <a:xfrm>
              <a:off x="1434265" y="4721338"/>
              <a:ext cx="9437" cy="39191"/>
            </a:xfrm>
            <a:custGeom>
              <a:avLst/>
              <a:gdLst/>
              <a:ahLst/>
              <a:cxnLst/>
              <a:rect l="l" t="t" r="r" b="b"/>
              <a:pathLst>
                <a:path w="275" h="1142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69" y="1141"/>
                    <a:pt x="137" y="1141"/>
                  </a:cubicBezTo>
                  <a:cubicBezTo>
                    <a:pt x="206" y="1141"/>
                    <a:pt x="274" y="1096"/>
                    <a:pt x="274" y="1005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585;p24">
              <a:extLst>
                <a:ext uri="{FF2B5EF4-FFF2-40B4-BE49-F238E27FC236}">
                  <a16:creationId xmlns:a16="http://schemas.microsoft.com/office/drawing/2014/main" xmlns="" id="{57981390-CFA7-E805-776F-5164D7647553}"/>
                </a:ext>
              </a:extLst>
            </p:cNvPr>
            <p:cNvSpPr/>
            <p:nvPr/>
          </p:nvSpPr>
          <p:spPr>
            <a:xfrm>
              <a:off x="1488317" y="4722883"/>
              <a:ext cx="9403" cy="39225"/>
            </a:xfrm>
            <a:custGeom>
              <a:avLst/>
              <a:gdLst/>
              <a:ahLst/>
              <a:cxnLst/>
              <a:rect l="l" t="t" r="r" b="b"/>
              <a:pathLst>
                <a:path w="274" h="1143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586;p24">
              <a:extLst>
                <a:ext uri="{FF2B5EF4-FFF2-40B4-BE49-F238E27FC236}">
                  <a16:creationId xmlns:a16="http://schemas.microsoft.com/office/drawing/2014/main" xmlns="" id="{F56F3452-A34D-5614-D8C7-91BB66F38AE9}"/>
                </a:ext>
              </a:extLst>
            </p:cNvPr>
            <p:cNvSpPr/>
            <p:nvPr/>
          </p:nvSpPr>
          <p:spPr>
            <a:xfrm>
              <a:off x="1153027" y="4920281"/>
              <a:ext cx="9437" cy="37646"/>
            </a:xfrm>
            <a:custGeom>
              <a:avLst/>
              <a:gdLst/>
              <a:ahLst/>
              <a:cxnLst/>
              <a:rect l="l" t="t" r="r" b="b"/>
              <a:pathLst>
                <a:path w="275" h="1097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959"/>
                  </a:lnTo>
                  <a:cubicBezTo>
                    <a:pt x="1" y="1051"/>
                    <a:pt x="69" y="1096"/>
                    <a:pt x="138" y="1096"/>
                  </a:cubicBezTo>
                  <a:cubicBezTo>
                    <a:pt x="206" y="1096"/>
                    <a:pt x="275" y="1051"/>
                    <a:pt x="275" y="95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587;p24">
              <a:extLst>
                <a:ext uri="{FF2B5EF4-FFF2-40B4-BE49-F238E27FC236}">
                  <a16:creationId xmlns:a16="http://schemas.microsoft.com/office/drawing/2014/main" xmlns="" id="{11A17D65-80E7-6D27-829D-06B7ACD0881F}"/>
                </a:ext>
              </a:extLst>
            </p:cNvPr>
            <p:cNvSpPr/>
            <p:nvPr/>
          </p:nvSpPr>
          <p:spPr>
            <a:xfrm>
              <a:off x="1192974" y="4918737"/>
              <a:ext cx="9437" cy="37612"/>
            </a:xfrm>
            <a:custGeom>
              <a:avLst/>
              <a:gdLst/>
              <a:ahLst/>
              <a:cxnLst/>
              <a:rect l="l" t="t" r="r" b="b"/>
              <a:pathLst>
                <a:path w="275" h="109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59"/>
                  </a:lnTo>
                  <a:cubicBezTo>
                    <a:pt x="1" y="1050"/>
                    <a:pt x="69" y="1096"/>
                    <a:pt x="138" y="1096"/>
                  </a:cubicBezTo>
                  <a:cubicBezTo>
                    <a:pt x="206" y="1096"/>
                    <a:pt x="275" y="1050"/>
                    <a:pt x="275" y="959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588;p24">
              <a:extLst>
                <a:ext uri="{FF2B5EF4-FFF2-40B4-BE49-F238E27FC236}">
                  <a16:creationId xmlns:a16="http://schemas.microsoft.com/office/drawing/2014/main" xmlns="" id="{09F8FE1C-AA4D-FF44-81A9-915BB073A95B}"/>
                </a:ext>
              </a:extLst>
            </p:cNvPr>
            <p:cNvSpPr/>
            <p:nvPr/>
          </p:nvSpPr>
          <p:spPr>
            <a:xfrm>
              <a:off x="1764819" y="4891317"/>
              <a:ext cx="10227" cy="39396"/>
            </a:xfrm>
            <a:custGeom>
              <a:avLst/>
              <a:gdLst/>
              <a:ahLst/>
              <a:cxnLst/>
              <a:rect l="l" t="t" r="r" b="b"/>
              <a:pathLst>
                <a:path w="298" h="1148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27"/>
                  </a:lnTo>
                  <a:cubicBezTo>
                    <a:pt x="0" y="1107"/>
                    <a:pt x="75" y="1147"/>
                    <a:pt x="149" y="1147"/>
                  </a:cubicBezTo>
                  <a:cubicBezTo>
                    <a:pt x="223" y="1147"/>
                    <a:pt x="297" y="1107"/>
                    <a:pt x="297" y="1027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589;p24">
              <a:extLst>
                <a:ext uri="{FF2B5EF4-FFF2-40B4-BE49-F238E27FC236}">
                  <a16:creationId xmlns:a16="http://schemas.microsoft.com/office/drawing/2014/main" xmlns="" id="{D82164F6-DB03-458F-DFAF-22DFAF85B75B}"/>
                </a:ext>
              </a:extLst>
            </p:cNvPr>
            <p:cNvSpPr/>
            <p:nvPr/>
          </p:nvSpPr>
          <p:spPr>
            <a:xfrm>
              <a:off x="1798485" y="4891317"/>
              <a:ext cx="9437" cy="36239"/>
            </a:xfrm>
            <a:custGeom>
              <a:avLst/>
              <a:gdLst/>
              <a:ahLst/>
              <a:cxnLst/>
              <a:rect l="l" t="t" r="r" b="b"/>
              <a:pathLst>
                <a:path w="275" h="105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36"/>
                  </a:lnTo>
                  <a:cubicBezTo>
                    <a:pt x="1" y="1016"/>
                    <a:pt x="69" y="1056"/>
                    <a:pt x="138" y="1056"/>
                  </a:cubicBezTo>
                  <a:cubicBezTo>
                    <a:pt x="206" y="1056"/>
                    <a:pt x="275" y="1016"/>
                    <a:pt x="275" y="93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0308687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" grpId="0" animBg="1"/>
      <p:bldP spid="75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83104"/>
            <a:ext cx="1341245" cy="1297867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1452676" y="-24336"/>
            <a:ext cx="6607899" cy="11387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6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1.Tìm </a:t>
            </a:r>
            <a:r>
              <a:rPr lang="en-US" altLang="zh-CN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hiểu</a:t>
            </a:r>
            <a:r>
              <a:rPr lang="en-US" altLang="zh-CN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không</a:t>
            </a:r>
            <a:r>
              <a:rPr lang="en-US" altLang="zh-CN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gian</a:t>
            </a:r>
            <a:r>
              <a:rPr lang="en-US" altLang="zh-CN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36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thời</a:t>
            </a:r>
            <a:r>
              <a:rPr lang="en-US" altLang="zh-CN" sz="36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600" b="1" u="sng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gian</a:t>
            </a:r>
            <a:endParaRPr lang="en-US" altLang="zh-CN" sz="3600" b="1" u="sng" dirty="0" smtClean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  <a:p>
            <a:pPr algn="ctr"/>
            <a:endParaRPr lang="zh-CN" altLang="en-US" sz="3200" b="1" u="sng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" name="图片 5">
            <a:extLst>
              <a:ext uri="{FF2B5EF4-FFF2-40B4-BE49-F238E27FC236}">
                <a16:creationId xmlns:a16="http://schemas.microsoft.com/office/drawing/2014/main" xmlns="" id="{6B763B9A-7A31-080D-7ADB-361AF4D99B0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0096" y="2123313"/>
            <a:ext cx="2483172" cy="1998005"/>
          </a:xfrm>
          <a:prstGeom prst="rect">
            <a:avLst/>
          </a:prstGeom>
        </p:spPr>
      </p:pic>
      <p:pic>
        <p:nvPicPr>
          <p:cNvPr id="23" name="图片 12">
            <a:extLst>
              <a:ext uri="{FF2B5EF4-FFF2-40B4-BE49-F238E27FC236}">
                <a16:creationId xmlns:a16="http://schemas.microsoft.com/office/drawing/2014/main" xmlns="" id="{44E1B2DF-4050-95CF-88B7-C94EF9CC8C8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8584" y="1153619"/>
            <a:ext cx="3811512" cy="2970179"/>
          </a:xfrm>
          <a:prstGeom prst="rect">
            <a:avLst/>
          </a:prstGeom>
        </p:spPr>
      </p:pic>
      <p:sp>
        <p:nvSpPr>
          <p:cNvPr id="24" name="文本框 13">
            <a:extLst>
              <a:ext uri="{FF2B5EF4-FFF2-40B4-BE49-F238E27FC236}">
                <a16:creationId xmlns:a16="http://schemas.microsoft.com/office/drawing/2014/main" xmlns="" id="{B6114BC6-89D2-C279-1EE2-CF0CE11F3ABC}"/>
              </a:ext>
            </a:extLst>
          </p:cNvPr>
          <p:cNvSpPr txBox="1"/>
          <p:nvPr/>
        </p:nvSpPr>
        <p:spPr>
          <a:xfrm>
            <a:off x="1767041" y="1560583"/>
            <a:ext cx="2144988" cy="2246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Tx/>
              <a:buFontTx/>
              <a:buNone/>
            </a:pPr>
            <a:r>
              <a:rPr lang="en-US" sz="2800" b="1" i="1" dirty="0" err="1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i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i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PHT </a:t>
            </a:r>
            <a:r>
              <a:rPr lang="en-US" sz="28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endParaRPr lang="en-US" sz="28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003047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197428"/>
            <a:ext cx="2945271" cy="696852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4FBFF"/>
              </a:solidFill>
            </a:endParaRPr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71553" y="4182429"/>
            <a:ext cx="974935" cy="943404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4FBFF"/>
              </a:solidFill>
            </a:endParaRPr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E7189718-265E-9156-7295-5856203725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7423188"/>
              </p:ext>
            </p:extLst>
          </p:nvPr>
        </p:nvGraphicFramePr>
        <p:xfrm>
          <a:off x="270164" y="197428"/>
          <a:ext cx="8634846" cy="4409255"/>
        </p:xfrm>
        <a:graphic>
          <a:graphicData uri="http://schemas.openxmlformats.org/drawingml/2006/table">
            <a:tbl>
              <a:tblPr firstRow="1" firstCol="1" bandRow="1">
                <a:tableStyleId>{CA785998-7E07-4E62-9C64-5F608DAC0331}</a:tableStyleId>
              </a:tblPr>
              <a:tblGrid>
                <a:gridCol w="1767072">
                  <a:extLst>
                    <a:ext uri="{9D8B030D-6E8A-4147-A177-3AD203B41FA5}">
                      <a16:colId xmlns:a16="http://schemas.microsoft.com/office/drawing/2014/main" xmlns="" val="881356337"/>
                    </a:ext>
                  </a:extLst>
                </a:gridCol>
                <a:gridCol w="1977618">
                  <a:extLst>
                    <a:ext uri="{9D8B030D-6E8A-4147-A177-3AD203B41FA5}">
                      <a16:colId xmlns:a16="http://schemas.microsoft.com/office/drawing/2014/main" xmlns="" val="1393459067"/>
                    </a:ext>
                  </a:extLst>
                </a:gridCol>
                <a:gridCol w="2487711">
                  <a:extLst>
                    <a:ext uri="{9D8B030D-6E8A-4147-A177-3AD203B41FA5}">
                      <a16:colId xmlns:a16="http://schemas.microsoft.com/office/drawing/2014/main" xmlns="" val="3744839701"/>
                    </a:ext>
                  </a:extLst>
                </a:gridCol>
                <a:gridCol w="2402445">
                  <a:extLst>
                    <a:ext uri="{9D8B030D-6E8A-4147-A177-3AD203B41FA5}">
                      <a16:colId xmlns:a16="http://schemas.microsoft.com/office/drawing/2014/main" xmlns="" val="3681530280"/>
                    </a:ext>
                  </a:extLst>
                </a:gridCol>
              </a:tblGrid>
              <a:tr h="1014573"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 VĂN BẢN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 NGỮ CHỈ </a:t>
                      </a:r>
                    </a:p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 GIAN 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 NGỮ CHỈ </a:t>
                      </a:r>
                    </a:p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 GIAN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1800" b="1" baseline="0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XÉT K</a:t>
                      </a: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HÔNG GIAN TRONG TRUYỆN</a:t>
                      </a:r>
                      <a:r>
                        <a:rPr lang="en-US" sz="1800" b="1" baseline="0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NGỊ NGÔN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65686260"/>
                  </a:ext>
                </a:extLst>
              </a:tr>
              <a:tr h="1827521">
                <a:tc>
                  <a:txBody>
                    <a:bodyPr/>
                    <a:lstStyle/>
                    <a:p>
                      <a:pPr marL="30480" marR="30480" algn="l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2400" b="1" i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r>
                        <a:rPr lang="en-US" sz="2400" b="1" i="1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b="1" i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gấu</a:t>
                      </a:r>
                      <a:endParaRPr lang="en-US" sz="2400" b="1" i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873483"/>
                  </a:ext>
                </a:extLst>
              </a:tr>
              <a:tr h="1567161"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Chó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sói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và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chiên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con</a:t>
                      </a:r>
                      <a:endParaRPr lang="en-US" sz="2400" b="1" i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703938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2666712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298666" y="347398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3502431" y="241622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42"/>
          <p:cNvGrpSpPr/>
          <p:nvPr/>
        </p:nvGrpSpPr>
        <p:grpSpPr>
          <a:xfrm>
            <a:off x="6620156" y="287020"/>
            <a:ext cx="2429212" cy="4120419"/>
            <a:chOff x="6162993" y="1163872"/>
            <a:chExt cx="2886375" cy="3243567"/>
          </a:xfrm>
        </p:grpSpPr>
        <p:sp>
          <p:nvSpPr>
            <p:cNvPr id="750" name="Google Shape;750;p42"/>
            <p:cNvSpPr/>
            <p:nvPr/>
          </p:nvSpPr>
          <p:spPr>
            <a:xfrm rot="2498877" flipH="1">
              <a:off x="6645218" y="2371354"/>
              <a:ext cx="1924030" cy="1598835"/>
            </a:xfrm>
            <a:custGeom>
              <a:avLst/>
              <a:gdLst/>
              <a:ahLst/>
              <a:cxnLst/>
              <a:rect l="l" t="t" r="r" b="b"/>
              <a:pathLst>
                <a:path w="21199" h="17616" extrusionOk="0">
                  <a:moveTo>
                    <a:pt x="21026" y="0"/>
                  </a:moveTo>
                  <a:cubicBezTo>
                    <a:pt x="20997" y="0"/>
                    <a:pt x="20966" y="13"/>
                    <a:pt x="20941" y="42"/>
                  </a:cubicBezTo>
                  <a:cubicBezTo>
                    <a:pt x="20209" y="838"/>
                    <a:pt x="19570" y="1699"/>
                    <a:pt x="18813" y="2457"/>
                  </a:cubicBezTo>
                  <a:cubicBezTo>
                    <a:pt x="18016" y="3240"/>
                    <a:pt x="17207" y="3985"/>
                    <a:pt x="16397" y="4742"/>
                  </a:cubicBezTo>
                  <a:cubicBezTo>
                    <a:pt x="15353" y="5720"/>
                    <a:pt x="14296" y="6700"/>
                    <a:pt x="13212" y="7652"/>
                  </a:cubicBezTo>
                  <a:cubicBezTo>
                    <a:pt x="13369" y="6660"/>
                    <a:pt x="13682" y="5682"/>
                    <a:pt x="13917" y="4716"/>
                  </a:cubicBezTo>
                  <a:cubicBezTo>
                    <a:pt x="14166" y="3645"/>
                    <a:pt x="14387" y="2718"/>
                    <a:pt x="15001" y="1791"/>
                  </a:cubicBezTo>
                  <a:cubicBezTo>
                    <a:pt x="15040" y="1733"/>
                    <a:pt x="14993" y="1675"/>
                    <a:pt x="14939" y="1675"/>
                  </a:cubicBezTo>
                  <a:cubicBezTo>
                    <a:pt x="14920" y="1675"/>
                    <a:pt x="14900" y="1683"/>
                    <a:pt x="14883" y="1699"/>
                  </a:cubicBezTo>
                  <a:lnTo>
                    <a:pt x="14752" y="1830"/>
                  </a:lnTo>
                  <a:lnTo>
                    <a:pt x="14752" y="1582"/>
                  </a:lnTo>
                  <a:cubicBezTo>
                    <a:pt x="14739" y="1503"/>
                    <a:pt x="14671" y="1460"/>
                    <a:pt x="14608" y="1460"/>
                  </a:cubicBezTo>
                  <a:cubicBezTo>
                    <a:pt x="14548" y="1460"/>
                    <a:pt x="14491" y="1499"/>
                    <a:pt x="14491" y="1582"/>
                  </a:cubicBezTo>
                  <a:cubicBezTo>
                    <a:pt x="14517" y="2261"/>
                    <a:pt x="14021" y="2796"/>
                    <a:pt x="13760" y="3384"/>
                  </a:cubicBezTo>
                  <a:cubicBezTo>
                    <a:pt x="13525" y="3945"/>
                    <a:pt x="13382" y="4545"/>
                    <a:pt x="13212" y="5133"/>
                  </a:cubicBezTo>
                  <a:cubicBezTo>
                    <a:pt x="12899" y="6216"/>
                    <a:pt x="12703" y="7444"/>
                    <a:pt x="12233" y="8502"/>
                  </a:cubicBezTo>
                  <a:cubicBezTo>
                    <a:pt x="11933" y="8749"/>
                    <a:pt x="11645" y="8998"/>
                    <a:pt x="11346" y="9245"/>
                  </a:cubicBezTo>
                  <a:cubicBezTo>
                    <a:pt x="11019" y="9520"/>
                    <a:pt x="10693" y="9781"/>
                    <a:pt x="10366" y="10042"/>
                  </a:cubicBezTo>
                  <a:cubicBezTo>
                    <a:pt x="9974" y="9245"/>
                    <a:pt x="9152" y="8580"/>
                    <a:pt x="8669" y="7887"/>
                  </a:cubicBezTo>
                  <a:cubicBezTo>
                    <a:pt x="7821" y="6700"/>
                    <a:pt x="7586" y="5355"/>
                    <a:pt x="7207" y="3985"/>
                  </a:cubicBezTo>
                  <a:cubicBezTo>
                    <a:pt x="7195" y="3943"/>
                    <a:pt x="7157" y="3923"/>
                    <a:pt x="7120" y="3923"/>
                  </a:cubicBezTo>
                  <a:cubicBezTo>
                    <a:pt x="7074" y="3923"/>
                    <a:pt x="7030" y="3953"/>
                    <a:pt x="7038" y="4011"/>
                  </a:cubicBezTo>
                  <a:cubicBezTo>
                    <a:pt x="7090" y="4859"/>
                    <a:pt x="7233" y="5734"/>
                    <a:pt x="7494" y="6543"/>
                  </a:cubicBezTo>
                  <a:cubicBezTo>
                    <a:pt x="7259" y="6347"/>
                    <a:pt x="7038" y="6126"/>
                    <a:pt x="6815" y="5891"/>
                  </a:cubicBezTo>
                  <a:cubicBezTo>
                    <a:pt x="6254" y="5264"/>
                    <a:pt x="5745" y="4716"/>
                    <a:pt x="4909" y="4481"/>
                  </a:cubicBezTo>
                  <a:cubicBezTo>
                    <a:pt x="4904" y="4480"/>
                    <a:pt x="4900" y="4479"/>
                    <a:pt x="4895" y="4479"/>
                  </a:cubicBezTo>
                  <a:cubicBezTo>
                    <a:pt x="4826" y="4479"/>
                    <a:pt x="4796" y="4574"/>
                    <a:pt x="4857" y="4611"/>
                  </a:cubicBezTo>
                  <a:cubicBezTo>
                    <a:pt x="5523" y="5029"/>
                    <a:pt x="6045" y="5551"/>
                    <a:pt x="6568" y="6152"/>
                  </a:cubicBezTo>
                  <a:cubicBezTo>
                    <a:pt x="6763" y="6387"/>
                    <a:pt x="6959" y="6622"/>
                    <a:pt x="7181" y="6831"/>
                  </a:cubicBezTo>
                  <a:cubicBezTo>
                    <a:pt x="7416" y="7052"/>
                    <a:pt x="7664" y="7209"/>
                    <a:pt x="7859" y="7444"/>
                  </a:cubicBezTo>
                  <a:cubicBezTo>
                    <a:pt x="7873" y="7496"/>
                    <a:pt x="7886" y="7535"/>
                    <a:pt x="7912" y="7574"/>
                  </a:cubicBezTo>
                  <a:cubicBezTo>
                    <a:pt x="8434" y="8619"/>
                    <a:pt x="9374" y="9376"/>
                    <a:pt x="9922" y="10381"/>
                  </a:cubicBezTo>
                  <a:cubicBezTo>
                    <a:pt x="8564" y="11438"/>
                    <a:pt x="7168" y="12457"/>
                    <a:pt x="5758" y="13436"/>
                  </a:cubicBezTo>
                  <a:cubicBezTo>
                    <a:pt x="3904" y="14742"/>
                    <a:pt x="2051" y="16164"/>
                    <a:pt x="79" y="17287"/>
                  </a:cubicBezTo>
                  <a:cubicBezTo>
                    <a:pt x="0" y="17327"/>
                    <a:pt x="14" y="17418"/>
                    <a:pt x="66" y="17457"/>
                  </a:cubicBezTo>
                  <a:cubicBezTo>
                    <a:pt x="79" y="17470"/>
                    <a:pt x="92" y="17483"/>
                    <a:pt x="105" y="17483"/>
                  </a:cubicBezTo>
                  <a:cubicBezTo>
                    <a:pt x="432" y="17574"/>
                    <a:pt x="749" y="17615"/>
                    <a:pt x="1056" y="17615"/>
                  </a:cubicBezTo>
                  <a:cubicBezTo>
                    <a:pt x="2651" y="17615"/>
                    <a:pt x="3990" y="16506"/>
                    <a:pt x="5184" y="15433"/>
                  </a:cubicBezTo>
                  <a:cubicBezTo>
                    <a:pt x="7011" y="13776"/>
                    <a:pt x="9074" y="12444"/>
                    <a:pt x="11006" y="10942"/>
                  </a:cubicBezTo>
                  <a:cubicBezTo>
                    <a:pt x="12834" y="9520"/>
                    <a:pt x="14544" y="7966"/>
                    <a:pt x="16162" y="6308"/>
                  </a:cubicBezTo>
                  <a:cubicBezTo>
                    <a:pt x="16985" y="5473"/>
                    <a:pt x="17781" y="4611"/>
                    <a:pt x="18538" y="3723"/>
                  </a:cubicBezTo>
                  <a:cubicBezTo>
                    <a:pt x="19074" y="3097"/>
                    <a:pt x="19609" y="2470"/>
                    <a:pt x="20053" y="1765"/>
                  </a:cubicBezTo>
                  <a:cubicBezTo>
                    <a:pt x="20484" y="1282"/>
                    <a:pt x="20876" y="773"/>
                    <a:pt x="21149" y="211"/>
                  </a:cubicBezTo>
                  <a:cubicBezTo>
                    <a:pt x="21199" y="113"/>
                    <a:pt x="21115" y="0"/>
                    <a:pt x="21026" y="0"/>
                  </a:cubicBezTo>
                  <a:close/>
                </a:path>
              </a:pathLst>
            </a:custGeom>
            <a:solidFill>
              <a:srgbClr val="8C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2"/>
            <p:cNvSpPr/>
            <p:nvPr/>
          </p:nvSpPr>
          <p:spPr>
            <a:xfrm>
              <a:off x="7731920" y="2466622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2"/>
            <p:cNvSpPr/>
            <p:nvPr/>
          </p:nvSpPr>
          <p:spPr>
            <a:xfrm>
              <a:off x="6162993" y="1163872"/>
              <a:ext cx="2522683" cy="1383410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42"/>
          <p:cNvSpPr/>
          <p:nvPr/>
        </p:nvSpPr>
        <p:spPr>
          <a:xfrm>
            <a:off x="6250" y="2859428"/>
            <a:ext cx="3882845" cy="1354127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1441525" y="1084896"/>
            <a:ext cx="5206527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  <a:endParaRPr lang="en-US" sz="6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5" name="Google Shape;755;p42"/>
          <p:cNvSpPr txBox="1">
            <a:spLocks noGrp="1"/>
          </p:cNvSpPr>
          <p:nvPr>
            <p:ph type="title" idx="2"/>
          </p:nvPr>
        </p:nvSpPr>
        <p:spPr>
          <a:xfrm>
            <a:off x="582549" y="523738"/>
            <a:ext cx="1165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783;p27">
            <a:extLst>
              <a:ext uri="{FF2B5EF4-FFF2-40B4-BE49-F238E27FC236}">
                <a16:creationId xmlns:a16="http://schemas.microsoft.com/office/drawing/2014/main" xmlns="" id="{55D583B0-54D9-99C1-2406-2FE8FE19E732}"/>
              </a:ext>
            </a:extLst>
          </p:cNvPr>
          <p:cNvGrpSpPr/>
          <p:nvPr/>
        </p:nvGrpSpPr>
        <p:grpSpPr>
          <a:xfrm>
            <a:off x="5185064" y="2369127"/>
            <a:ext cx="2410691" cy="1943499"/>
            <a:chOff x="1876100" y="1405375"/>
            <a:chExt cx="3742450" cy="2887100"/>
          </a:xfrm>
        </p:grpSpPr>
        <p:sp>
          <p:nvSpPr>
            <p:cNvPr id="22" name="Google Shape;784;p27">
              <a:extLst>
                <a:ext uri="{FF2B5EF4-FFF2-40B4-BE49-F238E27FC236}">
                  <a16:creationId xmlns:a16="http://schemas.microsoft.com/office/drawing/2014/main" xmlns="" id="{0FEBACA5-A8EC-27DF-5AC8-638B39BA821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85;p27">
              <a:extLst>
                <a:ext uri="{FF2B5EF4-FFF2-40B4-BE49-F238E27FC236}">
                  <a16:creationId xmlns:a16="http://schemas.microsoft.com/office/drawing/2014/main" xmlns="" id="{7B7E5522-2217-AB34-B0D4-6E86BA69ADEA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6;p27">
              <a:extLst>
                <a:ext uri="{FF2B5EF4-FFF2-40B4-BE49-F238E27FC236}">
                  <a16:creationId xmlns:a16="http://schemas.microsoft.com/office/drawing/2014/main" xmlns="" id="{07B60B6F-0487-9D32-96D9-45DB860E2F66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7;p27">
              <a:extLst>
                <a:ext uri="{FF2B5EF4-FFF2-40B4-BE49-F238E27FC236}">
                  <a16:creationId xmlns:a16="http://schemas.microsoft.com/office/drawing/2014/main" xmlns="" id="{59959D7A-7E58-10E4-4EAD-64FABDA39928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8;p27">
              <a:extLst>
                <a:ext uri="{FF2B5EF4-FFF2-40B4-BE49-F238E27FC236}">
                  <a16:creationId xmlns:a16="http://schemas.microsoft.com/office/drawing/2014/main" xmlns="" id="{901B9022-A575-082E-40E4-0383E9410A9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9;p27">
              <a:extLst>
                <a:ext uri="{FF2B5EF4-FFF2-40B4-BE49-F238E27FC236}">
                  <a16:creationId xmlns:a16="http://schemas.microsoft.com/office/drawing/2014/main" xmlns="" id="{E1F4EC37-9D24-BDE3-493C-C8168652F4B7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90;p27">
              <a:extLst>
                <a:ext uri="{FF2B5EF4-FFF2-40B4-BE49-F238E27FC236}">
                  <a16:creationId xmlns:a16="http://schemas.microsoft.com/office/drawing/2014/main" xmlns="" id="{60FF9B7B-0E29-ECC7-22AE-293F0DF988E7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1;p27">
              <a:extLst>
                <a:ext uri="{FF2B5EF4-FFF2-40B4-BE49-F238E27FC236}">
                  <a16:creationId xmlns:a16="http://schemas.microsoft.com/office/drawing/2014/main" xmlns="" id="{CDB95DD4-A6B7-2144-6BE4-9EF8864F61B7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2;p27">
              <a:extLst>
                <a:ext uri="{FF2B5EF4-FFF2-40B4-BE49-F238E27FC236}">
                  <a16:creationId xmlns:a16="http://schemas.microsoft.com/office/drawing/2014/main" xmlns="" id="{981ABFA0-8E75-F04A-3D73-A94A80A7EF46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3;p27">
              <a:extLst>
                <a:ext uri="{FF2B5EF4-FFF2-40B4-BE49-F238E27FC236}">
                  <a16:creationId xmlns:a16="http://schemas.microsoft.com/office/drawing/2014/main" xmlns="" id="{4F140B3E-0C59-EB1E-3DE4-8CDEB9155271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4;p27">
              <a:extLst>
                <a:ext uri="{FF2B5EF4-FFF2-40B4-BE49-F238E27FC236}">
                  <a16:creationId xmlns:a16="http://schemas.microsoft.com/office/drawing/2014/main" xmlns="" id="{2FB32622-389A-75FA-6DA6-6288B1DB1391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5;p27">
              <a:extLst>
                <a:ext uri="{FF2B5EF4-FFF2-40B4-BE49-F238E27FC236}">
                  <a16:creationId xmlns:a16="http://schemas.microsoft.com/office/drawing/2014/main" xmlns="" id="{EF8A68C2-9A25-8896-B484-72C8B30088BF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6;p27">
              <a:extLst>
                <a:ext uri="{FF2B5EF4-FFF2-40B4-BE49-F238E27FC236}">
                  <a16:creationId xmlns:a16="http://schemas.microsoft.com/office/drawing/2014/main" xmlns="" id="{55708462-06A9-993A-B556-8139E2F696D9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7;p27">
              <a:extLst>
                <a:ext uri="{FF2B5EF4-FFF2-40B4-BE49-F238E27FC236}">
                  <a16:creationId xmlns:a16="http://schemas.microsoft.com/office/drawing/2014/main" xmlns="" id="{CD4012AE-1A98-0B6F-F7A4-D5FE793FD9C3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8;p27">
              <a:extLst>
                <a:ext uri="{FF2B5EF4-FFF2-40B4-BE49-F238E27FC236}">
                  <a16:creationId xmlns:a16="http://schemas.microsoft.com/office/drawing/2014/main" xmlns="" id="{3C7AF01C-83F2-D624-2158-A8CCB08C5D14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9;p27">
              <a:extLst>
                <a:ext uri="{FF2B5EF4-FFF2-40B4-BE49-F238E27FC236}">
                  <a16:creationId xmlns:a16="http://schemas.microsoft.com/office/drawing/2014/main" xmlns="" id="{20C81026-784D-06D6-F8CD-9984FA24B4E1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00;p27">
              <a:extLst>
                <a:ext uri="{FF2B5EF4-FFF2-40B4-BE49-F238E27FC236}">
                  <a16:creationId xmlns:a16="http://schemas.microsoft.com/office/drawing/2014/main" xmlns="" id="{67EADC46-7283-BCFA-11AA-D99C8D32E5B3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1;p27">
              <a:extLst>
                <a:ext uri="{FF2B5EF4-FFF2-40B4-BE49-F238E27FC236}">
                  <a16:creationId xmlns:a16="http://schemas.microsoft.com/office/drawing/2014/main" xmlns="" id="{2F67DFFB-20C0-74E4-087D-12C117C46993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2;p27">
              <a:extLst>
                <a:ext uri="{FF2B5EF4-FFF2-40B4-BE49-F238E27FC236}">
                  <a16:creationId xmlns:a16="http://schemas.microsoft.com/office/drawing/2014/main" xmlns="" id="{645B2F3E-8089-1319-BBA7-076ADE027D9E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3;p27">
              <a:extLst>
                <a:ext uri="{FF2B5EF4-FFF2-40B4-BE49-F238E27FC236}">
                  <a16:creationId xmlns:a16="http://schemas.microsoft.com/office/drawing/2014/main" xmlns="" id="{9F779A62-F89E-C013-E405-AE7B4C666014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4;p27">
              <a:extLst>
                <a:ext uri="{FF2B5EF4-FFF2-40B4-BE49-F238E27FC236}">
                  <a16:creationId xmlns:a16="http://schemas.microsoft.com/office/drawing/2014/main" xmlns="" id="{16245087-2CAD-7506-8AEC-E15CD1442016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5;p27">
              <a:extLst>
                <a:ext uri="{FF2B5EF4-FFF2-40B4-BE49-F238E27FC236}">
                  <a16:creationId xmlns:a16="http://schemas.microsoft.com/office/drawing/2014/main" xmlns="" id="{311CFCCA-13A6-AE26-D811-9F5FF4CBF614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6;p27">
              <a:extLst>
                <a:ext uri="{FF2B5EF4-FFF2-40B4-BE49-F238E27FC236}">
                  <a16:creationId xmlns:a16="http://schemas.microsoft.com/office/drawing/2014/main" xmlns="" id="{23575119-4A0C-A610-DF6E-AC42A2DC85EE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7;p27">
              <a:extLst>
                <a:ext uri="{FF2B5EF4-FFF2-40B4-BE49-F238E27FC236}">
                  <a16:creationId xmlns:a16="http://schemas.microsoft.com/office/drawing/2014/main" xmlns="" id="{E2ED5AE4-D93A-1611-7FA5-81CF4B56DB79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8;p27">
              <a:extLst>
                <a:ext uri="{FF2B5EF4-FFF2-40B4-BE49-F238E27FC236}">
                  <a16:creationId xmlns:a16="http://schemas.microsoft.com/office/drawing/2014/main" xmlns="" id="{41142E88-3E7F-1C57-F7CF-FEEDB5E642DF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9;p27">
              <a:extLst>
                <a:ext uri="{FF2B5EF4-FFF2-40B4-BE49-F238E27FC236}">
                  <a16:creationId xmlns:a16="http://schemas.microsoft.com/office/drawing/2014/main" xmlns="" id="{3AEF43EB-0D2A-BFCF-C8F8-E685D79A2E1C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10;p27">
              <a:extLst>
                <a:ext uri="{FF2B5EF4-FFF2-40B4-BE49-F238E27FC236}">
                  <a16:creationId xmlns:a16="http://schemas.microsoft.com/office/drawing/2014/main" xmlns="" id="{962EC377-345B-D383-CEF2-89B2531D6CE6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1;p27">
              <a:extLst>
                <a:ext uri="{FF2B5EF4-FFF2-40B4-BE49-F238E27FC236}">
                  <a16:creationId xmlns:a16="http://schemas.microsoft.com/office/drawing/2014/main" xmlns="" id="{F2A74245-A5DD-339A-F255-D1B2397AA4EF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2;p27">
              <a:extLst>
                <a:ext uri="{FF2B5EF4-FFF2-40B4-BE49-F238E27FC236}">
                  <a16:creationId xmlns:a16="http://schemas.microsoft.com/office/drawing/2014/main" xmlns="" id="{A0738490-EC81-CBD3-ADDD-E26264252530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3;p27">
              <a:extLst>
                <a:ext uri="{FF2B5EF4-FFF2-40B4-BE49-F238E27FC236}">
                  <a16:creationId xmlns:a16="http://schemas.microsoft.com/office/drawing/2014/main" xmlns="" id="{2FA52C56-501D-C8A9-7819-ACC40531CEB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4;p27">
              <a:extLst>
                <a:ext uri="{FF2B5EF4-FFF2-40B4-BE49-F238E27FC236}">
                  <a16:creationId xmlns:a16="http://schemas.microsoft.com/office/drawing/2014/main" xmlns="" id="{754BD63B-1FCB-784A-3FEB-5245954991DD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5;p27">
              <a:extLst>
                <a:ext uri="{FF2B5EF4-FFF2-40B4-BE49-F238E27FC236}">
                  <a16:creationId xmlns:a16="http://schemas.microsoft.com/office/drawing/2014/main" xmlns="" id="{FAE7B700-5F4F-835E-14D9-ED1940AE97EA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6;p27">
              <a:extLst>
                <a:ext uri="{FF2B5EF4-FFF2-40B4-BE49-F238E27FC236}">
                  <a16:creationId xmlns:a16="http://schemas.microsoft.com/office/drawing/2014/main" xmlns="" id="{AAC90002-B1B3-9CF4-E2C9-0566772D61F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7;p27">
              <a:extLst>
                <a:ext uri="{FF2B5EF4-FFF2-40B4-BE49-F238E27FC236}">
                  <a16:creationId xmlns:a16="http://schemas.microsoft.com/office/drawing/2014/main" xmlns="" id="{634612D3-094A-96C8-48A0-ACFAFCEE1BCD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8;p27">
              <a:extLst>
                <a:ext uri="{FF2B5EF4-FFF2-40B4-BE49-F238E27FC236}">
                  <a16:creationId xmlns:a16="http://schemas.microsoft.com/office/drawing/2014/main" xmlns="" id="{9A4891D2-80C3-038B-50F8-D2AC173DF568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9;p27">
              <a:extLst>
                <a:ext uri="{FF2B5EF4-FFF2-40B4-BE49-F238E27FC236}">
                  <a16:creationId xmlns:a16="http://schemas.microsoft.com/office/drawing/2014/main" xmlns="" id="{21766F60-442B-8CDA-70CB-335D4CB8E27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20;p27">
              <a:extLst>
                <a:ext uri="{FF2B5EF4-FFF2-40B4-BE49-F238E27FC236}">
                  <a16:creationId xmlns:a16="http://schemas.microsoft.com/office/drawing/2014/main" xmlns="" id="{B1B67207-8486-F2F4-A46D-2169D9D794E5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1;p27">
              <a:extLst>
                <a:ext uri="{FF2B5EF4-FFF2-40B4-BE49-F238E27FC236}">
                  <a16:creationId xmlns:a16="http://schemas.microsoft.com/office/drawing/2014/main" xmlns="" id="{FB73CFC7-4C4B-DE6D-8FA7-1004505EC95E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2;p27">
              <a:extLst>
                <a:ext uri="{FF2B5EF4-FFF2-40B4-BE49-F238E27FC236}">
                  <a16:creationId xmlns:a16="http://schemas.microsoft.com/office/drawing/2014/main" xmlns="" id="{522201DA-3761-AE21-A2CA-7419122D83CE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3;p27">
              <a:extLst>
                <a:ext uri="{FF2B5EF4-FFF2-40B4-BE49-F238E27FC236}">
                  <a16:creationId xmlns:a16="http://schemas.microsoft.com/office/drawing/2014/main" xmlns="" id="{21871FAD-7C50-F9CA-C2AF-925141512614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4;p27">
              <a:extLst>
                <a:ext uri="{FF2B5EF4-FFF2-40B4-BE49-F238E27FC236}">
                  <a16:creationId xmlns:a16="http://schemas.microsoft.com/office/drawing/2014/main" xmlns="" id="{81C24462-72A6-5D75-8FB2-16AC416F85C3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5;p27">
              <a:extLst>
                <a:ext uri="{FF2B5EF4-FFF2-40B4-BE49-F238E27FC236}">
                  <a16:creationId xmlns:a16="http://schemas.microsoft.com/office/drawing/2014/main" xmlns="" id="{199E000B-FAF4-4478-B3F2-68A83F772340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6;p27">
              <a:extLst>
                <a:ext uri="{FF2B5EF4-FFF2-40B4-BE49-F238E27FC236}">
                  <a16:creationId xmlns:a16="http://schemas.microsoft.com/office/drawing/2014/main" xmlns="" id="{620E4813-CBC6-2D12-0644-0441D77DD1A5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7;p27">
              <a:extLst>
                <a:ext uri="{FF2B5EF4-FFF2-40B4-BE49-F238E27FC236}">
                  <a16:creationId xmlns:a16="http://schemas.microsoft.com/office/drawing/2014/main" xmlns="" id="{2C487F83-D814-7F92-DD44-F7D6AFB2D2D7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8;p27">
              <a:extLst>
                <a:ext uri="{FF2B5EF4-FFF2-40B4-BE49-F238E27FC236}">
                  <a16:creationId xmlns:a16="http://schemas.microsoft.com/office/drawing/2014/main" xmlns="" id="{31BD0BF7-9108-5131-4295-E2B5246233FB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9;p27">
              <a:extLst>
                <a:ext uri="{FF2B5EF4-FFF2-40B4-BE49-F238E27FC236}">
                  <a16:creationId xmlns:a16="http://schemas.microsoft.com/office/drawing/2014/main" xmlns="" id="{8E94BA96-3BBB-8D2A-0F0A-EC74F5063B90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30;p27">
              <a:extLst>
                <a:ext uri="{FF2B5EF4-FFF2-40B4-BE49-F238E27FC236}">
                  <a16:creationId xmlns:a16="http://schemas.microsoft.com/office/drawing/2014/main" xmlns="" id="{B80D370C-60E0-18BD-2FF9-FA20F7FFDD96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1;p27">
              <a:extLst>
                <a:ext uri="{FF2B5EF4-FFF2-40B4-BE49-F238E27FC236}">
                  <a16:creationId xmlns:a16="http://schemas.microsoft.com/office/drawing/2014/main" xmlns="" id="{58CBAA3F-F84C-7139-1CFB-D37E5490D833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2;p27">
              <a:extLst>
                <a:ext uri="{FF2B5EF4-FFF2-40B4-BE49-F238E27FC236}">
                  <a16:creationId xmlns:a16="http://schemas.microsoft.com/office/drawing/2014/main" xmlns="" id="{F26BDBA0-4E46-A49B-436B-FFCA1328CAD9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3;p27">
              <a:extLst>
                <a:ext uri="{FF2B5EF4-FFF2-40B4-BE49-F238E27FC236}">
                  <a16:creationId xmlns:a16="http://schemas.microsoft.com/office/drawing/2014/main" xmlns="" id="{45A726DF-E250-D1E1-F28B-336898550B5F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4;p27">
              <a:extLst>
                <a:ext uri="{FF2B5EF4-FFF2-40B4-BE49-F238E27FC236}">
                  <a16:creationId xmlns:a16="http://schemas.microsoft.com/office/drawing/2014/main" xmlns="" id="{3F7257DA-93C5-3A43-9F92-DE457B796E2B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5;p27">
              <a:extLst>
                <a:ext uri="{FF2B5EF4-FFF2-40B4-BE49-F238E27FC236}">
                  <a16:creationId xmlns:a16="http://schemas.microsoft.com/office/drawing/2014/main" xmlns="" id="{CAD9BFB9-9B39-E726-E061-3BDDBC243882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6;p27">
              <a:extLst>
                <a:ext uri="{FF2B5EF4-FFF2-40B4-BE49-F238E27FC236}">
                  <a16:creationId xmlns:a16="http://schemas.microsoft.com/office/drawing/2014/main" xmlns="" id="{D1578321-6797-FA66-C7E3-1FAEBE3D0A74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7;p27">
              <a:extLst>
                <a:ext uri="{FF2B5EF4-FFF2-40B4-BE49-F238E27FC236}">
                  <a16:creationId xmlns:a16="http://schemas.microsoft.com/office/drawing/2014/main" xmlns="" id="{A11C83A7-85ED-0F8D-2402-4144F401EE74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8;p27">
              <a:extLst>
                <a:ext uri="{FF2B5EF4-FFF2-40B4-BE49-F238E27FC236}">
                  <a16:creationId xmlns:a16="http://schemas.microsoft.com/office/drawing/2014/main" xmlns="" id="{DD9A632A-F0F5-B77B-6B3E-3F61A98FA9AA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9;p27">
              <a:extLst>
                <a:ext uri="{FF2B5EF4-FFF2-40B4-BE49-F238E27FC236}">
                  <a16:creationId xmlns:a16="http://schemas.microsoft.com/office/drawing/2014/main" xmlns="" id="{35D3E425-1BB3-C7B4-377E-B80EFD367857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40;p27">
              <a:extLst>
                <a:ext uri="{FF2B5EF4-FFF2-40B4-BE49-F238E27FC236}">
                  <a16:creationId xmlns:a16="http://schemas.microsoft.com/office/drawing/2014/main" xmlns="" id="{E73E26F2-3E26-580F-AEBE-BE34C53AA4D5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1;p27">
              <a:extLst>
                <a:ext uri="{FF2B5EF4-FFF2-40B4-BE49-F238E27FC236}">
                  <a16:creationId xmlns:a16="http://schemas.microsoft.com/office/drawing/2014/main" xmlns="" id="{3AD04C90-ECC5-0B13-A45D-B540CFC44FD4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2;p27">
              <a:extLst>
                <a:ext uri="{FF2B5EF4-FFF2-40B4-BE49-F238E27FC236}">
                  <a16:creationId xmlns:a16="http://schemas.microsoft.com/office/drawing/2014/main" xmlns="" id="{8E83E475-FCA4-7B66-AE6F-A4B4E38FD8FE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3;p27">
              <a:extLst>
                <a:ext uri="{FF2B5EF4-FFF2-40B4-BE49-F238E27FC236}">
                  <a16:creationId xmlns:a16="http://schemas.microsoft.com/office/drawing/2014/main" xmlns="" id="{982E6096-4A07-4C14-0DDA-3005790E803E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4;p27">
              <a:extLst>
                <a:ext uri="{FF2B5EF4-FFF2-40B4-BE49-F238E27FC236}">
                  <a16:creationId xmlns:a16="http://schemas.microsoft.com/office/drawing/2014/main" xmlns="" id="{BDED2FD2-1371-BD92-8C44-F01940EDAE53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5;p27">
              <a:extLst>
                <a:ext uri="{FF2B5EF4-FFF2-40B4-BE49-F238E27FC236}">
                  <a16:creationId xmlns:a16="http://schemas.microsoft.com/office/drawing/2014/main" xmlns="" id="{35422C3D-F4C9-546F-B263-3018AEAD631E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6;p27">
              <a:extLst>
                <a:ext uri="{FF2B5EF4-FFF2-40B4-BE49-F238E27FC236}">
                  <a16:creationId xmlns:a16="http://schemas.microsoft.com/office/drawing/2014/main" xmlns="" id="{50C89725-A5BB-7006-6118-6F4CDCE1348A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7;p27">
              <a:extLst>
                <a:ext uri="{FF2B5EF4-FFF2-40B4-BE49-F238E27FC236}">
                  <a16:creationId xmlns:a16="http://schemas.microsoft.com/office/drawing/2014/main" xmlns="" id="{0B168716-BF78-EE36-F2B9-660BED91FC2F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8;p27">
              <a:extLst>
                <a:ext uri="{FF2B5EF4-FFF2-40B4-BE49-F238E27FC236}">
                  <a16:creationId xmlns:a16="http://schemas.microsoft.com/office/drawing/2014/main" xmlns="" id="{427C2FF3-0211-E81C-31ED-E6C485A18912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9;p27">
              <a:extLst>
                <a:ext uri="{FF2B5EF4-FFF2-40B4-BE49-F238E27FC236}">
                  <a16:creationId xmlns:a16="http://schemas.microsoft.com/office/drawing/2014/main" xmlns="" id="{5AD83B3D-DDB8-6365-C780-31EB23A08878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0;p27">
              <a:extLst>
                <a:ext uri="{FF2B5EF4-FFF2-40B4-BE49-F238E27FC236}">
                  <a16:creationId xmlns:a16="http://schemas.microsoft.com/office/drawing/2014/main" xmlns="" id="{5F722A25-75A3-B573-8B90-3996650FF37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1;p27">
              <a:extLst>
                <a:ext uri="{FF2B5EF4-FFF2-40B4-BE49-F238E27FC236}">
                  <a16:creationId xmlns:a16="http://schemas.microsoft.com/office/drawing/2014/main" xmlns="" id="{DF5095B3-72E9-ED66-77A1-4D31373A98F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2;p27">
              <a:extLst>
                <a:ext uri="{FF2B5EF4-FFF2-40B4-BE49-F238E27FC236}">
                  <a16:creationId xmlns:a16="http://schemas.microsoft.com/office/drawing/2014/main" xmlns="" id="{5C58373B-2834-1019-EE80-7B8B0E65BF6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3;p27">
              <a:extLst>
                <a:ext uri="{FF2B5EF4-FFF2-40B4-BE49-F238E27FC236}">
                  <a16:creationId xmlns:a16="http://schemas.microsoft.com/office/drawing/2014/main" xmlns="" id="{A52E8593-4BA6-9EC7-7E55-FF21452A11FF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4;p27">
              <a:extLst>
                <a:ext uri="{FF2B5EF4-FFF2-40B4-BE49-F238E27FC236}">
                  <a16:creationId xmlns:a16="http://schemas.microsoft.com/office/drawing/2014/main" xmlns="" id="{363836A4-ACB2-D752-4A2D-57BB565F1B1B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5;p27">
              <a:extLst>
                <a:ext uri="{FF2B5EF4-FFF2-40B4-BE49-F238E27FC236}">
                  <a16:creationId xmlns:a16="http://schemas.microsoft.com/office/drawing/2014/main" xmlns="" id="{F9C9A300-FDC9-974C-D44D-5FE0EA384898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6;p27">
              <a:extLst>
                <a:ext uri="{FF2B5EF4-FFF2-40B4-BE49-F238E27FC236}">
                  <a16:creationId xmlns:a16="http://schemas.microsoft.com/office/drawing/2014/main" xmlns="" id="{CFDE8194-E70B-428E-9267-ACD48EA5EA7B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7;p27">
              <a:extLst>
                <a:ext uri="{FF2B5EF4-FFF2-40B4-BE49-F238E27FC236}">
                  <a16:creationId xmlns:a16="http://schemas.microsoft.com/office/drawing/2014/main" xmlns="" id="{80FA8565-F1E7-AA3D-959C-EFF238BC40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8;p27">
              <a:extLst>
                <a:ext uri="{FF2B5EF4-FFF2-40B4-BE49-F238E27FC236}">
                  <a16:creationId xmlns:a16="http://schemas.microsoft.com/office/drawing/2014/main" xmlns="" id="{2B07E74B-23A4-3E94-4462-1282949786C8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9;p27">
              <a:extLst>
                <a:ext uri="{FF2B5EF4-FFF2-40B4-BE49-F238E27FC236}">
                  <a16:creationId xmlns:a16="http://schemas.microsoft.com/office/drawing/2014/main" xmlns="" id="{8A746AB9-01D7-260D-04DF-9667AAC2B9AF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60;p27">
              <a:extLst>
                <a:ext uri="{FF2B5EF4-FFF2-40B4-BE49-F238E27FC236}">
                  <a16:creationId xmlns:a16="http://schemas.microsoft.com/office/drawing/2014/main" xmlns="" id="{AC891E09-6D39-73C2-EDCE-A250F5407B3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1;p27">
              <a:extLst>
                <a:ext uri="{FF2B5EF4-FFF2-40B4-BE49-F238E27FC236}">
                  <a16:creationId xmlns:a16="http://schemas.microsoft.com/office/drawing/2014/main" xmlns="" id="{FE55D247-305E-3238-4C47-32509D3A8C75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2;p27">
              <a:extLst>
                <a:ext uri="{FF2B5EF4-FFF2-40B4-BE49-F238E27FC236}">
                  <a16:creationId xmlns:a16="http://schemas.microsoft.com/office/drawing/2014/main" xmlns="" id="{03D97510-C608-3B24-C3CD-8DB4C84CCED4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3;p27">
              <a:extLst>
                <a:ext uri="{FF2B5EF4-FFF2-40B4-BE49-F238E27FC236}">
                  <a16:creationId xmlns:a16="http://schemas.microsoft.com/office/drawing/2014/main" xmlns="" id="{845F38C7-44E6-12DC-329A-5BEBEFB4357C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4;p27">
              <a:extLst>
                <a:ext uri="{FF2B5EF4-FFF2-40B4-BE49-F238E27FC236}">
                  <a16:creationId xmlns:a16="http://schemas.microsoft.com/office/drawing/2014/main" xmlns="" id="{A44C0564-CB54-3718-AB29-8E969EAE915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5;p27">
              <a:extLst>
                <a:ext uri="{FF2B5EF4-FFF2-40B4-BE49-F238E27FC236}">
                  <a16:creationId xmlns:a16="http://schemas.microsoft.com/office/drawing/2014/main" xmlns="" id="{DA1EB975-B640-781C-2689-A91438671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6;p27">
              <a:extLst>
                <a:ext uri="{FF2B5EF4-FFF2-40B4-BE49-F238E27FC236}">
                  <a16:creationId xmlns:a16="http://schemas.microsoft.com/office/drawing/2014/main" xmlns="" id="{D2E53DBE-1EC0-CFEB-53AF-0BF04176556B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7;p27">
              <a:extLst>
                <a:ext uri="{FF2B5EF4-FFF2-40B4-BE49-F238E27FC236}">
                  <a16:creationId xmlns:a16="http://schemas.microsoft.com/office/drawing/2014/main" xmlns="" id="{1488C84E-01F8-637A-129F-B3C0EAFAECAE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8;p27">
              <a:extLst>
                <a:ext uri="{FF2B5EF4-FFF2-40B4-BE49-F238E27FC236}">
                  <a16:creationId xmlns:a16="http://schemas.microsoft.com/office/drawing/2014/main" xmlns="" id="{06E8EFD3-7650-B77F-E820-9BB91887B9B3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9;p27">
              <a:extLst>
                <a:ext uri="{FF2B5EF4-FFF2-40B4-BE49-F238E27FC236}">
                  <a16:creationId xmlns:a16="http://schemas.microsoft.com/office/drawing/2014/main" xmlns="" id="{7D361C36-DA4E-9EEB-18DC-CA9DADAEE914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0;p27">
              <a:extLst>
                <a:ext uri="{FF2B5EF4-FFF2-40B4-BE49-F238E27FC236}">
                  <a16:creationId xmlns:a16="http://schemas.microsoft.com/office/drawing/2014/main" xmlns="" id="{11B1B18C-2926-EA6C-8951-ACC067C01BD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1;p27">
              <a:extLst>
                <a:ext uri="{FF2B5EF4-FFF2-40B4-BE49-F238E27FC236}">
                  <a16:creationId xmlns:a16="http://schemas.microsoft.com/office/drawing/2014/main" xmlns="" id="{863D0B88-9B2C-FB3D-2963-E701F97E5D18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2;p27">
              <a:extLst>
                <a:ext uri="{FF2B5EF4-FFF2-40B4-BE49-F238E27FC236}">
                  <a16:creationId xmlns:a16="http://schemas.microsoft.com/office/drawing/2014/main" xmlns="" id="{C39D5F9A-CE86-355E-F2EE-B1AD963B16D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3;p27">
              <a:extLst>
                <a:ext uri="{FF2B5EF4-FFF2-40B4-BE49-F238E27FC236}">
                  <a16:creationId xmlns:a16="http://schemas.microsoft.com/office/drawing/2014/main" xmlns="" id="{E1A5A303-A1A7-905A-0891-793F137969DA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4;p27">
              <a:extLst>
                <a:ext uri="{FF2B5EF4-FFF2-40B4-BE49-F238E27FC236}">
                  <a16:creationId xmlns:a16="http://schemas.microsoft.com/office/drawing/2014/main" xmlns="" id="{748BF226-D570-39F0-EFE2-D3C58DD54F9F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5;p27">
              <a:extLst>
                <a:ext uri="{FF2B5EF4-FFF2-40B4-BE49-F238E27FC236}">
                  <a16:creationId xmlns:a16="http://schemas.microsoft.com/office/drawing/2014/main" xmlns="" id="{3DFA745A-D332-E138-7EAC-D3B5C11CF4AD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6;p27">
              <a:extLst>
                <a:ext uri="{FF2B5EF4-FFF2-40B4-BE49-F238E27FC236}">
                  <a16:creationId xmlns:a16="http://schemas.microsoft.com/office/drawing/2014/main" xmlns="" id="{DB85E56F-4217-B24C-4F3A-E22A912A1AFF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;p27">
              <a:extLst>
                <a:ext uri="{FF2B5EF4-FFF2-40B4-BE49-F238E27FC236}">
                  <a16:creationId xmlns:a16="http://schemas.microsoft.com/office/drawing/2014/main" xmlns="" id="{041E4D3F-5803-57E1-CB34-B3D4DE64D9F1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8;p27">
              <a:extLst>
                <a:ext uri="{FF2B5EF4-FFF2-40B4-BE49-F238E27FC236}">
                  <a16:creationId xmlns:a16="http://schemas.microsoft.com/office/drawing/2014/main" xmlns="" id="{E70CAC22-EDD7-A666-0CB5-7D687FDB2DB2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9;p27">
              <a:extLst>
                <a:ext uri="{FF2B5EF4-FFF2-40B4-BE49-F238E27FC236}">
                  <a16:creationId xmlns:a16="http://schemas.microsoft.com/office/drawing/2014/main" xmlns="" id="{95E94DDF-E0A5-8B21-8E6B-C0098E9C922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80;p27">
              <a:extLst>
                <a:ext uri="{FF2B5EF4-FFF2-40B4-BE49-F238E27FC236}">
                  <a16:creationId xmlns:a16="http://schemas.microsoft.com/office/drawing/2014/main" xmlns="" id="{66EE4499-FDFC-A9BE-D51A-87E16B86F000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1;p27">
              <a:extLst>
                <a:ext uri="{FF2B5EF4-FFF2-40B4-BE49-F238E27FC236}">
                  <a16:creationId xmlns:a16="http://schemas.microsoft.com/office/drawing/2014/main" xmlns="" id="{57227330-B251-D578-3B2B-8085D7D4866A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2;p27">
              <a:extLst>
                <a:ext uri="{FF2B5EF4-FFF2-40B4-BE49-F238E27FC236}">
                  <a16:creationId xmlns:a16="http://schemas.microsoft.com/office/drawing/2014/main" xmlns="" id="{D1718BB8-59EB-01E6-D637-17159FF5A30F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3;p27">
              <a:extLst>
                <a:ext uri="{FF2B5EF4-FFF2-40B4-BE49-F238E27FC236}">
                  <a16:creationId xmlns:a16="http://schemas.microsoft.com/office/drawing/2014/main" xmlns="" id="{FFCFBC24-746C-30F6-F2F5-14353E466D9A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4;p27">
              <a:extLst>
                <a:ext uri="{FF2B5EF4-FFF2-40B4-BE49-F238E27FC236}">
                  <a16:creationId xmlns:a16="http://schemas.microsoft.com/office/drawing/2014/main" xmlns="" id="{0079A67D-47FC-DDBD-2BC9-C2F74BDADC51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5;p27">
              <a:extLst>
                <a:ext uri="{FF2B5EF4-FFF2-40B4-BE49-F238E27FC236}">
                  <a16:creationId xmlns:a16="http://schemas.microsoft.com/office/drawing/2014/main" xmlns="" id="{A28082BF-091E-F09C-60B5-B2876CE99A3A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6;p27">
              <a:extLst>
                <a:ext uri="{FF2B5EF4-FFF2-40B4-BE49-F238E27FC236}">
                  <a16:creationId xmlns:a16="http://schemas.microsoft.com/office/drawing/2014/main" xmlns="" id="{014B7479-2DC8-1594-87A6-9CA5C525AA41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7;p27">
              <a:extLst>
                <a:ext uri="{FF2B5EF4-FFF2-40B4-BE49-F238E27FC236}">
                  <a16:creationId xmlns:a16="http://schemas.microsoft.com/office/drawing/2014/main" xmlns="" id="{CCFF8AEE-9C88-9CCF-C487-9649DD764F0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8;p27">
              <a:extLst>
                <a:ext uri="{FF2B5EF4-FFF2-40B4-BE49-F238E27FC236}">
                  <a16:creationId xmlns:a16="http://schemas.microsoft.com/office/drawing/2014/main" xmlns="" id="{5C19AC4B-F253-8C75-0005-96E8C856EE11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9;p27">
              <a:extLst>
                <a:ext uri="{FF2B5EF4-FFF2-40B4-BE49-F238E27FC236}">
                  <a16:creationId xmlns:a16="http://schemas.microsoft.com/office/drawing/2014/main" xmlns="" id="{0688C04D-2959-F93E-DD56-97606BF714C8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90;p27">
              <a:extLst>
                <a:ext uri="{FF2B5EF4-FFF2-40B4-BE49-F238E27FC236}">
                  <a16:creationId xmlns:a16="http://schemas.microsoft.com/office/drawing/2014/main" xmlns="" id="{6D47F145-6263-43F4-E438-E190BF0CB60F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1;p27">
              <a:extLst>
                <a:ext uri="{FF2B5EF4-FFF2-40B4-BE49-F238E27FC236}">
                  <a16:creationId xmlns:a16="http://schemas.microsoft.com/office/drawing/2014/main" xmlns="" id="{2CF5B74D-C6DF-E00A-3303-FEFCECE85966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2;p27">
              <a:extLst>
                <a:ext uri="{FF2B5EF4-FFF2-40B4-BE49-F238E27FC236}">
                  <a16:creationId xmlns:a16="http://schemas.microsoft.com/office/drawing/2014/main" xmlns="" id="{119C7829-47B4-3F12-B11B-B4AA832F689F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3;p27">
              <a:extLst>
                <a:ext uri="{FF2B5EF4-FFF2-40B4-BE49-F238E27FC236}">
                  <a16:creationId xmlns:a16="http://schemas.microsoft.com/office/drawing/2014/main" xmlns="" id="{925D1CC6-DECF-68D5-1254-233C0B0ABD27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4;p27">
              <a:extLst>
                <a:ext uri="{FF2B5EF4-FFF2-40B4-BE49-F238E27FC236}">
                  <a16:creationId xmlns:a16="http://schemas.microsoft.com/office/drawing/2014/main" xmlns="" id="{6461F971-7AE4-7BFC-5D11-BCF68B828DB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5;p27">
              <a:extLst>
                <a:ext uri="{FF2B5EF4-FFF2-40B4-BE49-F238E27FC236}">
                  <a16:creationId xmlns:a16="http://schemas.microsoft.com/office/drawing/2014/main" xmlns="" id="{CE0FA639-72CF-3AFC-2875-3DBD94A31EF9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6;p27">
              <a:extLst>
                <a:ext uri="{FF2B5EF4-FFF2-40B4-BE49-F238E27FC236}">
                  <a16:creationId xmlns:a16="http://schemas.microsoft.com/office/drawing/2014/main" xmlns="" id="{BFDB8B70-F56E-DD13-3EEC-201668F7699E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7;p27">
              <a:extLst>
                <a:ext uri="{FF2B5EF4-FFF2-40B4-BE49-F238E27FC236}">
                  <a16:creationId xmlns:a16="http://schemas.microsoft.com/office/drawing/2014/main" xmlns="" id="{0649A0AC-AC0A-3CE0-80D1-D479F0107343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8;p27">
              <a:extLst>
                <a:ext uri="{FF2B5EF4-FFF2-40B4-BE49-F238E27FC236}">
                  <a16:creationId xmlns:a16="http://schemas.microsoft.com/office/drawing/2014/main" xmlns="" id="{E042757D-B832-0A27-C17E-9BF553E78293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9;p27">
              <a:extLst>
                <a:ext uri="{FF2B5EF4-FFF2-40B4-BE49-F238E27FC236}">
                  <a16:creationId xmlns:a16="http://schemas.microsoft.com/office/drawing/2014/main" xmlns="" id="{1D0345A6-A040-A959-F72C-F41F7F07F0AF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900;p27">
              <a:extLst>
                <a:ext uri="{FF2B5EF4-FFF2-40B4-BE49-F238E27FC236}">
                  <a16:creationId xmlns:a16="http://schemas.microsoft.com/office/drawing/2014/main" xmlns="" id="{6C0F11BA-9A95-FD7E-4DC9-E1AC524F8F22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1;p27">
              <a:extLst>
                <a:ext uri="{FF2B5EF4-FFF2-40B4-BE49-F238E27FC236}">
                  <a16:creationId xmlns:a16="http://schemas.microsoft.com/office/drawing/2014/main" xmlns="" id="{7BFD0F1B-B263-6078-91D4-4A94A4EBAF17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2;p27">
              <a:extLst>
                <a:ext uri="{FF2B5EF4-FFF2-40B4-BE49-F238E27FC236}">
                  <a16:creationId xmlns:a16="http://schemas.microsoft.com/office/drawing/2014/main" xmlns="" id="{8F4CAD95-A3CA-37FD-21FB-FD3852D7AA07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3;p27">
              <a:extLst>
                <a:ext uri="{FF2B5EF4-FFF2-40B4-BE49-F238E27FC236}">
                  <a16:creationId xmlns:a16="http://schemas.microsoft.com/office/drawing/2014/main" xmlns="" id="{B018B598-BE5D-23C9-5005-A9552101B239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4;p27">
              <a:extLst>
                <a:ext uri="{FF2B5EF4-FFF2-40B4-BE49-F238E27FC236}">
                  <a16:creationId xmlns:a16="http://schemas.microsoft.com/office/drawing/2014/main" xmlns="" id="{29ED67C8-C684-C675-EB63-D8CBF9F3DB3E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5;p27">
              <a:extLst>
                <a:ext uri="{FF2B5EF4-FFF2-40B4-BE49-F238E27FC236}">
                  <a16:creationId xmlns:a16="http://schemas.microsoft.com/office/drawing/2014/main" xmlns="" id="{301BDFFC-1FE3-27FC-BB65-C25B2EDF2842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6;p27">
              <a:extLst>
                <a:ext uri="{FF2B5EF4-FFF2-40B4-BE49-F238E27FC236}">
                  <a16:creationId xmlns:a16="http://schemas.microsoft.com/office/drawing/2014/main" xmlns="" id="{AD3F6B1C-C615-52A7-9A8B-7691E0029731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7;p27">
              <a:extLst>
                <a:ext uri="{FF2B5EF4-FFF2-40B4-BE49-F238E27FC236}">
                  <a16:creationId xmlns:a16="http://schemas.microsoft.com/office/drawing/2014/main" xmlns="" id="{1BBC1354-AEC7-8BBE-8679-96E224F1EEDF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8;p27">
              <a:extLst>
                <a:ext uri="{FF2B5EF4-FFF2-40B4-BE49-F238E27FC236}">
                  <a16:creationId xmlns:a16="http://schemas.microsoft.com/office/drawing/2014/main" xmlns="" id="{5DCC643E-B116-6C96-0198-8C1C0A2B32E5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9;p27">
              <a:extLst>
                <a:ext uri="{FF2B5EF4-FFF2-40B4-BE49-F238E27FC236}">
                  <a16:creationId xmlns:a16="http://schemas.microsoft.com/office/drawing/2014/main" xmlns="" id="{FBB52ED5-26DE-45B2-4BE8-67076DA86C80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10;p27">
              <a:extLst>
                <a:ext uri="{FF2B5EF4-FFF2-40B4-BE49-F238E27FC236}">
                  <a16:creationId xmlns:a16="http://schemas.microsoft.com/office/drawing/2014/main" xmlns="" id="{3713428B-A64F-646C-7B0D-C0096A3465F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1;p27">
              <a:extLst>
                <a:ext uri="{FF2B5EF4-FFF2-40B4-BE49-F238E27FC236}">
                  <a16:creationId xmlns:a16="http://schemas.microsoft.com/office/drawing/2014/main" xmlns="" id="{136DFBF4-6F52-D396-931E-44079956846C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2;p27">
              <a:extLst>
                <a:ext uri="{FF2B5EF4-FFF2-40B4-BE49-F238E27FC236}">
                  <a16:creationId xmlns:a16="http://schemas.microsoft.com/office/drawing/2014/main" xmlns="" id="{7DED3E76-740A-FECF-DB20-332330D9E592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3;p27">
              <a:extLst>
                <a:ext uri="{FF2B5EF4-FFF2-40B4-BE49-F238E27FC236}">
                  <a16:creationId xmlns:a16="http://schemas.microsoft.com/office/drawing/2014/main" xmlns="" id="{F8C66964-F2BE-8D1F-A17A-490E331F179E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4;p27">
              <a:extLst>
                <a:ext uri="{FF2B5EF4-FFF2-40B4-BE49-F238E27FC236}">
                  <a16:creationId xmlns:a16="http://schemas.microsoft.com/office/drawing/2014/main" xmlns="" id="{0D62FAFD-53CA-CFB4-48C2-4ED5FC6A5B2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5;p27">
              <a:extLst>
                <a:ext uri="{FF2B5EF4-FFF2-40B4-BE49-F238E27FC236}">
                  <a16:creationId xmlns:a16="http://schemas.microsoft.com/office/drawing/2014/main" xmlns="" id="{9A415190-890D-CD28-2EEE-619EB462269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6;p27">
              <a:extLst>
                <a:ext uri="{FF2B5EF4-FFF2-40B4-BE49-F238E27FC236}">
                  <a16:creationId xmlns:a16="http://schemas.microsoft.com/office/drawing/2014/main" xmlns="" id="{B43F6E2A-B8AD-337F-BBC1-D3163E87D8DF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7;p27">
              <a:extLst>
                <a:ext uri="{FF2B5EF4-FFF2-40B4-BE49-F238E27FC236}">
                  <a16:creationId xmlns:a16="http://schemas.microsoft.com/office/drawing/2014/main" xmlns="" id="{1949091F-7A16-12C6-988C-77F953FFF351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8;p27">
              <a:extLst>
                <a:ext uri="{FF2B5EF4-FFF2-40B4-BE49-F238E27FC236}">
                  <a16:creationId xmlns:a16="http://schemas.microsoft.com/office/drawing/2014/main" xmlns="" id="{2A86453D-F3FE-F2F3-B640-4A67315B47C2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9;p27">
              <a:extLst>
                <a:ext uri="{FF2B5EF4-FFF2-40B4-BE49-F238E27FC236}">
                  <a16:creationId xmlns:a16="http://schemas.microsoft.com/office/drawing/2014/main" xmlns="" id="{41161BC2-DFEB-59D0-1A5B-6760B2ECA330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20;p27">
              <a:extLst>
                <a:ext uri="{FF2B5EF4-FFF2-40B4-BE49-F238E27FC236}">
                  <a16:creationId xmlns:a16="http://schemas.microsoft.com/office/drawing/2014/main" xmlns="" id="{B1AA1A2F-278E-7B59-B1B6-D1AB79F77E7C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1;p27">
              <a:extLst>
                <a:ext uri="{FF2B5EF4-FFF2-40B4-BE49-F238E27FC236}">
                  <a16:creationId xmlns:a16="http://schemas.microsoft.com/office/drawing/2014/main" xmlns="" id="{B5A23AF9-58AD-ED2B-3D08-49C52DC87231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2;p27">
              <a:extLst>
                <a:ext uri="{FF2B5EF4-FFF2-40B4-BE49-F238E27FC236}">
                  <a16:creationId xmlns:a16="http://schemas.microsoft.com/office/drawing/2014/main" xmlns="" id="{1B0338D4-6F29-E33E-906A-CEA1BFC4DB02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3;p27">
              <a:extLst>
                <a:ext uri="{FF2B5EF4-FFF2-40B4-BE49-F238E27FC236}">
                  <a16:creationId xmlns:a16="http://schemas.microsoft.com/office/drawing/2014/main" xmlns="" id="{EA5C400F-34C6-D2BF-4B97-438EBF54E252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4;p27">
              <a:extLst>
                <a:ext uri="{FF2B5EF4-FFF2-40B4-BE49-F238E27FC236}">
                  <a16:creationId xmlns:a16="http://schemas.microsoft.com/office/drawing/2014/main" xmlns="" id="{8DAD955F-DA21-C1C2-F0A4-00848128FA7C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5;p27">
              <a:extLst>
                <a:ext uri="{FF2B5EF4-FFF2-40B4-BE49-F238E27FC236}">
                  <a16:creationId xmlns:a16="http://schemas.microsoft.com/office/drawing/2014/main" xmlns="" id="{AA2B244B-EE53-E486-DB81-8F106D176E45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6;p27">
              <a:extLst>
                <a:ext uri="{FF2B5EF4-FFF2-40B4-BE49-F238E27FC236}">
                  <a16:creationId xmlns:a16="http://schemas.microsoft.com/office/drawing/2014/main" xmlns="" id="{13EBE923-53E4-DAA4-088A-C380B5E35AEB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7;p27">
              <a:extLst>
                <a:ext uri="{FF2B5EF4-FFF2-40B4-BE49-F238E27FC236}">
                  <a16:creationId xmlns:a16="http://schemas.microsoft.com/office/drawing/2014/main" xmlns="" id="{427D9F86-544D-143C-9AAC-95DA1EDFEB2C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8;p27">
              <a:extLst>
                <a:ext uri="{FF2B5EF4-FFF2-40B4-BE49-F238E27FC236}">
                  <a16:creationId xmlns:a16="http://schemas.microsoft.com/office/drawing/2014/main" xmlns="" id="{DBA880C1-0D78-5E9E-F3A5-18C04A0A1DC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9;p27">
              <a:extLst>
                <a:ext uri="{FF2B5EF4-FFF2-40B4-BE49-F238E27FC236}">
                  <a16:creationId xmlns:a16="http://schemas.microsoft.com/office/drawing/2014/main" xmlns="" id="{C64FC163-CA23-82A4-EB05-BD413AB2A89A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30;p27">
              <a:extLst>
                <a:ext uri="{FF2B5EF4-FFF2-40B4-BE49-F238E27FC236}">
                  <a16:creationId xmlns:a16="http://schemas.microsoft.com/office/drawing/2014/main" xmlns="" id="{C1C9273B-8937-CBD3-D137-A9497479E4D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1;p27">
              <a:extLst>
                <a:ext uri="{FF2B5EF4-FFF2-40B4-BE49-F238E27FC236}">
                  <a16:creationId xmlns:a16="http://schemas.microsoft.com/office/drawing/2014/main" xmlns="" id="{E69C3B05-B699-5153-0CE1-1E600A3EEFE8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2;p27">
              <a:extLst>
                <a:ext uri="{FF2B5EF4-FFF2-40B4-BE49-F238E27FC236}">
                  <a16:creationId xmlns:a16="http://schemas.microsoft.com/office/drawing/2014/main" xmlns="" id="{64AFCCA6-79AE-0AF8-03BF-2DAFBC26058D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3;p27">
              <a:extLst>
                <a:ext uri="{FF2B5EF4-FFF2-40B4-BE49-F238E27FC236}">
                  <a16:creationId xmlns:a16="http://schemas.microsoft.com/office/drawing/2014/main" xmlns="" id="{DDE213D5-E06A-D84F-F3A2-BAA9259B2831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4;p27">
              <a:extLst>
                <a:ext uri="{FF2B5EF4-FFF2-40B4-BE49-F238E27FC236}">
                  <a16:creationId xmlns:a16="http://schemas.microsoft.com/office/drawing/2014/main" xmlns="" id="{C9B2B3FC-CCF2-D6E1-5B31-C45CC222D785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5;p27">
              <a:extLst>
                <a:ext uri="{FF2B5EF4-FFF2-40B4-BE49-F238E27FC236}">
                  <a16:creationId xmlns:a16="http://schemas.microsoft.com/office/drawing/2014/main" xmlns="" id="{0A46D81B-2468-ACB2-6AE1-95DA4CA8B5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6;p27">
              <a:extLst>
                <a:ext uri="{FF2B5EF4-FFF2-40B4-BE49-F238E27FC236}">
                  <a16:creationId xmlns:a16="http://schemas.microsoft.com/office/drawing/2014/main" xmlns="" id="{EF4FE5F2-5AD5-32F5-E7C2-914FDEA07885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7;p27">
              <a:extLst>
                <a:ext uri="{FF2B5EF4-FFF2-40B4-BE49-F238E27FC236}">
                  <a16:creationId xmlns:a16="http://schemas.microsoft.com/office/drawing/2014/main" xmlns="" id="{0EC71C00-6C52-2CAA-18C0-02F454E2DE51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8;p27">
              <a:extLst>
                <a:ext uri="{FF2B5EF4-FFF2-40B4-BE49-F238E27FC236}">
                  <a16:creationId xmlns:a16="http://schemas.microsoft.com/office/drawing/2014/main" xmlns="" id="{EBF1143E-B254-981E-AD31-936C5104791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9;p27">
              <a:extLst>
                <a:ext uri="{FF2B5EF4-FFF2-40B4-BE49-F238E27FC236}">
                  <a16:creationId xmlns:a16="http://schemas.microsoft.com/office/drawing/2014/main" xmlns="" id="{B2DB96D2-BCF2-5C20-36F9-9ED716097068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40;p27">
              <a:extLst>
                <a:ext uri="{FF2B5EF4-FFF2-40B4-BE49-F238E27FC236}">
                  <a16:creationId xmlns:a16="http://schemas.microsoft.com/office/drawing/2014/main" xmlns="" id="{E4E51725-C0F3-0254-80A5-1BB83EDE776A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1;p27">
              <a:extLst>
                <a:ext uri="{FF2B5EF4-FFF2-40B4-BE49-F238E27FC236}">
                  <a16:creationId xmlns:a16="http://schemas.microsoft.com/office/drawing/2014/main" xmlns="" id="{EBD6B017-B1C7-69E4-0C9C-4EC8A761269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2;p27">
              <a:extLst>
                <a:ext uri="{FF2B5EF4-FFF2-40B4-BE49-F238E27FC236}">
                  <a16:creationId xmlns:a16="http://schemas.microsoft.com/office/drawing/2014/main" xmlns="" id="{E0D08526-142B-637A-01F8-4CE2ACADF0E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3;p27">
              <a:extLst>
                <a:ext uri="{FF2B5EF4-FFF2-40B4-BE49-F238E27FC236}">
                  <a16:creationId xmlns:a16="http://schemas.microsoft.com/office/drawing/2014/main" xmlns="" id="{2650083B-602C-1225-B571-B5E3E837A205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4;p27">
              <a:extLst>
                <a:ext uri="{FF2B5EF4-FFF2-40B4-BE49-F238E27FC236}">
                  <a16:creationId xmlns:a16="http://schemas.microsoft.com/office/drawing/2014/main" xmlns="" id="{5990809D-3968-6E37-37CE-F0771AE725EC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5;p27">
              <a:extLst>
                <a:ext uri="{FF2B5EF4-FFF2-40B4-BE49-F238E27FC236}">
                  <a16:creationId xmlns:a16="http://schemas.microsoft.com/office/drawing/2014/main" xmlns="" id="{DB2F92BE-7C86-D1BF-134E-982BF2BFFBCA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6;p27">
              <a:extLst>
                <a:ext uri="{FF2B5EF4-FFF2-40B4-BE49-F238E27FC236}">
                  <a16:creationId xmlns:a16="http://schemas.microsoft.com/office/drawing/2014/main" xmlns="" id="{B92D167A-3AFA-B71D-88E1-0EB9E5C0CD6A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7;p27">
              <a:extLst>
                <a:ext uri="{FF2B5EF4-FFF2-40B4-BE49-F238E27FC236}">
                  <a16:creationId xmlns:a16="http://schemas.microsoft.com/office/drawing/2014/main" xmlns="" id="{CF0D43FD-70E9-F207-CD88-AFAE61E8A70D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8;p27">
              <a:extLst>
                <a:ext uri="{FF2B5EF4-FFF2-40B4-BE49-F238E27FC236}">
                  <a16:creationId xmlns:a16="http://schemas.microsoft.com/office/drawing/2014/main" xmlns="" id="{757DEEF5-25A7-6913-3753-910661E82B8F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9;p27">
              <a:extLst>
                <a:ext uri="{FF2B5EF4-FFF2-40B4-BE49-F238E27FC236}">
                  <a16:creationId xmlns:a16="http://schemas.microsoft.com/office/drawing/2014/main" xmlns="" id="{5CF5CE10-C949-F599-CB01-F3A2899C75F6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50;p27">
              <a:extLst>
                <a:ext uri="{FF2B5EF4-FFF2-40B4-BE49-F238E27FC236}">
                  <a16:creationId xmlns:a16="http://schemas.microsoft.com/office/drawing/2014/main" xmlns="" id="{A61B3896-0DA9-96E6-B643-1F671706207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1;p27">
              <a:extLst>
                <a:ext uri="{FF2B5EF4-FFF2-40B4-BE49-F238E27FC236}">
                  <a16:creationId xmlns:a16="http://schemas.microsoft.com/office/drawing/2014/main" xmlns="" id="{B1952224-69E2-D87E-4689-A4399F49C113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2;p27">
              <a:extLst>
                <a:ext uri="{FF2B5EF4-FFF2-40B4-BE49-F238E27FC236}">
                  <a16:creationId xmlns:a16="http://schemas.microsoft.com/office/drawing/2014/main" xmlns="" id="{25ECB94E-6960-C356-BE47-26A4B1FDAB02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3;p27">
              <a:extLst>
                <a:ext uri="{FF2B5EF4-FFF2-40B4-BE49-F238E27FC236}">
                  <a16:creationId xmlns:a16="http://schemas.microsoft.com/office/drawing/2014/main" xmlns="" id="{35C50917-F327-014C-CFA9-96F3CA214145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4;p27">
              <a:extLst>
                <a:ext uri="{FF2B5EF4-FFF2-40B4-BE49-F238E27FC236}">
                  <a16:creationId xmlns:a16="http://schemas.microsoft.com/office/drawing/2014/main" xmlns="" id="{D3C39457-5EF6-D9A9-146A-8ECFC95AC7EB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5;p27">
              <a:extLst>
                <a:ext uri="{FF2B5EF4-FFF2-40B4-BE49-F238E27FC236}">
                  <a16:creationId xmlns:a16="http://schemas.microsoft.com/office/drawing/2014/main" xmlns="" id="{6E9A95EE-25EF-AE4D-B9F2-F380D03B898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6;p27">
              <a:extLst>
                <a:ext uri="{FF2B5EF4-FFF2-40B4-BE49-F238E27FC236}">
                  <a16:creationId xmlns:a16="http://schemas.microsoft.com/office/drawing/2014/main" xmlns="" id="{5363B64B-5609-2DCB-5B3C-61E0972DD5FC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7;p27">
              <a:extLst>
                <a:ext uri="{FF2B5EF4-FFF2-40B4-BE49-F238E27FC236}">
                  <a16:creationId xmlns:a16="http://schemas.microsoft.com/office/drawing/2014/main" xmlns="" id="{5654DEE3-689A-6620-1250-2F5675C8BF1E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8;p27">
              <a:extLst>
                <a:ext uri="{FF2B5EF4-FFF2-40B4-BE49-F238E27FC236}">
                  <a16:creationId xmlns:a16="http://schemas.microsoft.com/office/drawing/2014/main" xmlns="" id="{98C28F89-C0AF-E28F-B017-324A3401564A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9;p27">
              <a:extLst>
                <a:ext uri="{FF2B5EF4-FFF2-40B4-BE49-F238E27FC236}">
                  <a16:creationId xmlns:a16="http://schemas.microsoft.com/office/drawing/2014/main" xmlns="" id="{130D7ECC-AD2E-B7E7-6767-07C2A6DE57F3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60;p27">
              <a:extLst>
                <a:ext uri="{FF2B5EF4-FFF2-40B4-BE49-F238E27FC236}">
                  <a16:creationId xmlns:a16="http://schemas.microsoft.com/office/drawing/2014/main" xmlns="" id="{E28DD140-D436-8F80-A77A-86DC805F59E5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1;p27">
              <a:extLst>
                <a:ext uri="{FF2B5EF4-FFF2-40B4-BE49-F238E27FC236}">
                  <a16:creationId xmlns:a16="http://schemas.microsoft.com/office/drawing/2014/main" xmlns="" id="{23CEAB09-B807-AEAC-967D-1E913260B130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2;p27">
              <a:extLst>
                <a:ext uri="{FF2B5EF4-FFF2-40B4-BE49-F238E27FC236}">
                  <a16:creationId xmlns:a16="http://schemas.microsoft.com/office/drawing/2014/main" xmlns="" id="{85E1525C-028C-FB84-4505-DEDE7B06BED6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3;p27">
              <a:extLst>
                <a:ext uri="{FF2B5EF4-FFF2-40B4-BE49-F238E27FC236}">
                  <a16:creationId xmlns:a16="http://schemas.microsoft.com/office/drawing/2014/main" xmlns="" id="{8346ED3F-A76E-29EA-7397-F14BF202ACBF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4;p27">
              <a:extLst>
                <a:ext uri="{FF2B5EF4-FFF2-40B4-BE49-F238E27FC236}">
                  <a16:creationId xmlns:a16="http://schemas.microsoft.com/office/drawing/2014/main" xmlns="" id="{17DA957B-D6C6-415C-F460-7EA6FAFB7430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5;p27">
              <a:extLst>
                <a:ext uri="{FF2B5EF4-FFF2-40B4-BE49-F238E27FC236}">
                  <a16:creationId xmlns:a16="http://schemas.microsoft.com/office/drawing/2014/main" xmlns="" id="{D24C4A28-A5C7-A947-4250-50E67F6D8E8A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" grpId="0" animBg="1"/>
      <p:bldP spid="754" grpId="0"/>
      <p:bldP spid="75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197428"/>
            <a:ext cx="2945271" cy="696852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71553" y="4182429"/>
            <a:ext cx="974935" cy="943404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E7189718-265E-9156-7295-5856203725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0548119"/>
              </p:ext>
            </p:extLst>
          </p:nvPr>
        </p:nvGraphicFramePr>
        <p:xfrm>
          <a:off x="270164" y="197428"/>
          <a:ext cx="8686799" cy="5036655"/>
        </p:xfrm>
        <a:graphic>
          <a:graphicData uri="http://schemas.openxmlformats.org/drawingml/2006/table">
            <a:tbl>
              <a:tblPr firstRow="1" firstCol="1" bandRow="1">
                <a:tableStyleId>{CA785998-7E07-4E62-9C64-5F608DAC0331}</a:tableStyleId>
              </a:tblPr>
              <a:tblGrid>
                <a:gridCol w="2016758">
                  <a:extLst>
                    <a:ext uri="{9D8B030D-6E8A-4147-A177-3AD203B41FA5}">
                      <a16:colId xmlns:a16="http://schemas.microsoft.com/office/drawing/2014/main" xmlns="" val="881356337"/>
                    </a:ext>
                  </a:extLst>
                </a:gridCol>
                <a:gridCol w="1920680">
                  <a:extLst>
                    <a:ext uri="{9D8B030D-6E8A-4147-A177-3AD203B41FA5}">
                      <a16:colId xmlns:a16="http://schemas.microsoft.com/office/drawing/2014/main" xmlns="" val="1393459067"/>
                    </a:ext>
                  </a:extLst>
                </a:gridCol>
                <a:gridCol w="2416086">
                  <a:extLst>
                    <a:ext uri="{9D8B030D-6E8A-4147-A177-3AD203B41FA5}">
                      <a16:colId xmlns:a16="http://schemas.microsoft.com/office/drawing/2014/main" xmlns="" val="3744839701"/>
                    </a:ext>
                  </a:extLst>
                </a:gridCol>
                <a:gridCol w="2333275">
                  <a:extLst>
                    <a:ext uri="{9D8B030D-6E8A-4147-A177-3AD203B41FA5}">
                      <a16:colId xmlns:a16="http://schemas.microsoft.com/office/drawing/2014/main" xmlns="" val="3681530280"/>
                    </a:ext>
                  </a:extLst>
                </a:gridCol>
              </a:tblGrid>
              <a:tr h="1014574"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 VĂN BẢN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 NGỮ CHỈ </a:t>
                      </a:r>
                    </a:p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THỜI GIAN 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 NGỮ CHỈ </a:t>
                      </a:r>
                    </a:p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 GIAN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00000"/>
                        </a:lnSpc>
                        <a:spcAft>
                          <a:spcPts val="1200"/>
                        </a:spcAft>
                      </a:pPr>
                      <a:r>
                        <a:rPr lang="en-US" sz="1800" b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1800" b="1" baseline="0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XÉT</a:t>
                      </a:r>
                      <a:endParaRPr lang="en-US" sz="1800" b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665686260"/>
                  </a:ext>
                </a:extLst>
              </a:tr>
              <a:tr h="1827521">
                <a:tc>
                  <a:txBody>
                    <a:bodyPr/>
                    <a:lstStyle/>
                    <a:p>
                      <a:pPr marL="30480" marR="30480" algn="l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2400" b="1" i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r>
                        <a:rPr lang="en-US" sz="2400" b="1" i="1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b="1" i="1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lang="en-US" sz="2400" b="1" i="1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gấu</a:t>
                      </a:r>
                      <a:endParaRPr lang="en-US" sz="2400" b="1" i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đương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bấy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giơ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̀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l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rừng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cát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được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miêu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tả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cụ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=&gt; </a:t>
                      </a:r>
                      <a:r>
                        <a:rPr lang="en-US" sz="2400" b="1" baseline="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b="1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chuyện</a:t>
                      </a:r>
                      <a:r>
                        <a:rPr lang="en-US" sz="2400" b="1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r>
                        <a:rPr lang="en-US" sz="2400" b="1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ướng</a:t>
                      </a:r>
                      <a:r>
                        <a:rPr lang="en-US" sz="24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đến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chung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mọi</a:t>
                      </a:r>
                      <a:r>
                        <a:rPr lang="en-US" sz="2400" b="1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163873483"/>
                  </a:ext>
                </a:extLst>
              </a:tr>
              <a:tr h="1567161"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Chó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sói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và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1" u="none" strike="noStrike" cap="none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chiên</a:t>
                      </a:r>
                      <a:r>
                        <a:rPr lang="en-US" sz="2400" b="1" i="1" u="none" strike="noStrike" cap="none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con</a:t>
                      </a:r>
                      <a:endParaRPr lang="en-US" sz="2400" b="1" i="1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Tức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khắc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năm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ngoái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khi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chưa</a:t>
                      </a:r>
                      <a:r>
                        <a:rPr lang="en-US" sz="2400" b="1" i="0" u="none" strike="noStrike" cap="none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ra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đời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Dòng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suối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trong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phía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nguồn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trên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rừng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2400" b="1" i="0" u="none" strike="noStrike" cap="none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sâu</a:t>
                      </a:r>
                      <a:r>
                        <a:rPr lang="en-US" sz="2400" b="1" i="0" u="none" strike="noStrike" cap="none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ea typeface="Arial"/>
                          <a:cs typeface="Times New Roman" panose="02020603050405020304" pitchFamily="18" charset="0"/>
                          <a:sym typeface="Arial"/>
                        </a:rPr>
                        <a:t>.</a:t>
                      </a:r>
                      <a:endParaRPr lang="en-US" sz="24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0938" marR="40938" marT="0" marB="0" anchor="ctr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>
                    <a:lnL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2">
                          <a:lumMod val="20000"/>
                          <a:lumOff val="8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6C63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7039385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876867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2807218" y="-24336"/>
            <a:ext cx="389882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2.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Tình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huống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truyện</a:t>
            </a:r>
            <a:endParaRPr lang="zh-CN" altLang="en-US" sz="3200" b="1" u="sng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337;p24">
            <a:extLst>
              <a:ext uri="{FF2B5EF4-FFF2-40B4-BE49-F238E27FC236}">
                <a16:creationId xmlns:a16="http://schemas.microsoft.com/office/drawing/2014/main" xmlns="" id="{F36C04A4-9F54-16FF-F8FE-1F0A95579DC3}"/>
              </a:ext>
            </a:extLst>
          </p:cNvPr>
          <p:cNvGrpSpPr/>
          <p:nvPr/>
        </p:nvGrpSpPr>
        <p:grpSpPr>
          <a:xfrm>
            <a:off x="0" y="2179674"/>
            <a:ext cx="9158173" cy="2995725"/>
            <a:chOff x="2" y="1703287"/>
            <a:chExt cx="9158173" cy="3469769"/>
          </a:xfrm>
        </p:grpSpPr>
        <p:sp>
          <p:nvSpPr>
            <p:cNvPr id="26" name="Google Shape;338;p24">
              <a:extLst>
                <a:ext uri="{FF2B5EF4-FFF2-40B4-BE49-F238E27FC236}">
                  <a16:creationId xmlns:a16="http://schemas.microsoft.com/office/drawing/2014/main" xmlns="" id="{1038ABAC-D853-1441-CBB4-FF42E787D3D1}"/>
                </a:ext>
              </a:extLst>
            </p:cNvPr>
            <p:cNvSpPr/>
            <p:nvPr/>
          </p:nvSpPr>
          <p:spPr>
            <a:xfrm>
              <a:off x="317289" y="2299906"/>
              <a:ext cx="72718" cy="56711"/>
            </a:xfrm>
            <a:custGeom>
              <a:avLst/>
              <a:gdLst/>
              <a:ahLst/>
              <a:cxnLst/>
              <a:rect l="l" t="t" r="r" b="b"/>
              <a:pathLst>
                <a:path w="2694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93" y="2100"/>
                    <a:pt x="2693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39;p24">
              <a:extLst>
                <a:ext uri="{FF2B5EF4-FFF2-40B4-BE49-F238E27FC236}">
                  <a16:creationId xmlns:a16="http://schemas.microsoft.com/office/drawing/2014/main" xmlns="" id="{EEEAEE27-0B19-BE19-31F2-5DBE28D8C38F}"/>
                </a:ext>
              </a:extLst>
            </p:cNvPr>
            <p:cNvSpPr/>
            <p:nvPr/>
          </p:nvSpPr>
          <p:spPr>
            <a:xfrm>
              <a:off x="373352" y="2187779"/>
              <a:ext cx="72718" cy="56090"/>
            </a:xfrm>
            <a:custGeom>
              <a:avLst/>
              <a:gdLst/>
              <a:ahLst/>
              <a:cxnLst/>
              <a:rect l="l" t="t" r="r" b="b"/>
              <a:pathLst>
                <a:path w="2694" h="2078" extrusionOk="0">
                  <a:moveTo>
                    <a:pt x="1347" y="0"/>
                  </a:moveTo>
                  <a:cubicBezTo>
                    <a:pt x="0" y="0"/>
                    <a:pt x="0" y="2077"/>
                    <a:pt x="1347" y="2077"/>
                  </a:cubicBezTo>
                  <a:cubicBezTo>
                    <a:pt x="2694" y="2077"/>
                    <a:pt x="2694" y="0"/>
                    <a:pt x="1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40;p24">
              <a:extLst>
                <a:ext uri="{FF2B5EF4-FFF2-40B4-BE49-F238E27FC236}">
                  <a16:creationId xmlns:a16="http://schemas.microsoft.com/office/drawing/2014/main" xmlns="" id="{52E65818-71A6-95E7-1E0C-3C7B9D4308D6}"/>
                </a:ext>
              </a:extLst>
            </p:cNvPr>
            <p:cNvSpPr/>
            <p:nvPr/>
          </p:nvSpPr>
          <p:spPr>
            <a:xfrm>
              <a:off x="430036" y="2299906"/>
              <a:ext cx="72097" cy="56711"/>
            </a:xfrm>
            <a:custGeom>
              <a:avLst/>
              <a:gdLst/>
              <a:ahLst/>
              <a:cxnLst/>
              <a:rect l="l" t="t" r="r" b="b"/>
              <a:pathLst>
                <a:path w="2671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71" y="2100"/>
                    <a:pt x="2671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41;p24">
              <a:extLst>
                <a:ext uri="{FF2B5EF4-FFF2-40B4-BE49-F238E27FC236}">
                  <a16:creationId xmlns:a16="http://schemas.microsoft.com/office/drawing/2014/main" xmlns="" id="{40034070-8F9E-C57E-E67D-0FC0E6A02E32}"/>
                </a:ext>
              </a:extLst>
            </p:cNvPr>
            <p:cNvSpPr/>
            <p:nvPr/>
          </p:nvSpPr>
          <p:spPr>
            <a:xfrm>
              <a:off x="7518656" y="2759087"/>
              <a:ext cx="1081001" cy="865316"/>
            </a:xfrm>
            <a:custGeom>
              <a:avLst/>
              <a:gdLst/>
              <a:ahLst/>
              <a:cxnLst/>
              <a:rect l="l" t="t" r="r" b="b"/>
              <a:pathLst>
                <a:path w="31500" h="25215" extrusionOk="0">
                  <a:moveTo>
                    <a:pt x="3702" y="1"/>
                  </a:moveTo>
                  <a:cubicBezTo>
                    <a:pt x="2458" y="1"/>
                    <a:pt x="1221" y="88"/>
                    <a:pt x="0" y="266"/>
                  </a:cubicBezTo>
                  <a:cubicBezTo>
                    <a:pt x="1598" y="3256"/>
                    <a:pt x="3653" y="5973"/>
                    <a:pt x="5250" y="8940"/>
                  </a:cubicBezTo>
                  <a:cubicBezTo>
                    <a:pt x="7168" y="12615"/>
                    <a:pt x="9405" y="16518"/>
                    <a:pt x="12691" y="19325"/>
                  </a:cubicBezTo>
                  <a:cubicBezTo>
                    <a:pt x="17462" y="23274"/>
                    <a:pt x="25588" y="24598"/>
                    <a:pt x="31499" y="25214"/>
                  </a:cubicBezTo>
                  <a:cubicBezTo>
                    <a:pt x="31479" y="10329"/>
                    <a:pt x="17249" y="1"/>
                    <a:pt x="370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42;p24">
              <a:extLst>
                <a:ext uri="{FF2B5EF4-FFF2-40B4-BE49-F238E27FC236}">
                  <a16:creationId xmlns:a16="http://schemas.microsoft.com/office/drawing/2014/main" xmlns="" id="{D000F957-4F29-3B20-AE79-0709A616A6AF}"/>
                </a:ext>
              </a:extLst>
            </p:cNvPr>
            <p:cNvSpPr/>
            <p:nvPr/>
          </p:nvSpPr>
          <p:spPr>
            <a:xfrm>
              <a:off x="7703289" y="2863243"/>
              <a:ext cx="905810" cy="749872"/>
            </a:xfrm>
            <a:custGeom>
              <a:avLst/>
              <a:gdLst/>
              <a:ahLst/>
              <a:cxnLst/>
              <a:rect l="l" t="t" r="r" b="b"/>
              <a:pathLst>
                <a:path w="26395" h="21851" extrusionOk="0">
                  <a:moveTo>
                    <a:pt x="480" y="1"/>
                  </a:moveTo>
                  <a:cubicBezTo>
                    <a:pt x="186" y="1"/>
                    <a:pt x="0" y="446"/>
                    <a:pt x="304" y="655"/>
                  </a:cubicBezTo>
                  <a:cubicBezTo>
                    <a:pt x="4960" y="3851"/>
                    <a:pt x="8932" y="7845"/>
                    <a:pt x="13406" y="11246"/>
                  </a:cubicBezTo>
                  <a:cubicBezTo>
                    <a:pt x="17674" y="14487"/>
                    <a:pt x="22330" y="17454"/>
                    <a:pt x="25686" y="21723"/>
                  </a:cubicBezTo>
                  <a:cubicBezTo>
                    <a:pt x="25753" y="21813"/>
                    <a:pt x="25835" y="21850"/>
                    <a:pt x="25915" y="21850"/>
                  </a:cubicBezTo>
                  <a:cubicBezTo>
                    <a:pt x="26160" y="21850"/>
                    <a:pt x="26394" y="21501"/>
                    <a:pt x="26188" y="21243"/>
                  </a:cubicBezTo>
                  <a:cubicBezTo>
                    <a:pt x="22970" y="17158"/>
                    <a:pt x="18587" y="14236"/>
                    <a:pt x="14456" y="11177"/>
                  </a:cubicBezTo>
                  <a:cubicBezTo>
                    <a:pt x="9708" y="7640"/>
                    <a:pt x="5554" y="3417"/>
                    <a:pt x="669" y="62"/>
                  </a:cubicBezTo>
                  <a:cubicBezTo>
                    <a:pt x="604" y="19"/>
                    <a:pt x="540" y="1"/>
                    <a:pt x="480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43;p24">
              <a:extLst>
                <a:ext uri="{FF2B5EF4-FFF2-40B4-BE49-F238E27FC236}">
                  <a16:creationId xmlns:a16="http://schemas.microsoft.com/office/drawing/2014/main" xmlns="" id="{5A28DAA6-ADB5-CB82-2B95-61F7A5CAAB9C}"/>
                </a:ext>
              </a:extLst>
            </p:cNvPr>
            <p:cNvSpPr/>
            <p:nvPr/>
          </p:nvSpPr>
          <p:spPr>
            <a:xfrm>
              <a:off x="8499369" y="3500601"/>
              <a:ext cx="13350" cy="12595"/>
            </a:xfrm>
            <a:custGeom>
              <a:avLst/>
              <a:gdLst/>
              <a:ahLst/>
              <a:cxnLst/>
              <a:rect l="l" t="t" r="r" b="b"/>
              <a:pathLst>
                <a:path w="389" h="367" extrusionOk="0">
                  <a:moveTo>
                    <a:pt x="1" y="1"/>
                  </a:moveTo>
                  <a:cubicBezTo>
                    <a:pt x="24" y="138"/>
                    <a:pt x="24" y="252"/>
                    <a:pt x="46" y="366"/>
                  </a:cubicBezTo>
                  <a:cubicBezTo>
                    <a:pt x="161" y="252"/>
                    <a:pt x="275" y="138"/>
                    <a:pt x="389" y="24"/>
                  </a:cubicBezTo>
                  <a:cubicBezTo>
                    <a:pt x="252" y="24"/>
                    <a:pt x="138" y="24"/>
                    <a:pt x="1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44;p24">
              <a:extLst>
                <a:ext uri="{FF2B5EF4-FFF2-40B4-BE49-F238E27FC236}">
                  <a16:creationId xmlns:a16="http://schemas.microsoft.com/office/drawing/2014/main" xmlns="" id="{FEEE31D8-72FC-EAEC-620D-E85EC5DD8EEE}"/>
                </a:ext>
              </a:extLst>
            </p:cNvPr>
            <p:cNvSpPr/>
            <p:nvPr/>
          </p:nvSpPr>
          <p:spPr>
            <a:xfrm>
              <a:off x="8298848" y="3321357"/>
              <a:ext cx="237374" cy="203640"/>
            </a:xfrm>
            <a:custGeom>
              <a:avLst/>
              <a:gdLst/>
              <a:ahLst/>
              <a:cxnLst/>
              <a:rect l="l" t="t" r="r" b="b"/>
              <a:pathLst>
                <a:path w="6917" h="5934" extrusionOk="0">
                  <a:moveTo>
                    <a:pt x="5844" y="5224"/>
                  </a:moveTo>
                  <a:lnTo>
                    <a:pt x="5844" y="5224"/>
                  </a:lnTo>
                  <a:cubicBezTo>
                    <a:pt x="5981" y="5247"/>
                    <a:pt x="6095" y="5247"/>
                    <a:pt x="6232" y="5247"/>
                  </a:cubicBezTo>
                  <a:cubicBezTo>
                    <a:pt x="6118" y="5361"/>
                    <a:pt x="6004" y="5475"/>
                    <a:pt x="5889" y="5589"/>
                  </a:cubicBezTo>
                  <a:cubicBezTo>
                    <a:pt x="5867" y="5475"/>
                    <a:pt x="5867" y="5361"/>
                    <a:pt x="5844" y="5224"/>
                  </a:cubicBezTo>
                  <a:close/>
                  <a:moveTo>
                    <a:pt x="5509" y="1"/>
                  </a:moveTo>
                  <a:cubicBezTo>
                    <a:pt x="5265" y="1"/>
                    <a:pt x="5029" y="244"/>
                    <a:pt x="5205" y="499"/>
                  </a:cubicBezTo>
                  <a:cubicBezTo>
                    <a:pt x="6163" y="1891"/>
                    <a:pt x="5730" y="3626"/>
                    <a:pt x="5844" y="5224"/>
                  </a:cubicBezTo>
                  <a:cubicBezTo>
                    <a:pt x="4041" y="5155"/>
                    <a:pt x="2237" y="5201"/>
                    <a:pt x="457" y="5064"/>
                  </a:cubicBezTo>
                  <a:cubicBezTo>
                    <a:pt x="450" y="5064"/>
                    <a:pt x="442" y="5064"/>
                    <a:pt x="435" y="5064"/>
                  </a:cubicBezTo>
                  <a:cubicBezTo>
                    <a:pt x="1" y="5064"/>
                    <a:pt x="8" y="5727"/>
                    <a:pt x="457" y="5772"/>
                  </a:cubicBezTo>
                  <a:cubicBezTo>
                    <a:pt x="2374" y="5909"/>
                    <a:pt x="4314" y="5817"/>
                    <a:pt x="6232" y="5931"/>
                  </a:cubicBezTo>
                  <a:cubicBezTo>
                    <a:pt x="6241" y="5933"/>
                    <a:pt x="6250" y="5933"/>
                    <a:pt x="6260" y="5933"/>
                  </a:cubicBezTo>
                  <a:cubicBezTo>
                    <a:pt x="6414" y="5933"/>
                    <a:pt x="6596" y="5761"/>
                    <a:pt x="6574" y="5589"/>
                  </a:cubicBezTo>
                  <a:cubicBezTo>
                    <a:pt x="6323" y="3763"/>
                    <a:pt x="6917" y="1777"/>
                    <a:pt x="5798" y="157"/>
                  </a:cubicBezTo>
                  <a:cubicBezTo>
                    <a:pt x="5722" y="46"/>
                    <a:pt x="5615" y="1"/>
                    <a:pt x="5509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45;p24">
              <a:extLst>
                <a:ext uri="{FF2B5EF4-FFF2-40B4-BE49-F238E27FC236}">
                  <a16:creationId xmlns:a16="http://schemas.microsoft.com/office/drawing/2014/main" xmlns="" id="{FC84A22B-624A-325E-DAED-596CABB1F600}"/>
                </a:ext>
              </a:extLst>
            </p:cNvPr>
            <p:cNvSpPr/>
            <p:nvPr/>
          </p:nvSpPr>
          <p:spPr>
            <a:xfrm>
              <a:off x="8397547" y="3413673"/>
              <a:ext cx="14928" cy="14894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0" y="0"/>
                  </a:moveTo>
                  <a:cubicBezTo>
                    <a:pt x="0" y="160"/>
                    <a:pt x="0" y="297"/>
                    <a:pt x="0" y="434"/>
                  </a:cubicBezTo>
                  <a:cubicBezTo>
                    <a:pt x="137" y="320"/>
                    <a:pt x="297" y="206"/>
                    <a:pt x="434" y="92"/>
                  </a:cubicBezTo>
                  <a:cubicBezTo>
                    <a:pt x="297" y="69"/>
                    <a:pt x="137" y="46"/>
                    <a:pt x="0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6;p24">
              <a:extLst>
                <a:ext uri="{FF2B5EF4-FFF2-40B4-BE49-F238E27FC236}">
                  <a16:creationId xmlns:a16="http://schemas.microsoft.com/office/drawing/2014/main" xmlns="" id="{FEC0368B-7013-B882-FB2A-1657EED9B4FA}"/>
                </a:ext>
              </a:extLst>
            </p:cNvPr>
            <p:cNvSpPr/>
            <p:nvPr/>
          </p:nvSpPr>
          <p:spPr>
            <a:xfrm>
              <a:off x="8110852" y="3189438"/>
              <a:ext cx="313353" cy="251170"/>
            </a:xfrm>
            <a:custGeom>
              <a:avLst/>
              <a:gdLst/>
              <a:ahLst/>
              <a:cxnLst/>
              <a:rect l="l" t="t" r="r" b="b"/>
              <a:pathLst>
                <a:path w="9131" h="7319" extrusionOk="0">
                  <a:moveTo>
                    <a:pt x="7246" y="0"/>
                  </a:moveTo>
                  <a:cubicBezTo>
                    <a:pt x="7010" y="0"/>
                    <a:pt x="6757" y="260"/>
                    <a:pt x="6916" y="531"/>
                  </a:cubicBezTo>
                  <a:cubicBezTo>
                    <a:pt x="7852" y="2312"/>
                    <a:pt x="8354" y="4503"/>
                    <a:pt x="8354" y="6534"/>
                  </a:cubicBezTo>
                  <a:cubicBezTo>
                    <a:pt x="8491" y="6580"/>
                    <a:pt x="8651" y="6603"/>
                    <a:pt x="8788" y="6626"/>
                  </a:cubicBezTo>
                  <a:cubicBezTo>
                    <a:pt x="8651" y="6740"/>
                    <a:pt x="8491" y="6854"/>
                    <a:pt x="8354" y="6968"/>
                  </a:cubicBezTo>
                  <a:cubicBezTo>
                    <a:pt x="8354" y="6831"/>
                    <a:pt x="8354" y="6694"/>
                    <a:pt x="8354" y="6534"/>
                  </a:cubicBezTo>
                  <a:cubicBezTo>
                    <a:pt x="6091" y="6078"/>
                    <a:pt x="3793" y="5759"/>
                    <a:pt x="1475" y="5759"/>
                  </a:cubicBezTo>
                  <a:cubicBezTo>
                    <a:pt x="1128" y="5759"/>
                    <a:pt x="781" y="5766"/>
                    <a:pt x="434" y="5781"/>
                  </a:cubicBezTo>
                  <a:cubicBezTo>
                    <a:pt x="7" y="5781"/>
                    <a:pt x="1" y="6466"/>
                    <a:pt x="414" y="6466"/>
                  </a:cubicBezTo>
                  <a:cubicBezTo>
                    <a:pt x="420" y="6466"/>
                    <a:pt x="427" y="6466"/>
                    <a:pt x="434" y="6466"/>
                  </a:cubicBezTo>
                  <a:cubicBezTo>
                    <a:pt x="774" y="6452"/>
                    <a:pt x="1113" y="6445"/>
                    <a:pt x="1451" y="6445"/>
                  </a:cubicBezTo>
                  <a:cubicBezTo>
                    <a:pt x="3864" y="6445"/>
                    <a:pt x="6243" y="6790"/>
                    <a:pt x="8606" y="7310"/>
                  </a:cubicBezTo>
                  <a:cubicBezTo>
                    <a:pt x="8632" y="7316"/>
                    <a:pt x="8658" y="7318"/>
                    <a:pt x="8684" y="7318"/>
                  </a:cubicBezTo>
                  <a:cubicBezTo>
                    <a:pt x="8879" y="7318"/>
                    <a:pt x="9039" y="7170"/>
                    <a:pt x="9039" y="6968"/>
                  </a:cubicBezTo>
                  <a:cubicBezTo>
                    <a:pt x="9131" y="4685"/>
                    <a:pt x="8583" y="2175"/>
                    <a:pt x="7510" y="166"/>
                  </a:cubicBezTo>
                  <a:cubicBezTo>
                    <a:pt x="7448" y="49"/>
                    <a:pt x="7349" y="0"/>
                    <a:pt x="724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47;p24">
              <a:extLst>
                <a:ext uri="{FF2B5EF4-FFF2-40B4-BE49-F238E27FC236}">
                  <a16:creationId xmlns:a16="http://schemas.microsoft.com/office/drawing/2014/main" xmlns="" id="{723FBA42-C29D-6C2F-BCC8-049F45E45C01}"/>
                </a:ext>
              </a:extLst>
            </p:cNvPr>
            <p:cNvSpPr/>
            <p:nvPr/>
          </p:nvSpPr>
          <p:spPr>
            <a:xfrm>
              <a:off x="7986346" y="3024401"/>
              <a:ext cx="249076" cy="266338"/>
            </a:xfrm>
            <a:custGeom>
              <a:avLst/>
              <a:gdLst/>
              <a:ahLst/>
              <a:cxnLst/>
              <a:rect l="l" t="t" r="r" b="b"/>
              <a:pathLst>
                <a:path w="7258" h="7761" extrusionOk="0">
                  <a:moveTo>
                    <a:pt x="5332" y="1"/>
                  </a:moveTo>
                  <a:cubicBezTo>
                    <a:pt x="5104" y="1"/>
                    <a:pt x="4857" y="257"/>
                    <a:pt x="4998" y="524"/>
                  </a:cubicBezTo>
                  <a:cubicBezTo>
                    <a:pt x="5774" y="2168"/>
                    <a:pt x="6116" y="4130"/>
                    <a:pt x="6276" y="5934"/>
                  </a:cubicBezTo>
                  <a:cubicBezTo>
                    <a:pt x="6299" y="6230"/>
                    <a:pt x="6299" y="6527"/>
                    <a:pt x="6276" y="6824"/>
                  </a:cubicBezTo>
                  <a:cubicBezTo>
                    <a:pt x="6276" y="6938"/>
                    <a:pt x="5888" y="6967"/>
                    <a:pt x="5477" y="6967"/>
                  </a:cubicBezTo>
                  <a:cubicBezTo>
                    <a:pt x="5066" y="6967"/>
                    <a:pt x="4633" y="6938"/>
                    <a:pt x="4541" y="6938"/>
                  </a:cubicBezTo>
                  <a:cubicBezTo>
                    <a:pt x="3195" y="6961"/>
                    <a:pt x="1825" y="7006"/>
                    <a:pt x="456" y="7052"/>
                  </a:cubicBezTo>
                  <a:cubicBezTo>
                    <a:pt x="29" y="7075"/>
                    <a:pt x="0" y="7760"/>
                    <a:pt x="434" y="7760"/>
                  </a:cubicBezTo>
                  <a:cubicBezTo>
                    <a:pt x="441" y="7760"/>
                    <a:pt x="448" y="7760"/>
                    <a:pt x="456" y="7760"/>
                  </a:cubicBezTo>
                  <a:cubicBezTo>
                    <a:pt x="2215" y="7700"/>
                    <a:pt x="3991" y="7641"/>
                    <a:pt x="5755" y="7641"/>
                  </a:cubicBezTo>
                  <a:cubicBezTo>
                    <a:pt x="6028" y="7641"/>
                    <a:pt x="6301" y="7643"/>
                    <a:pt x="6573" y="7646"/>
                  </a:cubicBezTo>
                  <a:cubicBezTo>
                    <a:pt x="6710" y="7646"/>
                    <a:pt x="6892" y="7531"/>
                    <a:pt x="6915" y="7395"/>
                  </a:cubicBezTo>
                  <a:cubicBezTo>
                    <a:pt x="7258" y="5089"/>
                    <a:pt x="6573" y="2259"/>
                    <a:pt x="5591" y="182"/>
                  </a:cubicBezTo>
                  <a:cubicBezTo>
                    <a:pt x="5534" y="54"/>
                    <a:pt x="5435" y="1"/>
                    <a:pt x="53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48;p24">
              <a:extLst>
                <a:ext uri="{FF2B5EF4-FFF2-40B4-BE49-F238E27FC236}">
                  <a16:creationId xmlns:a16="http://schemas.microsoft.com/office/drawing/2014/main" xmlns="" id="{C02B7525-0A1F-9969-E141-F82E9CF97731}"/>
                </a:ext>
              </a:extLst>
            </p:cNvPr>
            <p:cNvSpPr/>
            <p:nvPr/>
          </p:nvSpPr>
          <p:spPr>
            <a:xfrm>
              <a:off x="8052099" y="3135592"/>
              <a:ext cx="11771" cy="117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" y="0"/>
                  </a:moveTo>
                  <a:cubicBezTo>
                    <a:pt x="1" y="114"/>
                    <a:pt x="1" y="229"/>
                    <a:pt x="1" y="343"/>
                  </a:cubicBezTo>
                  <a:cubicBezTo>
                    <a:pt x="115" y="229"/>
                    <a:pt x="229" y="114"/>
                    <a:pt x="34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49;p24">
              <a:extLst>
                <a:ext uri="{FF2B5EF4-FFF2-40B4-BE49-F238E27FC236}">
                  <a16:creationId xmlns:a16="http://schemas.microsoft.com/office/drawing/2014/main" xmlns="" id="{8F6DBB2E-1A5F-2D0D-9128-CAFBAEA6F77E}"/>
                </a:ext>
              </a:extLst>
            </p:cNvPr>
            <p:cNvSpPr/>
            <p:nvPr/>
          </p:nvSpPr>
          <p:spPr>
            <a:xfrm>
              <a:off x="7857069" y="2965614"/>
              <a:ext cx="220902" cy="194271"/>
            </a:xfrm>
            <a:custGeom>
              <a:avLst/>
              <a:gdLst/>
              <a:ahLst/>
              <a:cxnLst/>
              <a:rect l="l" t="t" r="r" b="b"/>
              <a:pathLst>
                <a:path w="6437" h="5661" extrusionOk="0">
                  <a:moveTo>
                    <a:pt x="5963" y="0"/>
                  </a:moveTo>
                  <a:cubicBezTo>
                    <a:pt x="5792" y="0"/>
                    <a:pt x="5626" y="114"/>
                    <a:pt x="5638" y="343"/>
                  </a:cubicBezTo>
                  <a:cubicBezTo>
                    <a:pt x="5684" y="1872"/>
                    <a:pt x="5729" y="3401"/>
                    <a:pt x="5684" y="4953"/>
                  </a:cubicBezTo>
                  <a:lnTo>
                    <a:pt x="6026" y="4953"/>
                  </a:lnTo>
                  <a:cubicBezTo>
                    <a:pt x="5912" y="5067"/>
                    <a:pt x="5798" y="5182"/>
                    <a:pt x="5684" y="5296"/>
                  </a:cubicBezTo>
                  <a:cubicBezTo>
                    <a:pt x="5684" y="5182"/>
                    <a:pt x="5684" y="5067"/>
                    <a:pt x="5684" y="4953"/>
                  </a:cubicBezTo>
                  <a:cubicBezTo>
                    <a:pt x="5105" y="4923"/>
                    <a:pt x="4525" y="4913"/>
                    <a:pt x="3942" y="4913"/>
                  </a:cubicBezTo>
                  <a:cubicBezTo>
                    <a:pt x="2777" y="4913"/>
                    <a:pt x="1605" y="4953"/>
                    <a:pt x="434" y="4953"/>
                  </a:cubicBezTo>
                  <a:cubicBezTo>
                    <a:pt x="0" y="4953"/>
                    <a:pt x="0" y="5661"/>
                    <a:pt x="434" y="5661"/>
                  </a:cubicBezTo>
                  <a:cubicBezTo>
                    <a:pt x="1771" y="5661"/>
                    <a:pt x="3096" y="5603"/>
                    <a:pt x="4426" y="5603"/>
                  </a:cubicBezTo>
                  <a:cubicBezTo>
                    <a:pt x="4958" y="5603"/>
                    <a:pt x="5491" y="5612"/>
                    <a:pt x="6026" y="5638"/>
                  </a:cubicBezTo>
                  <a:cubicBezTo>
                    <a:pt x="6036" y="5639"/>
                    <a:pt x="6047" y="5640"/>
                    <a:pt x="6057" y="5640"/>
                  </a:cubicBezTo>
                  <a:cubicBezTo>
                    <a:pt x="6226" y="5640"/>
                    <a:pt x="6368" y="5468"/>
                    <a:pt x="6368" y="5296"/>
                  </a:cubicBezTo>
                  <a:cubicBezTo>
                    <a:pt x="6437" y="3652"/>
                    <a:pt x="6391" y="1986"/>
                    <a:pt x="6323" y="343"/>
                  </a:cubicBezTo>
                  <a:cubicBezTo>
                    <a:pt x="6311" y="114"/>
                    <a:pt x="6134" y="0"/>
                    <a:pt x="596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50;p24">
              <a:extLst>
                <a:ext uri="{FF2B5EF4-FFF2-40B4-BE49-F238E27FC236}">
                  <a16:creationId xmlns:a16="http://schemas.microsoft.com/office/drawing/2014/main" xmlns="" id="{8231CB5C-288E-E5AA-5997-6A6B2394FB8F}"/>
                </a:ext>
              </a:extLst>
            </p:cNvPr>
            <p:cNvSpPr/>
            <p:nvPr/>
          </p:nvSpPr>
          <p:spPr>
            <a:xfrm>
              <a:off x="7876630" y="2995368"/>
              <a:ext cx="14928" cy="10227"/>
            </a:xfrm>
            <a:custGeom>
              <a:avLst/>
              <a:gdLst/>
              <a:ahLst/>
              <a:cxnLst/>
              <a:rect l="l" t="t" r="r" b="b"/>
              <a:pathLst>
                <a:path w="435" h="298" extrusionOk="0">
                  <a:moveTo>
                    <a:pt x="46" y="1"/>
                  </a:moveTo>
                  <a:cubicBezTo>
                    <a:pt x="23" y="92"/>
                    <a:pt x="23" y="183"/>
                    <a:pt x="1" y="297"/>
                  </a:cubicBezTo>
                  <a:cubicBezTo>
                    <a:pt x="160" y="206"/>
                    <a:pt x="297" y="138"/>
                    <a:pt x="434" y="46"/>
                  </a:cubicBezTo>
                  <a:cubicBezTo>
                    <a:pt x="297" y="23"/>
                    <a:pt x="183" y="23"/>
                    <a:pt x="46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51;p24">
              <a:extLst>
                <a:ext uri="{FF2B5EF4-FFF2-40B4-BE49-F238E27FC236}">
                  <a16:creationId xmlns:a16="http://schemas.microsoft.com/office/drawing/2014/main" xmlns="" id="{16EAD27F-5476-F0CD-E8E7-6E32CD65A24D}"/>
                </a:ext>
              </a:extLst>
            </p:cNvPr>
            <p:cNvSpPr/>
            <p:nvPr/>
          </p:nvSpPr>
          <p:spPr>
            <a:xfrm>
              <a:off x="7734861" y="2834587"/>
              <a:ext cx="173132" cy="185555"/>
            </a:xfrm>
            <a:custGeom>
              <a:avLst/>
              <a:gdLst/>
              <a:ahLst/>
              <a:cxnLst/>
              <a:rect l="l" t="t" r="r" b="b"/>
              <a:pathLst>
                <a:path w="5045" h="5407" extrusionOk="0">
                  <a:moveTo>
                    <a:pt x="3832" y="1"/>
                  </a:moveTo>
                  <a:cubicBezTo>
                    <a:pt x="3658" y="1"/>
                    <a:pt x="3493" y="109"/>
                    <a:pt x="3515" y="326"/>
                  </a:cubicBezTo>
                  <a:cubicBezTo>
                    <a:pt x="3629" y="1787"/>
                    <a:pt x="4269" y="3225"/>
                    <a:pt x="4177" y="4686"/>
                  </a:cubicBezTo>
                  <a:cubicBezTo>
                    <a:pt x="4314" y="4708"/>
                    <a:pt x="4428" y="4708"/>
                    <a:pt x="4565" y="4731"/>
                  </a:cubicBezTo>
                  <a:cubicBezTo>
                    <a:pt x="4428" y="4823"/>
                    <a:pt x="4291" y="4891"/>
                    <a:pt x="4132" y="4982"/>
                  </a:cubicBezTo>
                  <a:cubicBezTo>
                    <a:pt x="4154" y="4868"/>
                    <a:pt x="4154" y="4777"/>
                    <a:pt x="4177" y="4686"/>
                  </a:cubicBezTo>
                  <a:cubicBezTo>
                    <a:pt x="3477" y="4597"/>
                    <a:pt x="2785" y="4550"/>
                    <a:pt x="2091" y="4550"/>
                  </a:cubicBezTo>
                  <a:cubicBezTo>
                    <a:pt x="1541" y="4550"/>
                    <a:pt x="990" y="4579"/>
                    <a:pt x="434" y="4640"/>
                  </a:cubicBezTo>
                  <a:cubicBezTo>
                    <a:pt x="14" y="4684"/>
                    <a:pt x="1" y="5327"/>
                    <a:pt x="393" y="5327"/>
                  </a:cubicBezTo>
                  <a:cubicBezTo>
                    <a:pt x="406" y="5327"/>
                    <a:pt x="420" y="5326"/>
                    <a:pt x="434" y="5325"/>
                  </a:cubicBezTo>
                  <a:cubicBezTo>
                    <a:pt x="1029" y="5263"/>
                    <a:pt x="1619" y="5229"/>
                    <a:pt x="2209" y="5229"/>
                  </a:cubicBezTo>
                  <a:cubicBezTo>
                    <a:pt x="2932" y="5229"/>
                    <a:pt x="3654" y="5280"/>
                    <a:pt x="4383" y="5393"/>
                  </a:cubicBezTo>
                  <a:cubicBezTo>
                    <a:pt x="4414" y="5402"/>
                    <a:pt x="4448" y="5407"/>
                    <a:pt x="4483" y="5407"/>
                  </a:cubicBezTo>
                  <a:cubicBezTo>
                    <a:pt x="4625" y="5407"/>
                    <a:pt x="4780" y="5330"/>
                    <a:pt x="4816" y="5165"/>
                  </a:cubicBezTo>
                  <a:cubicBezTo>
                    <a:pt x="5045" y="3476"/>
                    <a:pt x="4337" y="1969"/>
                    <a:pt x="4200" y="326"/>
                  </a:cubicBezTo>
                  <a:cubicBezTo>
                    <a:pt x="4189" y="109"/>
                    <a:pt x="4006" y="1"/>
                    <a:pt x="38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52;p24">
              <a:extLst>
                <a:ext uri="{FF2B5EF4-FFF2-40B4-BE49-F238E27FC236}">
                  <a16:creationId xmlns:a16="http://schemas.microsoft.com/office/drawing/2014/main" xmlns="" id="{CEEC728C-6008-F6C7-9294-103F20490BE1}"/>
                </a:ext>
              </a:extLst>
            </p:cNvPr>
            <p:cNvSpPr/>
            <p:nvPr/>
          </p:nvSpPr>
          <p:spPr>
            <a:xfrm>
              <a:off x="7977697" y="292958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53;p24">
              <a:extLst>
                <a:ext uri="{FF2B5EF4-FFF2-40B4-BE49-F238E27FC236}">
                  <a16:creationId xmlns:a16="http://schemas.microsoft.com/office/drawing/2014/main" xmlns="" id="{0D04DA60-EAD0-FF9D-7143-A051F69EC6D5}"/>
                </a:ext>
              </a:extLst>
            </p:cNvPr>
            <p:cNvSpPr/>
            <p:nvPr/>
          </p:nvSpPr>
          <p:spPr>
            <a:xfrm>
              <a:off x="7935383" y="289196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1"/>
                    <a:pt x="685" y="1051"/>
                  </a:cubicBezTo>
                  <a:cubicBezTo>
                    <a:pt x="1347" y="1051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54;p24">
              <a:extLst>
                <a:ext uri="{FF2B5EF4-FFF2-40B4-BE49-F238E27FC236}">
                  <a16:creationId xmlns:a16="http://schemas.microsoft.com/office/drawing/2014/main" xmlns="" id="{B007F99B-B98A-CDD5-C82A-E552617FCC07}"/>
                </a:ext>
              </a:extLst>
            </p:cNvPr>
            <p:cNvSpPr/>
            <p:nvPr/>
          </p:nvSpPr>
          <p:spPr>
            <a:xfrm>
              <a:off x="7987101" y="2880230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55;p24">
              <a:extLst>
                <a:ext uri="{FF2B5EF4-FFF2-40B4-BE49-F238E27FC236}">
                  <a16:creationId xmlns:a16="http://schemas.microsoft.com/office/drawing/2014/main" xmlns="" id="{148228A9-33E5-987A-DDA7-11E9B67ABC5D}"/>
                </a:ext>
              </a:extLst>
            </p:cNvPr>
            <p:cNvSpPr/>
            <p:nvPr/>
          </p:nvSpPr>
          <p:spPr>
            <a:xfrm>
              <a:off x="7900138" y="326092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56;p24">
              <a:extLst>
                <a:ext uri="{FF2B5EF4-FFF2-40B4-BE49-F238E27FC236}">
                  <a16:creationId xmlns:a16="http://schemas.microsoft.com/office/drawing/2014/main" xmlns="" id="{61FC269D-92E8-44A4-1984-38BA532DE2CC}"/>
                </a:ext>
              </a:extLst>
            </p:cNvPr>
            <p:cNvSpPr/>
            <p:nvPr/>
          </p:nvSpPr>
          <p:spPr>
            <a:xfrm>
              <a:off x="7853122" y="3226467"/>
              <a:ext cx="46260" cy="36033"/>
            </a:xfrm>
            <a:custGeom>
              <a:avLst/>
              <a:gdLst/>
              <a:ahLst/>
              <a:cxnLst/>
              <a:rect l="l" t="t" r="r" b="b"/>
              <a:pathLst>
                <a:path w="1348" h="1050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8" y="1050"/>
                    <a:pt x="1348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57;p24">
              <a:extLst>
                <a:ext uri="{FF2B5EF4-FFF2-40B4-BE49-F238E27FC236}">
                  <a16:creationId xmlns:a16="http://schemas.microsoft.com/office/drawing/2014/main" xmlns="" id="{FA75CFB8-F559-BA51-D623-4A733A9C81D4}"/>
                </a:ext>
              </a:extLst>
            </p:cNvPr>
            <p:cNvSpPr/>
            <p:nvPr/>
          </p:nvSpPr>
          <p:spPr>
            <a:xfrm>
              <a:off x="7915032" y="320845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58;p24">
              <a:extLst>
                <a:ext uri="{FF2B5EF4-FFF2-40B4-BE49-F238E27FC236}">
                  <a16:creationId xmlns:a16="http://schemas.microsoft.com/office/drawing/2014/main" xmlns="" id="{380D8AFA-7E70-CF29-1023-1FC826502740}"/>
                </a:ext>
              </a:extLst>
            </p:cNvPr>
            <p:cNvSpPr/>
            <p:nvPr/>
          </p:nvSpPr>
          <p:spPr>
            <a:xfrm>
              <a:off x="7628338" y="2838705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47" y="1051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59;p24">
              <a:extLst>
                <a:ext uri="{FF2B5EF4-FFF2-40B4-BE49-F238E27FC236}">
                  <a16:creationId xmlns:a16="http://schemas.microsoft.com/office/drawing/2014/main" xmlns="" id="{5036A81F-BC28-1650-9E5B-C97593738579}"/>
                </a:ext>
              </a:extLst>
            </p:cNvPr>
            <p:cNvSpPr/>
            <p:nvPr/>
          </p:nvSpPr>
          <p:spPr>
            <a:xfrm>
              <a:off x="7657302" y="2812074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2" y="0"/>
                  </a:moveTo>
                  <a:cubicBezTo>
                    <a:pt x="1" y="0"/>
                    <a:pt x="1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60;p24">
              <a:extLst>
                <a:ext uri="{FF2B5EF4-FFF2-40B4-BE49-F238E27FC236}">
                  <a16:creationId xmlns:a16="http://schemas.microsoft.com/office/drawing/2014/main" xmlns="" id="{5CDDFA75-32AC-9274-5BE5-91ABF0B82CDF}"/>
                </a:ext>
              </a:extLst>
            </p:cNvPr>
            <p:cNvSpPr/>
            <p:nvPr/>
          </p:nvSpPr>
          <p:spPr>
            <a:xfrm>
              <a:off x="8204850" y="2991456"/>
              <a:ext cx="45471" cy="36068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24" y="1050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61;p24">
              <a:extLst>
                <a:ext uri="{FF2B5EF4-FFF2-40B4-BE49-F238E27FC236}">
                  <a16:creationId xmlns:a16="http://schemas.microsoft.com/office/drawing/2014/main" xmlns="" id="{88AE340D-C4FF-C10D-68DB-E5E7722FCEA1}"/>
                </a:ext>
              </a:extLst>
            </p:cNvPr>
            <p:cNvSpPr/>
            <p:nvPr/>
          </p:nvSpPr>
          <p:spPr>
            <a:xfrm>
              <a:off x="8165693" y="2959334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62;p24">
              <a:extLst>
                <a:ext uri="{FF2B5EF4-FFF2-40B4-BE49-F238E27FC236}">
                  <a16:creationId xmlns:a16="http://schemas.microsoft.com/office/drawing/2014/main" xmlns="" id="{7E167BC3-4C4D-1BD6-9920-1BF39283AE6A}"/>
                </a:ext>
              </a:extLst>
            </p:cNvPr>
            <p:cNvSpPr/>
            <p:nvPr/>
          </p:nvSpPr>
          <p:spPr>
            <a:xfrm>
              <a:off x="8076397" y="3430901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63;p24">
              <a:extLst>
                <a:ext uri="{FF2B5EF4-FFF2-40B4-BE49-F238E27FC236}">
                  <a16:creationId xmlns:a16="http://schemas.microsoft.com/office/drawing/2014/main" xmlns="" id="{A47304F4-78FD-C062-E4E4-8FC352A30550}"/>
                </a:ext>
              </a:extLst>
            </p:cNvPr>
            <p:cNvSpPr/>
            <p:nvPr/>
          </p:nvSpPr>
          <p:spPr>
            <a:xfrm>
              <a:off x="8028591" y="341367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64;p24">
              <a:extLst>
                <a:ext uri="{FF2B5EF4-FFF2-40B4-BE49-F238E27FC236}">
                  <a16:creationId xmlns:a16="http://schemas.microsoft.com/office/drawing/2014/main" xmlns="" id="{EF023B90-5204-B667-7F52-170F841E51B9}"/>
                </a:ext>
              </a:extLst>
            </p:cNvPr>
            <p:cNvSpPr/>
            <p:nvPr/>
          </p:nvSpPr>
          <p:spPr>
            <a:xfrm>
              <a:off x="7391747" y="1888467"/>
              <a:ext cx="1766390" cy="973004"/>
            </a:xfrm>
            <a:custGeom>
              <a:avLst/>
              <a:gdLst/>
              <a:ahLst/>
              <a:cxnLst/>
              <a:rect l="l" t="t" r="r" b="b"/>
              <a:pathLst>
                <a:path w="51472" h="28353" extrusionOk="0">
                  <a:moveTo>
                    <a:pt x="15357" y="1"/>
                  </a:moveTo>
                  <a:cubicBezTo>
                    <a:pt x="9974" y="1"/>
                    <a:pt x="4681" y="665"/>
                    <a:pt x="1" y="2034"/>
                  </a:cubicBezTo>
                  <a:cubicBezTo>
                    <a:pt x="8058" y="10662"/>
                    <a:pt x="11938" y="20385"/>
                    <a:pt x="24173" y="24836"/>
                  </a:cubicBezTo>
                  <a:cubicBezTo>
                    <a:pt x="29410" y="26673"/>
                    <a:pt x="35752" y="28352"/>
                    <a:pt x="42537" y="28352"/>
                  </a:cubicBezTo>
                  <a:cubicBezTo>
                    <a:pt x="45451" y="28352"/>
                    <a:pt x="48447" y="28042"/>
                    <a:pt x="51472" y="27302"/>
                  </a:cubicBezTo>
                  <a:lnTo>
                    <a:pt x="51472" y="14268"/>
                  </a:lnTo>
                  <a:cubicBezTo>
                    <a:pt x="47797" y="10023"/>
                    <a:pt x="43734" y="6508"/>
                    <a:pt x="37526" y="3974"/>
                  </a:cubicBezTo>
                  <a:cubicBezTo>
                    <a:pt x="30977" y="1366"/>
                    <a:pt x="23074" y="1"/>
                    <a:pt x="15357" y="1"/>
                  </a:cubicBezTo>
                  <a:close/>
                </a:path>
              </a:pathLst>
            </a:custGeom>
            <a:solidFill>
              <a:srgbClr val="0B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65;p24">
              <a:extLst>
                <a:ext uri="{FF2B5EF4-FFF2-40B4-BE49-F238E27FC236}">
                  <a16:creationId xmlns:a16="http://schemas.microsoft.com/office/drawing/2014/main" xmlns="" id="{E220F838-218B-500B-EEC0-FC06CEC640CC}"/>
                </a:ext>
              </a:extLst>
            </p:cNvPr>
            <p:cNvSpPr/>
            <p:nvPr/>
          </p:nvSpPr>
          <p:spPr>
            <a:xfrm>
              <a:off x="7641825" y="2051170"/>
              <a:ext cx="1516319" cy="632472"/>
            </a:xfrm>
            <a:custGeom>
              <a:avLst/>
              <a:gdLst/>
              <a:ahLst/>
              <a:cxnLst/>
              <a:rect l="l" t="t" r="r" b="b"/>
              <a:pathLst>
                <a:path w="44185" h="18430" extrusionOk="0">
                  <a:moveTo>
                    <a:pt x="508" y="1"/>
                  </a:moveTo>
                  <a:cubicBezTo>
                    <a:pt x="134" y="1"/>
                    <a:pt x="0" y="587"/>
                    <a:pt x="406" y="694"/>
                  </a:cubicBezTo>
                  <a:cubicBezTo>
                    <a:pt x="9308" y="2817"/>
                    <a:pt x="17274" y="7587"/>
                    <a:pt x="25377" y="11650"/>
                  </a:cubicBezTo>
                  <a:cubicBezTo>
                    <a:pt x="31311" y="14640"/>
                    <a:pt x="37588" y="17448"/>
                    <a:pt x="44185" y="18429"/>
                  </a:cubicBezTo>
                  <a:lnTo>
                    <a:pt x="44185" y="17722"/>
                  </a:lnTo>
                  <a:cubicBezTo>
                    <a:pt x="37429" y="16694"/>
                    <a:pt x="31015" y="13727"/>
                    <a:pt x="24943" y="10669"/>
                  </a:cubicBezTo>
                  <a:cubicBezTo>
                    <a:pt x="17046" y="6674"/>
                    <a:pt x="9262" y="2086"/>
                    <a:pt x="589" y="9"/>
                  </a:cubicBezTo>
                  <a:cubicBezTo>
                    <a:pt x="561" y="3"/>
                    <a:pt x="534" y="1"/>
                    <a:pt x="50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66;p24">
              <a:extLst>
                <a:ext uri="{FF2B5EF4-FFF2-40B4-BE49-F238E27FC236}">
                  <a16:creationId xmlns:a16="http://schemas.microsoft.com/office/drawing/2014/main" xmlns="" id="{5EEB1EB0-D920-3BC6-B65D-B0F5DF87800D}"/>
                </a:ext>
              </a:extLst>
            </p:cNvPr>
            <p:cNvSpPr/>
            <p:nvPr/>
          </p:nvSpPr>
          <p:spPr>
            <a:xfrm>
              <a:off x="8114765" y="2241808"/>
              <a:ext cx="21174" cy="18051"/>
            </a:xfrm>
            <a:custGeom>
              <a:avLst/>
              <a:gdLst/>
              <a:ahLst/>
              <a:cxnLst/>
              <a:rect l="l" t="t" r="r" b="b"/>
              <a:pathLst>
                <a:path w="617" h="526" extrusionOk="0">
                  <a:moveTo>
                    <a:pt x="617" y="1"/>
                  </a:moveTo>
                  <a:lnTo>
                    <a:pt x="617" y="1"/>
                  </a:lnTo>
                  <a:cubicBezTo>
                    <a:pt x="411" y="24"/>
                    <a:pt x="206" y="24"/>
                    <a:pt x="1" y="24"/>
                  </a:cubicBezTo>
                  <a:cubicBezTo>
                    <a:pt x="115" y="206"/>
                    <a:pt x="206" y="366"/>
                    <a:pt x="297" y="526"/>
                  </a:cubicBezTo>
                  <a:cubicBezTo>
                    <a:pt x="411" y="366"/>
                    <a:pt x="503" y="183"/>
                    <a:pt x="617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67;p24">
              <a:extLst>
                <a:ext uri="{FF2B5EF4-FFF2-40B4-BE49-F238E27FC236}">
                  <a16:creationId xmlns:a16="http://schemas.microsoft.com/office/drawing/2014/main" xmlns="" id="{7111B864-575E-4DF4-5610-F0C4ECB3C9EC}"/>
                </a:ext>
              </a:extLst>
            </p:cNvPr>
            <p:cNvSpPr/>
            <p:nvPr/>
          </p:nvSpPr>
          <p:spPr>
            <a:xfrm>
              <a:off x="7777142" y="1994922"/>
              <a:ext cx="372894" cy="291527"/>
            </a:xfrm>
            <a:custGeom>
              <a:avLst/>
              <a:gdLst/>
              <a:ahLst/>
              <a:cxnLst/>
              <a:rect l="l" t="t" r="r" b="b"/>
              <a:pathLst>
                <a:path w="10866" h="8495" extrusionOk="0">
                  <a:moveTo>
                    <a:pt x="5735" y="0"/>
                  </a:moveTo>
                  <a:cubicBezTo>
                    <a:pt x="5479" y="0"/>
                    <a:pt x="5232" y="248"/>
                    <a:pt x="5410" y="507"/>
                  </a:cubicBezTo>
                  <a:cubicBezTo>
                    <a:pt x="7031" y="2653"/>
                    <a:pt x="8515" y="4889"/>
                    <a:pt x="9839" y="7218"/>
                  </a:cubicBezTo>
                  <a:cubicBezTo>
                    <a:pt x="10044" y="7218"/>
                    <a:pt x="10249" y="7218"/>
                    <a:pt x="10455" y="7195"/>
                  </a:cubicBezTo>
                  <a:lnTo>
                    <a:pt x="10455" y="7195"/>
                  </a:lnTo>
                  <a:cubicBezTo>
                    <a:pt x="10341" y="7377"/>
                    <a:pt x="10249" y="7560"/>
                    <a:pt x="10135" y="7720"/>
                  </a:cubicBezTo>
                  <a:cubicBezTo>
                    <a:pt x="10044" y="7560"/>
                    <a:pt x="9953" y="7400"/>
                    <a:pt x="9839" y="7218"/>
                  </a:cubicBezTo>
                  <a:cubicBezTo>
                    <a:pt x="7139" y="7316"/>
                    <a:pt x="4440" y="7806"/>
                    <a:pt x="1726" y="7806"/>
                  </a:cubicBezTo>
                  <a:cubicBezTo>
                    <a:pt x="1296" y="7806"/>
                    <a:pt x="865" y="7793"/>
                    <a:pt x="435" y="7765"/>
                  </a:cubicBezTo>
                  <a:cubicBezTo>
                    <a:pt x="427" y="7765"/>
                    <a:pt x="420" y="7765"/>
                    <a:pt x="414" y="7765"/>
                  </a:cubicBezTo>
                  <a:cubicBezTo>
                    <a:pt x="1" y="7765"/>
                    <a:pt x="8" y="8428"/>
                    <a:pt x="435" y="8450"/>
                  </a:cubicBezTo>
                  <a:cubicBezTo>
                    <a:pt x="886" y="8481"/>
                    <a:pt x="1337" y="8494"/>
                    <a:pt x="1787" y="8494"/>
                  </a:cubicBezTo>
                  <a:cubicBezTo>
                    <a:pt x="4681" y="8494"/>
                    <a:pt x="7551" y="7942"/>
                    <a:pt x="10455" y="7902"/>
                  </a:cubicBezTo>
                  <a:cubicBezTo>
                    <a:pt x="10706" y="7902"/>
                    <a:pt x="10866" y="7606"/>
                    <a:pt x="10752" y="7377"/>
                  </a:cubicBezTo>
                  <a:cubicBezTo>
                    <a:pt x="9336" y="4867"/>
                    <a:pt x="7739" y="2470"/>
                    <a:pt x="6027" y="142"/>
                  </a:cubicBezTo>
                  <a:cubicBezTo>
                    <a:pt x="5947" y="42"/>
                    <a:pt x="5840" y="0"/>
                    <a:pt x="573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68;p24">
              <a:extLst>
                <a:ext uri="{FF2B5EF4-FFF2-40B4-BE49-F238E27FC236}">
                  <a16:creationId xmlns:a16="http://schemas.microsoft.com/office/drawing/2014/main" xmlns="" id="{35DB6F94-D86A-7D4D-BA58-D5EABC71EDFC}"/>
                </a:ext>
              </a:extLst>
            </p:cNvPr>
            <p:cNvSpPr/>
            <p:nvPr/>
          </p:nvSpPr>
          <p:spPr>
            <a:xfrm>
              <a:off x="8345864" y="2356980"/>
              <a:ext cx="15683" cy="18051"/>
            </a:xfrm>
            <a:custGeom>
              <a:avLst/>
              <a:gdLst/>
              <a:ahLst/>
              <a:cxnLst/>
              <a:rect l="l" t="t" r="r" b="b"/>
              <a:pathLst>
                <a:path w="457" h="526" extrusionOk="0">
                  <a:moveTo>
                    <a:pt x="457" y="0"/>
                  </a:moveTo>
                  <a:cubicBezTo>
                    <a:pt x="297" y="46"/>
                    <a:pt x="160" y="91"/>
                    <a:pt x="0" y="114"/>
                  </a:cubicBezTo>
                  <a:cubicBezTo>
                    <a:pt x="91" y="251"/>
                    <a:pt x="160" y="388"/>
                    <a:pt x="251" y="525"/>
                  </a:cubicBezTo>
                  <a:cubicBezTo>
                    <a:pt x="320" y="342"/>
                    <a:pt x="388" y="183"/>
                    <a:pt x="457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69;p24">
              <a:extLst>
                <a:ext uri="{FF2B5EF4-FFF2-40B4-BE49-F238E27FC236}">
                  <a16:creationId xmlns:a16="http://schemas.microsoft.com/office/drawing/2014/main" xmlns="" id="{C61FDF39-5EF6-7D72-5012-B12E3EA40991}"/>
                </a:ext>
              </a:extLst>
            </p:cNvPr>
            <p:cNvSpPr/>
            <p:nvPr/>
          </p:nvSpPr>
          <p:spPr>
            <a:xfrm>
              <a:off x="7946537" y="2080546"/>
              <a:ext cx="432229" cy="365687"/>
            </a:xfrm>
            <a:custGeom>
              <a:avLst/>
              <a:gdLst/>
              <a:ahLst/>
              <a:cxnLst/>
              <a:rect l="l" t="t" r="r" b="b"/>
              <a:pathLst>
                <a:path w="12595" h="10656" extrusionOk="0">
                  <a:moveTo>
                    <a:pt x="9113" y="1"/>
                  </a:moveTo>
                  <a:cubicBezTo>
                    <a:pt x="8896" y="1"/>
                    <a:pt x="8687" y="171"/>
                    <a:pt x="8783" y="431"/>
                  </a:cubicBezTo>
                  <a:cubicBezTo>
                    <a:pt x="9787" y="3011"/>
                    <a:pt x="10244" y="5773"/>
                    <a:pt x="11636" y="8169"/>
                  </a:cubicBezTo>
                  <a:cubicBezTo>
                    <a:pt x="11796" y="8146"/>
                    <a:pt x="11933" y="8101"/>
                    <a:pt x="12093" y="8055"/>
                  </a:cubicBezTo>
                  <a:lnTo>
                    <a:pt x="12093" y="8055"/>
                  </a:lnTo>
                  <a:cubicBezTo>
                    <a:pt x="12024" y="8238"/>
                    <a:pt x="11956" y="8397"/>
                    <a:pt x="11887" y="8580"/>
                  </a:cubicBezTo>
                  <a:cubicBezTo>
                    <a:pt x="11796" y="8443"/>
                    <a:pt x="11727" y="8306"/>
                    <a:pt x="11636" y="8169"/>
                  </a:cubicBezTo>
                  <a:cubicBezTo>
                    <a:pt x="8846" y="8912"/>
                    <a:pt x="5826" y="9957"/>
                    <a:pt x="2873" y="9957"/>
                  </a:cubicBezTo>
                  <a:cubicBezTo>
                    <a:pt x="2105" y="9957"/>
                    <a:pt x="1342" y="9886"/>
                    <a:pt x="589" y="9721"/>
                  </a:cubicBezTo>
                  <a:cubicBezTo>
                    <a:pt x="561" y="9715"/>
                    <a:pt x="534" y="9713"/>
                    <a:pt x="508" y="9713"/>
                  </a:cubicBezTo>
                  <a:cubicBezTo>
                    <a:pt x="134" y="9713"/>
                    <a:pt x="0" y="10299"/>
                    <a:pt x="406" y="10406"/>
                  </a:cubicBezTo>
                  <a:cubicBezTo>
                    <a:pt x="1203" y="10581"/>
                    <a:pt x="2008" y="10656"/>
                    <a:pt x="2816" y="10656"/>
                  </a:cubicBezTo>
                  <a:cubicBezTo>
                    <a:pt x="6015" y="10656"/>
                    <a:pt x="9269" y="9487"/>
                    <a:pt x="12275" y="8740"/>
                  </a:cubicBezTo>
                  <a:cubicBezTo>
                    <a:pt x="12481" y="8671"/>
                    <a:pt x="12595" y="8397"/>
                    <a:pt x="12481" y="8215"/>
                  </a:cubicBezTo>
                  <a:cubicBezTo>
                    <a:pt x="10928" y="5773"/>
                    <a:pt x="10495" y="2919"/>
                    <a:pt x="9468" y="249"/>
                  </a:cubicBezTo>
                  <a:cubicBezTo>
                    <a:pt x="9404" y="76"/>
                    <a:pt x="9257" y="1"/>
                    <a:pt x="911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70;p24">
              <a:extLst>
                <a:ext uri="{FF2B5EF4-FFF2-40B4-BE49-F238E27FC236}">
                  <a16:creationId xmlns:a16="http://schemas.microsoft.com/office/drawing/2014/main" xmlns="" id="{F235684E-3F7A-D33D-C585-1B1EF78AABC4}"/>
                </a:ext>
              </a:extLst>
            </p:cNvPr>
            <p:cNvSpPr/>
            <p:nvPr/>
          </p:nvSpPr>
          <p:spPr>
            <a:xfrm>
              <a:off x="8688154" y="2519099"/>
              <a:ext cx="19630" cy="18051"/>
            </a:xfrm>
            <a:custGeom>
              <a:avLst/>
              <a:gdLst/>
              <a:ahLst/>
              <a:cxnLst/>
              <a:rect l="l" t="t" r="r" b="b"/>
              <a:pathLst>
                <a:path w="572" h="526" extrusionOk="0">
                  <a:moveTo>
                    <a:pt x="571" y="1"/>
                  </a:moveTo>
                  <a:cubicBezTo>
                    <a:pt x="389" y="1"/>
                    <a:pt x="183" y="24"/>
                    <a:pt x="1" y="47"/>
                  </a:cubicBezTo>
                  <a:cubicBezTo>
                    <a:pt x="92" y="206"/>
                    <a:pt x="183" y="366"/>
                    <a:pt x="275" y="526"/>
                  </a:cubicBezTo>
                  <a:cubicBezTo>
                    <a:pt x="389" y="343"/>
                    <a:pt x="480" y="161"/>
                    <a:pt x="571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71;p24">
              <a:extLst>
                <a:ext uri="{FF2B5EF4-FFF2-40B4-BE49-F238E27FC236}">
                  <a16:creationId xmlns:a16="http://schemas.microsoft.com/office/drawing/2014/main" xmlns="" id="{A4738D42-1CBA-BC7B-1CCA-DD44CD36AE27}"/>
                </a:ext>
              </a:extLst>
            </p:cNvPr>
            <p:cNvSpPr/>
            <p:nvPr/>
          </p:nvSpPr>
          <p:spPr>
            <a:xfrm>
              <a:off x="8251763" y="2165724"/>
              <a:ext cx="471660" cy="453060"/>
            </a:xfrm>
            <a:custGeom>
              <a:avLst/>
              <a:gdLst/>
              <a:ahLst/>
              <a:cxnLst/>
              <a:rect l="l" t="t" r="r" b="b"/>
              <a:pathLst>
                <a:path w="13744" h="13202" extrusionOk="0">
                  <a:moveTo>
                    <a:pt x="7486" y="1"/>
                  </a:moveTo>
                  <a:cubicBezTo>
                    <a:pt x="7259" y="1"/>
                    <a:pt x="7023" y="249"/>
                    <a:pt x="7147" y="529"/>
                  </a:cubicBezTo>
                  <a:cubicBezTo>
                    <a:pt x="8768" y="3930"/>
                    <a:pt x="10799" y="7102"/>
                    <a:pt x="12717" y="10344"/>
                  </a:cubicBezTo>
                  <a:cubicBezTo>
                    <a:pt x="12899" y="10321"/>
                    <a:pt x="13105" y="10298"/>
                    <a:pt x="13287" y="10298"/>
                  </a:cubicBezTo>
                  <a:cubicBezTo>
                    <a:pt x="13196" y="10458"/>
                    <a:pt x="13105" y="10640"/>
                    <a:pt x="12991" y="10823"/>
                  </a:cubicBezTo>
                  <a:cubicBezTo>
                    <a:pt x="12899" y="10663"/>
                    <a:pt x="12808" y="10503"/>
                    <a:pt x="12717" y="10344"/>
                  </a:cubicBezTo>
                  <a:cubicBezTo>
                    <a:pt x="8562" y="10732"/>
                    <a:pt x="4545" y="11941"/>
                    <a:pt x="414" y="12535"/>
                  </a:cubicBezTo>
                  <a:cubicBezTo>
                    <a:pt x="1" y="12578"/>
                    <a:pt x="147" y="13201"/>
                    <a:pt x="536" y="13201"/>
                  </a:cubicBezTo>
                  <a:cubicBezTo>
                    <a:pt x="556" y="13201"/>
                    <a:pt x="576" y="13200"/>
                    <a:pt x="596" y="13197"/>
                  </a:cubicBezTo>
                  <a:cubicBezTo>
                    <a:pt x="4865" y="12603"/>
                    <a:pt x="8996" y="11302"/>
                    <a:pt x="13287" y="10983"/>
                  </a:cubicBezTo>
                  <a:cubicBezTo>
                    <a:pt x="13561" y="10960"/>
                    <a:pt x="13744" y="10709"/>
                    <a:pt x="13584" y="10458"/>
                  </a:cubicBezTo>
                  <a:cubicBezTo>
                    <a:pt x="11598" y="7057"/>
                    <a:pt x="9430" y="3747"/>
                    <a:pt x="7764" y="186"/>
                  </a:cubicBezTo>
                  <a:cubicBezTo>
                    <a:pt x="7698" y="55"/>
                    <a:pt x="7593" y="1"/>
                    <a:pt x="7486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72;p24">
              <a:extLst>
                <a:ext uri="{FF2B5EF4-FFF2-40B4-BE49-F238E27FC236}">
                  <a16:creationId xmlns:a16="http://schemas.microsoft.com/office/drawing/2014/main" xmlns="" id="{31279F2F-41DB-E5F4-6013-A64A09178615}"/>
                </a:ext>
              </a:extLst>
            </p:cNvPr>
            <p:cNvSpPr/>
            <p:nvPr/>
          </p:nvSpPr>
          <p:spPr>
            <a:xfrm>
              <a:off x="9000691" y="2633482"/>
              <a:ext cx="18840" cy="20385"/>
            </a:xfrm>
            <a:custGeom>
              <a:avLst/>
              <a:gdLst/>
              <a:ahLst/>
              <a:cxnLst/>
              <a:rect l="l" t="t" r="r" b="b"/>
              <a:pathLst>
                <a:path w="549" h="594" extrusionOk="0">
                  <a:moveTo>
                    <a:pt x="549" y="0"/>
                  </a:moveTo>
                  <a:lnTo>
                    <a:pt x="549" y="0"/>
                  </a:lnTo>
                  <a:cubicBezTo>
                    <a:pt x="366" y="69"/>
                    <a:pt x="184" y="114"/>
                    <a:pt x="1" y="183"/>
                  </a:cubicBezTo>
                  <a:cubicBezTo>
                    <a:pt x="138" y="320"/>
                    <a:pt x="252" y="457"/>
                    <a:pt x="389" y="594"/>
                  </a:cubicBezTo>
                  <a:cubicBezTo>
                    <a:pt x="457" y="388"/>
                    <a:pt x="503" y="206"/>
                    <a:pt x="549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73;p24">
              <a:extLst>
                <a:ext uri="{FF2B5EF4-FFF2-40B4-BE49-F238E27FC236}">
                  <a16:creationId xmlns:a16="http://schemas.microsoft.com/office/drawing/2014/main" xmlns="" id="{6F6225D0-A2BD-0A20-9CA9-111E324A6503}"/>
                </a:ext>
              </a:extLst>
            </p:cNvPr>
            <p:cNvSpPr/>
            <p:nvPr/>
          </p:nvSpPr>
          <p:spPr>
            <a:xfrm>
              <a:off x="8578507" y="2328873"/>
              <a:ext cx="459031" cy="452991"/>
            </a:xfrm>
            <a:custGeom>
              <a:avLst/>
              <a:gdLst/>
              <a:ahLst/>
              <a:cxnLst/>
              <a:rect l="l" t="t" r="r" b="b"/>
              <a:pathLst>
                <a:path w="13376" h="13200" extrusionOk="0">
                  <a:moveTo>
                    <a:pt x="7388" y="1"/>
                  </a:moveTo>
                  <a:cubicBezTo>
                    <a:pt x="7137" y="1"/>
                    <a:pt x="6901" y="245"/>
                    <a:pt x="7076" y="499"/>
                  </a:cubicBezTo>
                  <a:cubicBezTo>
                    <a:pt x="9153" y="3170"/>
                    <a:pt x="9975" y="6594"/>
                    <a:pt x="12303" y="9059"/>
                  </a:cubicBezTo>
                  <a:cubicBezTo>
                    <a:pt x="12486" y="8990"/>
                    <a:pt x="12668" y="8945"/>
                    <a:pt x="12851" y="8876"/>
                  </a:cubicBezTo>
                  <a:lnTo>
                    <a:pt x="12851" y="8876"/>
                  </a:lnTo>
                  <a:cubicBezTo>
                    <a:pt x="12805" y="9082"/>
                    <a:pt x="12759" y="9264"/>
                    <a:pt x="12691" y="9470"/>
                  </a:cubicBezTo>
                  <a:cubicBezTo>
                    <a:pt x="12554" y="9333"/>
                    <a:pt x="12440" y="9196"/>
                    <a:pt x="12303" y="9059"/>
                  </a:cubicBezTo>
                  <a:cubicBezTo>
                    <a:pt x="8546" y="10289"/>
                    <a:pt x="4936" y="12493"/>
                    <a:pt x="905" y="12493"/>
                  </a:cubicBezTo>
                  <a:cubicBezTo>
                    <a:pt x="749" y="12493"/>
                    <a:pt x="592" y="12490"/>
                    <a:pt x="434" y="12483"/>
                  </a:cubicBezTo>
                  <a:cubicBezTo>
                    <a:pt x="427" y="12482"/>
                    <a:pt x="420" y="12482"/>
                    <a:pt x="413" y="12482"/>
                  </a:cubicBezTo>
                  <a:cubicBezTo>
                    <a:pt x="0" y="12482"/>
                    <a:pt x="7" y="13168"/>
                    <a:pt x="434" y="13190"/>
                  </a:cubicBezTo>
                  <a:cubicBezTo>
                    <a:pt x="586" y="13197"/>
                    <a:pt x="738" y="13200"/>
                    <a:pt x="889" y="13200"/>
                  </a:cubicBezTo>
                  <a:cubicBezTo>
                    <a:pt x="5197" y="13200"/>
                    <a:pt x="8998" y="10752"/>
                    <a:pt x="13033" y="9561"/>
                  </a:cubicBezTo>
                  <a:cubicBezTo>
                    <a:pt x="13284" y="9493"/>
                    <a:pt x="13376" y="9150"/>
                    <a:pt x="13193" y="8968"/>
                  </a:cubicBezTo>
                  <a:cubicBezTo>
                    <a:pt x="10591" y="6525"/>
                    <a:pt x="9815" y="2919"/>
                    <a:pt x="7692" y="157"/>
                  </a:cubicBezTo>
                  <a:cubicBezTo>
                    <a:pt x="7609" y="47"/>
                    <a:pt x="7497" y="1"/>
                    <a:pt x="738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74;p24">
              <a:extLst>
                <a:ext uri="{FF2B5EF4-FFF2-40B4-BE49-F238E27FC236}">
                  <a16:creationId xmlns:a16="http://schemas.microsoft.com/office/drawing/2014/main" xmlns="" id="{DD913404-2C22-9544-66CC-D7AB456D91BF}"/>
                </a:ext>
              </a:extLst>
            </p:cNvPr>
            <p:cNvSpPr/>
            <p:nvPr/>
          </p:nvSpPr>
          <p:spPr>
            <a:xfrm>
              <a:off x="7163016" y="3279832"/>
              <a:ext cx="271863" cy="306970"/>
            </a:xfrm>
            <a:custGeom>
              <a:avLst/>
              <a:gdLst/>
              <a:ahLst/>
              <a:cxnLst/>
              <a:rect l="l" t="t" r="r" b="b"/>
              <a:pathLst>
                <a:path w="7922" h="8945" extrusionOk="0">
                  <a:moveTo>
                    <a:pt x="4485" y="1"/>
                  </a:moveTo>
                  <a:cubicBezTo>
                    <a:pt x="4111" y="1"/>
                    <a:pt x="3697" y="127"/>
                    <a:pt x="3242" y="408"/>
                  </a:cubicBezTo>
                  <a:cubicBezTo>
                    <a:pt x="1" y="2439"/>
                    <a:pt x="5547" y="7644"/>
                    <a:pt x="7396" y="8945"/>
                  </a:cubicBezTo>
                  <a:lnTo>
                    <a:pt x="7579" y="8945"/>
                  </a:lnTo>
                  <a:cubicBezTo>
                    <a:pt x="7921" y="7131"/>
                    <a:pt x="7303" y="1"/>
                    <a:pt x="4485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75;p24">
              <a:extLst>
                <a:ext uri="{FF2B5EF4-FFF2-40B4-BE49-F238E27FC236}">
                  <a16:creationId xmlns:a16="http://schemas.microsoft.com/office/drawing/2014/main" xmlns="" id="{2E83FCBE-518E-3ABE-EDA3-A4CDD7E031AD}"/>
                </a:ext>
              </a:extLst>
            </p:cNvPr>
            <p:cNvSpPr/>
            <p:nvPr/>
          </p:nvSpPr>
          <p:spPr>
            <a:xfrm>
              <a:off x="7487324" y="3599301"/>
              <a:ext cx="3157" cy="6314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2" y="1"/>
                  </a:moveTo>
                  <a:cubicBezTo>
                    <a:pt x="69" y="69"/>
                    <a:pt x="23" y="115"/>
                    <a:pt x="0" y="183"/>
                  </a:cubicBezTo>
                  <a:lnTo>
                    <a:pt x="92" y="92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76;p24">
              <a:extLst>
                <a:ext uri="{FF2B5EF4-FFF2-40B4-BE49-F238E27FC236}">
                  <a16:creationId xmlns:a16="http://schemas.microsoft.com/office/drawing/2014/main" xmlns="" id="{DE7BAC79-2525-212A-E15D-CB399BE3A205}"/>
                </a:ext>
              </a:extLst>
            </p:cNvPr>
            <p:cNvSpPr/>
            <p:nvPr/>
          </p:nvSpPr>
          <p:spPr>
            <a:xfrm>
              <a:off x="7426615" y="3299977"/>
              <a:ext cx="200174" cy="299352"/>
            </a:xfrm>
            <a:custGeom>
              <a:avLst/>
              <a:gdLst/>
              <a:ahLst/>
              <a:cxnLst/>
              <a:rect l="l" t="t" r="r" b="b"/>
              <a:pathLst>
                <a:path w="5833" h="8723" extrusionOk="0">
                  <a:moveTo>
                    <a:pt x="3017" y="0"/>
                  </a:moveTo>
                  <a:cubicBezTo>
                    <a:pt x="0" y="0"/>
                    <a:pt x="2154" y="6785"/>
                    <a:pt x="1861" y="8723"/>
                  </a:cubicBezTo>
                  <a:cubicBezTo>
                    <a:pt x="2523" y="7582"/>
                    <a:pt x="3550" y="6532"/>
                    <a:pt x="4257" y="5299"/>
                  </a:cubicBezTo>
                  <a:cubicBezTo>
                    <a:pt x="4919" y="3998"/>
                    <a:pt x="5832" y="186"/>
                    <a:pt x="3139" y="4"/>
                  </a:cubicBezTo>
                  <a:cubicBezTo>
                    <a:pt x="3098" y="1"/>
                    <a:pt x="3057" y="0"/>
                    <a:pt x="3017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77;p24">
              <a:extLst>
                <a:ext uri="{FF2B5EF4-FFF2-40B4-BE49-F238E27FC236}">
                  <a16:creationId xmlns:a16="http://schemas.microsoft.com/office/drawing/2014/main" xmlns="" id="{E777C78B-0E53-F68D-3A8A-7E76458D8A52}"/>
                </a:ext>
              </a:extLst>
            </p:cNvPr>
            <p:cNvSpPr/>
            <p:nvPr/>
          </p:nvSpPr>
          <p:spPr>
            <a:xfrm>
              <a:off x="7139543" y="3732765"/>
              <a:ext cx="221691" cy="183050"/>
            </a:xfrm>
            <a:custGeom>
              <a:avLst/>
              <a:gdLst/>
              <a:ahLst/>
              <a:cxnLst/>
              <a:rect l="l" t="t" r="r" b="b"/>
              <a:pathLst>
                <a:path w="6460" h="5334" extrusionOk="0">
                  <a:moveTo>
                    <a:pt x="1499" y="1"/>
                  </a:moveTo>
                  <a:cubicBezTo>
                    <a:pt x="785" y="1"/>
                    <a:pt x="229" y="406"/>
                    <a:pt x="137" y="1521"/>
                  </a:cubicBezTo>
                  <a:cubicBezTo>
                    <a:pt x="0" y="3918"/>
                    <a:pt x="4702" y="4945"/>
                    <a:pt x="6460" y="5333"/>
                  </a:cubicBezTo>
                  <a:lnTo>
                    <a:pt x="6460" y="5242"/>
                  </a:lnTo>
                  <a:cubicBezTo>
                    <a:pt x="6300" y="4329"/>
                    <a:pt x="5684" y="2914"/>
                    <a:pt x="5044" y="2069"/>
                  </a:cubicBezTo>
                  <a:cubicBezTo>
                    <a:pt x="4464" y="1228"/>
                    <a:pt x="2743" y="1"/>
                    <a:pt x="1499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78;p24">
              <a:extLst>
                <a:ext uri="{FF2B5EF4-FFF2-40B4-BE49-F238E27FC236}">
                  <a16:creationId xmlns:a16="http://schemas.microsoft.com/office/drawing/2014/main" xmlns="" id="{42509D99-3FB1-2FEC-9CE2-9D1411D422C9}"/>
                </a:ext>
              </a:extLst>
            </p:cNvPr>
            <p:cNvSpPr/>
            <p:nvPr/>
          </p:nvSpPr>
          <p:spPr>
            <a:xfrm>
              <a:off x="7496727" y="3904836"/>
              <a:ext cx="222480" cy="193482"/>
            </a:xfrm>
            <a:custGeom>
              <a:avLst/>
              <a:gdLst/>
              <a:ahLst/>
              <a:cxnLst/>
              <a:rect l="l" t="t" r="r" b="b"/>
              <a:pathLst>
                <a:path w="6483" h="5638" extrusionOk="0">
                  <a:moveTo>
                    <a:pt x="3902" y="1"/>
                  </a:moveTo>
                  <a:cubicBezTo>
                    <a:pt x="2291" y="1"/>
                    <a:pt x="483" y="4536"/>
                    <a:pt x="183" y="5455"/>
                  </a:cubicBezTo>
                  <a:lnTo>
                    <a:pt x="0" y="5637"/>
                  </a:lnTo>
                  <a:cubicBezTo>
                    <a:pt x="1667" y="5637"/>
                    <a:pt x="6483" y="3241"/>
                    <a:pt x="4908" y="730"/>
                  </a:cubicBezTo>
                  <a:cubicBezTo>
                    <a:pt x="4594" y="216"/>
                    <a:pt x="4252" y="1"/>
                    <a:pt x="3902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79;p24">
              <a:extLst>
                <a:ext uri="{FF2B5EF4-FFF2-40B4-BE49-F238E27FC236}">
                  <a16:creationId xmlns:a16="http://schemas.microsoft.com/office/drawing/2014/main" xmlns="" id="{AA1D1E63-DF7E-3B66-A3DB-D48E02E844AE}"/>
                </a:ext>
              </a:extLst>
            </p:cNvPr>
            <p:cNvSpPr/>
            <p:nvPr/>
          </p:nvSpPr>
          <p:spPr>
            <a:xfrm>
              <a:off x="7303069" y="3371016"/>
              <a:ext cx="356284" cy="1085703"/>
            </a:xfrm>
            <a:custGeom>
              <a:avLst/>
              <a:gdLst/>
              <a:ahLst/>
              <a:cxnLst/>
              <a:rect l="l" t="t" r="r" b="b"/>
              <a:pathLst>
                <a:path w="10382" h="31637" extrusionOk="0">
                  <a:moveTo>
                    <a:pt x="487" y="0"/>
                  </a:moveTo>
                  <a:cubicBezTo>
                    <a:pt x="251" y="0"/>
                    <a:pt x="0" y="252"/>
                    <a:pt x="142" y="536"/>
                  </a:cubicBezTo>
                  <a:cubicBezTo>
                    <a:pt x="827" y="1860"/>
                    <a:pt x="1329" y="3320"/>
                    <a:pt x="1969" y="4690"/>
                  </a:cubicBezTo>
                  <a:cubicBezTo>
                    <a:pt x="2699" y="6196"/>
                    <a:pt x="3429" y="7703"/>
                    <a:pt x="4046" y="9255"/>
                  </a:cubicBezTo>
                  <a:cubicBezTo>
                    <a:pt x="5301" y="12542"/>
                    <a:pt x="5210" y="15806"/>
                    <a:pt x="3909" y="19070"/>
                  </a:cubicBezTo>
                  <a:cubicBezTo>
                    <a:pt x="2973" y="21466"/>
                    <a:pt x="2539" y="23749"/>
                    <a:pt x="3703" y="26146"/>
                  </a:cubicBezTo>
                  <a:cubicBezTo>
                    <a:pt x="4844" y="28474"/>
                    <a:pt x="7241" y="30962"/>
                    <a:pt x="9798" y="31624"/>
                  </a:cubicBezTo>
                  <a:cubicBezTo>
                    <a:pt x="9832" y="31633"/>
                    <a:pt x="9864" y="31637"/>
                    <a:pt x="9895" y="31637"/>
                  </a:cubicBezTo>
                  <a:cubicBezTo>
                    <a:pt x="10256" y="31637"/>
                    <a:pt x="10381" y="31067"/>
                    <a:pt x="10003" y="30962"/>
                  </a:cubicBezTo>
                  <a:cubicBezTo>
                    <a:pt x="7173" y="30208"/>
                    <a:pt x="4411" y="27013"/>
                    <a:pt x="3726" y="24228"/>
                  </a:cubicBezTo>
                  <a:cubicBezTo>
                    <a:pt x="3041" y="21329"/>
                    <a:pt x="5187" y="18385"/>
                    <a:pt x="5598" y="15577"/>
                  </a:cubicBezTo>
                  <a:cubicBezTo>
                    <a:pt x="5940" y="13067"/>
                    <a:pt x="5347" y="10624"/>
                    <a:pt x="4411" y="8319"/>
                  </a:cubicBezTo>
                  <a:cubicBezTo>
                    <a:pt x="3931" y="7109"/>
                    <a:pt x="3338" y="5922"/>
                    <a:pt x="2767" y="4736"/>
                  </a:cubicBezTo>
                  <a:cubicBezTo>
                    <a:pt x="2037" y="3252"/>
                    <a:pt x="1489" y="1654"/>
                    <a:pt x="759" y="170"/>
                  </a:cubicBezTo>
                  <a:cubicBezTo>
                    <a:pt x="695" y="51"/>
                    <a:pt x="593" y="0"/>
                    <a:pt x="48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80;p24">
              <a:extLst>
                <a:ext uri="{FF2B5EF4-FFF2-40B4-BE49-F238E27FC236}">
                  <a16:creationId xmlns:a16="http://schemas.microsoft.com/office/drawing/2014/main" xmlns="" id="{F1B6C92B-AB2C-3941-D17A-84F9627BE864}"/>
                </a:ext>
              </a:extLst>
            </p:cNvPr>
            <p:cNvSpPr/>
            <p:nvPr/>
          </p:nvSpPr>
          <p:spPr>
            <a:xfrm>
              <a:off x="7450157" y="3415767"/>
              <a:ext cx="84833" cy="284732"/>
            </a:xfrm>
            <a:custGeom>
              <a:avLst/>
              <a:gdLst/>
              <a:ahLst/>
              <a:cxnLst/>
              <a:rect l="l" t="t" r="r" b="b"/>
              <a:pathLst>
                <a:path w="2472" h="8297" extrusionOk="0">
                  <a:moveTo>
                    <a:pt x="2037" y="1"/>
                  </a:moveTo>
                  <a:cubicBezTo>
                    <a:pt x="1905" y="1"/>
                    <a:pt x="1786" y="78"/>
                    <a:pt x="1768" y="259"/>
                  </a:cubicBezTo>
                  <a:cubicBezTo>
                    <a:pt x="1403" y="2815"/>
                    <a:pt x="1243" y="5394"/>
                    <a:pt x="125" y="7768"/>
                  </a:cubicBezTo>
                  <a:cubicBezTo>
                    <a:pt x="0" y="8048"/>
                    <a:pt x="236" y="8296"/>
                    <a:pt x="457" y="8296"/>
                  </a:cubicBezTo>
                  <a:cubicBezTo>
                    <a:pt x="560" y="8296"/>
                    <a:pt x="660" y="8242"/>
                    <a:pt x="718" y="8111"/>
                  </a:cubicBezTo>
                  <a:cubicBezTo>
                    <a:pt x="1860" y="5668"/>
                    <a:pt x="2065" y="3066"/>
                    <a:pt x="2430" y="441"/>
                  </a:cubicBezTo>
                  <a:cubicBezTo>
                    <a:pt x="2472" y="180"/>
                    <a:pt x="2238" y="1"/>
                    <a:pt x="203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81;p24">
              <a:extLst>
                <a:ext uri="{FF2B5EF4-FFF2-40B4-BE49-F238E27FC236}">
                  <a16:creationId xmlns:a16="http://schemas.microsoft.com/office/drawing/2014/main" xmlns="" id="{02120EA5-5182-0263-9298-3CFC2DAC7BA9}"/>
                </a:ext>
              </a:extLst>
            </p:cNvPr>
            <p:cNvSpPr/>
            <p:nvPr/>
          </p:nvSpPr>
          <p:spPr>
            <a:xfrm>
              <a:off x="7203169" y="3787605"/>
              <a:ext cx="282639" cy="173029"/>
            </a:xfrm>
            <a:custGeom>
              <a:avLst/>
              <a:gdLst/>
              <a:ahLst/>
              <a:cxnLst/>
              <a:rect l="l" t="t" r="r" b="b"/>
              <a:pathLst>
                <a:path w="8236" h="5042" extrusionOk="0">
                  <a:moveTo>
                    <a:pt x="498" y="1"/>
                  </a:moveTo>
                  <a:cubicBezTo>
                    <a:pt x="240" y="1"/>
                    <a:pt x="1" y="340"/>
                    <a:pt x="246" y="585"/>
                  </a:cubicBezTo>
                  <a:cubicBezTo>
                    <a:pt x="2277" y="2731"/>
                    <a:pt x="4651" y="4511"/>
                    <a:pt x="7619" y="5036"/>
                  </a:cubicBezTo>
                  <a:cubicBezTo>
                    <a:pt x="7640" y="5040"/>
                    <a:pt x="7661" y="5041"/>
                    <a:pt x="7681" y="5041"/>
                  </a:cubicBezTo>
                  <a:cubicBezTo>
                    <a:pt x="8071" y="5041"/>
                    <a:pt x="8235" y="4439"/>
                    <a:pt x="7801" y="4374"/>
                  </a:cubicBezTo>
                  <a:cubicBezTo>
                    <a:pt x="4925" y="3872"/>
                    <a:pt x="2711" y="2183"/>
                    <a:pt x="725" y="106"/>
                  </a:cubicBezTo>
                  <a:cubicBezTo>
                    <a:pt x="656" y="32"/>
                    <a:pt x="576" y="1"/>
                    <a:pt x="498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82;p24">
              <a:extLst>
                <a:ext uri="{FF2B5EF4-FFF2-40B4-BE49-F238E27FC236}">
                  <a16:creationId xmlns:a16="http://schemas.microsoft.com/office/drawing/2014/main" xmlns="" id="{61E78CFC-2A04-4DAD-77AD-0A2930586146}"/>
                </a:ext>
              </a:extLst>
            </p:cNvPr>
            <p:cNvSpPr/>
            <p:nvPr/>
          </p:nvSpPr>
          <p:spPr>
            <a:xfrm>
              <a:off x="7405818" y="3946739"/>
              <a:ext cx="233942" cy="180167"/>
            </a:xfrm>
            <a:custGeom>
              <a:avLst/>
              <a:gdLst/>
              <a:ahLst/>
              <a:cxnLst/>
              <a:rect l="l" t="t" r="r" b="b"/>
              <a:pathLst>
                <a:path w="6817" h="5250" extrusionOk="0">
                  <a:moveTo>
                    <a:pt x="6338" y="0"/>
                  </a:moveTo>
                  <a:cubicBezTo>
                    <a:pt x="6230" y="0"/>
                    <a:pt x="6121" y="50"/>
                    <a:pt x="6050" y="171"/>
                  </a:cubicBezTo>
                  <a:cubicBezTo>
                    <a:pt x="5031" y="1797"/>
                    <a:pt x="3167" y="4577"/>
                    <a:pt x="948" y="4577"/>
                  </a:cubicBezTo>
                  <a:cubicBezTo>
                    <a:pt x="832" y="4577"/>
                    <a:pt x="714" y="4569"/>
                    <a:pt x="595" y="4553"/>
                  </a:cubicBezTo>
                  <a:cubicBezTo>
                    <a:pt x="574" y="4550"/>
                    <a:pt x="553" y="4548"/>
                    <a:pt x="533" y="4548"/>
                  </a:cubicBezTo>
                  <a:cubicBezTo>
                    <a:pt x="145" y="4548"/>
                    <a:pt x="0" y="5150"/>
                    <a:pt x="412" y="5215"/>
                  </a:cubicBezTo>
                  <a:cubicBezTo>
                    <a:pt x="578" y="5238"/>
                    <a:pt x="741" y="5249"/>
                    <a:pt x="901" y="5249"/>
                  </a:cubicBezTo>
                  <a:cubicBezTo>
                    <a:pt x="3451" y="5249"/>
                    <a:pt x="5441" y="2467"/>
                    <a:pt x="6644" y="513"/>
                  </a:cubicBezTo>
                  <a:cubicBezTo>
                    <a:pt x="6817" y="246"/>
                    <a:pt x="6578" y="0"/>
                    <a:pt x="6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83;p24">
              <a:extLst>
                <a:ext uri="{FF2B5EF4-FFF2-40B4-BE49-F238E27FC236}">
                  <a16:creationId xmlns:a16="http://schemas.microsoft.com/office/drawing/2014/main" xmlns="" id="{9FC64566-128D-0942-C50A-67C1AFB54E8D}"/>
                </a:ext>
              </a:extLst>
            </p:cNvPr>
            <p:cNvSpPr/>
            <p:nvPr/>
          </p:nvSpPr>
          <p:spPr>
            <a:xfrm>
              <a:off x="8373560" y="2834004"/>
              <a:ext cx="783331" cy="2259876"/>
            </a:xfrm>
            <a:custGeom>
              <a:avLst/>
              <a:gdLst/>
              <a:ahLst/>
              <a:cxnLst/>
              <a:rect l="l" t="t" r="r" b="b"/>
              <a:pathLst>
                <a:path w="22826" h="65852" extrusionOk="0">
                  <a:moveTo>
                    <a:pt x="1119" y="1"/>
                  </a:moveTo>
                  <a:lnTo>
                    <a:pt x="1073" y="183"/>
                  </a:lnTo>
                  <a:cubicBezTo>
                    <a:pt x="1" y="959"/>
                    <a:pt x="160" y="28030"/>
                    <a:pt x="320" y="33713"/>
                  </a:cubicBezTo>
                  <a:cubicBezTo>
                    <a:pt x="822" y="44624"/>
                    <a:pt x="7807" y="61081"/>
                    <a:pt x="22826" y="65851"/>
                  </a:cubicBezTo>
                  <a:lnTo>
                    <a:pt x="22826" y="16480"/>
                  </a:lnTo>
                  <a:cubicBezTo>
                    <a:pt x="16686" y="9564"/>
                    <a:pt x="9176" y="3333"/>
                    <a:pt x="1119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84;p24">
              <a:extLst>
                <a:ext uri="{FF2B5EF4-FFF2-40B4-BE49-F238E27FC236}">
                  <a16:creationId xmlns:a16="http://schemas.microsoft.com/office/drawing/2014/main" xmlns="" id="{A65B9B04-5C05-DC74-D6A3-C1978FFEF22B}"/>
                </a:ext>
              </a:extLst>
            </p:cNvPr>
            <p:cNvSpPr/>
            <p:nvPr/>
          </p:nvSpPr>
          <p:spPr>
            <a:xfrm>
              <a:off x="8491922" y="2992657"/>
              <a:ext cx="666240" cy="1622634"/>
            </a:xfrm>
            <a:custGeom>
              <a:avLst/>
              <a:gdLst/>
              <a:ahLst/>
              <a:cxnLst/>
              <a:rect l="l" t="t" r="r" b="b"/>
              <a:pathLst>
                <a:path w="19414" h="47283" extrusionOk="0">
                  <a:moveTo>
                    <a:pt x="478" y="1"/>
                  </a:moveTo>
                  <a:cubicBezTo>
                    <a:pt x="256" y="1"/>
                    <a:pt x="0" y="252"/>
                    <a:pt x="126" y="536"/>
                  </a:cubicBezTo>
                  <a:cubicBezTo>
                    <a:pt x="2272" y="5444"/>
                    <a:pt x="5559" y="9735"/>
                    <a:pt x="8024" y="14505"/>
                  </a:cubicBezTo>
                  <a:cubicBezTo>
                    <a:pt x="10763" y="19755"/>
                    <a:pt x="12384" y="25644"/>
                    <a:pt x="14278" y="31259"/>
                  </a:cubicBezTo>
                  <a:cubicBezTo>
                    <a:pt x="16081" y="36577"/>
                    <a:pt x="17839" y="41873"/>
                    <a:pt x="19414" y="47282"/>
                  </a:cubicBezTo>
                  <a:lnTo>
                    <a:pt x="19414" y="44863"/>
                  </a:lnTo>
                  <a:cubicBezTo>
                    <a:pt x="17907" y="39887"/>
                    <a:pt x="16264" y="34979"/>
                    <a:pt x="14598" y="30049"/>
                  </a:cubicBezTo>
                  <a:cubicBezTo>
                    <a:pt x="12817" y="24685"/>
                    <a:pt x="11174" y="19207"/>
                    <a:pt x="8617" y="14140"/>
                  </a:cubicBezTo>
                  <a:cubicBezTo>
                    <a:pt x="6221" y="9369"/>
                    <a:pt x="2888" y="5101"/>
                    <a:pt x="720" y="171"/>
                  </a:cubicBezTo>
                  <a:cubicBezTo>
                    <a:pt x="671" y="51"/>
                    <a:pt x="578" y="1"/>
                    <a:pt x="478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85;p24">
              <a:extLst>
                <a:ext uri="{FF2B5EF4-FFF2-40B4-BE49-F238E27FC236}">
                  <a16:creationId xmlns:a16="http://schemas.microsoft.com/office/drawing/2014/main" xmlns="" id="{11ED7F2F-3C9C-7440-19B6-D6E263F45740}"/>
                </a:ext>
              </a:extLst>
            </p:cNvPr>
            <p:cNvSpPr/>
            <p:nvPr/>
          </p:nvSpPr>
          <p:spPr>
            <a:xfrm>
              <a:off x="8454481" y="3142456"/>
              <a:ext cx="297945" cy="245885"/>
            </a:xfrm>
            <a:custGeom>
              <a:avLst/>
              <a:gdLst/>
              <a:ahLst/>
              <a:cxnLst/>
              <a:rect l="l" t="t" r="r" b="b"/>
              <a:pathLst>
                <a:path w="8682" h="7165" extrusionOk="0">
                  <a:moveTo>
                    <a:pt x="8339" y="0"/>
                  </a:moveTo>
                  <a:cubicBezTo>
                    <a:pt x="8162" y="0"/>
                    <a:pt x="7974" y="108"/>
                    <a:pt x="7951" y="325"/>
                  </a:cubicBezTo>
                  <a:cubicBezTo>
                    <a:pt x="7791" y="2334"/>
                    <a:pt x="7494" y="4320"/>
                    <a:pt x="7449" y="6328"/>
                  </a:cubicBezTo>
                  <a:cubicBezTo>
                    <a:pt x="7586" y="6374"/>
                    <a:pt x="7723" y="6442"/>
                    <a:pt x="7882" y="6488"/>
                  </a:cubicBezTo>
                  <a:cubicBezTo>
                    <a:pt x="7723" y="6602"/>
                    <a:pt x="7586" y="6694"/>
                    <a:pt x="7426" y="6808"/>
                  </a:cubicBezTo>
                  <a:cubicBezTo>
                    <a:pt x="7426" y="6648"/>
                    <a:pt x="7449" y="6488"/>
                    <a:pt x="7449" y="6328"/>
                  </a:cubicBezTo>
                  <a:cubicBezTo>
                    <a:pt x="5052" y="5484"/>
                    <a:pt x="2747" y="4434"/>
                    <a:pt x="647" y="3041"/>
                  </a:cubicBezTo>
                  <a:cubicBezTo>
                    <a:pt x="585" y="2999"/>
                    <a:pt x="524" y="2981"/>
                    <a:pt x="467" y="2981"/>
                  </a:cubicBezTo>
                  <a:cubicBezTo>
                    <a:pt x="186" y="2981"/>
                    <a:pt x="1" y="3426"/>
                    <a:pt x="304" y="3635"/>
                  </a:cubicBezTo>
                  <a:cubicBezTo>
                    <a:pt x="2587" y="5141"/>
                    <a:pt x="5098" y="6283"/>
                    <a:pt x="7677" y="7150"/>
                  </a:cubicBezTo>
                  <a:cubicBezTo>
                    <a:pt x="7710" y="7160"/>
                    <a:pt x="7743" y="7165"/>
                    <a:pt x="7776" y="7165"/>
                  </a:cubicBezTo>
                  <a:cubicBezTo>
                    <a:pt x="7967" y="7165"/>
                    <a:pt x="8134" y="7003"/>
                    <a:pt x="8134" y="6808"/>
                  </a:cubicBezTo>
                  <a:cubicBezTo>
                    <a:pt x="8134" y="4639"/>
                    <a:pt x="8476" y="2494"/>
                    <a:pt x="8659" y="325"/>
                  </a:cubicBezTo>
                  <a:cubicBezTo>
                    <a:pt x="8681" y="108"/>
                    <a:pt x="8516" y="0"/>
                    <a:pt x="833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86;p24">
              <a:extLst>
                <a:ext uri="{FF2B5EF4-FFF2-40B4-BE49-F238E27FC236}">
                  <a16:creationId xmlns:a16="http://schemas.microsoft.com/office/drawing/2014/main" xmlns="" id="{DBE39812-577A-6284-930D-0C90BDDBF8BB}"/>
                </a:ext>
              </a:extLst>
            </p:cNvPr>
            <p:cNvSpPr/>
            <p:nvPr/>
          </p:nvSpPr>
          <p:spPr>
            <a:xfrm>
              <a:off x="8709294" y="3359622"/>
              <a:ext cx="15717" cy="16472"/>
            </a:xfrm>
            <a:custGeom>
              <a:avLst/>
              <a:gdLst/>
              <a:ahLst/>
              <a:cxnLst/>
              <a:rect l="l" t="t" r="r" b="b"/>
              <a:pathLst>
                <a:path w="458" h="480" extrusionOk="0">
                  <a:moveTo>
                    <a:pt x="24" y="0"/>
                  </a:moveTo>
                  <a:cubicBezTo>
                    <a:pt x="24" y="160"/>
                    <a:pt x="1" y="320"/>
                    <a:pt x="1" y="480"/>
                  </a:cubicBezTo>
                  <a:cubicBezTo>
                    <a:pt x="161" y="366"/>
                    <a:pt x="298" y="274"/>
                    <a:pt x="457" y="160"/>
                  </a:cubicBezTo>
                  <a:cubicBezTo>
                    <a:pt x="298" y="114"/>
                    <a:pt x="161" y="46"/>
                    <a:pt x="2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87;p24">
              <a:extLst>
                <a:ext uri="{FF2B5EF4-FFF2-40B4-BE49-F238E27FC236}">
                  <a16:creationId xmlns:a16="http://schemas.microsoft.com/office/drawing/2014/main" xmlns="" id="{0DAF910B-7634-697E-659B-BF4E5A3EF344}"/>
                </a:ext>
              </a:extLst>
            </p:cNvPr>
            <p:cNvSpPr/>
            <p:nvPr/>
          </p:nvSpPr>
          <p:spPr>
            <a:xfrm>
              <a:off x="8841694" y="3614195"/>
              <a:ext cx="17262" cy="13350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69" y="1"/>
                  </a:moveTo>
                  <a:cubicBezTo>
                    <a:pt x="46" y="137"/>
                    <a:pt x="23" y="252"/>
                    <a:pt x="0" y="389"/>
                  </a:cubicBezTo>
                  <a:cubicBezTo>
                    <a:pt x="160" y="320"/>
                    <a:pt x="320" y="252"/>
                    <a:pt x="503" y="183"/>
                  </a:cubicBezTo>
                  <a:cubicBezTo>
                    <a:pt x="366" y="115"/>
                    <a:pt x="229" y="69"/>
                    <a:pt x="69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88;p24">
              <a:extLst>
                <a:ext uri="{FF2B5EF4-FFF2-40B4-BE49-F238E27FC236}">
                  <a16:creationId xmlns:a16="http://schemas.microsoft.com/office/drawing/2014/main" xmlns="" id="{8D96E683-C72E-C4F3-4DD8-63FAAA604B13}"/>
                </a:ext>
              </a:extLst>
            </p:cNvPr>
            <p:cNvSpPr/>
            <p:nvPr/>
          </p:nvSpPr>
          <p:spPr>
            <a:xfrm>
              <a:off x="8457604" y="3369128"/>
              <a:ext cx="456800" cy="273064"/>
            </a:xfrm>
            <a:custGeom>
              <a:avLst/>
              <a:gdLst/>
              <a:ahLst/>
              <a:cxnLst/>
              <a:rect l="l" t="t" r="r" b="b"/>
              <a:pathLst>
                <a:path w="13311" h="7957" extrusionOk="0">
                  <a:moveTo>
                    <a:pt x="12884" y="0"/>
                  </a:moveTo>
                  <a:cubicBezTo>
                    <a:pt x="12749" y="0"/>
                    <a:pt x="12621" y="75"/>
                    <a:pt x="12585" y="248"/>
                  </a:cubicBezTo>
                  <a:cubicBezTo>
                    <a:pt x="12197" y="2554"/>
                    <a:pt x="11809" y="4859"/>
                    <a:pt x="11261" y="7142"/>
                  </a:cubicBezTo>
                  <a:cubicBezTo>
                    <a:pt x="11421" y="7210"/>
                    <a:pt x="11558" y="7256"/>
                    <a:pt x="11695" y="7324"/>
                  </a:cubicBezTo>
                  <a:cubicBezTo>
                    <a:pt x="11512" y="7393"/>
                    <a:pt x="11352" y="7461"/>
                    <a:pt x="11192" y="7530"/>
                  </a:cubicBezTo>
                  <a:cubicBezTo>
                    <a:pt x="11215" y="7393"/>
                    <a:pt x="11238" y="7278"/>
                    <a:pt x="11261" y="7142"/>
                  </a:cubicBezTo>
                  <a:cubicBezTo>
                    <a:pt x="7700" y="5635"/>
                    <a:pt x="3980" y="4494"/>
                    <a:pt x="670" y="2462"/>
                  </a:cubicBezTo>
                  <a:cubicBezTo>
                    <a:pt x="609" y="2427"/>
                    <a:pt x="550" y="2411"/>
                    <a:pt x="494" y="2411"/>
                  </a:cubicBezTo>
                  <a:cubicBezTo>
                    <a:pt x="193" y="2411"/>
                    <a:pt x="0" y="2863"/>
                    <a:pt x="328" y="3056"/>
                  </a:cubicBezTo>
                  <a:cubicBezTo>
                    <a:pt x="3751" y="5179"/>
                    <a:pt x="7655" y="6343"/>
                    <a:pt x="11352" y="7918"/>
                  </a:cubicBezTo>
                  <a:cubicBezTo>
                    <a:pt x="11404" y="7944"/>
                    <a:pt x="11462" y="7957"/>
                    <a:pt x="11520" y="7957"/>
                  </a:cubicBezTo>
                  <a:cubicBezTo>
                    <a:pt x="11663" y="7957"/>
                    <a:pt x="11805" y="7875"/>
                    <a:pt x="11854" y="7712"/>
                  </a:cubicBezTo>
                  <a:cubicBezTo>
                    <a:pt x="12425" y="5315"/>
                    <a:pt x="12859" y="2873"/>
                    <a:pt x="13270" y="431"/>
                  </a:cubicBezTo>
                  <a:cubicBezTo>
                    <a:pt x="13311" y="170"/>
                    <a:pt x="13088" y="0"/>
                    <a:pt x="1288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89;p24">
              <a:extLst>
                <a:ext uri="{FF2B5EF4-FFF2-40B4-BE49-F238E27FC236}">
                  <a16:creationId xmlns:a16="http://schemas.microsoft.com/office/drawing/2014/main" xmlns="" id="{743C54C5-73EA-8713-2070-A9933A31AB66}"/>
                </a:ext>
              </a:extLst>
            </p:cNvPr>
            <p:cNvSpPr/>
            <p:nvPr/>
          </p:nvSpPr>
          <p:spPr>
            <a:xfrm>
              <a:off x="8947429" y="3904802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115" y="1"/>
                  </a:moveTo>
                  <a:cubicBezTo>
                    <a:pt x="92" y="115"/>
                    <a:pt x="47" y="206"/>
                    <a:pt x="1" y="320"/>
                  </a:cubicBezTo>
                  <a:cubicBezTo>
                    <a:pt x="138" y="252"/>
                    <a:pt x="298" y="160"/>
                    <a:pt x="435" y="92"/>
                  </a:cubicBezTo>
                  <a:cubicBezTo>
                    <a:pt x="320" y="69"/>
                    <a:pt x="229" y="23"/>
                    <a:pt x="11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90;p24">
              <a:extLst>
                <a:ext uri="{FF2B5EF4-FFF2-40B4-BE49-F238E27FC236}">
                  <a16:creationId xmlns:a16="http://schemas.microsoft.com/office/drawing/2014/main" xmlns="" id="{FBFEC125-3160-3868-F7F1-C94D2E4F79FD}"/>
                </a:ext>
              </a:extLst>
            </p:cNvPr>
            <p:cNvSpPr/>
            <p:nvPr/>
          </p:nvSpPr>
          <p:spPr>
            <a:xfrm>
              <a:off x="8441989" y="3546142"/>
              <a:ext cx="642389" cy="385145"/>
            </a:xfrm>
            <a:custGeom>
              <a:avLst/>
              <a:gdLst/>
              <a:ahLst/>
              <a:cxnLst/>
              <a:rect l="l" t="t" r="r" b="b"/>
              <a:pathLst>
                <a:path w="18719" h="11223" extrusionOk="0">
                  <a:moveTo>
                    <a:pt x="18297" y="1"/>
                  </a:moveTo>
                  <a:cubicBezTo>
                    <a:pt x="18165" y="1"/>
                    <a:pt x="18043" y="76"/>
                    <a:pt x="18016" y="249"/>
                  </a:cubicBezTo>
                  <a:cubicBezTo>
                    <a:pt x="17377" y="3764"/>
                    <a:pt x="16007" y="7074"/>
                    <a:pt x="14843" y="10452"/>
                  </a:cubicBezTo>
                  <a:cubicBezTo>
                    <a:pt x="14957" y="10474"/>
                    <a:pt x="15048" y="10520"/>
                    <a:pt x="15163" y="10543"/>
                  </a:cubicBezTo>
                  <a:cubicBezTo>
                    <a:pt x="15026" y="10611"/>
                    <a:pt x="14866" y="10703"/>
                    <a:pt x="14729" y="10771"/>
                  </a:cubicBezTo>
                  <a:cubicBezTo>
                    <a:pt x="14775" y="10657"/>
                    <a:pt x="14820" y="10566"/>
                    <a:pt x="14843" y="10452"/>
                  </a:cubicBezTo>
                  <a:cubicBezTo>
                    <a:pt x="9913" y="8922"/>
                    <a:pt x="5553" y="5978"/>
                    <a:pt x="577" y="4517"/>
                  </a:cubicBezTo>
                  <a:cubicBezTo>
                    <a:pt x="538" y="4505"/>
                    <a:pt x="501" y="4499"/>
                    <a:pt x="466" y="4499"/>
                  </a:cubicBezTo>
                  <a:cubicBezTo>
                    <a:pt x="116" y="4499"/>
                    <a:pt x="0" y="5075"/>
                    <a:pt x="395" y="5179"/>
                  </a:cubicBezTo>
                  <a:cubicBezTo>
                    <a:pt x="5462" y="6663"/>
                    <a:pt x="9890" y="9721"/>
                    <a:pt x="14980" y="11205"/>
                  </a:cubicBezTo>
                  <a:cubicBezTo>
                    <a:pt x="15013" y="11217"/>
                    <a:pt x="15046" y="11223"/>
                    <a:pt x="15078" y="11223"/>
                  </a:cubicBezTo>
                  <a:cubicBezTo>
                    <a:pt x="15224" y="11223"/>
                    <a:pt x="15353" y="11107"/>
                    <a:pt x="15391" y="10977"/>
                  </a:cubicBezTo>
                  <a:cubicBezTo>
                    <a:pt x="16578" y="7484"/>
                    <a:pt x="18016" y="4083"/>
                    <a:pt x="18678" y="431"/>
                  </a:cubicBezTo>
                  <a:cubicBezTo>
                    <a:pt x="18719" y="171"/>
                    <a:pt x="18496" y="1"/>
                    <a:pt x="1829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91;p24">
              <a:extLst>
                <a:ext uri="{FF2B5EF4-FFF2-40B4-BE49-F238E27FC236}">
                  <a16:creationId xmlns:a16="http://schemas.microsoft.com/office/drawing/2014/main" xmlns="" id="{7E46352B-31EF-38C5-FDDD-73DACE5B9296}"/>
                </a:ext>
              </a:extLst>
            </p:cNvPr>
            <p:cNvSpPr/>
            <p:nvPr/>
          </p:nvSpPr>
          <p:spPr>
            <a:xfrm>
              <a:off x="8502904" y="3933801"/>
              <a:ext cx="655258" cy="249660"/>
            </a:xfrm>
            <a:custGeom>
              <a:avLst/>
              <a:gdLst/>
              <a:ahLst/>
              <a:cxnLst/>
              <a:rect l="l" t="t" r="r" b="b"/>
              <a:pathLst>
                <a:path w="19094" h="7275" extrusionOk="0">
                  <a:moveTo>
                    <a:pt x="19094" y="0"/>
                  </a:moveTo>
                  <a:cubicBezTo>
                    <a:pt x="18660" y="845"/>
                    <a:pt x="18226" y="1712"/>
                    <a:pt x="17861" y="2579"/>
                  </a:cubicBezTo>
                  <a:cubicBezTo>
                    <a:pt x="17099" y="4405"/>
                    <a:pt x="16478" y="6494"/>
                    <a:pt x="14480" y="6494"/>
                  </a:cubicBezTo>
                  <a:cubicBezTo>
                    <a:pt x="14204" y="6494"/>
                    <a:pt x="13902" y="6454"/>
                    <a:pt x="13570" y="6368"/>
                  </a:cubicBezTo>
                  <a:cubicBezTo>
                    <a:pt x="11539" y="5843"/>
                    <a:pt x="9781" y="4588"/>
                    <a:pt x="7841" y="3835"/>
                  </a:cubicBezTo>
                  <a:cubicBezTo>
                    <a:pt x="5399" y="2853"/>
                    <a:pt x="2934" y="1872"/>
                    <a:pt x="674" y="502"/>
                  </a:cubicBezTo>
                  <a:cubicBezTo>
                    <a:pt x="613" y="467"/>
                    <a:pt x="554" y="451"/>
                    <a:pt x="498" y="451"/>
                  </a:cubicBezTo>
                  <a:cubicBezTo>
                    <a:pt x="196" y="451"/>
                    <a:pt x="0" y="907"/>
                    <a:pt x="309" y="1119"/>
                  </a:cubicBezTo>
                  <a:cubicBezTo>
                    <a:pt x="2819" y="2625"/>
                    <a:pt x="5558" y="3538"/>
                    <a:pt x="8206" y="4748"/>
                  </a:cubicBezTo>
                  <a:cubicBezTo>
                    <a:pt x="10238" y="5661"/>
                    <a:pt x="12223" y="6985"/>
                    <a:pt x="14483" y="7259"/>
                  </a:cubicBezTo>
                  <a:cubicBezTo>
                    <a:pt x="14582" y="7269"/>
                    <a:pt x="14678" y="7275"/>
                    <a:pt x="14772" y="7275"/>
                  </a:cubicBezTo>
                  <a:cubicBezTo>
                    <a:pt x="16455" y="7275"/>
                    <a:pt x="17346" y="5585"/>
                    <a:pt x="17930" y="4223"/>
                  </a:cubicBezTo>
                  <a:cubicBezTo>
                    <a:pt x="18295" y="3378"/>
                    <a:pt x="18683" y="2557"/>
                    <a:pt x="19094" y="1735"/>
                  </a:cubicBezTo>
                  <a:lnTo>
                    <a:pt x="19094" y="0"/>
                  </a:ln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92;p24">
              <a:extLst>
                <a:ext uri="{FF2B5EF4-FFF2-40B4-BE49-F238E27FC236}">
                  <a16:creationId xmlns:a16="http://schemas.microsoft.com/office/drawing/2014/main" xmlns="" id="{F6ECA818-07E6-F800-4D63-3F95EB15C773}"/>
                </a:ext>
              </a:extLst>
            </p:cNvPr>
            <p:cNvSpPr/>
            <p:nvPr/>
          </p:nvSpPr>
          <p:spPr>
            <a:xfrm>
              <a:off x="8525094" y="4259653"/>
              <a:ext cx="617852" cy="242556"/>
            </a:xfrm>
            <a:custGeom>
              <a:avLst/>
              <a:gdLst/>
              <a:ahLst/>
              <a:cxnLst/>
              <a:rect l="l" t="t" r="r" b="b"/>
              <a:pathLst>
                <a:path w="18004" h="7068" extrusionOk="0">
                  <a:moveTo>
                    <a:pt x="537" y="1"/>
                  </a:moveTo>
                  <a:cubicBezTo>
                    <a:pt x="251" y="1"/>
                    <a:pt x="0" y="356"/>
                    <a:pt x="269" y="571"/>
                  </a:cubicBezTo>
                  <a:cubicBezTo>
                    <a:pt x="2277" y="2237"/>
                    <a:pt x="4879" y="2740"/>
                    <a:pt x="7322" y="3470"/>
                  </a:cubicBezTo>
                  <a:cubicBezTo>
                    <a:pt x="10700" y="4474"/>
                    <a:pt x="13850" y="6026"/>
                    <a:pt x="17205" y="7053"/>
                  </a:cubicBezTo>
                  <a:cubicBezTo>
                    <a:pt x="17238" y="7063"/>
                    <a:pt x="17271" y="7068"/>
                    <a:pt x="17302" y="7068"/>
                  </a:cubicBezTo>
                  <a:cubicBezTo>
                    <a:pt x="17420" y="7068"/>
                    <a:pt x="17521" y="7002"/>
                    <a:pt x="17593" y="6894"/>
                  </a:cubicBezTo>
                  <a:cubicBezTo>
                    <a:pt x="17730" y="6711"/>
                    <a:pt x="17867" y="6506"/>
                    <a:pt x="18004" y="6323"/>
                  </a:cubicBezTo>
                  <a:lnTo>
                    <a:pt x="18004" y="5068"/>
                  </a:lnTo>
                  <a:cubicBezTo>
                    <a:pt x="17798" y="5364"/>
                    <a:pt x="17616" y="5661"/>
                    <a:pt x="17410" y="5958"/>
                  </a:cubicBezTo>
                  <a:cubicBezTo>
                    <a:pt x="17273" y="6153"/>
                    <a:pt x="17090" y="6225"/>
                    <a:pt x="16884" y="6225"/>
                  </a:cubicBezTo>
                  <a:cubicBezTo>
                    <a:pt x="16442" y="6225"/>
                    <a:pt x="15898" y="5893"/>
                    <a:pt x="15493" y="5752"/>
                  </a:cubicBezTo>
                  <a:cubicBezTo>
                    <a:pt x="12937" y="4817"/>
                    <a:pt x="10449" y="3767"/>
                    <a:pt x="7869" y="2899"/>
                  </a:cubicBezTo>
                  <a:cubicBezTo>
                    <a:pt x="5450" y="2123"/>
                    <a:pt x="2779" y="1735"/>
                    <a:pt x="771" y="92"/>
                  </a:cubicBezTo>
                  <a:cubicBezTo>
                    <a:pt x="697" y="28"/>
                    <a:pt x="616" y="1"/>
                    <a:pt x="53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93;p24">
              <a:extLst>
                <a:ext uri="{FF2B5EF4-FFF2-40B4-BE49-F238E27FC236}">
                  <a16:creationId xmlns:a16="http://schemas.microsoft.com/office/drawing/2014/main" xmlns="" id="{1187DEA5-C321-A776-EB75-4D166F0F8F84}"/>
                </a:ext>
              </a:extLst>
            </p:cNvPr>
            <p:cNvSpPr/>
            <p:nvPr/>
          </p:nvSpPr>
          <p:spPr>
            <a:xfrm>
              <a:off x="8631152" y="4603247"/>
              <a:ext cx="527014" cy="206317"/>
            </a:xfrm>
            <a:custGeom>
              <a:avLst/>
              <a:gdLst/>
              <a:ahLst/>
              <a:cxnLst/>
              <a:rect l="l" t="t" r="r" b="b"/>
              <a:pathLst>
                <a:path w="15357" h="6012" extrusionOk="0">
                  <a:moveTo>
                    <a:pt x="509" y="0"/>
                  </a:moveTo>
                  <a:cubicBezTo>
                    <a:pt x="134" y="0"/>
                    <a:pt x="0" y="585"/>
                    <a:pt x="406" y="671"/>
                  </a:cubicBezTo>
                  <a:cubicBezTo>
                    <a:pt x="5588" y="1926"/>
                    <a:pt x="10358" y="4254"/>
                    <a:pt x="15357" y="6012"/>
                  </a:cubicBezTo>
                  <a:lnTo>
                    <a:pt x="15357" y="5304"/>
                  </a:lnTo>
                  <a:cubicBezTo>
                    <a:pt x="15220" y="5236"/>
                    <a:pt x="15083" y="5190"/>
                    <a:pt x="14946" y="5144"/>
                  </a:cubicBezTo>
                  <a:cubicBezTo>
                    <a:pt x="10153" y="3433"/>
                    <a:pt x="5565" y="1218"/>
                    <a:pt x="589" y="9"/>
                  </a:cubicBezTo>
                  <a:cubicBezTo>
                    <a:pt x="561" y="3"/>
                    <a:pt x="534" y="0"/>
                    <a:pt x="50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94;p24">
              <a:extLst>
                <a:ext uri="{FF2B5EF4-FFF2-40B4-BE49-F238E27FC236}">
                  <a16:creationId xmlns:a16="http://schemas.microsoft.com/office/drawing/2014/main" xmlns="" id="{398D091D-A09F-9040-04D3-502D1B6EED5C}"/>
                </a:ext>
              </a:extLst>
            </p:cNvPr>
            <p:cNvSpPr/>
            <p:nvPr/>
          </p:nvSpPr>
          <p:spPr>
            <a:xfrm>
              <a:off x="8573497" y="2693402"/>
              <a:ext cx="584667" cy="789200"/>
            </a:xfrm>
            <a:custGeom>
              <a:avLst/>
              <a:gdLst/>
              <a:ahLst/>
              <a:cxnLst/>
              <a:rect l="l" t="t" r="r" b="b"/>
              <a:pathLst>
                <a:path w="17037" h="22997" extrusionOk="0">
                  <a:moveTo>
                    <a:pt x="14644" y="0"/>
                  </a:moveTo>
                  <a:cubicBezTo>
                    <a:pt x="13751" y="0"/>
                    <a:pt x="13058" y="1050"/>
                    <a:pt x="13179" y="3116"/>
                  </a:cubicBezTo>
                  <a:cubicBezTo>
                    <a:pt x="13385" y="5604"/>
                    <a:pt x="15371" y="9507"/>
                    <a:pt x="15097" y="11927"/>
                  </a:cubicBezTo>
                  <a:cubicBezTo>
                    <a:pt x="13887" y="9393"/>
                    <a:pt x="11924" y="6677"/>
                    <a:pt x="10760" y="4874"/>
                  </a:cubicBezTo>
                  <a:cubicBezTo>
                    <a:pt x="10164" y="4056"/>
                    <a:pt x="8476" y="1436"/>
                    <a:pt x="7363" y="1436"/>
                  </a:cubicBezTo>
                  <a:cubicBezTo>
                    <a:pt x="6984" y="1436"/>
                    <a:pt x="6671" y="1740"/>
                    <a:pt x="6492" y="2523"/>
                  </a:cubicBezTo>
                  <a:cubicBezTo>
                    <a:pt x="5989" y="4303"/>
                    <a:pt x="7542" y="6106"/>
                    <a:pt x="8455" y="7658"/>
                  </a:cubicBezTo>
                  <a:cubicBezTo>
                    <a:pt x="9550" y="9644"/>
                    <a:pt x="11787" y="12338"/>
                    <a:pt x="12609" y="14346"/>
                  </a:cubicBezTo>
                  <a:cubicBezTo>
                    <a:pt x="10783" y="12840"/>
                    <a:pt x="8706" y="11630"/>
                    <a:pt x="6788" y="10215"/>
                  </a:cubicBezTo>
                  <a:cubicBezTo>
                    <a:pt x="5989" y="9607"/>
                    <a:pt x="4186" y="7704"/>
                    <a:pt x="2856" y="7704"/>
                  </a:cubicBezTo>
                  <a:cubicBezTo>
                    <a:pt x="2439" y="7704"/>
                    <a:pt x="2068" y="7891"/>
                    <a:pt x="1790" y="8366"/>
                  </a:cubicBezTo>
                  <a:cubicBezTo>
                    <a:pt x="329" y="10922"/>
                    <a:pt x="9002" y="15054"/>
                    <a:pt x="10783" y="17473"/>
                  </a:cubicBezTo>
                  <a:cubicBezTo>
                    <a:pt x="8044" y="16195"/>
                    <a:pt x="5510" y="15556"/>
                    <a:pt x="3068" y="14711"/>
                  </a:cubicBezTo>
                  <a:cubicBezTo>
                    <a:pt x="2567" y="14589"/>
                    <a:pt x="1715" y="14317"/>
                    <a:pt x="1040" y="14317"/>
                  </a:cubicBezTo>
                  <a:cubicBezTo>
                    <a:pt x="453" y="14317"/>
                    <a:pt x="0" y="14523"/>
                    <a:pt x="32" y="15213"/>
                  </a:cubicBezTo>
                  <a:cubicBezTo>
                    <a:pt x="78" y="16606"/>
                    <a:pt x="2794" y="17519"/>
                    <a:pt x="3753" y="17930"/>
                  </a:cubicBezTo>
                  <a:cubicBezTo>
                    <a:pt x="8112" y="19756"/>
                    <a:pt x="12632" y="21194"/>
                    <a:pt x="17037" y="22997"/>
                  </a:cubicBezTo>
                  <a:lnTo>
                    <a:pt x="17037" y="2454"/>
                  </a:lnTo>
                  <a:cubicBezTo>
                    <a:pt x="16364" y="810"/>
                    <a:pt x="15427" y="0"/>
                    <a:pt x="1464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95;p24">
              <a:extLst>
                <a:ext uri="{FF2B5EF4-FFF2-40B4-BE49-F238E27FC236}">
                  <a16:creationId xmlns:a16="http://schemas.microsoft.com/office/drawing/2014/main" xmlns="" id="{7EFABE04-5122-762B-E070-6E40CF8E5F22}"/>
                </a:ext>
              </a:extLst>
            </p:cNvPr>
            <p:cNvSpPr/>
            <p:nvPr/>
          </p:nvSpPr>
          <p:spPr>
            <a:xfrm>
              <a:off x="8839429" y="2820311"/>
              <a:ext cx="318741" cy="533843"/>
            </a:xfrm>
            <a:custGeom>
              <a:avLst/>
              <a:gdLst/>
              <a:ahLst/>
              <a:cxnLst/>
              <a:rect l="l" t="t" r="r" b="b"/>
              <a:pathLst>
                <a:path w="9288" h="15556" extrusionOk="0">
                  <a:moveTo>
                    <a:pt x="475" y="1"/>
                  </a:moveTo>
                  <a:cubicBezTo>
                    <a:pt x="233" y="1"/>
                    <a:pt x="0" y="246"/>
                    <a:pt x="158" y="514"/>
                  </a:cubicBezTo>
                  <a:cubicBezTo>
                    <a:pt x="2417" y="4166"/>
                    <a:pt x="4540" y="7863"/>
                    <a:pt x="6891" y="11447"/>
                  </a:cubicBezTo>
                  <a:cubicBezTo>
                    <a:pt x="7736" y="12748"/>
                    <a:pt x="8557" y="14140"/>
                    <a:pt x="9288" y="15556"/>
                  </a:cubicBezTo>
                  <a:lnTo>
                    <a:pt x="9288" y="14049"/>
                  </a:lnTo>
                  <a:cubicBezTo>
                    <a:pt x="8626" y="12885"/>
                    <a:pt x="7918" y="11744"/>
                    <a:pt x="7188" y="10648"/>
                  </a:cubicBezTo>
                  <a:cubicBezTo>
                    <a:pt x="4951" y="7224"/>
                    <a:pt x="2920" y="3664"/>
                    <a:pt x="774" y="171"/>
                  </a:cubicBezTo>
                  <a:cubicBezTo>
                    <a:pt x="696" y="51"/>
                    <a:pt x="585" y="1"/>
                    <a:pt x="47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96;p24">
              <a:extLst>
                <a:ext uri="{FF2B5EF4-FFF2-40B4-BE49-F238E27FC236}">
                  <a16:creationId xmlns:a16="http://schemas.microsoft.com/office/drawing/2014/main" xmlns="" id="{A8045EF2-B37F-9765-0352-B3CA5594BF69}"/>
                </a:ext>
              </a:extLst>
            </p:cNvPr>
            <p:cNvSpPr/>
            <p:nvPr/>
          </p:nvSpPr>
          <p:spPr>
            <a:xfrm>
              <a:off x="8686781" y="3023612"/>
              <a:ext cx="471385" cy="401034"/>
            </a:xfrm>
            <a:custGeom>
              <a:avLst/>
              <a:gdLst/>
              <a:ahLst/>
              <a:cxnLst/>
              <a:rect l="l" t="t" r="r" b="b"/>
              <a:pathLst>
                <a:path w="13736" h="11686" extrusionOk="0">
                  <a:moveTo>
                    <a:pt x="518" y="0"/>
                  </a:moveTo>
                  <a:cubicBezTo>
                    <a:pt x="238" y="0"/>
                    <a:pt x="0" y="360"/>
                    <a:pt x="269" y="593"/>
                  </a:cubicBezTo>
                  <a:cubicBezTo>
                    <a:pt x="2894" y="2852"/>
                    <a:pt x="5633" y="4998"/>
                    <a:pt x="8463" y="7007"/>
                  </a:cubicBezTo>
                  <a:cubicBezTo>
                    <a:pt x="10449" y="8422"/>
                    <a:pt x="12115" y="9997"/>
                    <a:pt x="13736" y="11686"/>
                  </a:cubicBezTo>
                  <a:lnTo>
                    <a:pt x="13736" y="10613"/>
                  </a:lnTo>
                  <a:cubicBezTo>
                    <a:pt x="12595" y="9403"/>
                    <a:pt x="11431" y="8285"/>
                    <a:pt x="10061" y="7303"/>
                  </a:cubicBezTo>
                  <a:cubicBezTo>
                    <a:pt x="6888" y="4975"/>
                    <a:pt x="3738" y="2670"/>
                    <a:pt x="748" y="91"/>
                  </a:cubicBezTo>
                  <a:cubicBezTo>
                    <a:pt x="675" y="27"/>
                    <a:pt x="595" y="0"/>
                    <a:pt x="518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97;p24">
              <a:extLst>
                <a:ext uri="{FF2B5EF4-FFF2-40B4-BE49-F238E27FC236}">
                  <a16:creationId xmlns:a16="http://schemas.microsoft.com/office/drawing/2014/main" xmlns="" id="{081824A6-9E37-0CBC-BB9B-6CC364093830}"/>
                </a:ext>
              </a:extLst>
            </p:cNvPr>
            <p:cNvSpPr/>
            <p:nvPr/>
          </p:nvSpPr>
          <p:spPr>
            <a:xfrm>
              <a:off x="8618831" y="3223653"/>
              <a:ext cx="539334" cy="240943"/>
            </a:xfrm>
            <a:custGeom>
              <a:avLst/>
              <a:gdLst/>
              <a:ahLst/>
              <a:cxnLst/>
              <a:rect l="l" t="t" r="r" b="b"/>
              <a:pathLst>
                <a:path w="15716" h="7021" extrusionOk="0">
                  <a:moveTo>
                    <a:pt x="485" y="0"/>
                  </a:moveTo>
                  <a:cubicBezTo>
                    <a:pt x="124" y="0"/>
                    <a:pt x="1" y="570"/>
                    <a:pt x="400" y="675"/>
                  </a:cubicBezTo>
                  <a:cubicBezTo>
                    <a:pt x="3436" y="1429"/>
                    <a:pt x="6175" y="2912"/>
                    <a:pt x="9074" y="4054"/>
                  </a:cubicBezTo>
                  <a:cubicBezTo>
                    <a:pt x="11379" y="4944"/>
                    <a:pt x="13616" y="5811"/>
                    <a:pt x="15716" y="7021"/>
                  </a:cubicBezTo>
                  <a:lnTo>
                    <a:pt x="15716" y="6222"/>
                  </a:lnTo>
                  <a:cubicBezTo>
                    <a:pt x="13958" y="5218"/>
                    <a:pt x="12087" y="4419"/>
                    <a:pt x="10169" y="3711"/>
                  </a:cubicBezTo>
                  <a:cubicBezTo>
                    <a:pt x="6951" y="2524"/>
                    <a:pt x="3915" y="835"/>
                    <a:pt x="583" y="14"/>
                  </a:cubicBezTo>
                  <a:cubicBezTo>
                    <a:pt x="548" y="5"/>
                    <a:pt x="516" y="0"/>
                    <a:pt x="485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98;p24">
              <a:extLst>
                <a:ext uri="{FF2B5EF4-FFF2-40B4-BE49-F238E27FC236}">
                  <a16:creationId xmlns:a16="http://schemas.microsoft.com/office/drawing/2014/main" xmlns="" id="{5E53374E-41A9-84AC-21E3-37CBEF22522D}"/>
                </a:ext>
              </a:extLst>
            </p:cNvPr>
            <p:cNvSpPr/>
            <p:nvPr/>
          </p:nvSpPr>
          <p:spPr>
            <a:xfrm>
              <a:off x="9061606" y="2774358"/>
              <a:ext cx="96569" cy="412153"/>
            </a:xfrm>
            <a:custGeom>
              <a:avLst/>
              <a:gdLst/>
              <a:ahLst/>
              <a:cxnLst/>
              <a:rect l="l" t="t" r="r" b="b"/>
              <a:pathLst>
                <a:path w="2814" h="12010" extrusionOk="0">
                  <a:moveTo>
                    <a:pt x="418" y="1"/>
                  </a:moveTo>
                  <a:cubicBezTo>
                    <a:pt x="206" y="1"/>
                    <a:pt x="1" y="166"/>
                    <a:pt x="98" y="415"/>
                  </a:cubicBezTo>
                  <a:cubicBezTo>
                    <a:pt x="1262" y="3473"/>
                    <a:pt x="1741" y="6897"/>
                    <a:pt x="2426" y="10093"/>
                  </a:cubicBezTo>
                  <a:cubicBezTo>
                    <a:pt x="2563" y="10732"/>
                    <a:pt x="2677" y="11371"/>
                    <a:pt x="2814" y="12010"/>
                  </a:cubicBezTo>
                  <a:lnTo>
                    <a:pt x="2814" y="8677"/>
                  </a:lnTo>
                  <a:cubicBezTo>
                    <a:pt x="2586" y="7650"/>
                    <a:pt x="2335" y="6623"/>
                    <a:pt x="2129" y="5596"/>
                  </a:cubicBezTo>
                  <a:cubicBezTo>
                    <a:pt x="1764" y="3770"/>
                    <a:pt x="1422" y="1967"/>
                    <a:pt x="760" y="232"/>
                  </a:cubicBezTo>
                  <a:cubicBezTo>
                    <a:pt x="697" y="70"/>
                    <a:pt x="556" y="1"/>
                    <a:pt x="418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99;p24">
              <a:extLst>
                <a:ext uri="{FF2B5EF4-FFF2-40B4-BE49-F238E27FC236}">
                  <a16:creationId xmlns:a16="http://schemas.microsoft.com/office/drawing/2014/main" xmlns="" id="{1AFCA2FB-2A5C-A702-C2FE-A6BB729156FE}"/>
                </a:ext>
              </a:extLst>
            </p:cNvPr>
            <p:cNvSpPr/>
            <p:nvPr/>
          </p:nvSpPr>
          <p:spPr>
            <a:xfrm>
              <a:off x="6693851" y="4312469"/>
              <a:ext cx="891397" cy="675677"/>
            </a:xfrm>
            <a:custGeom>
              <a:avLst/>
              <a:gdLst/>
              <a:ahLst/>
              <a:cxnLst/>
              <a:rect l="l" t="t" r="r" b="b"/>
              <a:pathLst>
                <a:path w="25975" h="19689" extrusionOk="0">
                  <a:moveTo>
                    <a:pt x="7300" y="1"/>
                  </a:moveTo>
                  <a:cubicBezTo>
                    <a:pt x="5044" y="1"/>
                    <a:pt x="8279" y="4954"/>
                    <a:pt x="8559" y="6222"/>
                  </a:cubicBezTo>
                  <a:cubicBezTo>
                    <a:pt x="6796" y="4606"/>
                    <a:pt x="2825" y="2102"/>
                    <a:pt x="1058" y="2102"/>
                  </a:cubicBezTo>
                  <a:cubicBezTo>
                    <a:pt x="355" y="2102"/>
                    <a:pt x="0" y="2499"/>
                    <a:pt x="273" y="3506"/>
                  </a:cubicBezTo>
                  <a:cubicBezTo>
                    <a:pt x="1072" y="6291"/>
                    <a:pt x="5363" y="8664"/>
                    <a:pt x="7783" y="10696"/>
                  </a:cubicBezTo>
                  <a:cubicBezTo>
                    <a:pt x="6094" y="11221"/>
                    <a:pt x="319" y="10878"/>
                    <a:pt x="3378" y="13412"/>
                  </a:cubicBezTo>
                  <a:cubicBezTo>
                    <a:pt x="5295" y="15033"/>
                    <a:pt x="9837" y="14485"/>
                    <a:pt x="11640" y="16014"/>
                  </a:cubicBezTo>
                  <a:cubicBezTo>
                    <a:pt x="10887" y="16197"/>
                    <a:pt x="7600" y="16562"/>
                    <a:pt x="7440" y="17521"/>
                  </a:cubicBezTo>
                  <a:cubicBezTo>
                    <a:pt x="7052" y="19164"/>
                    <a:pt x="11549" y="19552"/>
                    <a:pt x="12576" y="19552"/>
                  </a:cubicBezTo>
                  <a:cubicBezTo>
                    <a:pt x="13609" y="19627"/>
                    <a:pt x="14860" y="19649"/>
                    <a:pt x="16216" y="19649"/>
                  </a:cubicBezTo>
                  <a:cubicBezTo>
                    <a:pt x="18120" y="19649"/>
                    <a:pt x="20229" y="19606"/>
                    <a:pt x="22227" y="19606"/>
                  </a:cubicBezTo>
                  <a:cubicBezTo>
                    <a:pt x="23557" y="19606"/>
                    <a:pt x="24837" y="19625"/>
                    <a:pt x="25975" y="19689"/>
                  </a:cubicBezTo>
                  <a:cubicBezTo>
                    <a:pt x="25084" y="17543"/>
                    <a:pt x="24514" y="14576"/>
                    <a:pt x="24103" y="12202"/>
                  </a:cubicBezTo>
                  <a:cubicBezTo>
                    <a:pt x="23943" y="10947"/>
                    <a:pt x="23464" y="7295"/>
                    <a:pt x="22596" y="6336"/>
                  </a:cubicBezTo>
                  <a:cubicBezTo>
                    <a:pt x="22205" y="5940"/>
                    <a:pt x="21880" y="5777"/>
                    <a:pt x="21600" y="5777"/>
                  </a:cubicBezTo>
                  <a:cubicBezTo>
                    <a:pt x="20542" y="5777"/>
                    <a:pt x="20140" y="8103"/>
                    <a:pt x="19310" y="8915"/>
                  </a:cubicBezTo>
                  <a:cubicBezTo>
                    <a:pt x="18283" y="6176"/>
                    <a:pt x="17780" y="4601"/>
                    <a:pt x="16434" y="2707"/>
                  </a:cubicBezTo>
                  <a:cubicBezTo>
                    <a:pt x="15815" y="1739"/>
                    <a:pt x="15368" y="1351"/>
                    <a:pt x="15042" y="1351"/>
                  </a:cubicBezTo>
                  <a:cubicBezTo>
                    <a:pt x="13961" y="1351"/>
                    <a:pt x="14214" y="5620"/>
                    <a:pt x="13969" y="7181"/>
                  </a:cubicBezTo>
                  <a:cubicBezTo>
                    <a:pt x="12188" y="4487"/>
                    <a:pt x="10339" y="493"/>
                    <a:pt x="7783" y="59"/>
                  </a:cubicBezTo>
                  <a:cubicBezTo>
                    <a:pt x="7600" y="19"/>
                    <a:pt x="7439" y="1"/>
                    <a:pt x="7300" y="1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400;p24">
              <a:extLst>
                <a:ext uri="{FF2B5EF4-FFF2-40B4-BE49-F238E27FC236}">
                  <a16:creationId xmlns:a16="http://schemas.microsoft.com/office/drawing/2014/main" xmlns="" id="{0A8FD7E4-1EC8-C2A4-8C69-DF8658A148C7}"/>
                </a:ext>
              </a:extLst>
            </p:cNvPr>
            <p:cNvSpPr/>
            <p:nvPr/>
          </p:nvSpPr>
          <p:spPr>
            <a:xfrm>
              <a:off x="6803224" y="4464704"/>
              <a:ext cx="804917" cy="542731"/>
            </a:xfrm>
            <a:custGeom>
              <a:avLst/>
              <a:gdLst/>
              <a:ahLst/>
              <a:cxnLst/>
              <a:rect l="l" t="t" r="r" b="b"/>
              <a:pathLst>
                <a:path w="23455" h="15815" extrusionOk="0">
                  <a:moveTo>
                    <a:pt x="494" y="0"/>
                  </a:moveTo>
                  <a:cubicBezTo>
                    <a:pt x="193" y="0"/>
                    <a:pt x="0" y="452"/>
                    <a:pt x="328" y="645"/>
                  </a:cubicBezTo>
                  <a:cubicBezTo>
                    <a:pt x="8179" y="5141"/>
                    <a:pt x="15141" y="10962"/>
                    <a:pt x="22788" y="15755"/>
                  </a:cubicBezTo>
                  <a:cubicBezTo>
                    <a:pt x="22851" y="15796"/>
                    <a:pt x="22914" y="15814"/>
                    <a:pt x="22972" y="15814"/>
                  </a:cubicBezTo>
                  <a:cubicBezTo>
                    <a:pt x="23268" y="15814"/>
                    <a:pt x="23454" y="15352"/>
                    <a:pt x="23130" y="15162"/>
                  </a:cubicBezTo>
                  <a:cubicBezTo>
                    <a:pt x="15484" y="10368"/>
                    <a:pt x="8522" y="4525"/>
                    <a:pt x="670" y="51"/>
                  </a:cubicBezTo>
                  <a:cubicBezTo>
                    <a:pt x="609" y="16"/>
                    <a:pt x="550" y="0"/>
                    <a:pt x="494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401;p24">
              <a:extLst>
                <a:ext uri="{FF2B5EF4-FFF2-40B4-BE49-F238E27FC236}">
                  <a16:creationId xmlns:a16="http://schemas.microsoft.com/office/drawing/2014/main" xmlns="" id="{BE7C7C35-2DF8-65BB-A1EF-CB5F59204463}"/>
                </a:ext>
              </a:extLst>
            </p:cNvPr>
            <p:cNvSpPr/>
            <p:nvPr/>
          </p:nvSpPr>
          <p:spPr>
            <a:xfrm>
              <a:off x="7166173" y="4704589"/>
              <a:ext cx="17262" cy="14894"/>
            </a:xfrm>
            <a:custGeom>
              <a:avLst/>
              <a:gdLst/>
              <a:ahLst/>
              <a:cxnLst/>
              <a:rect l="l" t="t" r="r" b="b"/>
              <a:pathLst>
                <a:path w="503" h="434" extrusionOk="0">
                  <a:moveTo>
                    <a:pt x="502" y="0"/>
                  </a:moveTo>
                  <a:cubicBezTo>
                    <a:pt x="342" y="0"/>
                    <a:pt x="160" y="23"/>
                    <a:pt x="0" y="23"/>
                  </a:cubicBezTo>
                  <a:cubicBezTo>
                    <a:pt x="46" y="160"/>
                    <a:pt x="114" y="297"/>
                    <a:pt x="183" y="434"/>
                  </a:cubicBezTo>
                  <a:cubicBezTo>
                    <a:pt x="274" y="297"/>
                    <a:pt x="388" y="160"/>
                    <a:pt x="50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402;p24">
              <a:extLst>
                <a:ext uri="{FF2B5EF4-FFF2-40B4-BE49-F238E27FC236}">
                  <a16:creationId xmlns:a16="http://schemas.microsoft.com/office/drawing/2014/main" xmlns="" id="{0E8B2EA5-7B3B-07CE-521C-641179BBE1E6}"/>
                </a:ext>
              </a:extLst>
            </p:cNvPr>
            <p:cNvSpPr/>
            <p:nvPr/>
          </p:nvSpPr>
          <p:spPr>
            <a:xfrm>
              <a:off x="6897873" y="4420365"/>
              <a:ext cx="300415" cy="339537"/>
            </a:xfrm>
            <a:custGeom>
              <a:avLst/>
              <a:gdLst/>
              <a:ahLst/>
              <a:cxnLst/>
              <a:rect l="l" t="t" r="r" b="b"/>
              <a:pathLst>
                <a:path w="8754" h="9894" extrusionOk="0">
                  <a:moveTo>
                    <a:pt x="3300" y="1"/>
                  </a:moveTo>
                  <a:cubicBezTo>
                    <a:pt x="3062" y="1"/>
                    <a:pt x="2819" y="250"/>
                    <a:pt x="2979" y="522"/>
                  </a:cubicBezTo>
                  <a:cubicBezTo>
                    <a:pt x="4554" y="3055"/>
                    <a:pt x="6586" y="5543"/>
                    <a:pt x="7818" y="8305"/>
                  </a:cubicBezTo>
                  <a:cubicBezTo>
                    <a:pt x="7978" y="8305"/>
                    <a:pt x="8160" y="8282"/>
                    <a:pt x="8320" y="8282"/>
                  </a:cubicBezTo>
                  <a:cubicBezTo>
                    <a:pt x="8206" y="8442"/>
                    <a:pt x="8092" y="8579"/>
                    <a:pt x="8001" y="8716"/>
                  </a:cubicBezTo>
                  <a:cubicBezTo>
                    <a:pt x="7932" y="8579"/>
                    <a:pt x="7864" y="8442"/>
                    <a:pt x="7818" y="8305"/>
                  </a:cubicBezTo>
                  <a:cubicBezTo>
                    <a:pt x="5307" y="8374"/>
                    <a:pt x="2819" y="8556"/>
                    <a:pt x="400" y="9218"/>
                  </a:cubicBezTo>
                  <a:cubicBezTo>
                    <a:pt x="0" y="9323"/>
                    <a:pt x="124" y="9893"/>
                    <a:pt x="485" y="9893"/>
                  </a:cubicBezTo>
                  <a:cubicBezTo>
                    <a:pt x="516" y="9893"/>
                    <a:pt x="548" y="9889"/>
                    <a:pt x="582" y="9880"/>
                  </a:cubicBezTo>
                  <a:cubicBezTo>
                    <a:pt x="3116" y="9195"/>
                    <a:pt x="5718" y="9035"/>
                    <a:pt x="8320" y="8990"/>
                  </a:cubicBezTo>
                  <a:cubicBezTo>
                    <a:pt x="8526" y="8967"/>
                    <a:pt x="8754" y="8762"/>
                    <a:pt x="8663" y="8533"/>
                  </a:cubicBezTo>
                  <a:cubicBezTo>
                    <a:pt x="7453" y="5543"/>
                    <a:pt x="5284" y="2895"/>
                    <a:pt x="3573" y="156"/>
                  </a:cubicBezTo>
                  <a:cubicBezTo>
                    <a:pt x="3504" y="47"/>
                    <a:pt x="3403" y="1"/>
                    <a:pt x="330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403;p24">
              <a:extLst>
                <a:ext uri="{FF2B5EF4-FFF2-40B4-BE49-F238E27FC236}">
                  <a16:creationId xmlns:a16="http://schemas.microsoft.com/office/drawing/2014/main" xmlns="" id="{9340B59D-E54C-4EF6-C1E6-326D64BFD0C3}"/>
                </a:ext>
              </a:extLst>
            </p:cNvPr>
            <p:cNvSpPr/>
            <p:nvPr/>
          </p:nvSpPr>
          <p:spPr>
            <a:xfrm>
              <a:off x="7097400" y="4512784"/>
              <a:ext cx="225466" cy="320594"/>
            </a:xfrm>
            <a:custGeom>
              <a:avLst/>
              <a:gdLst/>
              <a:ahLst/>
              <a:cxnLst/>
              <a:rect l="l" t="t" r="r" b="b"/>
              <a:pathLst>
                <a:path w="6570" h="9342" extrusionOk="0">
                  <a:moveTo>
                    <a:pt x="4338" y="0"/>
                  </a:moveTo>
                  <a:cubicBezTo>
                    <a:pt x="4133" y="0"/>
                    <a:pt x="3921" y="170"/>
                    <a:pt x="3990" y="431"/>
                  </a:cubicBezTo>
                  <a:cubicBezTo>
                    <a:pt x="4469" y="2462"/>
                    <a:pt x="5177" y="4471"/>
                    <a:pt x="5633" y="6525"/>
                  </a:cubicBezTo>
                  <a:cubicBezTo>
                    <a:pt x="5747" y="7027"/>
                    <a:pt x="5816" y="7552"/>
                    <a:pt x="5862" y="8077"/>
                  </a:cubicBezTo>
                  <a:cubicBezTo>
                    <a:pt x="5862" y="8260"/>
                    <a:pt x="3807" y="8305"/>
                    <a:pt x="3602" y="8328"/>
                  </a:cubicBezTo>
                  <a:cubicBezTo>
                    <a:pt x="2529" y="8374"/>
                    <a:pt x="1479" y="8442"/>
                    <a:pt x="406" y="8671"/>
                  </a:cubicBezTo>
                  <a:cubicBezTo>
                    <a:pt x="1" y="8756"/>
                    <a:pt x="134" y="9341"/>
                    <a:pt x="509" y="9341"/>
                  </a:cubicBezTo>
                  <a:cubicBezTo>
                    <a:pt x="534" y="9341"/>
                    <a:pt x="561" y="9338"/>
                    <a:pt x="589" y="9333"/>
                  </a:cubicBezTo>
                  <a:cubicBezTo>
                    <a:pt x="2483" y="8945"/>
                    <a:pt x="4401" y="9059"/>
                    <a:pt x="6295" y="8785"/>
                  </a:cubicBezTo>
                  <a:cubicBezTo>
                    <a:pt x="6455" y="8762"/>
                    <a:pt x="6569" y="8579"/>
                    <a:pt x="6546" y="8442"/>
                  </a:cubicBezTo>
                  <a:cubicBezTo>
                    <a:pt x="6478" y="5635"/>
                    <a:pt x="5314" y="2941"/>
                    <a:pt x="4652" y="248"/>
                  </a:cubicBezTo>
                  <a:cubicBezTo>
                    <a:pt x="4606" y="75"/>
                    <a:pt x="4474" y="0"/>
                    <a:pt x="4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404;p24">
              <a:extLst>
                <a:ext uri="{FF2B5EF4-FFF2-40B4-BE49-F238E27FC236}">
                  <a16:creationId xmlns:a16="http://schemas.microsoft.com/office/drawing/2014/main" xmlns="" id="{7F06AFF7-82BF-B00D-7799-42C853CED3DD}"/>
                </a:ext>
              </a:extLst>
            </p:cNvPr>
            <p:cNvSpPr/>
            <p:nvPr/>
          </p:nvSpPr>
          <p:spPr>
            <a:xfrm>
              <a:off x="7445009" y="4912146"/>
              <a:ext cx="14139" cy="14928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" y="1"/>
                  </a:moveTo>
                  <a:cubicBezTo>
                    <a:pt x="24" y="161"/>
                    <a:pt x="47" y="298"/>
                    <a:pt x="69" y="435"/>
                  </a:cubicBezTo>
                  <a:cubicBezTo>
                    <a:pt x="184" y="275"/>
                    <a:pt x="298" y="138"/>
                    <a:pt x="412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405;p24">
              <a:extLst>
                <a:ext uri="{FF2B5EF4-FFF2-40B4-BE49-F238E27FC236}">
                  <a16:creationId xmlns:a16="http://schemas.microsoft.com/office/drawing/2014/main" xmlns="" id="{CAB08AE5-C765-1819-51A6-CCC0C6AA9B3F}"/>
                </a:ext>
              </a:extLst>
            </p:cNvPr>
            <p:cNvSpPr/>
            <p:nvPr/>
          </p:nvSpPr>
          <p:spPr>
            <a:xfrm>
              <a:off x="7213155" y="4635747"/>
              <a:ext cx="258514" cy="304636"/>
            </a:xfrm>
            <a:custGeom>
              <a:avLst/>
              <a:gdLst/>
              <a:ahLst/>
              <a:cxnLst/>
              <a:rect l="l" t="t" r="r" b="b"/>
              <a:pathLst>
                <a:path w="7533" h="8877" extrusionOk="0">
                  <a:moveTo>
                    <a:pt x="6120" y="1"/>
                  </a:moveTo>
                  <a:cubicBezTo>
                    <a:pt x="5920" y="1"/>
                    <a:pt x="5689" y="171"/>
                    <a:pt x="5730" y="431"/>
                  </a:cubicBezTo>
                  <a:cubicBezTo>
                    <a:pt x="6072" y="2988"/>
                    <a:pt x="6323" y="5544"/>
                    <a:pt x="6757" y="8055"/>
                  </a:cubicBezTo>
                  <a:lnTo>
                    <a:pt x="7168" y="8055"/>
                  </a:lnTo>
                  <a:cubicBezTo>
                    <a:pt x="7054" y="8192"/>
                    <a:pt x="6940" y="8329"/>
                    <a:pt x="6825" y="8489"/>
                  </a:cubicBezTo>
                  <a:cubicBezTo>
                    <a:pt x="6803" y="8352"/>
                    <a:pt x="6780" y="8215"/>
                    <a:pt x="6757" y="8055"/>
                  </a:cubicBezTo>
                  <a:cubicBezTo>
                    <a:pt x="4657" y="8169"/>
                    <a:pt x="2557" y="8192"/>
                    <a:pt x="457" y="8192"/>
                  </a:cubicBezTo>
                  <a:cubicBezTo>
                    <a:pt x="1" y="8192"/>
                    <a:pt x="1" y="8877"/>
                    <a:pt x="457" y="8877"/>
                  </a:cubicBezTo>
                  <a:cubicBezTo>
                    <a:pt x="2694" y="8877"/>
                    <a:pt x="4931" y="8854"/>
                    <a:pt x="7168" y="8740"/>
                  </a:cubicBezTo>
                  <a:cubicBezTo>
                    <a:pt x="7396" y="8740"/>
                    <a:pt x="7533" y="8534"/>
                    <a:pt x="7487" y="8306"/>
                  </a:cubicBezTo>
                  <a:cubicBezTo>
                    <a:pt x="7008" y="5635"/>
                    <a:pt x="6757" y="2942"/>
                    <a:pt x="6392" y="249"/>
                  </a:cubicBezTo>
                  <a:cubicBezTo>
                    <a:pt x="6373" y="76"/>
                    <a:pt x="6254" y="1"/>
                    <a:pt x="612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4" name="Google Shape;406;p24">
              <a:extLst>
                <a:ext uri="{FF2B5EF4-FFF2-40B4-BE49-F238E27FC236}">
                  <a16:creationId xmlns:a16="http://schemas.microsoft.com/office/drawing/2014/main" xmlns="" id="{90137DFA-DEBC-AF69-C7B9-A559084FA98E}"/>
                </a:ext>
              </a:extLst>
            </p:cNvPr>
            <p:cNvGrpSpPr/>
            <p:nvPr/>
          </p:nvGrpSpPr>
          <p:grpSpPr>
            <a:xfrm>
              <a:off x="6055204" y="4369368"/>
              <a:ext cx="545279" cy="773107"/>
              <a:chOff x="6055204" y="4369368"/>
              <a:chExt cx="545279" cy="773107"/>
            </a:xfrm>
          </p:grpSpPr>
          <p:sp>
            <p:nvSpPr>
              <p:cNvPr id="272" name="Google Shape;407;p24">
                <a:extLst>
                  <a:ext uri="{FF2B5EF4-FFF2-40B4-BE49-F238E27FC236}">
                    <a16:creationId xmlns:a16="http://schemas.microsoft.com/office/drawing/2014/main" xmlns="" id="{08ADA5AF-6839-9D3F-0B68-6C4F3A835E16}"/>
                  </a:ext>
                </a:extLst>
              </p:cNvPr>
              <p:cNvSpPr/>
              <p:nvPr/>
            </p:nvSpPr>
            <p:spPr>
              <a:xfrm>
                <a:off x="6055204" y="4591716"/>
                <a:ext cx="257793" cy="151958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4428" extrusionOk="0">
                    <a:moveTo>
                      <a:pt x="2539" y="0"/>
                    </a:moveTo>
                    <a:cubicBezTo>
                      <a:pt x="1131" y="0"/>
                      <a:pt x="0" y="955"/>
                      <a:pt x="573" y="2673"/>
                    </a:cubicBezTo>
                    <a:cubicBezTo>
                      <a:pt x="981" y="3929"/>
                      <a:pt x="2197" y="4428"/>
                      <a:pt x="3532" y="4428"/>
                    </a:cubicBezTo>
                    <a:cubicBezTo>
                      <a:pt x="5035" y="4428"/>
                      <a:pt x="6689" y="3796"/>
                      <a:pt x="7511" y="2901"/>
                    </a:cubicBezTo>
                    <a:lnTo>
                      <a:pt x="7466" y="2810"/>
                    </a:lnTo>
                    <a:cubicBezTo>
                      <a:pt x="6507" y="1600"/>
                      <a:pt x="5001" y="596"/>
                      <a:pt x="3563" y="162"/>
                    </a:cubicBezTo>
                    <a:cubicBezTo>
                      <a:pt x="3218" y="53"/>
                      <a:pt x="2871" y="0"/>
                      <a:pt x="2539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" name="Google Shape;408;p24">
                <a:extLst>
                  <a:ext uri="{FF2B5EF4-FFF2-40B4-BE49-F238E27FC236}">
                    <a16:creationId xmlns:a16="http://schemas.microsoft.com/office/drawing/2014/main" xmlns="" id="{33B8E083-B1D1-3ED3-260F-13A052E4A737}"/>
                  </a:ext>
                </a:extLst>
              </p:cNvPr>
              <p:cNvSpPr/>
              <p:nvPr/>
            </p:nvSpPr>
            <p:spPr>
              <a:xfrm>
                <a:off x="6081114" y="4369368"/>
                <a:ext cx="247120" cy="236551"/>
              </a:xfrm>
              <a:custGeom>
                <a:avLst/>
                <a:gdLst/>
                <a:ahLst/>
                <a:cxnLst/>
                <a:rect l="l" t="t" r="r" b="b"/>
                <a:pathLst>
                  <a:path w="7201" h="6893" extrusionOk="0">
                    <a:moveTo>
                      <a:pt x="4723" y="0"/>
                    </a:moveTo>
                    <a:cubicBezTo>
                      <a:pt x="4407" y="0"/>
                      <a:pt x="4045" y="92"/>
                      <a:pt x="3629" y="296"/>
                    </a:cubicBezTo>
                    <a:cubicBezTo>
                      <a:pt x="0" y="2099"/>
                      <a:pt x="4451" y="5865"/>
                      <a:pt x="6232" y="6892"/>
                    </a:cubicBezTo>
                    <a:lnTo>
                      <a:pt x="6346" y="6892"/>
                    </a:lnTo>
                    <a:cubicBezTo>
                      <a:pt x="6791" y="5637"/>
                      <a:pt x="7201" y="0"/>
                      <a:pt x="4723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409;p24">
                <a:extLst>
                  <a:ext uri="{FF2B5EF4-FFF2-40B4-BE49-F238E27FC236}">
                    <a16:creationId xmlns:a16="http://schemas.microsoft.com/office/drawing/2014/main" xmlns="" id="{2BFA3CE2-70FC-2381-2D8A-3FEDAB3118FC}"/>
                  </a:ext>
                </a:extLst>
              </p:cNvPr>
              <p:cNvSpPr/>
              <p:nvPr/>
            </p:nvSpPr>
            <p:spPr>
              <a:xfrm>
                <a:off x="6436720" y="4482413"/>
                <a:ext cx="163763" cy="30992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9031" extrusionOk="0">
                    <a:moveTo>
                      <a:pt x="2488" y="1"/>
                    </a:moveTo>
                    <a:cubicBezTo>
                      <a:pt x="2069" y="1"/>
                      <a:pt x="1625" y="199"/>
                      <a:pt x="1188" y="677"/>
                    </a:cubicBezTo>
                    <a:cubicBezTo>
                      <a:pt x="1" y="1955"/>
                      <a:pt x="663" y="4466"/>
                      <a:pt x="914" y="5972"/>
                    </a:cubicBezTo>
                    <a:cubicBezTo>
                      <a:pt x="1074" y="6908"/>
                      <a:pt x="1485" y="8026"/>
                      <a:pt x="914" y="8825"/>
                    </a:cubicBezTo>
                    <a:lnTo>
                      <a:pt x="1005" y="9031"/>
                    </a:lnTo>
                    <a:cubicBezTo>
                      <a:pt x="1736" y="8711"/>
                      <a:pt x="2352" y="8392"/>
                      <a:pt x="2877" y="7775"/>
                    </a:cubicBezTo>
                    <a:cubicBezTo>
                      <a:pt x="3972" y="6543"/>
                      <a:pt x="4771" y="4694"/>
                      <a:pt x="4726" y="3050"/>
                    </a:cubicBezTo>
                    <a:cubicBezTo>
                      <a:pt x="4726" y="1690"/>
                      <a:pt x="3713" y="1"/>
                      <a:pt x="2488" y="1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410;p24">
                <a:extLst>
                  <a:ext uri="{FF2B5EF4-FFF2-40B4-BE49-F238E27FC236}">
                    <a16:creationId xmlns:a16="http://schemas.microsoft.com/office/drawing/2014/main" xmlns="" id="{60330B47-A655-682F-FDF4-CCCD8D68D617}"/>
                  </a:ext>
                </a:extLst>
              </p:cNvPr>
              <p:cNvSpPr/>
              <p:nvPr/>
            </p:nvSpPr>
            <p:spPr>
              <a:xfrm>
                <a:off x="6229918" y="4464258"/>
                <a:ext cx="268740" cy="678217"/>
              </a:xfrm>
              <a:custGeom>
                <a:avLst/>
                <a:gdLst/>
                <a:ahLst/>
                <a:cxnLst/>
                <a:rect l="l" t="t" r="r" b="b"/>
                <a:pathLst>
                  <a:path w="7831" h="19763" extrusionOk="0">
                    <a:moveTo>
                      <a:pt x="431" y="0"/>
                    </a:moveTo>
                    <a:cubicBezTo>
                      <a:pt x="224" y="0"/>
                      <a:pt x="0" y="176"/>
                      <a:pt x="69" y="452"/>
                    </a:cubicBezTo>
                    <a:cubicBezTo>
                      <a:pt x="1005" y="4264"/>
                      <a:pt x="3562" y="7231"/>
                      <a:pt x="5388" y="10632"/>
                    </a:cubicBezTo>
                    <a:cubicBezTo>
                      <a:pt x="6940" y="13463"/>
                      <a:pt x="7259" y="16772"/>
                      <a:pt x="6346" y="19763"/>
                    </a:cubicBezTo>
                    <a:lnTo>
                      <a:pt x="7077" y="19763"/>
                    </a:lnTo>
                    <a:cubicBezTo>
                      <a:pt x="7830" y="17229"/>
                      <a:pt x="7739" y="14444"/>
                      <a:pt x="6780" y="11933"/>
                    </a:cubicBezTo>
                    <a:cubicBezTo>
                      <a:pt x="5182" y="7779"/>
                      <a:pt x="1827" y="4652"/>
                      <a:pt x="731" y="247"/>
                    </a:cubicBezTo>
                    <a:cubicBezTo>
                      <a:pt x="695" y="76"/>
                      <a:pt x="567" y="0"/>
                      <a:pt x="431" y="0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411;p24">
                <a:extLst>
                  <a:ext uri="{FF2B5EF4-FFF2-40B4-BE49-F238E27FC236}">
                    <a16:creationId xmlns:a16="http://schemas.microsoft.com/office/drawing/2014/main" xmlns="" id="{2F13E518-5379-0DC1-0DCD-0A6C9E964DC1}"/>
                  </a:ext>
                </a:extLst>
              </p:cNvPr>
              <p:cNvSpPr/>
              <p:nvPr/>
            </p:nvSpPr>
            <p:spPr>
              <a:xfrm>
                <a:off x="6410261" y="4586397"/>
                <a:ext cx="136172" cy="239914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991" extrusionOk="0">
                    <a:moveTo>
                      <a:pt x="3236" y="1"/>
                    </a:moveTo>
                    <a:cubicBezTo>
                      <a:pt x="3034" y="1"/>
                      <a:pt x="2817" y="171"/>
                      <a:pt x="2872" y="431"/>
                    </a:cubicBezTo>
                    <a:cubicBezTo>
                      <a:pt x="3214" y="2166"/>
                      <a:pt x="2438" y="5795"/>
                      <a:pt x="407" y="6297"/>
                    </a:cubicBezTo>
                    <a:cubicBezTo>
                      <a:pt x="1" y="6404"/>
                      <a:pt x="135" y="6991"/>
                      <a:pt x="509" y="6991"/>
                    </a:cubicBezTo>
                    <a:cubicBezTo>
                      <a:pt x="535" y="6991"/>
                      <a:pt x="561" y="6988"/>
                      <a:pt x="589" y="6982"/>
                    </a:cubicBezTo>
                    <a:cubicBezTo>
                      <a:pt x="3032" y="6366"/>
                      <a:pt x="3967" y="2371"/>
                      <a:pt x="3534" y="249"/>
                    </a:cubicBezTo>
                    <a:cubicBezTo>
                      <a:pt x="3497" y="76"/>
                      <a:pt x="3370" y="1"/>
                      <a:pt x="3236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412;p24">
                <a:extLst>
                  <a:ext uri="{FF2B5EF4-FFF2-40B4-BE49-F238E27FC236}">
                    <a16:creationId xmlns:a16="http://schemas.microsoft.com/office/drawing/2014/main" xmlns="" id="{04BC450A-45F1-229B-E6A3-4118E1F6BE2C}"/>
                  </a:ext>
                </a:extLst>
              </p:cNvPr>
              <p:cNvSpPr/>
              <p:nvPr/>
            </p:nvSpPr>
            <p:spPr>
              <a:xfrm>
                <a:off x="6161316" y="4668349"/>
                <a:ext cx="190325" cy="42622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242" extrusionOk="0">
                    <a:moveTo>
                      <a:pt x="5031" y="1"/>
                    </a:moveTo>
                    <a:cubicBezTo>
                      <a:pt x="4974" y="1"/>
                      <a:pt x="4914" y="16"/>
                      <a:pt x="4853" y="52"/>
                    </a:cubicBezTo>
                    <a:cubicBezTo>
                      <a:pt x="4229" y="407"/>
                      <a:pt x="3554" y="544"/>
                      <a:pt x="2868" y="544"/>
                    </a:cubicBezTo>
                    <a:cubicBezTo>
                      <a:pt x="2101" y="544"/>
                      <a:pt x="1320" y="372"/>
                      <a:pt x="585" y="143"/>
                    </a:cubicBezTo>
                    <a:cubicBezTo>
                      <a:pt x="551" y="134"/>
                      <a:pt x="518" y="130"/>
                      <a:pt x="487" y="130"/>
                    </a:cubicBezTo>
                    <a:cubicBezTo>
                      <a:pt x="126" y="130"/>
                      <a:pt x="1" y="702"/>
                      <a:pt x="379" y="828"/>
                    </a:cubicBezTo>
                    <a:cubicBezTo>
                      <a:pt x="1185" y="1070"/>
                      <a:pt x="2031" y="1242"/>
                      <a:pt x="2863" y="1242"/>
                    </a:cubicBezTo>
                    <a:cubicBezTo>
                      <a:pt x="3680" y="1242"/>
                      <a:pt x="4483" y="1075"/>
                      <a:pt x="5218" y="645"/>
                    </a:cubicBezTo>
                    <a:cubicBezTo>
                      <a:pt x="5546" y="453"/>
                      <a:pt x="5337" y="1"/>
                      <a:pt x="5031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5" name="Google Shape;413;p24">
              <a:extLst>
                <a:ext uri="{FF2B5EF4-FFF2-40B4-BE49-F238E27FC236}">
                  <a16:creationId xmlns:a16="http://schemas.microsoft.com/office/drawing/2014/main" xmlns="" id="{D004C54C-0EBE-E0C9-C191-CC31A3AAFE99}"/>
                </a:ext>
              </a:extLst>
            </p:cNvPr>
            <p:cNvSpPr/>
            <p:nvPr/>
          </p:nvSpPr>
          <p:spPr>
            <a:xfrm>
              <a:off x="7250768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5850" y="1"/>
                  </a:moveTo>
                  <a:cubicBezTo>
                    <a:pt x="5764" y="1"/>
                    <a:pt x="5678" y="4"/>
                    <a:pt x="5592" y="10"/>
                  </a:cubicBezTo>
                  <a:cubicBezTo>
                    <a:pt x="3264" y="147"/>
                    <a:pt x="1712" y="1266"/>
                    <a:pt x="822" y="3343"/>
                  </a:cubicBezTo>
                  <a:cubicBezTo>
                    <a:pt x="160" y="4963"/>
                    <a:pt x="0" y="7588"/>
                    <a:pt x="1598" y="8707"/>
                  </a:cubicBezTo>
                  <a:cubicBezTo>
                    <a:pt x="2278" y="9164"/>
                    <a:pt x="3004" y="9320"/>
                    <a:pt x="3745" y="9320"/>
                  </a:cubicBezTo>
                  <a:cubicBezTo>
                    <a:pt x="4372" y="9320"/>
                    <a:pt x="5010" y="9208"/>
                    <a:pt x="5638" y="9072"/>
                  </a:cubicBezTo>
                  <a:lnTo>
                    <a:pt x="9222" y="4484"/>
                  </a:lnTo>
                  <a:cubicBezTo>
                    <a:pt x="9587" y="4005"/>
                    <a:pt x="9450" y="3114"/>
                    <a:pt x="9290" y="2521"/>
                  </a:cubicBezTo>
                  <a:cubicBezTo>
                    <a:pt x="8880" y="944"/>
                    <a:pt x="7366" y="1"/>
                    <a:pt x="5850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414;p24">
              <a:extLst>
                <a:ext uri="{FF2B5EF4-FFF2-40B4-BE49-F238E27FC236}">
                  <a16:creationId xmlns:a16="http://schemas.microsoft.com/office/drawing/2014/main" xmlns="" id="{7A184654-E3B3-3761-65A1-5855DEAB36B1}"/>
                </a:ext>
              </a:extLst>
            </p:cNvPr>
            <p:cNvSpPr/>
            <p:nvPr/>
          </p:nvSpPr>
          <p:spPr>
            <a:xfrm>
              <a:off x="733769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3420" y="0"/>
                  </a:moveTo>
                  <a:cubicBezTo>
                    <a:pt x="3369" y="0"/>
                    <a:pt x="3317" y="2"/>
                    <a:pt x="3265" y="6"/>
                  </a:cubicBezTo>
                  <a:cubicBezTo>
                    <a:pt x="1918" y="74"/>
                    <a:pt x="1005" y="759"/>
                    <a:pt x="480" y="1969"/>
                  </a:cubicBezTo>
                  <a:cubicBezTo>
                    <a:pt x="115" y="2905"/>
                    <a:pt x="1" y="4434"/>
                    <a:pt x="937" y="5096"/>
                  </a:cubicBezTo>
                  <a:cubicBezTo>
                    <a:pt x="1335" y="5369"/>
                    <a:pt x="1766" y="5460"/>
                    <a:pt x="2206" y="5460"/>
                  </a:cubicBezTo>
                  <a:cubicBezTo>
                    <a:pt x="2574" y="5460"/>
                    <a:pt x="2947" y="5397"/>
                    <a:pt x="3311" y="5324"/>
                  </a:cubicBezTo>
                  <a:lnTo>
                    <a:pt x="5410" y="2631"/>
                  </a:lnTo>
                  <a:cubicBezTo>
                    <a:pt x="5616" y="2357"/>
                    <a:pt x="5547" y="1832"/>
                    <a:pt x="5433" y="1489"/>
                  </a:cubicBezTo>
                  <a:cubicBezTo>
                    <a:pt x="5196" y="561"/>
                    <a:pt x="4325" y="0"/>
                    <a:pt x="3420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415;p24">
              <a:extLst>
                <a:ext uri="{FF2B5EF4-FFF2-40B4-BE49-F238E27FC236}">
                  <a16:creationId xmlns:a16="http://schemas.microsoft.com/office/drawing/2014/main" xmlns="" id="{026236D6-0034-849F-0268-44ED841289D3}"/>
                </a:ext>
              </a:extLst>
            </p:cNvPr>
            <p:cNvSpPr/>
            <p:nvPr/>
          </p:nvSpPr>
          <p:spPr>
            <a:xfrm>
              <a:off x="8523667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3734" y="1"/>
                  </a:moveTo>
                  <a:cubicBezTo>
                    <a:pt x="2199" y="1"/>
                    <a:pt x="686" y="944"/>
                    <a:pt x="297" y="2521"/>
                  </a:cubicBezTo>
                  <a:cubicBezTo>
                    <a:pt x="114" y="3114"/>
                    <a:pt x="0" y="4005"/>
                    <a:pt x="366" y="4484"/>
                  </a:cubicBezTo>
                  <a:lnTo>
                    <a:pt x="3926" y="9072"/>
                  </a:lnTo>
                  <a:cubicBezTo>
                    <a:pt x="4554" y="9208"/>
                    <a:pt x="5197" y="9320"/>
                    <a:pt x="5830" y="9320"/>
                  </a:cubicBezTo>
                  <a:cubicBezTo>
                    <a:pt x="6576" y="9320"/>
                    <a:pt x="7310" y="9164"/>
                    <a:pt x="7989" y="8707"/>
                  </a:cubicBezTo>
                  <a:cubicBezTo>
                    <a:pt x="9587" y="7588"/>
                    <a:pt x="9404" y="4963"/>
                    <a:pt x="8742" y="3343"/>
                  </a:cubicBezTo>
                  <a:cubicBezTo>
                    <a:pt x="7852" y="1266"/>
                    <a:pt x="6300" y="147"/>
                    <a:pt x="3995" y="10"/>
                  </a:cubicBezTo>
                  <a:cubicBezTo>
                    <a:pt x="3908" y="4"/>
                    <a:pt x="3821" y="1"/>
                    <a:pt x="373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416;p24">
              <a:extLst>
                <a:ext uri="{FF2B5EF4-FFF2-40B4-BE49-F238E27FC236}">
                  <a16:creationId xmlns:a16="http://schemas.microsoft.com/office/drawing/2014/main" xmlns="" id="{70AE0D99-AC9A-8624-3610-F6F8217DF267}"/>
                </a:ext>
              </a:extLst>
            </p:cNvPr>
            <p:cNvSpPr/>
            <p:nvPr/>
          </p:nvSpPr>
          <p:spPr>
            <a:xfrm>
              <a:off x="857301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2176" y="0"/>
                  </a:moveTo>
                  <a:cubicBezTo>
                    <a:pt x="1289" y="0"/>
                    <a:pt x="398" y="561"/>
                    <a:pt x="160" y="1489"/>
                  </a:cubicBezTo>
                  <a:cubicBezTo>
                    <a:pt x="69" y="1832"/>
                    <a:pt x="0" y="2357"/>
                    <a:pt x="206" y="2631"/>
                  </a:cubicBezTo>
                  <a:lnTo>
                    <a:pt x="2283" y="5324"/>
                  </a:lnTo>
                  <a:cubicBezTo>
                    <a:pt x="2657" y="5397"/>
                    <a:pt x="3031" y="5460"/>
                    <a:pt x="3396" y="5460"/>
                  </a:cubicBezTo>
                  <a:cubicBezTo>
                    <a:pt x="3834" y="5460"/>
                    <a:pt x="4259" y="5369"/>
                    <a:pt x="4657" y="5096"/>
                  </a:cubicBezTo>
                  <a:cubicBezTo>
                    <a:pt x="5615" y="4434"/>
                    <a:pt x="5501" y="2905"/>
                    <a:pt x="5113" y="1969"/>
                  </a:cubicBezTo>
                  <a:cubicBezTo>
                    <a:pt x="4588" y="759"/>
                    <a:pt x="3698" y="74"/>
                    <a:pt x="2329" y="6"/>
                  </a:cubicBezTo>
                  <a:cubicBezTo>
                    <a:pt x="2278" y="2"/>
                    <a:pt x="2227" y="0"/>
                    <a:pt x="2176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417;p24">
              <a:extLst>
                <a:ext uri="{FF2B5EF4-FFF2-40B4-BE49-F238E27FC236}">
                  <a16:creationId xmlns:a16="http://schemas.microsoft.com/office/drawing/2014/main" xmlns="" id="{DFFAAD00-06F9-83CD-DB3F-F26B9620D82A}"/>
                </a:ext>
              </a:extLst>
            </p:cNvPr>
            <p:cNvSpPr/>
            <p:nvPr/>
          </p:nvSpPr>
          <p:spPr>
            <a:xfrm>
              <a:off x="7484956" y="3940836"/>
              <a:ext cx="16507" cy="14928"/>
            </a:xfrm>
            <a:custGeom>
              <a:avLst/>
              <a:gdLst/>
              <a:ahLst/>
              <a:cxnLst/>
              <a:rect l="l" t="t" r="r" b="b"/>
              <a:pathLst>
                <a:path w="481" h="435" extrusionOk="0">
                  <a:moveTo>
                    <a:pt x="1" y="1"/>
                  </a:moveTo>
                  <a:cubicBezTo>
                    <a:pt x="92" y="160"/>
                    <a:pt x="184" y="297"/>
                    <a:pt x="275" y="434"/>
                  </a:cubicBezTo>
                  <a:cubicBezTo>
                    <a:pt x="343" y="343"/>
                    <a:pt x="412" y="275"/>
                    <a:pt x="480" y="183"/>
                  </a:cubicBezTo>
                  <a:cubicBezTo>
                    <a:pt x="321" y="115"/>
                    <a:pt x="161" y="69"/>
                    <a:pt x="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418;p24">
              <a:extLst>
                <a:ext uri="{FF2B5EF4-FFF2-40B4-BE49-F238E27FC236}">
                  <a16:creationId xmlns:a16="http://schemas.microsoft.com/office/drawing/2014/main" xmlns="" id="{009C2747-E0DD-CFA3-F1F6-D4EEF69649EE}"/>
                </a:ext>
              </a:extLst>
            </p:cNvPr>
            <p:cNvSpPr/>
            <p:nvPr/>
          </p:nvSpPr>
          <p:spPr>
            <a:xfrm>
              <a:off x="7390821" y="3835479"/>
              <a:ext cx="116577" cy="123646"/>
            </a:xfrm>
            <a:custGeom>
              <a:avLst/>
              <a:gdLst/>
              <a:ahLst/>
              <a:cxnLst/>
              <a:rect l="l" t="t" r="r" b="b"/>
              <a:pathLst>
                <a:path w="3397" h="3603" extrusionOk="0">
                  <a:moveTo>
                    <a:pt x="2744" y="3071"/>
                  </a:moveTo>
                  <a:lnTo>
                    <a:pt x="2744" y="3071"/>
                  </a:lnTo>
                  <a:cubicBezTo>
                    <a:pt x="2904" y="3139"/>
                    <a:pt x="3064" y="3185"/>
                    <a:pt x="3223" y="3253"/>
                  </a:cubicBezTo>
                  <a:cubicBezTo>
                    <a:pt x="3155" y="3345"/>
                    <a:pt x="3086" y="3413"/>
                    <a:pt x="3018" y="3504"/>
                  </a:cubicBezTo>
                  <a:cubicBezTo>
                    <a:pt x="2927" y="3367"/>
                    <a:pt x="2835" y="3230"/>
                    <a:pt x="2744" y="3071"/>
                  </a:cubicBezTo>
                  <a:close/>
                  <a:moveTo>
                    <a:pt x="1802" y="1"/>
                  </a:moveTo>
                  <a:cubicBezTo>
                    <a:pt x="1717" y="1"/>
                    <a:pt x="1637" y="58"/>
                    <a:pt x="1648" y="172"/>
                  </a:cubicBezTo>
                  <a:cubicBezTo>
                    <a:pt x="1763" y="1222"/>
                    <a:pt x="2173" y="2180"/>
                    <a:pt x="2744" y="3071"/>
                  </a:cubicBezTo>
                  <a:cubicBezTo>
                    <a:pt x="1945" y="2797"/>
                    <a:pt x="1101" y="2591"/>
                    <a:pt x="279" y="2386"/>
                  </a:cubicBezTo>
                  <a:cubicBezTo>
                    <a:pt x="260" y="2380"/>
                    <a:pt x="243" y="2377"/>
                    <a:pt x="226" y="2377"/>
                  </a:cubicBezTo>
                  <a:cubicBezTo>
                    <a:pt x="59" y="2377"/>
                    <a:pt x="1" y="2664"/>
                    <a:pt x="188" y="2705"/>
                  </a:cubicBezTo>
                  <a:cubicBezTo>
                    <a:pt x="1192" y="2957"/>
                    <a:pt x="2173" y="3208"/>
                    <a:pt x="3132" y="3596"/>
                  </a:cubicBezTo>
                  <a:cubicBezTo>
                    <a:pt x="3147" y="3600"/>
                    <a:pt x="3161" y="3603"/>
                    <a:pt x="3176" y="3603"/>
                  </a:cubicBezTo>
                  <a:cubicBezTo>
                    <a:pt x="3296" y="3603"/>
                    <a:pt x="3396" y="3444"/>
                    <a:pt x="3315" y="3322"/>
                  </a:cubicBezTo>
                  <a:cubicBezTo>
                    <a:pt x="2653" y="2386"/>
                    <a:pt x="2105" y="1313"/>
                    <a:pt x="1991" y="172"/>
                  </a:cubicBezTo>
                  <a:cubicBezTo>
                    <a:pt x="1979" y="58"/>
                    <a:pt x="1888" y="1"/>
                    <a:pt x="180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419;p24">
              <a:extLst>
                <a:ext uri="{FF2B5EF4-FFF2-40B4-BE49-F238E27FC236}">
                  <a16:creationId xmlns:a16="http://schemas.microsoft.com/office/drawing/2014/main" xmlns="" id="{A99E357A-6D68-8E4D-F677-7C5AA61EEE77}"/>
                </a:ext>
              </a:extLst>
            </p:cNvPr>
            <p:cNvSpPr/>
            <p:nvPr/>
          </p:nvSpPr>
          <p:spPr>
            <a:xfrm>
              <a:off x="8618454" y="3949450"/>
              <a:ext cx="10192" cy="10227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06" y="24"/>
                    <a:pt x="92" y="69"/>
                    <a:pt x="0" y="92"/>
                  </a:cubicBezTo>
                  <a:cubicBezTo>
                    <a:pt x="69" y="160"/>
                    <a:pt x="137" y="229"/>
                    <a:pt x="206" y="297"/>
                  </a:cubicBezTo>
                  <a:cubicBezTo>
                    <a:pt x="251" y="206"/>
                    <a:pt x="274" y="92"/>
                    <a:pt x="297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420;p24">
              <a:extLst>
                <a:ext uri="{FF2B5EF4-FFF2-40B4-BE49-F238E27FC236}">
                  <a16:creationId xmlns:a16="http://schemas.microsoft.com/office/drawing/2014/main" xmlns="" id="{722C8746-99EC-D32A-B2A0-490D80DE5989}"/>
                </a:ext>
              </a:extLst>
            </p:cNvPr>
            <p:cNvSpPr/>
            <p:nvPr/>
          </p:nvSpPr>
          <p:spPr>
            <a:xfrm>
              <a:off x="8613032" y="3843098"/>
              <a:ext cx="122033" cy="121381"/>
            </a:xfrm>
            <a:custGeom>
              <a:avLst/>
              <a:gdLst/>
              <a:ahLst/>
              <a:cxnLst/>
              <a:rect l="l" t="t" r="r" b="b"/>
              <a:pathLst>
                <a:path w="3556" h="3537" extrusionOk="0">
                  <a:moveTo>
                    <a:pt x="455" y="3100"/>
                  </a:moveTo>
                  <a:lnTo>
                    <a:pt x="455" y="3100"/>
                  </a:lnTo>
                  <a:cubicBezTo>
                    <a:pt x="432" y="3191"/>
                    <a:pt x="409" y="3305"/>
                    <a:pt x="364" y="3396"/>
                  </a:cubicBezTo>
                  <a:cubicBezTo>
                    <a:pt x="295" y="3328"/>
                    <a:pt x="227" y="3259"/>
                    <a:pt x="158" y="3191"/>
                  </a:cubicBezTo>
                  <a:cubicBezTo>
                    <a:pt x="250" y="3168"/>
                    <a:pt x="364" y="3123"/>
                    <a:pt x="455" y="3100"/>
                  </a:cubicBezTo>
                  <a:close/>
                  <a:moveTo>
                    <a:pt x="1049" y="0"/>
                  </a:moveTo>
                  <a:cubicBezTo>
                    <a:pt x="982" y="0"/>
                    <a:pt x="921" y="40"/>
                    <a:pt x="911" y="132"/>
                  </a:cubicBezTo>
                  <a:cubicBezTo>
                    <a:pt x="729" y="1228"/>
                    <a:pt x="364" y="2255"/>
                    <a:pt x="21" y="3305"/>
                  </a:cubicBezTo>
                  <a:cubicBezTo>
                    <a:pt x="0" y="3430"/>
                    <a:pt x="94" y="3536"/>
                    <a:pt x="215" y="3536"/>
                  </a:cubicBezTo>
                  <a:cubicBezTo>
                    <a:pt x="226" y="3536"/>
                    <a:pt x="238" y="3535"/>
                    <a:pt x="250" y="3533"/>
                  </a:cubicBezTo>
                  <a:cubicBezTo>
                    <a:pt x="1345" y="3237"/>
                    <a:pt x="2349" y="2666"/>
                    <a:pt x="3377" y="2232"/>
                  </a:cubicBezTo>
                  <a:cubicBezTo>
                    <a:pt x="3555" y="2153"/>
                    <a:pt x="3458" y="1918"/>
                    <a:pt x="3294" y="1918"/>
                  </a:cubicBezTo>
                  <a:cubicBezTo>
                    <a:pt x="3270" y="1918"/>
                    <a:pt x="3244" y="1924"/>
                    <a:pt x="3217" y="1936"/>
                  </a:cubicBezTo>
                  <a:cubicBezTo>
                    <a:pt x="2304" y="2324"/>
                    <a:pt x="1414" y="2803"/>
                    <a:pt x="455" y="3100"/>
                  </a:cubicBezTo>
                  <a:cubicBezTo>
                    <a:pt x="775" y="2141"/>
                    <a:pt x="1071" y="1205"/>
                    <a:pt x="1231" y="224"/>
                  </a:cubicBezTo>
                  <a:cubicBezTo>
                    <a:pt x="1258" y="88"/>
                    <a:pt x="1147" y="0"/>
                    <a:pt x="104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421;p24">
              <a:extLst>
                <a:ext uri="{FF2B5EF4-FFF2-40B4-BE49-F238E27FC236}">
                  <a16:creationId xmlns:a16="http://schemas.microsoft.com/office/drawing/2014/main" xmlns="" id="{440BC567-5EBF-87D1-B9BC-5D7F698B8D0E}"/>
                </a:ext>
              </a:extLst>
            </p:cNvPr>
            <p:cNvSpPr/>
            <p:nvPr/>
          </p:nvSpPr>
          <p:spPr>
            <a:xfrm>
              <a:off x="7104263" y="3698961"/>
              <a:ext cx="1912102" cy="1443497"/>
            </a:xfrm>
            <a:custGeom>
              <a:avLst/>
              <a:gdLst/>
              <a:ahLst/>
              <a:cxnLst/>
              <a:rect l="l" t="t" r="r" b="b"/>
              <a:pathLst>
                <a:path w="55718" h="42063" extrusionOk="0">
                  <a:moveTo>
                    <a:pt x="27660" y="0"/>
                  </a:moveTo>
                  <a:cubicBezTo>
                    <a:pt x="21414" y="0"/>
                    <a:pt x="16216" y="1914"/>
                    <a:pt x="13262" y="4606"/>
                  </a:cubicBezTo>
                  <a:cubicBezTo>
                    <a:pt x="10569" y="7071"/>
                    <a:pt x="8469" y="9149"/>
                    <a:pt x="6392" y="12184"/>
                  </a:cubicBezTo>
                  <a:cubicBezTo>
                    <a:pt x="5479" y="13508"/>
                    <a:pt x="1644" y="19078"/>
                    <a:pt x="2283" y="20607"/>
                  </a:cubicBezTo>
                  <a:cubicBezTo>
                    <a:pt x="2535" y="21063"/>
                    <a:pt x="4794" y="20995"/>
                    <a:pt x="5274" y="21337"/>
                  </a:cubicBezTo>
                  <a:cubicBezTo>
                    <a:pt x="2945" y="23209"/>
                    <a:pt x="1941" y="25377"/>
                    <a:pt x="366" y="28276"/>
                  </a:cubicBezTo>
                  <a:cubicBezTo>
                    <a:pt x="960" y="28276"/>
                    <a:pt x="1918" y="28230"/>
                    <a:pt x="2740" y="28208"/>
                  </a:cubicBezTo>
                  <a:lnTo>
                    <a:pt x="2740" y="28208"/>
                  </a:lnTo>
                  <a:cubicBezTo>
                    <a:pt x="731" y="32111"/>
                    <a:pt x="92" y="37475"/>
                    <a:pt x="1" y="42063"/>
                  </a:cubicBezTo>
                  <a:lnTo>
                    <a:pt x="55056" y="42063"/>
                  </a:lnTo>
                  <a:cubicBezTo>
                    <a:pt x="55717" y="37269"/>
                    <a:pt x="54576" y="32681"/>
                    <a:pt x="51951" y="27591"/>
                  </a:cubicBezTo>
                  <a:cubicBezTo>
                    <a:pt x="52773" y="27454"/>
                    <a:pt x="53846" y="27523"/>
                    <a:pt x="54690" y="27386"/>
                  </a:cubicBezTo>
                  <a:cubicBezTo>
                    <a:pt x="53914" y="25742"/>
                    <a:pt x="51472" y="23665"/>
                    <a:pt x="50011" y="22524"/>
                  </a:cubicBezTo>
                  <a:cubicBezTo>
                    <a:pt x="50582" y="22022"/>
                    <a:pt x="52727" y="21611"/>
                    <a:pt x="53070" y="20995"/>
                  </a:cubicBezTo>
                  <a:cubicBezTo>
                    <a:pt x="53275" y="20401"/>
                    <a:pt x="52020" y="17708"/>
                    <a:pt x="51632" y="17115"/>
                  </a:cubicBezTo>
                  <a:cubicBezTo>
                    <a:pt x="49372" y="13006"/>
                    <a:pt x="44624" y="1593"/>
                    <a:pt x="30267" y="110"/>
                  </a:cubicBezTo>
                  <a:cubicBezTo>
                    <a:pt x="29381" y="36"/>
                    <a:pt x="28511" y="0"/>
                    <a:pt x="27660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422;p24">
              <a:extLst>
                <a:ext uri="{FF2B5EF4-FFF2-40B4-BE49-F238E27FC236}">
                  <a16:creationId xmlns:a16="http://schemas.microsoft.com/office/drawing/2014/main" xmlns="" id="{2C11B768-CC17-AD01-2894-29E358BBEBDF}"/>
                </a:ext>
              </a:extLst>
            </p:cNvPr>
            <p:cNvSpPr/>
            <p:nvPr/>
          </p:nvSpPr>
          <p:spPr>
            <a:xfrm>
              <a:off x="7351012" y="4170940"/>
              <a:ext cx="1384162" cy="971528"/>
            </a:xfrm>
            <a:custGeom>
              <a:avLst/>
              <a:gdLst/>
              <a:ahLst/>
              <a:cxnLst/>
              <a:rect l="l" t="t" r="r" b="b"/>
              <a:pathLst>
                <a:path w="40334" h="28310" extrusionOk="0">
                  <a:moveTo>
                    <a:pt x="20932" y="1"/>
                  </a:moveTo>
                  <a:cubicBezTo>
                    <a:pt x="18033" y="1"/>
                    <a:pt x="14893" y="1069"/>
                    <a:pt x="13034" y="1946"/>
                  </a:cubicBezTo>
                  <a:cubicBezTo>
                    <a:pt x="9702" y="3613"/>
                    <a:pt x="6597" y="6466"/>
                    <a:pt x="4817" y="9570"/>
                  </a:cubicBezTo>
                  <a:cubicBezTo>
                    <a:pt x="1667" y="14934"/>
                    <a:pt x="1" y="22010"/>
                    <a:pt x="960" y="28310"/>
                  </a:cubicBezTo>
                  <a:lnTo>
                    <a:pt x="39443" y="28310"/>
                  </a:lnTo>
                  <a:cubicBezTo>
                    <a:pt x="40333" y="19339"/>
                    <a:pt x="34741" y="896"/>
                    <a:pt x="21731" y="29"/>
                  </a:cubicBezTo>
                  <a:cubicBezTo>
                    <a:pt x="21467" y="10"/>
                    <a:pt x="21201" y="1"/>
                    <a:pt x="20932" y="1"/>
                  </a:cubicBezTo>
                  <a:close/>
                </a:path>
              </a:pathLst>
            </a:custGeom>
            <a:solidFill>
              <a:srgbClr val="FFE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423;p24">
              <a:extLst>
                <a:ext uri="{FF2B5EF4-FFF2-40B4-BE49-F238E27FC236}">
                  <a16:creationId xmlns:a16="http://schemas.microsoft.com/office/drawing/2014/main" xmlns="" id="{A2E64F57-BC30-B2DF-D2E1-72B32A921627}"/>
                </a:ext>
              </a:extLst>
            </p:cNvPr>
            <p:cNvSpPr/>
            <p:nvPr/>
          </p:nvSpPr>
          <p:spPr>
            <a:xfrm>
              <a:off x="7906418" y="4342669"/>
              <a:ext cx="18806" cy="14928"/>
            </a:xfrm>
            <a:custGeom>
              <a:avLst/>
              <a:gdLst/>
              <a:ahLst/>
              <a:cxnLst/>
              <a:rect l="l" t="t" r="r" b="b"/>
              <a:pathLst>
                <a:path w="548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424;p24">
              <a:extLst>
                <a:ext uri="{FF2B5EF4-FFF2-40B4-BE49-F238E27FC236}">
                  <a16:creationId xmlns:a16="http://schemas.microsoft.com/office/drawing/2014/main" xmlns="" id="{09EAE21D-5038-6637-9304-FD2852D19F33}"/>
                </a:ext>
              </a:extLst>
            </p:cNvPr>
            <p:cNvSpPr/>
            <p:nvPr/>
          </p:nvSpPr>
          <p:spPr>
            <a:xfrm>
              <a:off x="7964382" y="4292564"/>
              <a:ext cx="18806" cy="14894"/>
            </a:xfrm>
            <a:custGeom>
              <a:avLst/>
              <a:gdLst/>
              <a:ahLst/>
              <a:cxnLst/>
              <a:rect l="l" t="t" r="r" b="b"/>
              <a:pathLst>
                <a:path w="548" h="434" extrusionOk="0">
                  <a:moveTo>
                    <a:pt x="274" y="0"/>
                  </a:moveTo>
                  <a:cubicBezTo>
                    <a:pt x="0" y="0"/>
                    <a:pt x="0" y="434"/>
                    <a:pt x="274" y="434"/>
                  </a:cubicBezTo>
                  <a:cubicBezTo>
                    <a:pt x="548" y="434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425;p24">
              <a:extLst>
                <a:ext uri="{FF2B5EF4-FFF2-40B4-BE49-F238E27FC236}">
                  <a16:creationId xmlns:a16="http://schemas.microsoft.com/office/drawing/2014/main" xmlns="" id="{8DA108D9-CAA8-EDF3-15C6-A2B6E519E8C5}"/>
                </a:ext>
              </a:extLst>
            </p:cNvPr>
            <p:cNvSpPr/>
            <p:nvPr/>
          </p:nvSpPr>
          <p:spPr>
            <a:xfrm>
              <a:off x="7970628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8" y="434"/>
                    <a:pt x="548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426;p24">
              <a:extLst>
                <a:ext uri="{FF2B5EF4-FFF2-40B4-BE49-F238E27FC236}">
                  <a16:creationId xmlns:a16="http://schemas.microsoft.com/office/drawing/2014/main" xmlns="" id="{A6664FD3-5440-1581-8CCC-6A1DF68CEA59}"/>
                </a:ext>
              </a:extLst>
            </p:cNvPr>
            <p:cNvSpPr/>
            <p:nvPr/>
          </p:nvSpPr>
          <p:spPr>
            <a:xfrm>
              <a:off x="8218166" y="4342669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427;p24">
              <a:extLst>
                <a:ext uri="{FF2B5EF4-FFF2-40B4-BE49-F238E27FC236}">
                  <a16:creationId xmlns:a16="http://schemas.microsoft.com/office/drawing/2014/main" xmlns="" id="{DF30D5DF-2B75-8EBF-F6E5-BAD3E2AC0627}"/>
                </a:ext>
              </a:extLst>
            </p:cNvPr>
            <p:cNvSpPr/>
            <p:nvPr/>
          </p:nvSpPr>
          <p:spPr>
            <a:xfrm>
              <a:off x="8159413" y="4292564"/>
              <a:ext cx="19630" cy="14894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4" y="0"/>
                  </a:moveTo>
                  <a:cubicBezTo>
                    <a:pt x="1" y="0"/>
                    <a:pt x="1" y="434"/>
                    <a:pt x="274" y="434"/>
                  </a:cubicBezTo>
                  <a:cubicBezTo>
                    <a:pt x="571" y="434"/>
                    <a:pt x="571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428;p24">
              <a:extLst>
                <a:ext uri="{FF2B5EF4-FFF2-40B4-BE49-F238E27FC236}">
                  <a16:creationId xmlns:a16="http://schemas.microsoft.com/office/drawing/2014/main" xmlns="" id="{8C9DBE56-C70F-D234-0C67-3C2B8C4366C5}"/>
                </a:ext>
              </a:extLst>
            </p:cNvPr>
            <p:cNvSpPr/>
            <p:nvPr/>
          </p:nvSpPr>
          <p:spPr>
            <a:xfrm>
              <a:off x="8153922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9" y="434"/>
                    <a:pt x="549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429;p24">
              <a:extLst>
                <a:ext uri="{FF2B5EF4-FFF2-40B4-BE49-F238E27FC236}">
                  <a16:creationId xmlns:a16="http://schemas.microsoft.com/office/drawing/2014/main" xmlns="" id="{8CCE75F0-AA06-731D-72F0-B81502BFEF3E}"/>
                </a:ext>
              </a:extLst>
            </p:cNvPr>
            <p:cNvSpPr/>
            <p:nvPr/>
          </p:nvSpPr>
          <p:spPr>
            <a:xfrm>
              <a:off x="7725046" y="4015067"/>
              <a:ext cx="146913" cy="141800"/>
            </a:xfrm>
            <a:custGeom>
              <a:avLst/>
              <a:gdLst/>
              <a:ahLst/>
              <a:cxnLst/>
              <a:rect l="l" t="t" r="r" b="b"/>
              <a:pathLst>
                <a:path w="4281" h="4132" extrusionOk="0">
                  <a:moveTo>
                    <a:pt x="2088" y="1"/>
                  </a:moveTo>
                  <a:cubicBezTo>
                    <a:pt x="376" y="1"/>
                    <a:pt x="12" y="2262"/>
                    <a:pt x="12" y="3635"/>
                  </a:cubicBezTo>
                  <a:cubicBezTo>
                    <a:pt x="1" y="3966"/>
                    <a:pt x="258" y="4132"/>
                    <a:pt x="517" y="4132"/>
                  </a:cubicBezTo>
                  <a:cubicBezTo>
                    <a:pt x="777" y="4132"/>
                    <a:pt x="1040" y="3966"/>
                    <a:pt x="1040" y="3635"/>
                  </a:cubicBezTo>
                  <a:cubicBezTo>
                    <a:pt x="1040" y="2914"/>
                    <a:pt x="1081" y="1044"/>
                    <a:pt x="2125" y="1044"/>
                  </a:cubicBezTo>
                  <a:cubicBezTo>
                    <a:pt x="2172" y="1044"/>
                    <a:pt x="2221" y="1048"/>
                    <a:pt x="2272" y="1056"/>
                  </a:cubicBezTo>
                  <a:cubicBezTo>
                    <a:pt x="3117" y="1170"/>
                    <a:pt x="3185" y="2836"/>
                    <a:pt x="3208" y="3453"/>
                  </a:cubicBezTo>
                  <a:cubicBezTo>
                    <a:pt x="3231" y="3784"/>
                    <a:pt x="3505" y="3949"/>
                    <a:pt x="3767" y="3949"/>
                  </a:cubicBezTo>
                  <a:cubicBezTo>
                    <a:pt x="4030" y="3949"/>
                    <a:pt x="4281" y="3784"/>
                    <a:pt x="4258" y="3453"/>
                  </a:cubicBezTo>
                  <a:cubicBezTo>
                    <a:pt x="4189" y="2243"/>
                    <a:pt x="3938" y="257"/>
                    <a:pt x="2432" y="29"/>
                  </a:cubicBezTo>
                  <a:cubicBezTo>
                    <a:pt x="2312" y="10"/>
                    <a:pt x="2197" y="1"/>
                    <a:pt x="2088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430;p24">
              <a:extLst>
                <a:ext uri="{FF2B5EF4-FFF2-40B4-BE49-F238E27FC236}">
                  <a16:creationId xmlns:a16="http://schemas.microsoft.com/office/drawing/2014/main" xmlns="" id="{D28B7C83-5342-F262-A6AC-3C0F09AF48DD}"/>
                </a:ext>
              </a:extLst>
            </p:cNvPr>
            <p:cNvSpPr/>
            <p:nvPr/>
          </p:nvSpPr>
          <p:spPr>
            <a:xfrm>
              <a:off x="8236183" y="4015067"/>
              <a:ext cx="146501" cy="141800"/>
            </a:xfrm>
            <a:custGeom>
              <a:avLst/>
              <a:gdLst/>
              <a:ahLst/>
              <a:cxnLst/>
              <a:rect l="l" t="t" r="r" b="b"/>
              <a:pathLst>
                <a:path w="4269" h="4132" extrusionOk="0">
                  <a:moveTo>
                    <a:pt x="2095" y="1"/>
                  </a:moveTo>
                  <a:cubicBezTo>
                    <a:pt x="364" y="1"/>
                    <a:pt x="0" y="2262"/>
                    <a:pt x="0" y="3635"/>
                  </a:cubicBezTo>
                  <a:cubicBezTo>
                    <a:pt x="0" y="3966"/>
                    <a:pt x="257" y="4132"/>
                    <a:pt x="517" y="4132"/>
                  </a:cubicBezTo>
                  <a:cubicBezTo>
                    <a:pt x="777" y="4132"/>
                    <a:pt x="1039" y="3966"/>
                    <a:pt x="1050" y="3635"/>
                  </a:cubicBezTo>
                  <a:cubicBezTo>
                    <a:pt x="1050" y="2914"/>
                    <a:pt x="1071" y="1044"/>
                    <a:pt x="2133" y="1044"/>
                  </a:cubicBezTo>
                  <a:cubicBezTo>
                    <a:pt x="2181" y="1044"/>
                    <a:pt x="2231" y="1048"/>
                    <a:pt x="2283" y="1056"/>
                  </a:cubicBezTo>
                  <a:cubicBezTo>
                    <a:pt x="3105" y="1170"/>
                    <a:pt x="3173" y="2836"/>
                    <a:pt x="3219" y="3453"/>
                  </a:cubicBezTo>
                  <a:cubicBezTo>
                    <a:pt x="3242" y="3784"/>
                    <a:pt x="3510" y="3949"/>
                    <a:pt x="3767" y="3949"/>
                  </a:cubicBezTo>
                  <a:cubicBezTo>
                    <a:pt x="4023" y="3949"/>
                    <a:pt x="4269" y="3784"/>
                    <a:pt x="4246" y="3453"/>
                  </a:cubicBezTo>
                  <a:cubicBezTo>
                    <a:pt x="4178" y="2243"/>
                    <a:pt x="3926" y="257"/>
                    <a:pt x="2443" y="29"/>
                  </a:cubicBezTo>
                  <a:cubicBezTo>
                    <a:pt x="2321" y="10"/>
                    <a:pt x="2206" y="1"/>
                    <a:pt x="209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431;p24">
              <a:extLst>
                <a:ext uri="{FF2B5EF4-FFF2-40B4-BE49-F238E27FC236}">
                  <a16:creationId xmlns:a16="http://schemas.microsoft.com/office/drawing/2014/main" xmlns="" id="{8450C311-64A1-B0DC-A3C5-362DF66311D7}"/>
                </a:ext>
              </a:extLst>
            </p:cNvPr>
            <p:cNvSpPr/>
            <p:nvPr/>
          </p:nvSpPr>
          <p:spPr>
            <a:xfrm>
              <a:off x="7471640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1" y="1"/>
                    <a:pt x="1" y="366"/>
                    <a:pt x="229" y="366"/>
                  </a:cubicBezTo>
                  <a:lnTo>
                    <a:pt x="4863" y="366"/>
                  </a:lnTo>
                  <a:cubicBezTo>
                    <a:pt x="5091" y="366"/>
                    <a:pt x="5091" y="1"/>
                    <a:pt x="4863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432;p24">
              <a:extLst>
                <a:ext uri="{FF2B5EF4-FFF2-40B4-BE49-F238E27FC236}">
                  <a16:creationId xmlns:a16="http://schemas.microsoft.com/office/drawing/2014/main" xmlns="" id="{11CD54A8-67F7-845F-EAD9-1A7FB42B071E}"/>
                </a:ext>
              </a:extLst>
            </p:cNvPr>
            <p:cNvSpPr/>
            <p:nvPr/>
          </p:nvSpPr>
          <p:spPr>
            <a:xfrm>
              <a:off x="7523495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283" y="0"/>
                  </a:moveTo>
                  <a:cubicBezTo>
                    <a:pt x="115" y="0"/>
                    <a:pt x="0" y="235"/>
                    <a:pt x="179" y="314"/>
                  </a:cubicBezTo>
                  <a:cubicBezTo>
                    <a:pt x="1252" y="816"/>
                    <a:pt x="2325" y="1341"/>
                    <a:pt x="3375" y="1844"/>
                  </a:cubicBezTo>
                  <a:cubicBezTo>
                    <a:pt x="3401" y="1855"/>
                    <a:pt x="3428" y="1861"/>
                    <a:pt x="3453" y="1861"/>
                  </a:cubicBezTo>
                  <a:cubicBezTo>
                    <a:pt x="3621" y="1861"/>
                    <a:pt x="3736" y="1626"/>
                    <a:pt x="3557" y="1547"/>
                  </a:cubicBezTo>
                  <a:cubicBezTo>
                    <a:pt x="2484" y="1022"/>
                    <a:pt x="1434" y="520"/>
                    <a:pt x="362" y="18"/>
                  </a:cubicBezTo>
                  <a:cubicBezTo>
                    <a:pt x="335" y="6"/>
                    <a:pt x="308" y="0"/>
                    <a:pt x="28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433;p24">
              <a:extLst>
                <a:ext uri="{FF2B5EF4-FFF2-40B4-BE49-F238E27FC236}">
                  <a16:creationId xmlns:a16="http://schemas.microsoft.com/office/drawing/2014/main" xmlns="" id="{45BD6192-5B04-9284-1AA1-AEDD13BFCFAF}"/>
                </a:ext>
              </a:extLst>
            </p:cNvPr>
            <p:cNvSpPr/>
            <p:nvPr/>
          </p:nvSpPr>
          <p:spPr>
            <a:xfrm>
              <a:off x="7536090" y="4270566"/>
              <a:ext cx="111601" cy="68326"/>
            </a:xfrm>
            <a:custGeom>
              <a:avLst/>
              <a:gdLst/>
              <a:ahLst/>
              <a:cxnLst/>
              <a:rect l="l" t="t" r="r" b="b"/>
              <a:pathLst>
                <a:path w="3252" h="1991" extrusionOk="0">
                  <a:moveTo>
                    <a:pt x="2996" y="1"/>
                  </a:moveTo>
                  <a:cubicBezTo>
                    <a:pt x="2970" y="1"/>
                    <a:pt x="2943" y="8"/>
                    <a:pt x="2916" y="25"/>
                  </a:cubicBezTo>
                  <a:cubicBezTo>
                    <a:pt x="2003" y="573"/>
                    <a:pt x="1067" y="1120"/>
                    <a:pt x="154" y="1668"/>
                  </a:cubicBezTo>
                  <a:cubicBezTo>
                    <a:pt x="0" y="1765"/>
                    <a:pt x="90" y="1991"/>
                    <a:pt x="245" y="1991"/>
                  </a:cubicBezTo>
                  <a:cubicBezTo>
                    <a:pt x="274" y="1991"/>
                    <a:pt x="305" y="1983"/>
                    <a:pt x="337" y="1965"/>
                  </a:cubicBezTo>
                  <a:cubicBezTo>
                    <a:pt x="1250" y="1417"/>
                    <a:pt x="2163" y="892"/>
                    <a:pt x="3076" y="344"/>
                  </a:cubicBezTo>
                  <a:cubicBezTo>
                    <a:pt x="3251" y="247"/>
                    <a:pt x="3144" y="1"/>
                    <a:pt x="2996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434;p24">
              <a:extLst>
                <a:ext uri="{FF2B5EF4-FFF2-40B4-BE49-F238E27FC236}">
                  <a16:creationId xmlns:a16="http://schemas.microsoft.com/office/drawing/2014/main" xmlns="" id="{B37954BD-C9B7-79C5-C194-BC9941780B85}"/>
                </a:ext>
              </a:extLst>
            </p:cNvPr>
            <p:cNvSpPr/>
            <p:nvPr/>
          </p:nvSpPr>
          <p:spPr>
            <a:xfrm>
              <a:off x="8411652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lnTo>
                    <a:pt x="4862" y="366"/>
                  </a:lnTo>
                  <a:cubicBezTo>
                    <a:pt x="5090" y="366"/>
                    <a:pt x="5090" y="1"/>
                    <a:pt x="4862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435;p24">
              <a:extLst>
                <a:ext uri="{FF2B5EF4-FFF2-40B4-BE49-F238E27FC236}">
                  <a16:creationId xmlns:a16="http://schemas.microsoft.com/office/drawing/2014/main" xmlns="" id="{EB6721B0-9087-44A1-7475-A1F64EC90EA8}"/>
                </a:ext>
              </a:extLst>
            </p:cNvPr>
            <p:cNvSpPr/>
            <p:nvPr/>
          </p:nvSpPr>
          <p:spPr>
            <a:xfrm>
              <a:off x="8406298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3453" y="0"/>
                  </a:moveTo>
                  <a:cubicBezTo>
                    <a:pt x="3428" y="0"/>
                    <a:pt x="3402" y="6"/>
                    <a:pt x="3375" y="18"/>
                  </a:cubicBezTo>
                  <a:cubicBezTo>
                    <a:pt x="2302" y="520"/>
                    <a:pt x="1252" y="1022"/>
                    <a:pt x="179" y="1547"/>
                  </a:cubicBezTo>
                  <a:cubicBezTo>
                    <a:pt x="1" y="1626"/>
                    <a:pt x="115" y="1861"/>
                    <a:pt x="283" y="1861"/>
                  </a:cubicBezTo>
                  <a:cubicBezTo>
                    <a:pt x="308" y="1861"/>
                    <a:pt x="335" y="1855"/>
                    <a:pt x="362" y="1844"/>
                  </a:cubicBezTo>
                  <a:cubicBezTo>
                    <a:pt x="1412" y="1341"/>
                    <a:pt x="2485" y="816"/>
                    <a:pt x="3557" y="314"/>
                  </a:cubicBezTo>
                  <a:cubicBezTo>
                    <a:pt x="3736" y="235"/>
                    <a:pt x="3621" y="0"/>
                    <a:pt x="345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436;p24">
              <a:extLst>
                <a:ext uri="{FF2B5EF4-FFF2-40B4-BE49-F238E27FC236}">
                  <a16:creationId xmlns:a16="http://schemas.microsoft.com/office/drawing/2014/main" xmlns="" id="{851EE573-E23D-7116-94E5-94B0A6013121}"/>
                </a:ext>
              </a:extLst>
            </p:cNvPr>
            <p:cNvSpPr/>
            <p:nvPr/>
          </p:nvSpPr>
          <p:spPr>
            <a:xfrm>
              <a:off x="8410348" y="4270566"/>
              <a:ext cx="111566" cy="68326"/>
            </a:xfrm>
            <a:custGeom>
              <a:avLst/>
              <a:gdLst/>
              <a:ahLst/>
              <a:cxnLst/>
              <a:rect l="l" t="t" r="r" b="b"/>
              <a:pathLst>
                <a:path w="3251" h="1991" extrusionOk="0">
                  <a:moveTo>
                    <a:pt x="255" y="1"/>
                  </a:moveTo>
                  <a:cubicBezTo>
                    <a:pt x="107" y="1"/>
                    <a:pt x="0" y="247"/>
                    <a:pt x="175" y="344"/>
                  </a:cubicBezTo>
                  <a:cubicBezTo>
                    <a:pt x="1088" y="892"/>
                    <a:pt x="2001" y="1417"/>
                    <a:pt x="2914" y="1965"/>
                  </a:cubicBezTo>
                  <a:cubicBezTo>
                    <a:pt x="2947" y="1983"/>
                    <a:pt x="2978" y="1991"/>
                    <a:pt x="3006" y="1991"/>
                  </a:cubicBezTo>
                  <a:cubicBezTo>
                    <a:pt x="3161" y="1991"/>
                    <a:pt x="3251" y="1765"/>
                    <a:pt x="3097" y="1668"/>
                  </a:cubicBezTo>
                  <a:cubicBezTo>
                    <a:pt x="2184" y="1120"/>
                    <a:pt x="1248" y="573"/>
                    <a:pt x="335" y="25"/>
                  </a:cubicBezTo>
                  <a:cubicBezTo>
                    <a:pt x="308" y="8"/>
                    <a:pt x="281" y="1"/>
                    <a:pt x="25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437;p24">
              <a:extLst>
                <a:ext uri="{FF2B5EF4-FFF2-40B4-BE49-F238E27FC236}">
                  <a16:creationId xmlns:a16="http://schemas.microsoft.com/office/drawing/2014/main" xmlns="" id="{F35BE41D-153D-409A-927E-614A2FD724DF}"/>
                </a:ext>
              </a:extLst>
            </p:cNvPr>
            <p:cNvSpPr/>
            <p:nvPr/>
          </p:nvSpPr>
          <p:spPr>
            <a:xfrm>
              <a:off x="8034082" y="4254162"/>
              <a:ext cx="107345" cy="255391"/>
            </a:xfrm>
            <a:custGeom>
              <a:avLst/>
              <a:gdLst/>
              <a:ahLst/>
              <a:cxnLst/>
              <a:rect l="l" t="t" r="r" b="b"/>
              <a:pathLst>
                <a:path w="3128" h="7442" extrusionOk="0">
                  <a:moveTo>
                    <a:pt x="1461" y="1"/>
                  </a:moveTo>
                  <a:lnTo>
                    <a:pt x="1416" y="115"/>
                  </a:lnTo>
                  <a:cubicBezTo>
                    <a:pt x="1461" y="1576"/>
                    <a:pt x="1507" y="3288"/>
                    <a:pt x="206" y="4292"/>
                  </a:cubicBezTo>
                  <a:cubicBezTo>
                    <a:pt x="1" y="5798"/>
                    <a:pt x="206" y="6300"/>
                    <a:pt x="320" y="7373"/>
                  </a:cubicBezTo>
                  <a:cubicBezTo>
                    <a:pt x="491" y="7419"/>
                    <a:pt x="845" y="7442"/>
                    <a:pt x="1310" y="7442"/>
                  </a:cubicBezTo>
                  <a:cubicBezTo>
                    <a:pt x="1775" y="7442"/>
                    <a:pt x="2352" y="7419"/>
                    <a:pt x="2968" y="7373"/>
                  </a:cubicBezTo>
                  <a:cubicBezTo>
                    <a:pt x="3082" y="6506"/>
                    <a:pt x="3128" y="5798"/>
                    <a:pt x="3128" y="4520"/>
                  </a:cubicBezTo>
                  <a:cubicBezTo>
                    <a:pt x="1256" y="3402"/>
                    <a:pt x="1553" y="868"/>
                    <a:pt x="1461" y="1"/>
                  </a:cubicBezTo>
                  <a:close/>
                </a:path>
              </a:pathLst>
            </a:custGeom>
            <a:solidFill>
              <a:srgbClr val="FF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438;p24">
              <a:extLst>
                <a:ext uri="{FF2B5EF4-FFF2-40B4-BE49-F238E27FC236}">
                  <a16:creationId xmlns:a16="http://schemas.microsoft.com/office/drawing/2014/main" xmlns="" id="{88C9B91F-B571-0B43-6832-B3F008177A5D}"/>
                </a:ext>
              </a:extLst>
            </p:cNvPr>
            <p:cNvSpPr/>
            <p:nvPr/>
          </p:nvSpPr>
          <p:spPr>
            <a:xfrm>
              <a:off x="7843341" y="4225746"/>
              <a:ext cx="257347" cy="211259"/>
            </a:xfrm>
            <a:custGeom>
              <a:avLst/>
              <a:gdLst/>
              <a:ahLst/>
              <a:cxnLst/>
              <a:rect l="l" t="t" r="r" b="b"/>
              <a:pathLst>
                <a:path w="7499" h="6156" extrusionOk="0">
                  <a:moveTo>
                    <a:pt x="6901" y="0"/>
                  </a:moveTo>
                  <a:cubicBezTo>
                    <a:pt x="6701" y="0"/>
                    <a:pt x="6476" y="179"/>
                    <a:pt x="6517" y="441"/>
                  </a:cubicBezTo>
                  <a:cubicBezTo>
                    <a:pt x="6768" y="2130"/>
                    <a:pt x="6700" y="4161"/>
                    <a:pt x="5056" y="5143"/>
                  </a:cubicBezTo>
                  <a:cubicBezTo>
                    <a:pt x="4639" y="5394"/>
                    <a:pt x="4137" y="5512"/>
                    <a:pt x="3623" y="5512"/>
                  </a:cubicBezTo>
                  <a:cubicBezTo>
                    <a:pt x="2225" y="5512"/>
                    <a:pt x="747" y="4638"/>
                    <a:pt x="697" y="3203"/>
                  </a:cubicBezTo>
                  <a:cubicBezTo>
                    <a:pt x="685" y="2974"/>
                    <a:pt x="508" y="2860"/>
                    <a:pt x="337" y="2860"/>
                  </a:cubicBezTo>
                  <a:cubicBezTo>
                    <a:pt x="166" y="2860"/>
                    <a:pt x="1" y="2974"/>
                    <a:pt x="12" y="3203"/>
                  </a:cubicBezTo>
                  <a:cubicBezTo>
                    <a:pt x="71" y="5186"/>
                    <a:pt x="1886" y="6155"/>
                    <a:pt x="3671" y="6155"/>
                  </a:cubicBezTo>
                  <a:cubicBezTo>
                    <a:pt x="3961" y="6155"/>
                    <a:pt x="4251" y="6130"/>
                    <a:pt x="4531" y="6079"/>
                  </a:cubicBezTo>
                  <a:cubicBezTo>
                    <a:pt x="7225" y="5576"/>
                    <a:pt x="7499" y="2426"/>
                    <a:pt x="7179" y="258"/>
                  </a:cubicBezTo>
                  <a:cubicBezTo>
                    <a:pt x="7152" y="77"/>
                    <a:pt x="7032" y="0"/>
                    <a:pt x="6901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439;p24">
              <a:extLst>
                <a:ext uri="{FF2B5EF4-FFF2-40B4-BE49-F238E27FC236}">
                  <a16:creationId xmlns:a16="http://schemas.microsoft.com/office/drawing/2014/main" xmlns="" id="{96D4B296-4FD8-9A36-7263-4C6B95E3E47E}"/>
                </a:ext>
              </a:extLst>
            </p:cNvPr>
            <p:cNvSpPr/>
            <p:nvPr/>
          </p:nvSpPr>
          <p:spPr>
            <a:xfrm>
              <a:off x="8072073" y="4242425"/>
              <a:ext cx="250140" cy="195816"/>
            </a:xfrm>
            <a:custGeom>
              <a:avLst/>
              <a:gdLst/>
              <a:ahLst/>
              <a:cxnLst/>
              <a:rect l="l" t="t" r="r" b="b"/>
              <a:pathLst>
                <a:path w="7289" h="5706" extrusionOk="0">
                  <a:moveTo>
                    <a:pt x="337" y="0"/>
                  </a:moveTo>
                  <a:cubicBezTo>
                    <a:pt x="166" y="0"/>
                    <a:pt x="1" y="114"/>
                    <a:pt x="12" y="343"/>
                  </a:cubicBezTo>
                  <a:cubicBezTo>
                    <a:pt x="149" y="2694"/>
                    <a:pt x="263" y="4794"/>
                    <a:pt x="2865" y="5570"/>
                  </a:cubicBezTo>
                  <a:cubicBezTo>
                    <a:pt x="3179" y="5662"/>
                    <a:pt x="3487" y="5706"/>
                    <a:pt x="3784" y="5706"/>
                  </a:cubicBezTo>
                  <a:cubicBezTo>
                    <a:pt x="5538" y="5706"/>
                    <a:pt x="6935" y="4199"/>
                    <a:pt x="7248" y="2443"/>
                  </a:cubicBezTo>
                  <a:cubicBezTo>
                    <a:pt x="7289" y="2182"/>
                    <a:pt x="7066" y="2012"/>
                    <a:pt x="6867" y="2012"/>
                  </a:cubicBezTo>
                  <a:cubicBezTo>
                    <a:pt x="6735" y="2012"/>
                    <a:pt x="6613" y="2087"/>
                    <a:pt x="6586" y="2260"/>
                  </a:cubicBezTo>
                  <a:cubicBezTo>
                    <a:pt x="6305" y="3890"/>
                    <a:pt x="5194" y="4951"/>
                    <a:pt x="3719" y="4951"/>
                  </a:cubicBezTo>
                  <a:cubicBezTo>
                    <a:pt x="3397" y="4951"/>
                    <a:pt x="3057" y="4900"/>
                    <a:pt x="2705" y="4794"/>
                  </a:cubicBezTo>
                  <a:cubicBezTo>
                    <a:pt x="674" y="4177"/>
                    <a:pt x="811" y="2009"/>
                    <a:pt x="697" y="343"/>
                  </a:cubicBezTo>
                  <a:cubicBezTo>
                    <a:pt x="685" y="114"/>
                    <a:pt x="508" y="0"/>
                    <a:pt x="337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440;p24">
              <a:extLst>
                <a:ext uri="{FF2B5EF4-FFF2-40B4-BE49-F238E27FC236}">
                  <a16:creationId xmlns:a16="http://schemas.microsoft.com/office/drawing/2014/main" xmlns="" id="{7A81F1A3-F8C5-A452-2F31-2A3FC77DC132}"/>
                </a:ext>
              </a:extLst>
            </p:cNvPr>
            <p:cNvSpPr/>
            <p:nvPr/>
          </p:nvSpPr>
          <p:spPr>
            <a:xfrm>
              <a:off x="7875841" y="4140157"/>
              <a:ext cx="376017" cy="128142"/>
            </a:xfrm>
            <a:custGeom>
              <a:avLst/>
              <a:gdLst/>
              <a:ahLst/>
              <a:cxnLst/>
              <a:rect l="l" t="t" r="r" b="b"/>
              <a:pathLst>
                <a:path w="10957" h="3734" extrusionOk="0">
                  <a:moveTo>
                    <a:pt x="7985" y="1"/>
                  </a:moveTo>
                  <a:cubicBezTo>
                    <a:pt x="7173" y="1"/>
                    <a:pt x="6256" y="104"/>
                    <a:pt x="5730" y="104"/>
                  </a:cubicBezTo>
                  <a:cubicBezTo>
                    <a:pt x="5271" y="104"/>
                    <a:pt x="4552" y="47"/>
                    <a:pt x="3836" y="47"/>
                  </a:cubicBezTo>
                  <a:cubicBezTo>
                    <a:pt x="3055" y="47"/>
                    <a:pt x="2278" y="115"/>
                    <a:pt x="1850" y="401"/>
                  </a:cubicBezTo>
                  <a:cubicBezTo>
                    <a:pt x="1" y="1474"/>
                    <a:pt x="5068" y="3323"/>
                    <a:pt x="5958" y="3734"/>
                  </a:cubicBezTo>
                  <a:cubicBezTo>
                    <a:pt x="6848" y="3551"/>
                    <a:pt x="10957" y="1109"/>
                    <a:pt x="9359" y="218"/>
                  </a:cubicBezTo>
                  <a:cubicBezTo>
                    <a:pt x="9060" y="50"/>
                    <a:pt x="8548" y="1"/>
                    <a:pt x="798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441;p24">
              <a:extLst>
                <a:ext uri="{FF2B5EF4-FFF2-40B4-BE49-F238E27FC236}">
                  <a16:creationId xmlns:a16="http://schemas.microsoft.com/office/drawing/2014/main" xmlns="" id="{7DCF8C24-4F7E-E98A-2843-1AC17F39D348}"/>
                </a:ext>
              </a:extLst>
            </p:cNvPr>
            <p:cNvSpPr/>
            <p:nvPr/>
          </p:nvSpPr>
          <p:spPr>
            <a:xfrm>
              <a:off x="7303241" y="4298432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290"/>
                  </a:lnTo>
                  <a:cubicBezTo>
                    <a:pt x="1" y="1404"/>
                    <a:pt x="86" y="1461"/>
                    <a:pt x="172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442;p24">
              <a:extLst>
                <a:ext uri="{FF2B5EF4-FFF2-40B4-BE49-F238E27FC236}">
                  <a16:creationId xmlns:a16="http://schemas.microsoft.com/office/drawing/2014/main" xmlns="" id="{3D99BF42-2E88-504A-518F-CECFF2D80EF2}"/>
                </a:ext>
              </a:extLst>
            </p:cNvPr>
            <p:cNvSpPr/>
            <p:nvPr/>
          </p:nvSpPr>
          <p:spPr>
            <a:xfrm>
              <a:off x="7338485" y="4298432"/>
              <a:ext cx="11805" cy="44681"/>
            </a:xfrm>
            <a:custGeom>
              <a:avLst/>
              <a:gdLst/>
              <a:ahLst/>
              <a:cxnLst/>
              <a:rect l="l" t="t" r="r" b="b"/>
              <a:pathLst>
                <a:path w="344" h="130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130"/>
                  </a:lnTo>
                  <a:cubicBezTo>
                    <a:pt x="1" y="1244"/>
                    <a:pt x="86" y="1301"/>
                    <a:pt x="172" y="1301"/>
                  </a:cubicBezTo>
                  <a:cubicBezTo>
                    <a:pt x="257" y="1301"/>
                    <a:pt x="343" y="1244"/>
                    <a:pt x="343" y="113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443;p24">
              <a:extLst>
                <a:ext uri="{FF2B5EF4-FFF2-40B4-BE49-F238E27FC236}">
                  <a16:creationId xmlns:a16="http://schemas.microsoft.com/office/drawing/2014/main" xmlns="" id="{A7B5BA13-8FF0-1495-FF5A-5C84978F0826}"/>
                </a:ext>
              </a:extLst>
            </p:cNvPr>
            <p:cNvSpPr/>
            <p:nvPr/>
          </p:nvSpPr>
          <p:spPr>
            <a:xfrm>
              <a:off x="7316556" y="4358730"/>
              <a:ext cx="11771" cy="38436"/>
            </a:xfrm>
            <a:custGeom>
              <a:avLst/>
              <a:gdLst/>
              <a:ahLst/>
              <a:cxnLst/>
              <a:rect l="l" t="t" r="r" b="b"/>
              <a:pathLst>
                <a:path w="343" h="112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948"/>
                  </a:lnTo>
                  <a:cubicBezTo>
                    <a:pt x="1" y="1062"/>
                    <a:pt x="86" y="1119"/>
                    <a:pt x="172" y="1119"/>
                  </a:cubicBezTo>
                  <a:cubicBezTo>
                    <a:pt x="257" y="1119"/>
                    <a:pt x="343" y="1062"/>
                    <a:pt x="343" y="94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444;p24">
              <a:extLst>
                <a:ext uri="{FF2B5EF4-FFF2-40B4-BE49-F238E27FC236}">
                  <a16:creationId xmlns:a16="http://schemas.microsoft.com/office/drawing/2014/main" xmlns="" id="{67F19FDF-EB15-ADBE-4B69-E30F94C77503}"/>
                </a:ext>
              </a:extLst>
            </p:cNvPr>
            <p:cNvSpPr/>
            <p:nvPr/>
          </p:nvSpPr>
          <p:spPr>
            <a:xfrm>
              <a:off x="7611075" y="3873675"/>
              <a:ext cx="11805" cy="44098"/>
            </a:xfrm>
            <a:custGeom>
              <a:avLst/>
              <a:gdLst/>
              <a:ahLst/>
              <a:cxnLst/>
              <a:rect l="l" t="t" r="r" b="b"/>
              <a:pathLst>
                <a:path w="344" h="1285" extrusionOk="0">
                  <a:moveTo>
                    <a:pt x="172" y="0"/>
                  </a:moveTo>
                  <a:cubicBezTo>
                    <a:pt x="86" y="0"/>
                    <a:pt x="1" y="52"/>
                    <a:pt x="1" y="154"/>
                  </a:cubicBezTo>
                  <a:lnTo>
                    <a:pt x="1" y="1113"/>
                  </a:lnTo>
                  <a:cubicBezTo>
                    <a:pt x="1" y="1227"/>
                    <a:pt x="86" y="1284"/>
                    <a:pt x="172" y="1284"/>
                  </a:cubicBezTo>
                  <a:cubicBezTo>
                    <a:pt x="258" y="1284"/>
                    <a:pt x="343" y="1227"/>
                    <a:pt x="343" y="1113"/>
                  </a:cubicBezTo>
                  <a:lnTo>
                    <a:pt x="343" y="154"/>
                  </a:lnTo>
                  <a:cubicBezTo>
                    <a:pt x="343" y="52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445;p24">
              <a:extLst>
                <a:ext uri="{FF2B5EF4-FFF2-40B4-BE49-F238E27FC236}">
                  <a16:creationId xmlns:a16="http://schemas.microsoft.com/office/drawing/2014/main" xmlns="" id="{FEFB3B87-1666-22AE-864E-4B4F8C179E76}"/>
                </a:ext>
              </a:extLst>
            </p:cNvPr>
            <p:cNvSpPr/>
            <p:nvPr/>
          </p:nvSpPr>
          <p:spPr>
            <a:xfrm>
              <a:off x="7649478" y="3865233"/>
              <a:ext cx="11771" cy="41558"/>
            </a:xfrm>
            <a:custGeom>
              <a:avLst/>
              <a:gdLst/>
              <a:ahLst/>
              <a:cxnLst/>
              <a:rect l="l" t="t" r="r" b="b"/>
              <a:pathLst>
                <a:path w="343" h="1211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040"/>
                  </a:lnTo>
                  <a:cubicBezTo>
                    <a:pt x="0" y="1154"/>
                    <a:pt x="86" y="1211"/>
                    <a:pt x="172" y="1211"/>
                  </a:cubicBezTo>
                  <a:cubicBezTo>
                    <a:pt x="257" y="1211"/>
                    <a:pt x="343" y="1154"/>
                    <a:pt x="343" y="1040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446;p24">
              <a:extLst>
                <a:ext uri="{FF2B5EF4-FFF2-40B4-BE49-F238E27FC236}">
                  <a16:creationId xmlns:a16="http://schemas.microsoft.com/office/drawing/2014/main" xmlns="" id="{897DA3B9-5B80-B9BA-A5A1-41C570D1E729}"/>
                </a:ext>
              </a:extLst>
            </p:cNvPr>
            <p:cNvSpPr/>
            <p:nvPr/>
          </p:nvSpPr>
          <p:spPr>
            <a:xfrm>
              <a:off x="7629882" y="3930850"/>
              <a:ext cx="11805" cy="35690"/>
            </a:xfrm>
            <a:custGeom>
              <a:avLst/>
              <a:gdLst/>
              <a:ahLst/>
              <a:cxnLst/>
              <a:rect l="l" t="t" r="r" b="b"/>
              <a:pathLst>
                <a:path w="344" h="1040" extrusionOk="0">
                  <a:moveTo>
                    <a:pt x="172" y="1"/>
                  </a:moveTo>
                  <a:cubicBezTo>
                    <a:pt x="86" y="1"/>
                    <a:pt x="1" y="52"/>
                    <a:pt x="1" y="155"/>
                  </a:cubicBezTo>
                  <a:lnTo>
                    <a:pt x="1" y="885"/>
                  </a:lnTo>
                  <a:cubicBezTo>
                    <a:pt x="1" y="988"/>
                    <a:pt x="86" y="1039"/>
                    <a:pt x="172" y="1039"/>
                  </a:cubicBezTo>
                  <a:cubicBezTo>
                    <a:pt x="257" y="1039"/>
                    <a:pt x="343" y="988"/>
                    <a:pt x="343" y="885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447;p24">
              <a:extLst>
                <a:ext uri="{FF2B5EF4-FFF2-40B4-BE49-F238E27FC236}">
                  <a16:creationId xmlns:a16="http://schemas.microsoft.com/office/drawing/2014/main" xmlns="" id="{34819E8C-4B39-3BD1-149D-991486790A7E}"/>
                </a:ext>
              </a:extLst>
            </p:cNvPr>
            <p:cNvSpPr/>
            <p:nvPr/>
          </p:nvSpPr>
          <p:spPr>
            <a:xfrm>
              <a:off x="8309040" y="3832356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1" y="0"/>
                  </a:moveTo>
                  <a:cubicBezTo>
                    <a:pt x="86" y="0"/>
                    <a:pt x="0" y="57"/>
                    <a:pt x="0" y="172"/>
                  </a:cubicBezTo>
                  <a:lnTo>
                    <a:pt x="0" y="1290"/>
                  </a:lnTo>
                  <a:cubicBezTo>
                    <a:pt x="0" y="1404"/>
                    <a:pt x="86" y="1461"/>
                    <a:pt x="171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448;p24">
              <a:extLst>
                <a:ext uri="{FF2B5EF4-FFF2-40B4-BE49-F238E27FC236}">
                  <a16:creationId xmlns:a16="http://schemas.microsoft.com/office/drawing/2014/main" xmlns="" id="{F57D7538-7B53-0C88-B5FF-31E1A05F075B}"/>
                </a:ext>
              </a:extLst>
            </p:cNvPr>
            <p:cNvSpPr/>
            <p:nvPr/>
          </p:nvSpPr>
          <p:spPr>
            <a:xfrm>
              <a:off x="8352110" y="3837847"/>
              <a:ext cx="11771" cy="47015"/>
            </a:xfrm>
            <a:custGeom>
              <a:avLst/>
              <a:gdLst/>
              <a:ahLst/>
              <a:cxnLst/>
              <a:rect l="l" t="t" r="r" b="b"/>
              <a:pathLst>
                <a:path w="343" h="137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198"/>
                  </a:lnTo>
                  <a:cubicBezTo>
                    <a:pt x="1" y="1313"/>
                    <a:pt x="86" y="1370"/>
                    <a:pt x="172" y="1370"/>
                  </a:cubicBezTo>
                  <a:cubicBezTo>
                    <a:pt x="257" y="1370"/>
                    <a:pt x="343" y="1313"/>
                    <a:pt x="343" y="1198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449;p24">
              <a:extLst>
                <a:ext uri="{FF2B5EF4-FFF2-40B4-BE49-F238E27FC236}">
                  <a16:creationId xmlns:a16="http://schemas.microsoft.com/office/drawing/2014/main" xmlns="" id="{F9F87F00-2D8D-4D2E-A751-004D9CE56FC2}"/>
                </a:ext>
              </a:extLst>
            </p:cNvPr>
            <p:cNvSpPr/>
            <p:nvPr/>
          </p:nvSpPr>
          <p:spPr>
            <a:xfrm>
              <a:off x="8335671" y="3905969"/>
              <a:ext cx="12560" cy="36068"/>
            </a:xfrm>
            <a:custGeom>
              <a:avLst/>
              <a:gdLst/>
              <a:ahLst/>
              <a:cxnLst/>
              <a:rect l="l" t="t" r="r" b="b"/>
              <a:pathLst>
                <a:path w="366" h="105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880"/>
                  </a:lnTo>
                  <a:cubicBezTo>
                    <a:pt x="0" y="994"/>
                    <a:pt x="92" y="1051"/>
                    <a:pt x="183" y="1051"/>
                  </a:cubicBezTo>
                  <a:cubicBezTo>
                    <a:pt x="274" y="1051"/>
                    <a:pt x="365" y="994"/>
                    <a:pt x="365" y="880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450;p24">
              <a:extLst>
                <a:ext uri="{FF2B5EF4-FFF2-40B4-BE49-F238E27FC236}">
                  <a16:creationId xmlns:a16="http://schemas.microsoft.com/office/drawing/2014/main" xmlns="" id="{AA8A37AE-287F-7962-5567-D0B86BA1D560}"/>
                </a:ext>
              </a:extLst>
            </p:cNvPr>
            <p:cNvSpPr/>
            <p:nvPr/>
          </p:nvSpPr>
          <p:spPr>
            <a:xfrm>
              <a:off x="8679540" y="4268644"/>
              <a:ext cx="11771" cy="54874"/>
            </a:xfrm>
            <a:custGeom>
              <a:avLst/>
              <a:gdLst/>
              <a:ahLst/>
              <a:cxnLst/>
              <a:rect l="l" t="t" r="r" b="b"/>
              <a:pathLst>
                <a:path w="343" h="1599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428"/>
                  </a:lnTo>
                  <a:cubicBezTo>
                    <a:pt x="1" y="1542"/>
                    <a:pt x="86" y="1599"/>
                    <a:pt x="172" y="1599"/>
                  </a:cubicBezTo>
                  <a:cubicBezTo>
                    <a:pt x="257" y="1599"/>
                    <a:pt x="343" y="1542"/>
                    <a:pt x="343" y="142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451;p24">
              <a:extLst>
                <a:ext uri="{FF2B5EF4-FFF2-40B4-BE49-F238E27FC236}">
                  <a16:creationId xmlns:a16="http://schemas.microsoft.com/office/drawing/2014/main" xmlns="" id="{4A9CE740-D9C7-D82D-70CC-3CF8360920DB}"/>
                </a:ext>
              </a:extLst>
            </p:cNvPr>
            <p:cNvSpPr/>
            <p:nvPr/>
          </p:nvSpPr>
          <p:spPr>
            <a:xfrm>
              <a:off x="8717153" y="4276503"/>
              <a:ext cx="12560" cy="44681"/>
            </a:xfrm>
            <a:custGeom>
              <a:avLst/>
              <a:gdLst/>
              <a:ahLst/>
              <a:cxnLst/>
              <a:rect l="l" t="t" r="r" b="b"/>
              <a:pathLst>
                <a:path w="366" h="1302" extrusionOk="0">
                  <a:moveTo>
                    <a:pt x="183" y="0"/>
                  </a:moveTo>
                  <a:cubicBezTo>
                    <a:pt x="92" y="0"/>
                    <a:pt x="0" y="57"/>
                    <a:pt x="0" y="171"/>
                  </a:cubicBezTo>
                  <a:lnTo>
                    <a:pt x="0" y="1130"/>
                  </a:lnTo>
                  <a:cubicBezTo>
                    <a:pt x="0" y="1244"/>
                    <a:pt x="92" y="1301"/>
                    <a:pt x="183" y="1301"/>
                  </a:cubicBezTo>
                  <a:cubicBezTo>
                    <a:pt x="274" y="1301"/>
                    <a:pt x="365" y="1244"/>
                    <a:pt x="365" y="1130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452;p24">
              <a:extLst>
                <a:ext uri="{FF2B5EF4-FFF2-40B4-BE49-F238E27FC236}">
                  <a16:creationId xmlns:a16="http://schemas.microsoft.com/office/drawing/2014/main" xmlns="" id="{5682E732-A398-234E-BA15-8658181D3900}"/>
                </a:ext>
              </a:extLst>
            </p:cNvPr>
            <p:cNvSpPr/>
            <p:nvPr/>
          </p:nvSpPr>
          <p:spPr>
            <a:xfrm>
              <a:off x="8706961" y="4342291"/>
              <a:ext cx="11771" cy="43892"/>
            </a:xfrm>
            <a:custGeom>
              <a:avLst/>
              <a:gdLst/>
              <a:ahLst/>
              <a:cxnLst/>
              <a:rect l="l" t="t" r="r" b="b"/>
              <a:pathLst>
                <a:path w="343" h="1279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108"/>
                  </a:lnTo>
                  <a:cubicBezTo>
                    <a:pt x="0" y="1222"/>
                    <a:pt x="86" y="1279"/>
                    <a:pt x="172" y="1279"/>
                  </a:cubicBezTo>
                  <a:cubicBezTo>
                    <a:pt x="257" y="1279"/>
                    <a:pt x="343" y="1222"/>
                    <a:pt x="343" y="110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453;p24">
              <a:extLst>
                <a:ext uri="{FF2B5EF4-FFF2-40B4-BE49-F238E27FC236}">
                  <a16:creationId xmlns:a16="http://schemas.microsoft.com/office/drawing/2014/main" xmlns="" id="{68030A32-FD94-A09F-B71F-063A5BB6E72A}"/>
                </a:ext>
              </a:extLst>
            </p:cNvPr>
            <p:cNvSpPr/>
            <p:nvPr/>
          </p:nvSpPr>
          <p:spPr>
            <a:xfrm>
              <a:off x="8717153" y="4655617"/>
              <a:ext cx="12560" cy="47049"/>
            </a:xfrm>
            <a:custGeom>
              <a:avLst/>
              <a:gdLst/>
              <a:ahLst/>
              <a:cxnLst/>
              <a:rect l="l" t="t" r="r" b="b"/>
              <a:pathLst>
                <a:path w="366" h="137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1199"/>
                  </a:lnTo>
                  <a:cubicBezTo>
                    <a:pt x="0" y="1313"/>
                    <a:pt x="92" y="1370"/>
                    <a:pt x="183" y="1370"/>
                  </a:cubicBezTo>
                  <a:cubicBezTo>
                    <a:pt x="274" y="1370"/>
                    <a:pt x="365" y="1313"/>
                    <a:pt x="365" y="1199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454;p24">
              <a:extLst>
                <a:ext uri="{FF2B5EF4-FFF2-40B4-BE49-F238E27FC236}">
                  <a16:creationId xmlns:a16="http://schemas.microsoft.com/office/drawing/2014/main" xmlns="" id="{11F6F8C0-F6D2-9CEB-E00A-90265372AEF9}"/>
                </a:ext>
              </a:extLst>
            </p:cNvPr>
            <p:cNvSpPr/>
            <p:nvPr/>
          </p:nvSpPr>
          <p:spPr>
            <a:xfrm>
              <a:off x="8755521" y="4657985"/>
              <a:ext cx="11805" cy="47221"/>
            </a:xfrm>
            <a:custGeom>
              <a:avLst/>
              <a:gdLst/>
              <a:ahLst/>
              <a:cxnLst/>
              <a:rect l="l" t="t" r="r" b="b"/>
              <a:pathLst>
                <a:path w="344" h="1376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221"/>
                  </a:lnTo>
                  <a:cubicBezTo>
                    <a:pt x="1" y="1324"/>
                    <a:pt x="86" y="1375"/>
                    <a:pt x="172" y="1375"/>
                  </a:cubicBezTo>
                  <a:cubicBezTo>
                    <a:pt x="257" y="1375"/>
                    <a:pt x="343" y="1324"/>
                    <a:pt x="343" y="1221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455;p24">
              <a:extLst>
                <a:ext uri="{FF2B5EF4-FFF2-40B4-BE49-F238E27FC236}">
                  <a16:creationId xmlns:a16="http://schemas.microsoft.com/office/drawing/2014/main" xmlns="" id="{A72C2C68-F03E-A2B7-78F4-AB10665FD4F0}"/>
                </a:ext>
              </a:extLst>
            </p:cNvPr>
            <p:cNvSpPr/>
            <p:nvPr/>
          </p:nvSpPr>
          <p:spPr>
            <a:xfrm>
              <a:off x="7322047" y="4647587"/>
              <a:ext cx="11771" cy="52128"/>
            </a:xfrm>
            <a:custGeom>
              <a:avLst/>
              <a:gdLst/>
              <a:ahLst/>
              <a:cxnLst/>
              <a:rect l="l" t="t" r="r" b="b"/>
              <a:pathLst>
                <a:path w="343" h="1519" extrusionOk="0">
                  <a:moveTo>
                    <a:pt x="172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364"/>
                  </a:lnTo>
                  <a:cubicBezTo>
                    <a:pt x="0" y="1467"/>
                    <a:pt x="86" y="1519"/>
                    <a:pt x="172" y="1519"/>
                  </a:cubicBezTo>
                  <a:cubicBezTo>
                    <a:pt x="257" y="1519"/>
                    <a:pt x="343" y="1467"/>
                    <a:pt x="343" y="1364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456;p24">
              <a:extLst>
                <a:ext uri="{FF2B5EF4-FFF2-40B4-BE49-F238E27FC236}">
                  <a16:creationId xmlns:a16="http://schemas.microsoft.com/office/drawing/2014/main" xmlns="" id="{527F2B2A-40C5-1165-4C2F-28FC7169405D}"/>
                </a:ext>
              </a:extLst>
            </p:cNvPr>
            <p:cNvSpPr/>
            <p:nvPr/>
          </p:nvSpPr>
          <p:spPr>
            <a:xfrm>
              <a:off x="7360415" y="4655617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8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8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457;p24">
              <a:extLst>
                <a:ext uri="{FF2B5EF4-FFF2-40B4-BE49-F238E27FC236}">
                  <a16:creationId xmlns:a16="http://schemas.microsoft.com/office/drawing/2014/main" xmlns="" id="{FBC60510-94CB-848E-48A9-679728D4D8F8}"/>
                </a:ext>
              </a:extLst>
            </p:cNvPr>
            <p:cNvSpPr/>
            <p:nvPr/>
          </p:nvSpPr>
          <p:spPr>
            <a:xfrm>
              <a:off x="7172419" y="4939189"/>
              <a:ext cx="11805" cy="57997"/>
            </a:xfrm>
            <a:custGeom>
              <a:avLst/>
              <a:gdLst/>
              <a:ahLst/>
              <a:cxnLst/>
              <a:rect l="l" t="t" r="r" b="b"/>
              <a:pathLst>
                <a:path w="344" h="1690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518"/>
                  </a:lnTo>
                  <a:cubicBezTo>
                    <a:pt x="1" y="1632"/>
                    <a:pt x="86" y="1689"/>
                    <a:pt x="172" y="1689"/>
                  </a:cubicBezTo>
                  <a:cubicBezTo>
                    <a:pt x="257" y="1689"/>
                    <a:pt x="343" y="1632"/>
                    <a:pt x="343" y="1518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458;p24">
              <a:extLst>
                <a:ext uri="{FF2B5EF4-FFF2-40B4-BE49-F238E27FC236}">
                  <a16:creationId xmlns:a16="http://schemas.microsoft.com/office/drawing/2014/main" xmlns="" id="{904D4547-6E4A-3CE0-3DB3-39F94B4A61AD}"/>
                </a:ext>
              </a:extLst>
            </p:cNvPr>
            <p:cNvSpPr/>
            <p:nvPr/>
          </p:nvSpPr>
          <p:spPr>
            <a:xfrm>
              <a:off x="7207664" y="4944680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358"/>
                  </a:lnTo>
                  <a:cubicBezTo>
                    <a:pt x="1" y="1472"/>
                    <a:pt x="86" y="1529"/>
                    <a:pt x="172" y="1529"/>
                  </a:cubicBezTo>
                  <a:cubicBezTo>
                    <a:pt x="258" y="1529"/>
                    <a:pt x="343" y="1472"/>
                    <a:pt x="343" y="1358"/>
                  </a:cubicBezTo>
                  <a:lnTo>
                    <a:pt x="343" y="171"/>
                  </a:lnTo>
                  <a:cubicBezTo>
                    <a:pt x="343" y="57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459;p24">
              <a:extLst>
                <a:ext uri="{FF2B5EF4-FFF2-40B4-BE49-F238E27FC236}">
                  <a16:creationId xmlns:a16="http://schemas.microsoft.com/office/drawing/2014/main" xmlns="" id="{208D3DE9-44DB-F12F-12F8-96F5FF900F28}"/>
                </a:ext>
              </a:extLst>
            </p:cNvPr>
            <p:cNvSpPr/>
            <p:nvPr/>
          </p:nvSpPr>
          <p:spPr>
            <a:xfrm>
              <a:off x="8804871" y="5066853"/>
              <a:ext cx="11771" cy="52540"/>
            </a:xfrm>
            <a:custGeom>
              <a:avLst/>
              <a:gdLst/>
              <a:ahLst/>
              <a:cxnLst/>
              <a:rect l="l" t="t" r="r" b="b"/>
              <a:pathLst>
                <a:path w="343" h="1531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7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460;p24">
              <a:extLst>
                <a:ext uri="{FF2B5EF4-FFF2-40B4-BE49-F238E27FC236}">
                  <a16:creationId xmlns:a16="http://schemas.microsoft.com/office/drawing/2014/main" xmlns="" id="{C1C8D8BD-DD4B-8EE2-E400-DE8866B037BE}"/>
                </a:ext>
              </a:extLst>
            </p:cNvPr>
            <p:cNvSpPr/>
            <p:nvPr/>
          </p:nvSpPr>
          <p:spPr>
            <a:xfrm>
              <a:off x="8847974" y="5070010"/>
              <a:ext cx="12560" cy="47015"/>
            </a:xfrm>
            <a:custGeom>
              <a:avLst/>
              <a:gdLst/>
              <a:ahLst/>
              <a:cxnLst/>
              <a:rect l="l" t="t" r="r" b="b"/>
              <a:pathLst>
                <a:path w="366" h="1370" extrusionOk="0">
                  <a:moveTo>
                    <a:pt x="183" y="0"/>
                  </a:moveTo>
                  <a:cubicBezTo>
                    <a:pt x="91" y="0"/>
                    <a:pt x="0" y="57"/>
                    <a:pt x="0" y="171"/>
                  </a:cubicBezTo>
                  <a:lnTo>
                    <a:pt x="0" y="1198"/>
                  </a:lnTo>
                  <a:cubicBezTo>
                    <a:pt x="0" y="1313"/>
                    <a:pt x="91" y="1370"/>
                    <a:pt x="183" y="1370"/>
                  </a:cubicBezTo>
                  <a:cubicBezTo>
                    <a:pt x="274" y="1370"/>
                    <a:pt x="365" y="1313"/>
                    <a:pt x="365" y="1198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461;p24">
              <a:extLst>
                <a:ext uri="{FF2B5EF4-FFF2-40B4-BE49-F238E27FC236}">
                  <a16:creationId xmlns:a16="http://schemas.microsoft.com/office/drawing/2014/main" xmlns="" id="{19430A88-17B7-19AF-EC68-ED214C0B9F7D}"/>
                </a:ext>
              </a:extLst>
            </p:cNvPr>
            <p:cNvSpPr/>
            <p:nvPr/>
          </p:nvSpPr>
          <p:spPr>
            <a:xfrm>
              <a:off x="8036450" y="3930850"/>
              <a:ext cx="11771" cy="49589"/>
            </a:xfrm>
            <a:custGeom>
              <a:avLst/>
              <a:gdLst/>
              <a:ahLst/>
              <a:cxnLst/>
              <a:rect l="l" t="t" r="r" b="b"/>
              <a:pathLst>
                <a:path w="343" h="1445" extrusionOk="0">
                  <a:moveTo>
                    <a:pt x="171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273"/>
                  </a:lnTo>
                  <a:cubicBezTo>
                    <a:pt x="0" y="1387"/>
                    <a:pt x="86" y="1444"/>
                    <a:pt x="171" y="1444"/>
                  </a:cubicBezTo>
                  <a:cubicBezTo>
                    <a:pt x="257" y="1444"/>
                    <a:pt x="342" y="1387"/>
                    <a:pt x="342" y="1273"/>
                  </a:cubicBezTo>
                  <a:lnTo>
                    <a:pt x="342" y="155"/>
                  </a:lnTo>
                  <a:cubicBezTo>
                    <a:pt x="342" y="52"/>
                    <a:pt x="257" y="1"/>
                    <a:pt x="17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462;p24">
              <a:extLst>
                <a:ext uri="{FF2B5EF4-FFF2-40B4-BE49-F238E27FC236}">
                  <a16:creationId xmlns:a16="http://schemas.microsoft.com/office/drawing/2014/main" xmlns="" id="{A006D58E-1CC9-F5EA-86EA-4C36696BE7EB}"/>
                </a:ext>
              </a:extLst>
            </p:cNvPr>
            <p:cNvSpPr/>
            <p:nvPr/>
          </p:nvSpPr>
          <p:spPr>
            <a:xfrm>
              <a:off x="8066204" y="3941248"/>
              <a:ext cx="11771" cy="39191"/>
            </a:xfrm>
            <a:custGeom>
              <a:avLst/>
              <a:gdLst/>
              <a:ahLst/>
              <a:cxnLst/>
              <a:rect l="l" t="t" r="r" b="b"/>
              <a:pathLst>
                <a:path w="343" h="1142" extrusionOk="0">
                  <a:moveTo>
                    <a:pt x="172" y="0"/>
                  </a:moveTo>
                  <a:cubicBezTo>
                    <a:pt x="86" y="0"/>
                    <a:pt x="0" y="57"/>
                    <a:pt x="0" y="171"/>
                  </a:cubicBezTo>
                  <a:lnTo>
                    <a:pt x="0" y="970"/>
                  </a:lnTo>
                  <a:cubicBezTo>
                    <a:pt x="0" y="1084"/>
                    <a:pt x="86" y="1141"/>
                    <a:pt x="172" y="1141"/>
                  </a:cubicBezTo>
                  <a:cubicBezTo>
                    <a:pt x="257" y="1141"/>
                    <a:pt x="343" y="1084"/>
                    <a:pt x="343" y="970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463;p24">
              <a:extLst>
                <a:ext uri="{FF2B5EF4-FFF2-40B4-BE49-F238E27FC236}">
                  <a16:creationId xmlns:a16="http://schemas.microsoft.com/office/drawing/2014/main" xmlns="" id="{86764C2D-7ECC-6475-68AC-754DD8B3C943}"/>
                </a:ext>
              </a:extLst>
            </p:cNvPr>
            <p:cNvSpPr/>
            <p:nvPr/>
          </p:nvSpPr>
          <p:spPr>
            <a:xfrm>
              <a:off x="7580532" y="4794675"/>
              <a:ext cx="10227" cy="44681"/>
            </a:xfrm>
            <a:custGeom>
              <a:avLst/>
              <a:gdLst/>
              <a:ahLst/>
              <a:cxnLst/>
              <a:rect l="l" t="t" r="r" b="b"/>
              <a:pathLst>
                <a:path w="298" h="1302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164"/>
                  </a:lnTo>
                  <a:cubicBezTo>
                    <a:pt x="1" y="1255"/>
                    <a:pt x="75" y="1301"/>
                    <a:pt x="149" y="1301"/>
                  </a:cubicBezTo>
                  <a:cubicBezTo>
                    <a:pt x="223" y="1301"/>
                    <a:pt x="297" y="1255"/>
                    <a:pt x="297" y="1164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464;p24">
              <a:extLst>
                <a:ext uri="{FF2B5EF4-FFF2-40B4-BE49-F238E27FC236}">
                  <a16:creationId xmlns:a16="http://schemas.microsoft.com/office/drawing/2014/main" xmlns="" id="{9072070E-E255-D4A6-5317-AB3435AE3456}"/>
                </a:ext>
              </a:extLst>
            </p:cNvPr>
            <p:cNvSpPr/>
            <p:nvPr/>
          </p:nvSpPr>
          <p:spPr>
            <a:xfrm>
              <a:off x="7628338" y="4794675"/>
              <a:ext cx="9403" cy="36823"/>
            </a:xfrm>
            <a:custGeom>
              <a:avLst/>
              <a:gdLst/>
              <a:ahLst/>
              <a:cxnLst/>
              <a:rect l="l" t="t" r="r" b="b"/>
              <a:pathLst>
                <a:path w="274" h="1073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936"/>
                  </a:lnTo>
                  <a:cubicBezTo>
                    <a:pt x="0" y="1027"/>
                    <a:pt x="69" y="1073"/>
                    <a:pt x="137" y="1073"/>
                  </a:cubicBezTo>
                  <a:cubicBezTo>
                    <a:pt x="205" y="1073"/>
                    <a:pt x="274" y="1027"/>
                    <a:pt x="274" y="936"/>
                  </a:cubicBezTo>
                  <a:lnTo>
                    <a:pt x="274" y="137"/>
                  </a:lnTo>
                  <a:cubicBezTo>
                    <a:pt x="274" y="46"/>
                    <a:pt x="205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7" name="Google Shape;465;p24">
              <a:extLst>
                <a:ext uri="{FF2B5EF4-FFF2-40B4-BE49-F238E27FC236}">
                  <a16:creationId xmlns:a16="http://schemas.microsoft.com/office/drawing/2014/main" xmlns="" id="{F7BC5B48-BFA1-24DE-29E2-FC390BA13A60}"/>
                </a:ext>
              </a:extLst>
            </p:cNvPr>
            <p:cNvGrpSpPr/>
            <p:nvPr/>
          </p:nvGrpSpPr>
          <p:grpSpPr>
            <a:xfrm>
              <a:off x="8267893" y="1920039"/>
              <a:ext cx="890273" cy="685355"/>
              <a:chOff x="8267893" y="1920039"/>
              <a:chExt cx="890273" cy="685355"/>
            </a:xfrm>
          </p:grpSpPr>
          <p:sp>
            <p:nvSpPr>
              <p:cNvPr id="267" name="Google Shape;466;p24">
                <a:extLst>
                  <a:ext uri="{FF2B5EF4-FFF2-40B4-BE49-F238E27FC236}">
                    <a16:creationId xmlns:a16="http://schemas.microsoft.com/office/drawing/2014/main" xmlns="" id="{397FE934-5F98-A774-1DD0-6844738B5DCB}"/>
                  </a:ext>
                </a:extLst>
              </p:cNvPr>
              <p:cNvSpPr/>
              <p:nvPr/>
            </p:nvSpPr>
            <p:spPr>
              <a:xfrm>
                <a:off x="8267893" y="1920039"/>
                <a:ext cx="890265" cy="685355"/>
              </a:xfrm>
              <a:custGeom>
                <a:avLst/>
                <a:gdLst/>
                <a:ahLst/>
                <a:cxnLst/>
                <a:rect l="l" t="t" r="r" b="b"/>
                <a:pathLst>
                  <a:path w="25942" h="19971" extrusionOk="0">
                    <a:moveTo>
                      <a:pt x="9705" y="1"/>
                    </a:moveTo>
                    <a:cubicBezTo>
                      <a:pt x="7527" y="1"/>
                      <a:pt x="5973" y="655"/>
                      <a:pt x="8435" y="3009"/>
                    </a:cubicBezTo>
                    <a:cubicBezTo>
                      <a:pt x="10695" y="5086"/>
                      <a:pt x="14849" y="6638"/>
                      <a:pt x="17770" y="7505"/>
                    </a:cubicBezTo>
                    <a:cubicBezTo>
                      <a:pt x="16612" y="7411"/>
                      <a:pt x="11802" y="6606"/>
                      <a:pt x="7521" y="6606"/>
                    </a:cubicBezTo>
                    <a:cubicBezTo>
                      <a:pt x="3532" y="6606"/>
                      <a:pt x="1" y="7304"/>
                      <a:pt x="309" y="9925"/>
                    </a:cubicBezTo>
                    <a:cubicBezTo>
                      <a:pt x="574" y="12205"/>
                      <a:pt x="8728" y="12815"/>
                      <a:pt x="14639" y="12815"/>
                    </a:cubicBezTo>
                    <a:cubicBezTo>
                      <a:pt x="16359" y="12815"/>
                      <a:pt x="17889" y="12764"/>
                      <a:pt x="18980" y="12686"/>
                    </a:cubicBezTo>
                    <a:lnTo>
                      <a:pt x="18980" y="12686"/>
                    </a:lnTo>
                    <a:cubicBezTo>
                      <a:pt x="14324" y="14421"/>
                      <a:pt x="9142" y="14946"/>
                      <a:pt x="6015" y="15631"/>
                    </a:cubicBezTo>
                    <a:cubicBezTo>
                      <a:pt x="905" y="16609"/>
                      <a:pt x="1306" y="19970"/>
                      <a:pt x="6427" y="19970"/>
                    </a:cubicBezTo>
                    <a:cubicBezTo>
                      <a:pt x="6682" y="19970"/>
                      <a:pt x="6948" y="19962"/>
                      <a:pt x="7225" y="19945"/>
                    </a:cubicBezTo>
                    <a:cubicBezTo>
                      <a:pt x="12931" y="19625"/>
                      <a:pt x="19893" y="18347"/>
                      <a:pt x="25942" y="17023"/>
                    </a:cubicBezTo>
                    <a:lnTo>
                      <a:pt x="25942" y="4629"/>
                    </a:lnTo>
                    <a:cubicBezTo>
                      <a:pt x="22016" y="3077"/>
                      <a:pt x="17702" y="1799"/>
                      <a:pt x="13981" y="589"/>
                    </a:cubicBezTo>
                    <a:cubicBezTo>
                      <a:pt x="12996" y="310"/>
                      <a:pt x="11203" y="1"/>
                      <a:pt x="9705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467;p24">
                <a:extLst>
                  <a:ext uri="{FF2B5EF4-FFF2-40B4-BE49-F238E27FC236}">
                    <a16:creationId xmlns:a16="http://schemas.microsoft.com/office/drawing/2014/main" xmlns="" id="{AAA99D27-AEEB-621D-7ACC-ABB6F6ED676B}"/>
                  </a:ext>
                </a:extLst>
              </p:cNvPr>
              <p:cNvSpPr/>
              <p:nvPr/>
            </p:nvSpPr>
            <p:spPr>
              <a:xfrm>
                <a:off x="8600128" y="1969526"/>
                <a:ext cx="558037" cy="233153"/>
              </a:xfrm>
              <a:custGeom>
                <a:avLst/>
                <a:gdLst/>
                <a:ahLst/>
                <a:cxnLst/>
                <a:rect l="l" t="t" r="r" b="b"/>
                <a:pathLst>
                  <a:path w="16261" h="6794" extrusionOk="0">
                    <a:moveTo>
                      <a:pt x="487" y="1"/>
                    </a:moveTo>
                    <a:cubicBezTo>
                      <a:pt x="190" y="1"/>
                      <a:pt x="1" y="463"/>
                      <a:pt x="306" y="653"/>
                    </a:cubicBezTo>
                    <a:cubicBezTo>
                      <a:pt x="5031" y="3712"/>
                      <a:pt x="10646" y="5675"/>
                      <a:pt x="16261" y="6793"/>
                    </a:cubicBezTo>
                    <a:lnTo>
                      <a:pt x="16261" y="6086"/>
                    </a:lnTo>
                    <a:cubicBezTo>
                      <a:pt x="10760" y="4967"/>
                      <a:pt x="5282" y="3027"/>
                      <a:pt x="671" y="60"/>
                    </a:cubicBezTo>
                    <a:cubicBezTo>
                      <a:pt x="607" y="19"/>
                      <a:pt x="545" y="1"/>
                      <a:pt x="487" y="1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468;p24">
                <a:extLst>
                  <a:ext uri="{FF2B5EF4-FFF2-40B4-BE49-F238E27FC236}">
                    <a16:creationId xmlns:a16="http://schemas.microsoft.com/office/drawing/2014/main" xmlns="" id="{DFD0EB9B-7403-D20E-9187-F9C1684F87F8}"/>
                  </a:ext>
                </a:extLst>
              </p:cNvPr>
              <p:cNvSpPr/>
              <p:nvPr/>
            </p:nvSpPr>
            <p:spPr>
              <a:xfrm>
                <a:off x="8352110" y="2225369"/>
                <a:ext cx="806049" cy="51716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1507" extrusionOk="0">
                    <a:moveTo>
                      <a:pt x="11990" y="0"/>
                    </a:moveTo>
                    <a:cubicBezTo>
                      <a:pt x="8126" y="0"/>
                      <a:pt x="4258" y="160"/>
                      <a:pt x="457" y="160"/>
                    </a:cubicBezTo>
                    <a:cubicBezTo>
                      <a:pt x="1" y="160"/>
                      <a:pt x="1" y="868"/>
                      <a:pt x="457" y="868"/>
                    </a:cubicBezTo>
                    <a:cubicBezTo>
                      <a:pt x="4258" y="856"/>
                      <a:pt x="8126" y="691"/>
                      <a:pt x="11990" y="691"/>
                    </a:cubicBezTo>
                    <a:cubicBezTo>
                      <a:pt x="15853" y="691"/>
                      <a:pt x="19710" y="856"/>
                      <a:pt x="23488" y="1507"/>
                    </a:cubicBezTo>
                    <a:lnTo>
                      <a:pt x="23488" y="799"/>
                    </a:lnTo>
                    <a:cubicBezTo>
                      <a:pt x="19710" y="160"/>
                      <a:pt x="15853" y="0"/>
                      <a:pt x="11990" y="0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469;p24">
                <a:extLst>
                  <a:ext uri="{FF2B5EF4-FFF2-40B4-BE49-F238E27FC236}">
                    <a16:creationId xmlns:a16="http://schemas.microsoft.com/office/drawing/2014/main" xmlns="" id="{F8C87B38-7B43-FC7D-2776-79DE13D4A016}"/>
                  </a:ext>
                </a:extLst>
              </p:cNvPr>
              <p:cNvSpPr/>
              <p:nvPr/>
            </p:nvSpPr>
            <p:spPr>
              <a:xfrm>
                <a:off x="8480529" y="2421189"/>
                <a:ext cx="677633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19746" h="3795" extrusionOk="0">
                    <a:moveTo>
                      <a:pt x="19746" y="1"/>
                    </a:moveTo>
                    <a:cubicBezTo>
                      <a:pt x="13241" y="503"/>
                      <a:pt x="6850" y="1872"/>
                      <a:pt x="413" y="3105"/>
                    </a:cubicBezTo>
                    <a:cubicBezTo>
                      <a:pt x="0" y="3192"/>
                      <a:pt x="145" y="3795"/>
                      <a:pt x="553" y="3795"/>
                    </a:cubicBezTo>
                    <a:cubicBezTo>
                      <a:pt x="574" y="3795"/>
                      <a:pt x="596" y="3793"/>
                      <a:pt x="618" y="3790"/>
                    </a:cubicBezTo>
                    <a:cubicBezTo>
                      <a:pt x="6964" y="2557"/>
                      <a:pt x="13309" y="1188"/>
                      <a:pt x="19746" y="708"/>
                    </a:cubicBezTo>
                    <a:lnTo>
                      <a:pt x="19746" y="1"/>
                    </a:ln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470;p24">
                <a:extLst>
                  <a:ext uri="{FF2B5EF4-FFF2-40B4-BE49-F238E27FC236}">
                    <a16:creationId xmlns:a16="http://schemas.microsoft.com/office/drawing/2014/main" xmlns="" id="{DC1E4007-D9EC-AEEF-8326-D262BF35449D}"/>
                  </a:ext>
                </a:extLst>
              </p:cNvPr>
              <p:cNvSpPr/>
              <p:nvPr/>
            </p:nvSpPr>
            <p:spPr>
              <a:xfrm>
                <a:off x="8675456" y="2081884"/>
                <a:ext cx="482710" cy="421247"/>
              </a:xfrm>
              <a:custGeom>
                <a:avLst/>
                <a:gdLst/>
                <a:ahLst/>
                <a:cxnLst/>
                <a:rect l="l" t="t" r="r" b="b"/>
                <a:pathLst>
                  <a:path w="14066" h="12275" extrusionOk="0">
                    <a:moveTo>
                      <a:pt x="5947" y="1"/>
                    </a:moveTo>
                    <a:cubicBezTo>
                      <a:pt x="4617" y="1"/>
                      <a:pt x="3672" y="406"/>
                      <a:pt x="5187" y="1853"/>
                    </a:cubicBezTo>
                    <a:cubicBezTo>
                      <a:pt x="6556" y="3131"/>
                      <a:pt x="9113" y="4090"/>
                      <a:pt x="10916" y="4615"/>
                    </a:cubicBezTo>
                    <a:cubicBezTo>
                      <a:pt x="10195" y="4556"/>
                      <a:pt x="7242" y="4063"/>
                      <a:pt x="4615" y="4063"/>
                    </a:cubicBezTo>
                    <a:cubicBezTo>
                      <a:pt x="2167" y="4063"/>
                      <a:pt x="1" y="4491"/>
                      <a:pt x="188" y="6099"/>
                    </a:cubicBezTo>
                    <a:cubicBezTo>
                      <a:pt x="346" y="7488"/>
                      <a:pt x="5300" y="7875"/>
                      <a:pt x="8923" y="7875"/>
                    </a:cubicBezTo>
                    <a:cubicBezTo>
                      <a:pt x="10003" y="7875"/>
                      <a:pt x="10965" y="7840"/>
                      <a:pt x="11646" y="7788"/>
                    </a:cubicBezTo>
                    <a:lnTo>
                      <a:pt x="11646" y="7788"/>
                    </a:lnTo>
                    <a:cubicBezTo>
                      <a:pt x="8793" y="8861"/>
                      <a:pt x="5598" y="9180"/>
                      <a:pt x="3680" y="9591"/>
                    </a:cubicBezTo>
                    <a:cubicBezTo>
                      <a:pt x="537" y="10202"/>
                      <a:pt x="796" y="12275"/>
                      <a:pt x="3980" y="12275"/>
                    </a:cubicBezTo>
                    <a:cubicBezTo>
                      <a:pt x="4125" y="12275"/>
                      <a:pt x="4276" y="12271"/>
                      <a:pt x="4434" y="12262"/>
                    </a:cubicBezTo>
                    <a:cubicBezTo>
                      <a:pt x="7355" y="12079"/>
                      <a:pt x="10825" y="11508"/>
                      <a:pt x="14066" y="10846"/>
                    </a:cubicBezTo>
                    <a:lnTo>
                      <a:pt x="14066" y="2150"/>
                    </a:lnTo>
                    <a:cubicBezTo>
                      <a:pt x="12194" y="1511"/>
                      <a:pt x="10277" y="917"/>
                      <a:pt x="8565" y="370"/>
                    </a:cubicBezTo>
                    <a:cubicBezTo>
                      <a:pt x="7960" y="193"/>
                      <a:pt x="6863" y="1"/>
                      <a:pt x="5947" y="1"/>
                    </a:cubicBezTo>
                    <a:close/>
                  </a:path>
                </a:pathLst>
              </a:custGeom>
              <a:solidFill>
                <a:srgbClr val="A53A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8" name="Google Shape;471;p24">
              <a:extLst>
                <a:ext uri="{FF2B5EF4-FFF2-40B4-BE49-F238E27FC236}">
                  <a16:creationId xmlns:a16="http://schemas.microsoft.com/office/drawing/2014/main" xmlns="" id="{D00D6925-9D7F-6A34-F5F3-94E1E9029A82}"/>
                </a:ext>
              </a:extLst>
            </p:cNvPr>
            <p:cNvSpPr/>
            <p:nvPr/>
          </p:nvSpPr>
          <p:spPr>
            <a:xfrm>
              <a:off x="1847835" y="4393908"/>
              <a:ext cx="849461" cy="672726"/>
            </a:xfrm>
            <a:custGeom>
              <a:avLst/>
              <a:gdLst/>
              <a:ahLst/>
              <a:cxnLst/>
              <a:rect l="l" t="t" r="r" b="b"/>
              <a:pathLst>
                <a:path w="24753" h="19603" extrusionOk="0">
                  <a:moveTo>
                    <a:pt x="9154" y="0"/>
                  </a:moveTo>
                  <a:cubicBezTo>
                    <a:pt x="7784" y="0"/>
                    <a:pt x="6757" y="2694"/>
                    <a:pt x="6301" y="3629"/>
                  </a:cubicBezTo>
                  <a:cubicBezTo>
                    <a:pt x="4064" y="8446"/>
                    <a:pt x="2306" y="13444"/>
                    <a:pt x="1" y="18260"/>
                  </a:cubicBezTo>
                  <a:lnTo>
                    <a:pt x="92" y="19561"/>
                  </a:lnTo>
                  <a:cubicBezTo>
                    <a:pt x="1507" y="19561"/>
                    <a:pt x="3217" y="19602"/>
                    <a:pt x="4828" y="19602"/>
                  </a:cubicBezTo>
                  <a:cubicBezTo>
                    <a:pt x="5634" y="19602"/>
                    <a:pt x="6415" y="19592"/>
                    <a:pt x="7122" y="19561"/>
                  </a:cubicBezTo>
                  <a:cubicBezTo>
                    <a:pt x="12030" y="19379"/>
                    <a:pt x="16663" y="19196"/>
                    <a:pt x="21206" y="17530"/>
                  </a:cubicBezTo>
                  <a:cubicBezTo>
                    <a:pt x="24752" y="16251"/>
                    <a:pt x="24634" y="13625"/>
                    <a:pt x="20939" y="13625"/>
                  </a:cubicBezTo>
                  <a:cubicBezTo>
                    <a:pt x="20877" y="13625"/>
                    <a:pt x="20814" y="13625"/>
                    <a:pt x="20749" y="13627"/>
                  </a:cubicBezTo>
                  <a:cubicBezTo>
                    <a:pt x="18464" y="13710"/>
                    <a:pt x="14967" y="15250"/>
                    <a:pt x="12534" y="15250"/>
                  </a:cubicBezTo>
                  <a:cubicBezTo>
                    <a:pt x="12294" y="15250"/>
                    <a:pt x="12064" y="15235"/>
                    <a:pt x="11847" y="15202"/>
                  </a:cubicBezTo>
                  <a:cubicBezTo>
                    <a:pt x="14449" y="14083"/>
                    <a:pt x="17234" y="12235"/>
                    <a:pt x="19083" y="11116"/>
                  </a:cubicBezTo>
                  <a:cubicBezTo>
                    <a:pt x="20201" y="10386"/>
                    <a:pt x="24629" y="7784"/>
                    <a:pt x="21571" y="6962"/>
                  </a:cubicBezTo>
                  <a:cubicBezTo>
                    <a:pt x="21299" y="6874"/>
                    <a:pt x="21025" y="6835"/>
                    <a:pt x="20751" y="6835"/>
                  </a:cubicBezTo>
                  <a:cubicBezTo>
                    <a:pt x="19248" y="6835"/>
                    <a:pt x="17721" y="8005"/>
                    <a:pt x="16389" y="8719"/>
                  </a:cubicBezTo>
                  <a:cubicBezTo>
                    <a:pt x="14358" y="9747"/>
                    <a:pt x="11573" y="11869"/>
                    <a:pt x="9542" y="12600"/>
                  </a:cubicBezTo>
                  <a:cubicBezTo>
                    <a:pt x="11117" y="10842"/>
                    <a:pt x="12418" y="8811"/>
                    <a:pt x="13879" y="6962"/>
                  </a:cubicBezTo>
                  <a:cubicBezTo>
                    <a:pt x="14723" y="5935"/>
                    <a:pt x="17873" y="3264"/>
                    <a:pt x="15933" y="2055"/>
                  </a:cubicBezTo>
                  <a:cubicBezTo>
                    <a:pt x="15722" y="1922"/>
                    <a:pt x="15498" y="1861"/>
                    <a:pt x="15262" y="1861"/>
                  </a:cubicBezTo>
                  <a:cubicBezTo>
                    <a:pt x="12689" y="1861"/>
                    <a:pt x="8762" y="9133"/>
                    <a:pt x="6483" y="10660"/>
                  </a:cubicBezTo>
                  <a:cubicBezTo>
                    <a:pt x="7876" y="7966"/>
                    <a:pt x="8606" y="5478"/>
                    <a:pt x="9542" y="3059"/>
                  </a:cubicBezTo>
                  <a:cubicBezTo>
                    <a:pt x="9816" y="2146"/>
                    <a:pt x="10637" y="0"/>
                    <a:pt x="915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472;p24">
              <a:extLst>
                <a:ext uri="{FF2B5EF4-FFF2-40B4-BE49-F238E27FC236}">
                  <a16:creationId xmlns:a16="http://schemas.microsoft.com/office/drawing/2014/main" xmlns="" id="{B5386DB1-C533-3C88-35D7-7431EEA3903B}"/>
                </a:ext>
              </a:extLst>
            </p:cNvPr>
            <p:cNvSpPr/>
            <p:nvPr/>
          </p:nvSpPr>
          <p:spPr>
            <a:xfrm>
              <a:off x="1836338" y="4678063"/>
              <a:ext cx="715211" cy="388817"/>
            </a:xfrm>
            <a:custGeom>
              <a:avLst/>
              <a:gdLst/>
              <a:ahLst/>
              <a:cxnLst/>
              <a:rect l="l" t="t" r="r" b="b"/>
              <a:pathLst>
                <a:path w="20841" h="11330" extrusionOk="0">
                  <a:moveTo>
                    <a:pt x="20347" y="0"/>
                  </a:moveTo>
                  <a:cubicBezTo>
                    <a:pt x="20292" y="0"/>
                    <a:pt x="20232" y="16"/>
                    <a:pt x="20171" y="51"/>
                  </a:cubicBezTo>
                  <a:cubicBezTo>
                    <a:pt x="16451" y="2151"/>
                    <a:pt x="12662" y="4137"/>
                    <a:pt x="8987" y="6328"/>
                  </a:cubicBezTo>
                  <a:cubicBezTo>
                    <a:pt x="7252" y="7378"/>
                    <a:pt x="5426" y="8360"/>
                    <a:pt x="3531" y="9113"/>
                  </a:cubicBezTo>
                  <a:cubicBezTo>
                    <a:pt x="2413" y="9570"/>
                    <a:pt x="1180" y="9958"/>
                    <a:pt x="267" y="10756"/>
                  </a:cubicBezTo>
                  <a:cubicBezTo>
                    <a:pt x="1" y="10987"/>
                    <a:pt x="246" y="11329"/>
                    <a:pt x="519" y="11329"/>
                  </a:cubicBezTo>
                  <a:cubicBezTo>
                    <a:pt x="596" y="11329"/>
                    <a:pt x="676" y="11302"/>
                    <a:pt x="747" y="11236"/>
                  </a:cubicBezTo>
                  <a:cubicBezTo>
                    <a:pt x="1797" y="10346"/>
                    <a:pt x="3235" y="10026"/>
                    <a:pt x="4467" y="9478"/>
                  </a:cubicBezTo>
                  <a:cubicBezTo>
                    <a:pt x="6293" y="8679"/>
                    <a:pt x="8074" y="7698"/>
                    <a:pt x="9786" y="6671"/>
                  </a:cubicBezTo>
                  <a:cubicBezTo>
                    <a:pt x="13301" y="4548"/>
                    <a:pt x="16953" y="2654"/>
                    <a:pt x="20513" y="645"/>
                  </a:cubicBezTo>
                  <a:cubicBezTo>
                    <a:pt x="20841" y="452"/>
                    <a:pt x="20648" y="0"/>
                    <a:pt x="20347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473;p24">
              <a:extLst>
                <a:ext uri="{FF2B5EF4-FFF2-40B4-BE49-F238E27FC236}">
                  <a16:creationId xmlns:a16="http://schemas.microsoft.com/office/drawing/2014/main" xmlns="" id="{1848117E-3F47-4A40-92F9-B7B07E97602C}"/>
                </a:ext>
              </a:extLst>
            </p:cNvPr>
            <p:cNvSpPr/>
            <p:nvPr/>
          </p:nvSpPr>
          <p:spPr>
            <a:xfrm>
              <a:off x="1833147" y="4518757"/>
              <a:ext cx="520562" cy="544893"/>
            </a:xfrm>
            <a:custGeom>
              <a:avLst/>
              <a:gdLst/>
              <a:ahLst/>
              <a:cxnLst/>
              <a:rect l="l" t="t" r="r" b="b"/>
              <a:pathLst>
                <a:path w="15169" h="15878" extrusionOk="0">
                  <a:moveTo>
                    <a:pt x="14670" y="0"/>
                  </a:moveTo>
                  <a:cubicBezTo>
                    <a:pt x="14592" y="0"/>
                    <a:pt x="14512" y="32"/>
                    <a:pt x="14444" y="106"/>
                  </a:cubicBezTo>
                  <a:cubicBezTo>
                    <a:pt x="12070" y="2662"/>
                    <a:pt x="9810" y="5310"/>
                    <a:pt x="7710" y="8049"/>
                  </a:cubicBezTo>
                  <a:cubicBezTo>
                    <a:pt x="5519" y="10902"/>
                    <a:pt x="3031" y="13047"/>
                    <a:pt x="269" y="15307"/>
                  </a:cubicBezTo>
                  <a:cubicBezTo>
                    <a:pt x="1" y="15522"/>
                    <a:pt x="238" y="15877"/>
                    <a:pt x="518" y="15877"/>
                  </a:cubicBezTo>
                  <a:cubicBezTo>
                    <a:pt x="594" y="15877"/>
                    <a:pt x="675" y="15850"/>
                    <a:pt x="748" y="15787"/>
                  </a:cubicBezTo>
                  <a:cubicBezTo>
                    <a:pt x="3099" y="13892"/>
                    <a:pt x="5542" y="12066"/>
                    <a:pt x="7368" y="9624"/>
                  </a:cubicBezTo>
                  <a:cubicBezTo>
                    <a:pt x="9742" y="6497"/>
                    <a:pt x="12252" y="3484"/>
                    <a:pt x="14923" y="608"/>
                  </a:cubicBezTo>
                  <a:cubicBezTo>
                    <a:pt x="15169" y="345"/>
                    <a:pt x="14929" y="0"/>
                    <a:pt x="14670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474;p24">
              <a:extLst>
                <a:ext uri="{FF2B5EF4-FFF2-40B4-BE49-F238E27FC236}">
                  <a16:creationId xmlns:a16="http://schemas.microsoft.com/office/drawing/2014/main" xmlns="" id="{4900D9FA-7463-6983-26B9-8A5C36E5AE14}"/>
                </a:ext>
              </a:extLst>
            </p:cNvPr>
            <p:cNvSpPr/>
            <p:nvPr/>
          </p:nvSpPr>
          <p:spPr>
            <a:xfrm>
              <a:off x="1835240" y="4443189"/>
              <a:ext cx="318947" cy="611984"/>
            </a:xfrm>
            <a:custGeom>
              <a:avLst/>
              <a:gdLst/>
              <a:ahLst/>
              <a:cxnLst/>
              <a:rect l="l" t="t" r="r" b="b"/>
              <a:pathLst>
                <a:path w="9294" h="17833" extrusionOk="0">
                  <a:moveTo>
                    <a:pt x="8862" y="0"/>
                  </a:moveTo>
                  <a:cubicBezTo>
                    <a:pt x="8726" y="0"/>
                    <a:pt x="8593" y="70"/>
                    <a:pt x="8539" y="230"/>
                  </a:cubicBezTo>
                  <a:cubicBezTo>
                    <a:pt x="7672" y="3243"/>
                    <a:pt x="6029" y="5914"/>
                    <a:pt x="4842" y="8790"/>
                  </a:cubicBezTo>
                  <a:cubicBezTo>
                    <a:pt x="3586" y="11780"/>
                    <a:pt x="2285" y="14702"/>
                    <a:pt x="208" y="17235"/>
                  </a:cubicBezTo>
                  <a:cubicBezTo>
                    <a:pt x="1" y="17495"/>
                    <a:pt x="225" y="17832"/>
                    <a:pt x="465" y="17832"/>
                  </a:cubicBezTo>
                  <a:cubicBezTo>
                    <a:pt x="542" y="17832"/>
                    <a:pt x="621" y="17798"/>
                    <a:pt x="687" y="17715"/>
                  </a:cubicBezTo>
                  <a:cubicBezTo>
                    <a:pt x="2650" y="15364"/>
                    <a:pt x="3974" y="12670"/>
                    <a:pt x="5138" y="9863"/>
                  </a:cubicBezTo>
                  <a:cubicBezTo>
                    <a:pt x="6462" y="6690"/>
                    <a:pt x="8265" y="3723"/>
                    <a:pt x="9224" y="436"/>
                  </a:cubicBezTo>
                  <a:cubicBezTo>
                    <a:pt x="9294" y="171"/>
                    <a:pt x="9075" y="0"/>
                    <a:pt x="8862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475;p24">
              <a:extLst>
                <a:ext uri="{FF2B5EF4-FFF2-40B4-BE49-F238E27FC236}">
                  <a16:creationId xmlns:a16="http://schemas.microsoft.com/office/drawing/2014/main" xmlns="" id="{82EFD065-C6E2-4355-89BC-59F3424299EB}"/>
                </a:ext>
              </a:extLst>
            </p:cNvPr>
            <p:cNvSpPr/>
            <p:nvPr/>
          </p:nvSpPr>
          <p:spPr>
            <a:xfrm>
              <a:off x="1850992" y="4900068"/>
              <a:ext cx="738101" cy="155390"/>
            </a:xfrm>
            <a:custGeom>
              <a:avLst/>
              <a:gdLst/>
              <a:ahLst/>
              <a:cxnLst/>
              <a:rect l="l" t="t" r="r" b="b"/>
              <a:pathLst>
                <a:path w="21508" h="4528" extrusionOk="0">
                  <a:moveTo>
                    <a:pt x="21045" y="1"/>
                  </a:moveTo>
                  <a:cubicBezTo>
                    <a:pt x="21009" y="1"/>
                    <a:pt x="20971" y="6"/>
                    <a:pt x="20931" y="19"/>
                  </a:cubicBezTo>
                  <a:cubicBezTo>
                    <a:pt x="17827" y="1069"/>
                    <a:pt x="14403" y="1412"/>
                    <a:pt x="11185" y="1982"/>
                  </a:cubicBezTo>
                  <a:cubicBezTo>
                    <a:pt x="9313" y="2302"/>
                    <a:pt x="7464" y="2553"/>
                    <a:pt x="5592" y="2872"/>
                  </a:cubicBezTo>
                  <a:cubicBezTo>
                    <a:pt x="3981" y="3169"/>
                    <a:pt x="2489" y="3820"/>
                    <a:pt x="840" y="3820"/>
                  </a:cubicBezTo>
                  <a:cubicBezTo>
                    <a:pt x="713" y="3820"/>
                    <a:pt x="585" y="3816"/>
                    <a:pt x="457" y="3808"/>
                  </a:cubicBezTo>
                  <a:cubicBezTo>
                    <a:pt x="449" y="3808"/>
                    <a:pt x="442" y="3808"/>
                    <a:pt x="435" y="3808"/>
                  </a:cubicBezTo>
                  <a:cubicBezTo>
                    <a:pt x="0" y="3808"/>
                    <a:pt x="7" y="4493"/>
                    <a:pt x="457" y="4516"/>
                  </a:cubicBezTo>
                  <a:cubicBezTo>
                    <a:pt x="585" y="4523"/>
                    <a:pt x="713" y="4527"/>
                    <a:pt x="841" y="4527"/>
                  </a:cubicBezTo>
                  <a:cubicBezTo>
                    <a:pt x="2232" y="4527"/>
                    <a:pt x="3572" y="4095"/>
                    <a:pt x="4930" y="3740"/>
                  </a:cubicBezTo>
                  <a:cubicBezTo>
                    <a:pt x="6688" y="3283"/>
                    <a:pt x="8537" y="3123"/>
                    <a:pt x="10340" y="2827"/>
                  </a:cubicBezTo>
                  <a:cubicBezTo>
                    <a:pt x="12120" y="2530"/>
                    <a:pt x="13901" y="2142"/>
                    <a:pt x="15704" y="1845"/>
                  </a:cubicBezTo>
                  <a:cubicBezTo>
                    <a:pt x="17530" y="1548"/>
                    <a:pt x="19356" y="1297"/>
                    <a:pt x="21114" y="704"/>
                  </a:cubicBezTo>
                  <a:cubicBezTo>
                    <a:pt x="21507" y="559"/>
                    <a:pt x="21393" y="1"/>
                    <a:pt x="2104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476;p24">
              <a:extLst>
                <a:ext uri="{FF2B5EF4-FFF2-40B4-BE49-F238E27FC236}">
                  <a16:creationId xmlns:a16="http://schemas.microsoft.com/office/drawing/2014/main" xmlns="" id="{48291545-C3C9-440A-D266-219D1B058EA2}"/>
                </a:ext>
              </a:extLst>
            </p:cNvPr>
            <p:cNvSpPr/>
            <p:nvPr/>
          </p:nvSpPr>
          <p:spPr>
            <a:xfrm>
              <a:off x="2" y="3466800"/>
              <a:ext cx="842632" cy="1674385"/>
            </a:xfrm>
            <a:custGeom>
              <a:avLst/>
              <a:gdLst/>
              <a:ahLst/>
              <a:cxnLst/>
              <a:rect l="l" t="t" r="r" b="b"/>
              <a:pathLst>
                <a:path w="24554" h="48791" extrusionOk="0">
                  <a:moveTo>
                    <a:pt x="2805" y="1"/>
                  </a:moveTo>
                  <a:cubicBezTo>
                    <a:pt x="2747" y="1"/>
                    <a:pt x="2687" y="5"/>
                    <a:pt x="2625" y="13"/>
                  </a:cubicBezTo>
                  <a:cubicBezTo>
                    <a:pt x="1666" y="13"/>
                    <a:pt x="753" y="835"/>
                    <a:pt x="0" y="1862"/>
                  </a:cubicBezTo>
                  <a:lnTo>
                    <a:pt x="0" y="48791"/>
                  </a:lnTo>
                  <a:lnTo>
                    <a:pt x="12782" y="48791"/>
                  </a:lnTo>
                  <a:cubicBezTo>
                    <a:pt x="12782" y="45869"/>
                    <a:pt x="13284" y="42947"/>
                    <a:pt x="13946" y="40048"/>
                  </a:cubicBezTo>
                  <a:cubicBezTo>
                    <a:pt x="15430" y="31694"/>
                    <a:pt x="20246" y="25212"/>
                    <a:pt x="23396" y="17246"/>
                  </a:cubicBezTo>
                  <a:cubicBezTo>
                    <a:pt x="24554" y="14254"/>
                    <a:pt x="24111" y="13203"/>
                    <a:pt x="22987" y="13203"/>
                  </a:cubicBezTo>
                  <a:cubicBezTo>
                    <a:pt x="21606" y="13203"/>
                    <a:pt x="19197" y="14788"/>
                    <a:pt x="17461" y="16310"/>
                  </a:cubicBezTo>
                  <a:cubicBezTo>
                    <a:pt x="12463" y="20579"/>
                    <a:pt x="10614" y="26148"/>
                    <a:pt x="6893" y="31329"/>
                  </a:cubicBezTo>
                  <a:cubicBezTo>
                    <a:pt x="7829" y="27244"/>
                    <a:pt x="9495" y="23181"/>
                    <a:pt x="11162" y="19278"/>
                  </a:cubicBezTo>
                  <a:cubicBezTo>
                    <a:pt x="12828" y="15762"/>
                    <a:pt x="20246" y="6861"/>
                    <a:pt x="16526" y="3893"/>
                  </a:cubicBezTo>
                  <a:cubicBezTo>
                    <a:pt x="16142" y="3613"/>
                    <a:pt x="15743" y="3483"/>
                    <a:pt x="15332" y="3483"/>
                  </a:cubicBezTo>
                  <a:cubicBezTo>
                    <a:pt x="10589" y="3483"/>
                    <a:pt x="4289" y="20912"/>
                    <a:pt x="1895" y="26878"/>
                  </a:cubicBezTo>
                  <a:cubicBezTo>
                    <a:pt x="1529" y="21126"/>
                    <a:pt x="3196" y="15032"/>
                    <a:pt x="3743" y="9280"/>
                  </a:cubicBezTo>
                  <a:cubicBezTo>
                    <a:pt x="3922" y="7651"/>
                    <a:pt x="5344" y="1"/>
                    <a:pt x="2805" y="1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477;p24">
              <a:extLst>
                <a:ext uri="{FF2B5EF4-FFF2-40B4-BE49-F238E27FC236}">
                  <a16:creationId xmlns:a16="http://schemas.microsoft.com/office/drawing/2014/main" xmlns="" id="{A391CCA6-E1DE-8F08-900C-64CCD3C4FAAA}"/>
                </a:ext>
              </a:extLst>
            </p:cNvPr>
            <p:cNvSpPr/>
            <p:nvPr/>
          </p:nvSpPr>
          <p:spPr>
            <a:xfrm>
              <a:off x="42282" y="3681838"/>
              <a:ext cx="483465" cy="1459352"/>
            </a:xfrm>
            <a:custGeom>
              <a:avLst/>
              <a:gdLst/>
              <a:ahLst/>
              <a:cxnLst/>
              <a:rect l="l" t="t" r="r" b="b"/>
              <a:pathLst>
                <a:path w="14088" h="42525" extrusionOk="0">
                  <a:moveTo>
                    <a:pt x="13595" y="1"/>
                  </a:moveTo>
                  <a:cubicBezTo>
                    <a:pt x="13518" y="1"/>
                    <a:pt x="13441" y="35"/>
                    <a:pt x="13376" y="115"/>
                  </a:cubicBezTo>
                  <a:cubicBezTo>
                    <a:pt x="8446" y="6483"/>
                    <a:pt x="5387" y="13993"/>
                    <a:pt x="3356" y="21754"/>
                  </a:cubicBezTo>
                  <a:cubicBezTo>
                    <a:pt x="2306" y="25771"/>
                    <a:pt x="1576" y="29879"/>
                    <a:pt x="982" y="33988"/>
                  </a:cubicBezTo>
                  <a:cubicBezTo>
                    <a:pt x="548" y="36818"/>
                    <a:pt x="366" y="39694"/>
                    <a:pt x="1" y="42525"/>
                  </a:cubicBezTo>
                  <a:lnTo>
                    <a:pt x="685" y="42525"/>
                  </a:lnTo>
                  <a:cubicBezTo>
                    <a:pt x="1005" y="40037"/>
                    <a:pt x="1187" y="37526"/>
                    <a:pt x="1530" y="35038"/>
                  </a:cubicBezTo>
                  <a:cubicBezTo>
                    <a:pt x="2055" y="31066"/>
                    <a:pt x="2762" y="27140"/>
                    <a:pt x="3698" y="23237"/>
                  </a:cubicBezTo>
                  <a:cubicBezTo>
                    <a:pt x="5638" y="15157"/>
                    <a:pt x="8743" y="7214"/>
                    <a:pt x="13878" y="617"/>
                  </a:cubicBezTo>
                  <a:cubicBezTo>
                    <a:pt x="14088" y="356"/>
                    <a:pt x="13844" y="1"/>
                    <a:pt x="13595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478;p24">
              <a:extLst>
                <a:ext uri="{FF2B5EF4-FFF2-40B4-BE49-F238E27FC236}">
                  <a16:creationId xmlns:a16="http://schemas.microsoft.com/office/drawing/2014/main" xmlns="" id="{8415068C-1214-2B91-059A-CFFCE7A4E1AD}"/>
                </a:ext>
              </a:extLst>
            </p:cNvPr>
            <p:cNvSpPr/>
            <p:nvPr/>
          </p:nvSpPr>
          <p:spPr>
            <a:xfrm>
              <a:off x="275715" y="4006146"/>
              <a:ext cx="469978" cy="1135051"/>
            </a:xfrm>
            <a:custGeom>
              <a:avLst/>
              <a:gdLst/>
              <a:ahLst/>
              <a:cxnLst/>
              <a:rect l="l" t="t" r="r" b="b"/>
              <a:pathLst>
                <a:path w="13695" h="33075" extrusionOk="0">
                  <a:moveTo>
                    <a:pt x="13206" y="0"/>
                  </a:moveTo>
                  <a:cubicBezTo>
                    <a:pt x="13130" y="0"/>
                    <a:pt x="13053" y="34"/>
                    <a:pt x="12988" y="115"/>
                  </a:cubicBezTo>
                  <a:cubicBezTo>
                    <a:pt x="5205" y="9336"/>
                    <a:pt x="1256" y="21205"/>
                    <a:pt x="1" y="33075"/>
                  </a:cubicBezTo>
                  <a:lnTo>
                    <a:pt x="685" y="33075"/>
                  </a:lnTo>
                  <a:cubicBezTo>
                    <a:pt x="1941" y="21411"/>
                    <a:pt x="5821" y="9656"/>
                    <a:pt x="13467" y="617"/>
                  </a:cubicBezTo>
                  <a:cubicBezTo>
                    <a:pt x="13694" y="355"/>
                    <a:pt x="13454" y="0"/>
                    <a:pt x="13206" y="0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479;p24">
              <a:extLst>
                <a:ext uri="{FF2B5EF4-FFF2-40B4-BE49-F238E27FC236}">
                  <a16:creationId xmlns:a16="http://schemas.microsoft.com/office/drawing/2014/main" xmlns="" id="{1F0B044D-2E8A-771F-8069-D354D4BDDFC1}"/>
                </a:ext>
              </a:extLst>
            </p:cNvPr>
            <p:cNvSpPr/>
            <p:nvPr/>
          </p:nvSpPr>
          <p:spPr>
            <a:xfrm>
              <a:off x="2" y="3553934"/>
              <a:ext cx="84936" cy="437377"/>
            </a:xfrm>
            <a:custGeom>
              <a:avLst/>
              <a:gdLst/>
              <a:ahLst/>
              <a:cxnLst/>
              <a:rect l="l" t="t" r="r" b="b"/>
              <a:pathLst>
                <a:path w="2475" h="12745" extrusionOk="0">
                  <a:moveTo>
                    <a:pt x="2048" y="1"/>
                  </a:moveTo>
                  <a:cubicBezTo>
                    <a:pt x="1911" y="1"/>
                    <a:pt x="1780" y="78"/>
                    <a:pt x="1735" y="259"/>
                  </a:cubicBezTo>
                  <a:cubicBezTo>
                    <a:pt x="1096" y="3043"/>
                    <a:pt x="525" y="5874"/>
                    <a:pt x="0" y="8704"/>
                  </a:cubicBezTo>
                  <a:lnTo>
                    <a:pt x="0" y="12744"/>
                  </a:lnTo>
                  <a:cubicBezTo>
                    <a:pt x="662" y="8613"/>
                    <a:pt x="1461" y="4504"/>
                    <a:pt x="2419" y="441"/>
                  </a:cubicBezTo>
                  <a:cubicBezTo>
                    <a:pt x="2475" y="179"/>
                    <a:pt x="2255" y="1"/>
                    <a:pt x="2048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480;p24">
              <a:extLst>
                <a:ext uri="{FF2B5EF4-FFF2-40B4-BE49-F238E27FC236}">
                  <a16:creationId xmlns:a16="http://schemas.microsoft.com/office/drawing/2014/main" xmlns="" id="{40E59076-719B-2910-31EC-D73B70851125}"/>
                </a:ext>
              </a:extLst>
            </p:cNvPr>
            <p:cNvSpPr/>
            <p:nvPr/>
          </p:nvSpPr>
          <p:spPr>
            <a:xfrm>
              <a:off x="2" y="4043484"/>
              <a:ext cx="575882" cy="1097714"/>
            </a:xfrm>
            <a:custGeom>
              <a:avLst/>
              <a:gdLst/>
              <a:ahLst/>
              <a:cxnLst/>
              <a:rect l="l" t="t" r="r" b="b"/>
              <a:pathLst>
                <a:path w="16781" h="31987" extrusionOk="0">
                  <a:moveTo>
                    <a:pt x="885" y="1"/>
                  </a:moveTo>
                  <a:cubicBezTo>
                    <a:pt x="571" y="1"/>
                    <a:pt x="276" y="141"/>
                    <a:pt x="0" y="374"/>
                  </a:cubicBezTo>
                  <a:lnTo>
                    <a:pt x="0" y="31987"/>
                  </a:lnTo>
                  <a:lnTo>
                    <a:pt x="9062" y="31987"/>
                  </a:lnTo>
                  <a:cubicBezTo>
                    <a:pt x="9176" y="30434"/>
                    <a:pt x="9495" y="28859"/>
                    <a:pt x="9861" y="27307"/>
                  </a:cubicBezTo>
                  <a:cubicBezTo>
                    <a:pt x="10979" y="21647"/>
                    <a:pt x="13353" y="17059"/>
                    <a:pt x="15704" y="11649"/>
                  </a:cubicBezTo>
                  <a:cubicBezTo>
                    <a:pt x="16780" y="9112"/>
                    <a:pt x="16238" y="8050"/>
                    <a:pt x="15180" y="8050"/>
                  </a:cubicBezTo>
                  <a:cubicBezTo>
                    <a:pt x="14353" y="8050"/>
                    <a:pt x="13211" y="8699"/>
                    <a:pt x="12280" y="9800"/>
                  </a:cubicBezTo>
                  <a:cubicBezTo>
                    <a:pt x="9221" y="13384"/>
                    <a:pt x="7395" y="17881"/>
                    <a:pt x="4634" y="21396"/>
                  </a:cubicBezTo>
                  <a:cubicBezTo>
                    <a:pt x="5318" y="18634"/>
                    <a:pt x="6551" y="15872"/>
                    <a:pt x="7806" y="13224"/>
                  </a:cubicBezTo>
                  <a:cubicBezTo>
                    <a:pt x="9039" y="10850"/>
                    <a:pt x="12919" y="2747"/>
                    <a:pt x="11070" y="1560"/>
                  </a:cubicBezTo>
                  <a:cubicBezTo>
                    <a:pt x="10805" y="1383"/>
                    <a:pt x="10534" y="1300"/>
                    <a:pt x="10258" y="1300"/>
                  </a:cubicBezTo>
                  <a:cubicBezTo>
                    <a:pt x="6812" y="1300"/>
                    <a:pt x="2687" y="14304"/>
                    <a:pt x="890" y="18383"/>
                  </a:cubicBezTo>
                  <a:cubicBezTo>
                    <a:pt x="616" y="14480"/>
                    <a:pt x="1872" y="10348"/>
                    <a:pt x="2283" y="6445"/>
                  </a:cubicBezTo>
                  <a:cubicBezTo>
                    <a:pt x="2419" y="5304"/>
                    <a:pt x="3287" y="1150"/>
                    <a:pt x="1438" y="145"/>
                  </a:cubicBezTo>
                  <a:cubicBezTo>
                    <a:pt x="1248" y="46"/>
                    <a:pt x="1063" y="1"/>
                    <a:pt x="885" y="1"/>
                  </a:cubicBezTo>
                  <a:close/>
                </a:path>
              </a:pathLst>
            </a:custGeom>
            <a:solidFill>
              <a:srgbClr val="A5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481;p24">
              <a:extLst>
                <a:ext uri="{FF2B5EF4-FFF2-40B4-BE49-F238E27FC236}">
                  <a16:creationId xmlns:a16="http://schemas.microsoft.com/office/drawing/2014/main" xmlns="" id="{AE59CBA4-F57B-8ADB-F2A8-13A83839306E}"/>
                </a:ext>
              </a:extLst>
            </p:cNvPr>
            <p:cNvSpPr/>
            <p:nvPr/>
          </p:nvSpPr>
          <p:spPr>
            <a:xfrm>
              <a:off x="78316" y="1925566"/>
              <a:ext cx="1265458" cy="1080212"/>
            </a:xfrm>
            <a:custGeom>
              <a:avLst/>
              <a:gdLst/>
              <a:ahLst/>
              <a:cxnLst/>
              <a:rect l="l" t="t" r="r" b="b"/>
              <a:pathLst>
                <a:path w="36875" h="31477" extrusionOk="0">
                  <a:moveTo>
                    <a:pt x="31851" y="0"/>
                  </a:moveTo>
                  <a:cubicBezTo>
                    <a:pt x="31796" y="0"/>
                    <a:pt x="31740" y="1"/>
                    <a:pt x="31682" y="3"/>
                  </a:cubicBezTo>
                  <a:cubicBezTo>
                    <a:pt x="27414" y="208"/>
                    <a:pt x="22598" y="5572"/>
                    <a:pt x="18900" y="8357"/>
                  </a:cubicBezTo>
                  <a:cubicBezTo>
                    <a:pt x="18749" y="6204"/>
                    <a:pt x="20363" y="255"/>
                    <a:pt x="18301" y="255"/>
                  </a:cubicBezTo>
                  <a:cubicBezTo>
                    <a:pt x="17871" y="255"/>
                    <a:pt x="17281" y="514"/>
                    <a:pt x="16480" y="1121"/>
                  </a:cubicBezTo>
                  <a:cubicBezTo>
                    <a:pt x="13513" y="3358"/>
                    <a:pt x="12783" y="10023"/>
                    <a:pt x="9998" y="12055"/>
                  </a:cubicBezTo>
                  <a:cubicBezTo>
                    <a:pt x="9998" y="10936"/>
                    <a:pt x="10546" y="6120"/>
                    <a:pt x="9268" y="5572"/>
                  </a:cubicBezTo>
                  <a:cubicBezTo>
                    <a:pt x="9087" y="5482"/>
                    <a:pt x="8908" y="5440"/>
                    <a:pt x="8730" y="5440"/>
                  </a:cubicBezTo>
                  <a:cubicBezTo>
                    <a:pt x="6713" y="5440"/>
                    <a:pt x="4970" y="10874"/>
                    <a:pt x="4634" y="12237"/>
                  </a:cubicBezTo>
                  <a:cubicBezTo>
                    <a:pt x="3150" y="17053"/>
                    <a:pt x="1667" y="25590"/>
                    <a:pt x="1" y="31319"/>
                  </a:cubicBezTo>
                  <a:cubicBezTo>
                    <a:pt x="1667" y="31045"/>
                    <a:pt x="3613" y="30954"/>
                    <a:pt x="5581" y="30954"/>
                  </a:cubicBezTo>
                  <a:cubicBezTo>
                    <a:pt x="7550" y="30954"/>
                    <a:pt x="9542" y="31045"/>
                    <a:pt x="11299" y="31137"/>
                  </a:cubicBezTo>
                  <a:cubicBezTo>
                    <a:pt x="12365" y="31242"/>
                    <a:pt x="14609" y="31476"/>
                    <a:pt x="16636" y="31476"/>
                  </a:cubicBezTo>
                  <a:cubicBezTo>
                    <a:pt x="18124" y="31476"/>
                    <a:pt x="19496" y="31350"/>
                    <a:pt x="20201" y="30954"/>
                  </a:cubicBezTo>
                  <a:cubicBezTo>
                    <a:pt x="23533" y="28923"/>
                    <a:pt x="18717" y="27256"/>
                    <a:pt x="17599" y="25407"/>
                  </a:cubicBezTo>
                  <a:cubicBezTo>
                    <a:pt x="21867" y="24837"/>
                    <a:pt x="24264" y="24654"/>
                    <a:pt x="27414" y="23353"/>
                  </a:cubicBezTo>
                  <a:cubicBezTo>
                    <a:pt x="34284" y="20957"/>
                    <a:pt x="24629" y="19473"/>
                    <a:pt x="21867" y="18354"/>
                  </a:cubicBezTo>
                  <a:cubicBezTo>
                    <a:pt x="26318" y="16688"/>
                    <a:pt x="32618" y="15387"/>
                    <a:pt x="34079" y="11872"/>
                  </a:cubicBezTo>
                  <a:cubicBezTo>
                    <a:pt x="34881" y="10206"/>
                    <a:pt x="33985" y="9698"/>
                    <a:pt x="32474" y="9698"/>
                  </a:cubicBezTo>
                  <a:cubicBezTo>
                    <a:pt x="30115" y="9698"/>
                    <a:pt x="26255" y="10936"/>
                    <a:pt x="25017" y="10936"/>
                  </a:cubicBezTo>
                  <a:cubicBezTo>
                    <a:pt x="29036" y="8204"/>
                    <a:pt x="36875" y="0"/>
                    <a:pt x="31851" y="0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482;p24">
              <a:extLst>
                <a:ext uri="{FF2B5EF4-FFF2-40B4-BE49-F238E27FC236}">
                  <a16:creationId xmlns:a16="http://schemas.microsoft.com/office/drawing/2014/main" xmlns="" id="{8CA5309A-A82D-E980-0C4B-4E72B6DBEE06}"/>
                </a:ext>
              </a:extLst>
            </p:cNvPr>
            <p:cNvSpPr/>
            <p:nvPr/>
          </p:nvSpPr>
          <p:spPr>
            <a:xfrm>
              <a:off x="48734" y="2066615"/>
              <a:ext cx="1031412" cy="952276"/>
            </a:xfrm>
            <a:custGeom>
              <a:avLst/>
              <a:gdLst/>
              <a:ahLst/>
              <a:cxnLst/>
              <a:rect l="l" t="t" r="r" b="b"/>
              <a:pathLst>
                <a:path w="30055" h="27749" extrusionOk="0">
                  <a:moveTo>
                    <a:pt x="29567" y="1"/>
                  </a:moveTo>
                  <a:cubicBezTo>
                    <a:pt x="29486" y="1"/>
                    <a:pt x="29401" y="35"/>
                    <a:pt x="29326" y="116"/>
                  </a:cubicBezTo>
                  <a:cubicBezTo>
                    <a:pt x="20310" y="9839"/>
                    <a:pt x="9627" y="17805"/>
                    <a:pt x="246" y="27164"/>
                  </a:cubicBezTo>
                  <a:cubicBezTo>
                    <a:pt x="1" y="27409"/>
                    <a:pt x="226" y="27748"/>
                    <a:pt x="489" y="27748"/>
                  </a:cubicBezTo>
                  <a:cubicBezTo>
                    <a:pt x="568" y="27748"/>
                    <a:pt x="651" y="27717"/>
                    <a:pt x="726" y="27643"/>
                  </a:cubicBezTo>
                  <a:cubicBezTo>
                    <a:pt x="10107" y="18307"/>
                    <a:pt x="20812" y="10319"/>
                    <a:pt x="29828" y="595"/>
                  </a:cubicBezTo>
                  <a:cubicBezTo>
                    <a:pt x="30054" y="351"/>
                    <a:pt x="29829" y="1"/>
                    <a:pt x="2956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483;p24">
              <a:extLst>
                <a:ext uri="{FF2B5EF4-FFF2-40B4-BE49-F238E27FC236}">
                  <a16:creationId xmlns:a16="http://schemas.microsoft.com/office/drawing/2014/main" xmlns="" id="{397B2F22-F9EF-60D4-B337-7F01792CDBA4}"/>
                </a:ext>
              </a:extLst>
            </p:cNvPr>
            <p:cNvSpPr/>
            <p:nvPr/>
          </p:nvSpPr>
          <p:spPr>
            <a:xfrm>
              <a:off x="596110" y="2502971"/>
              <a:ext cx="18806" cy="17262"/>
            </a:xfrm>
            <a:custGeom>
              <a:avLst/>
              <a:gdLst/>
              <a:ahLst/>
              <a:cxnLst/>
              <a:rect l="l" t="t" r="r" b="b"/>
              <a:pathLst>
                <a:path w="548" h="503" extrusionOk="0">
                  <a:moveTo>
                    <a:pt x="548" y="0"/>
                  </a:moveTo>
                  <a:lnTo>
                    <a:pt x="548" y="0"/>
                  </a:lnTo>
                  <a:cubicBezTo>
                    <a:pt x="365" y="23"/>
                    <a:pt x="183" y="69"/>
                    <a:pt x="0" y="91"/>
                  </a:cubicBezTo>
                  <a:cubicBezTo>
                    <a:pt x="160" y="228"/>
                    <a:pt x="297" y="365"/>
                    <a:pt x="434" y="502"/>
                  </a:cubicBezTo>
                  <a:cubicBezTo>
                    <a:pt x="479" y="343"/>
                    <a:pt x="502" y="160"/>
                    <a:pt x="54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484;p24">
              <a:extLst>
                <a:ext uri="{FF2B5EF4-FFF2-40B4-BE49-F238E27FC236}">
                  <a16:creationId xmlns:a16="http://schemas.microsoft.com/office/drawing/2014/main" xmlns="" id="{7488BC8A-8A8A-BA34-3008-EABE58869963}"/>
                </a:ext>
              </a:extLst>
            </p:cNvPr>
            <p:cNvSpPr/>
            <p:nvPr/>
          </p:nvSpPr>
          <p:spPr>
            <a:xfrm>
              <a:off x="586158" y="2111606"/>
              <a:ext cx="494241" cy="417472"/>
            </a:xfrm>
            <a:custGeom>
              <a:avLst/>
              <a:gdLst/>
              <a:ahLst/>
              <a:cxnLst/>
              <a:rect l="l" t="t" r="r" b="b"/>
              <a:pathLst>
                <a:path w="14402" h="12165" extrusionOk="0">
                  <a:moveTo>
                    <a:pt x="838" y="11404"/>
                  </a:moveTo>
                  <a:lnTo>
                    <a:pt x="838" y="11404"/>
                  </a:lnTo>
                  <a:cubicBezTo>
                    <a:pt x="792" y="11564"/>
                    <a:pt x="769" y="11747"/>
                    <a:pt x="724" y="11906"/>
                  </a:cubicBezTo>
                  <a:cubicBezTo>
                    <a:pt x="587" y="11769"/>
                    <a:pt x="450" y="11632"/>
                    <a:pt x="290" y="11495"/>
                  </a:cubicBezTo>
                  <a:cubicBezTo>
                    <a:pt x="473" y="11473"/>
                    <a:pt x="655" y="11427"/>
                    <a:pt x="838" y="11404"/>
                  </a:cubicBezTo>
                  <a:close/>
                  <a:moveTo>
                    <a:pt x="1667" y="0"/>
                  </a:moveTo>
                  <a:cubicBezTo>
                    <a:pt x="1495" y="0"/>
                    <a:pt x="1329" y="109"/>
                    <a:pt x="1340" y="334"/>
                  </a:cubicBezTo>
                  <a:cubicBezTo>
                    <a:pt x="1500" y="4169"/>
                    <a:pt x="838" y="7980"/>
                    <a:pt x="62" y="11724"/>
                  </a:cubicBezTo>
                  <a:cubicBezTo>
                    <a:pt x="0" y="11990"/>
                    <a:pt x="178" y="12164"/>
                    <a:pt x="396" y="12164"/>
                  </a:cubicBezTo>
                  <a:cubicBezTo>
                    <a:pt x="421" y="12164"/>
                    <a:pt x="447" y="12162"/>
                    <a:pt x="473" y="12157"/>
                  </a:cubicBezTo>
                  <a:cubicBezTo>
                    <a:pt x="2664" y="11838"/>
                    <a:pt x="4764" y="11016"/>
                    <a:pt x="6818" y="10286"/>
                  </a:cubicBezTo>
                  <a:cubicBezTo>
                    <a:pt x="9238" y="9441"/>
                    <a:pt x="11611" y="8528"/>
                    <a:pt x="14008" y="7707"/>
                  </a:cubicBezTo>
                  <a:cubicBezTo>
                    <a:pt x="14401" y="7582"/>
                    <a:pt x="14288" y="7026"/>
                    <a:pt x="13939" y="7026"/>
                  </a:cubicBezTo>
                  <a:cubicBezTo>
                    <a:pt x="13904" y="7026"/>
                    <a:pt x="13866" y="7032"/>
                    <a:pt x="13825" y="7045"/>
                  </a:cubicBezTo>
                  <a:cubicBezTo>
                    <a:pt x="11406" y="7843"/>
                    <a:pt x="9032" y="8756"/>
                    <a:pt x="6635" y="9624"/>
                  </a:cubicBezTo>
                  <a:cubicBezTo>
                    <a:pt x="4764" y="10286"/>
                    <a:pt x="2824" y="11016"/>
                    <a:pt x="838" y="11404"/>
                  </a:cubicBezTo>
                  <a:cubicBezTo>
                    <a:pt x="1568" y="7752"/>
                    <a:pt x="2185" y="4054"/>
                    <a:pt x="2025" y="334"/>
                  </a:cubicBezTo>
                  <a:cubicBezTo>
                    <a:pt x="2025" y="114"/>
                    <a:pt x="1843" y="0"/>
                    <a:pt x="166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485;p24">
              <a:extLst>
                <a:ext uri="{FF2B5EF4-FFF2-40B4-BE49-F238E27FC236}">
                  <a16:creationId xmlns:a16="http://schemas.microsoft.com/office/drawing/2014/main" xmlns="" id="{6520805B-6422-42B3-D026-15D1BB4F649B}"/>
                </a:ext>
              </a:extLst>
            </p:cNvPr>
            <p:cNvSpPr/>
            <p:nvPr/>
          </p:nvSpPr>
          <p:spPr>
            <a:xfrm>
              <a:off x="422185" y="2372150"/>
              <a:ext cx="447329" cy="323031"/>
            </a:xfrm>
            <a:custGeom>
              <a:avLst/>
              <a:gdLst/>
              <a:ahLst/>
              <a:cxnLst/>
              <a:rect l="l" t="t" r="r" b="b"/>
              <a:pathLst>
                <a:path w="13035" h="9413" extrusionOk="0">
                  <a:moveTo>
                    <a:pt x="1470" y="0"/>
                  </a:moveTo>
                  <a:cubicBezTo>
                    <a:pt x="1296" y="0"/>
                    <a:pt x="1119" y="115"/>
                    <a:pt x="1119" y="343"/>
                  </a:cubicBezTo>
                  <a:cubicBezTo>
                    <a:pt x="1051" y="3150"/>
                    <a:pt x="229" y="5889"/>
                    <a:pt x="1" y="8674"/>
                  </a:cubicBezTo>
                  <a:cubicBezTo>
                    <a:pt x="1" y="8834"/>
                    <a:pt x="115" y="8994"/>
                    <a:pt x="252" y="9016"/>
                  </a:cubicBezTo>
                  <a:cubicBezTo>
                    <a:pt x="1627" y="9313"/>
                    <a:pt x="3028" y="9412"/>
                    <a:pt x="4440" y="9412"/>
                  </a:cubicBezTo>
                  <a:cubicBezTo>
                    <a:pt x="7154" y="9412"/>
                    <a:pt x="9905" y="9046"/>
                    <a:pt x="12578" y="9016"/>
                  </a:cubicBezTo>
                  <a:cubicBezTo>
                    <a:pt x="13034" y="9016"/>
                    <a:pt x="13034" y="8332"/>
                    <a:pt x="12578" y="8332"/>
                  </a:cubicBezTo>
                  <a:cubicBezTo>
                    <a:pt x="9697" y="8352"/>
                    <a:pt x="6797" y="8660"/>
                    <a:pt x="3913" y="8660"/>
                  </a:cubicBezTo>
                  <a:cubicBezTo>
                    <a:pt x="3644" y="8660"/>
                    <a:pt x="3374" y="8657"/>
                    <a:pt x="3105" y="8651"/>
                  </a:cubicBezTo>
                  <a:cubicBezTo>
                    <a:pt x="2329" y="8628"/>
                    <a:pt x="1553" y="8560"/>
                    <a:pt x="800" y="8423"/>
                  </a:cubicBezTo>
                  <a:cubicBezTo>
                    <a:pt x="571" y="8377"/>
                    <a:pt x="1051" y="5981"/>
                    <a:pt x="1119" y="5638"/>
                  </a:cubicBezTo>
                  <a:cubicBezTo>
                    <a:pt x="1439" y="3881"/>
                    <a:pt x="1781" y="2146"/>
                    <a:pt x="1804" y="343"/>
                  </a:cubicBezTo>
                  <a:cubicBezTo>
                    <a:pt x="1815" y="115"/>
                    <a:pt x="1644" y="0"/>
                    <a:pt x="1470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486;p24">
              <a:extLst>
                <a:ext uri="{FF2B5EF4-FFF2-40B4-BE49-F238E27FC236}">
                  <a16:creationId xmlns:a16="http://schemas.microsoft.com/office/drawing/2014/main" xmlns="" id="{50A0DDFD-7253-7626-77A4-2494251FEBCB}"/>
                </a:ext>
              </a:extLst>
            </p:cNvPr>
            <p:cNvSpPr/>
            <p:nvPr/>
          </p:nvSpPr>
          <p:spPr>
            <a:xfrm>
              <a:off x="198945" y="2499162"/>
              <a:ext cx="434768" cy="392421"/>
            </a:xfrm>
            <a:custGeom>
              <a:avLst/>
              <a:gdLst/>
              <a:ahLst/>
              <a:cxnLst/>
              <a:rect l="l" t="t" r="r" b="b"/>
              <a:pathLst>
                <a:path w="12669" h="11435" extrusionOk="0">
                  <a:moveTo>
                    <a:pt x="2382" y="0"/>
                  </a:moveTo>
                  <a:cubicBezTo>
                    <a:pt x="2245" y="0"/>
                    <a:pt x="2114" y="75"/>
                    <a:pt x="2078" y="248"/>
                  </a:cubicBezTo>
                  <a:cubicBezTo>
                    <a:pt x="1324" y="3444"/>
                    <a:pt x="617" y="6662"/>
                    <a:pt x="46" y="9880"/>
                  </a:cubicBezTo>
                  <a:cubicBezTo>
                    <a:pt x="1" y="10109"/>
                    <a:pt x="138" y="10314"/>
                    <a:pt x="366" y="10337"/>
                  </a:cubicBezTo>
                  <a:cubicBezTo>
                    <a:pt x="4337" y="10519"/>
                    <a:pt x="8263" y="11067"/>
                    <a:pt x="12235" y="11432"/>
                  </a:cubicBezTo>
                  <a:cubicBezTo>
                    <a:pt x="12249" y="11434"/>
                    <a:pt x="12262" y="11435"/>
                    <a:pt x="12276" y="11435"/>
                  </a:cubicBezTo>
                  <a:cubicBezTo>
                    <a:pt x="12668" y="11435"/>
                    <a:pt x="12655" y="10792"/>
                    <a:pt x="12235" y="10748"/>
                  </a:cubicBezTo>
                  <a:cubicBezTo>
                    <a:pt x="8400" y="10383"/>
                    <a:pt x="4611" y="9858"/>
                    <a:pt x="777" y="9652"/>
                  </a:cubicBezTo>
                  <a:cubicBezTo>
                    <a:pt x="754" y="9789"/>
                    <a:pt x="731" y="9926"/>
                    <a:pt x="708" y="10086"/>
                  </a:cubicBezTo>
                  <a:cubicBezTo>
                    <a:pt x="594" y="9926"/>
                    <a:pt x="480" y="9789"/>
                    <a:pt x="366" y="9629"/>
                  </a:cubicBezTo>
                  <a:lnTo>
                    <a:pt x="366" y="9629"/>
                  </a:lnTo>
                  <a:cubicBezTo>
                    <a:pt x="503" y="9652"/>
                    <a:pt x="640" y="9652"/>
                    <a:pt x="777" y="9652"/>
                  </a:cubicBezTo>
                  <a:cubicBezTo>
                    <a:pt x="1347" y="6571"/>
                    <a:pt x="2032" y="3489"/>
                    <a:pt x="2740" y="431"/>
                  </a:cubicBezTo>
                  <a:cubicBezTo>
                    <a:pt x="2808" y="170"/>
                    <a:pt x="2588" y="0"/>
                    <a:pt x="238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487;p24">
              <a:extLst>
                <a:ext uri="{FF2B5EF4-FFF2-40B4-BE49-F238E27FC236}">
                  <a16:creationId xmlns:a16="http://schemas.microsoft.com/office/drawing/2014/main" xmlns="" id="{F8A8DA05-C4CE-2280-1E67-91442D7B87FE}"/>
                </a:ext>
              </a:extLst>
            </p:cNvPr>
            <p:cNvSpPr/>
            <p:nvPr/>
          </p:nvSpPr>
          <p:spPr>
            <a:xfrm>
              <a:off x="211471" y="2829612"/>
              <a:ext cx="14139" cy="15683"/>
            </a:xfrm>
            <a:custGeom>
              <a:avLst/>
              <a:gdLst/>
              <a:ahLst/>
              <a:cxnLst/>
              <a:rect l="l" t="t" r="r" b="b"/>
              <a:pathLst>
                <a:path w="412" h="457" extrusionOk="0">
                  <a:moveTo>
                    <a:pt x="1" y="0"/>
                  </a:moveTo>
                  <a:cubicBezTo>
                    <a:pt x="115" y="160"/>
                    <a:pt x="229" y="297"/>
                    <a:pt x="343" y="457"/>
                  </a:cubicBezTo>
                  <a:cubicBezTo>
                    <a:pt x="366" y="297"/>
                    <a:pt x="389" y="160"/>
                    <a:pt x="412" y="23"/>
                  </a:cubicBezTo>
                  <a:cubicBezTo>
                    <a:pt x="275" y="23"/>
                    <a:pt x="138" y="23"/>
                    <a:pt x="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488;p24">
              <a:extLst>
                <a:ext uri="{FF2B5EF4-FFF2-40B4-BE49-F238E27FC236}">
                  <a16:creationId xmlns:a16="http://schemas.microsoft.com/office/drawing/2014/main" xmlns="" id="{34F59B92-A2EC-5906-D73B-B68DBB6D4D08}"/>
                </a:ext>
              </a:extLst>
            </p:cNvPr>
            <p:cNvSpPr/>
            <p:nvPr/>
          </p:nvSpPr>
          <p:spPr>
            <a:xfrm>
              <a:off x="2" y="1703287"/>
              <a:ext cx="1665325" cy="1843536"/>
            </a:xfrm>
            <a:custGeom>
              <a:avLst/>
              <a:gdLst/>
              <a:ahLst/>
              <a:cxnLst/>
              <a:rect l="l" t="t" r="r" b="b"/>
              <a:pathLst>
                <a:path w="48527" h="53720" extrusionOk="0">
                  <a:moveTo>
                    <a:pt x="25863" y="1"/>
                  </a:moveTo>
                  <a:cubicBezTo>
                    <a:pt x="20047" y="1"/>
                    <a:pt x="14276" y="3555"/>
                    <a:pt x="12919" y="9493"/>
                  </a:cubicBezTo>
                  <a:cubicBezTo>
                    <a:pt x="9833" y="7156"/>
                    <a:pt x="6192" y="5344"/>
                    <a:pt x="2639" y="5344"/>
                  </a:cubicBezTo>
                  <a:cubicBezTo>
                    <a:pt x="1750" y="5344"/>
                    <a:pt x="867" y="5457"/>
                    <a:pt x="0" y="5704"/>
                  </a:cubicBezTo>
                  <a:lnTo>
                    <a:pt x="0" y="25197"/>
                  </a:lnTo>
                  <a:cubicBezTo>
                    <a:pt x="205" y="25379"/>
                    <a:pt x="411" y="25585"/>
                    <a:pt x="593" y="25790"/>
                  </a:cubicBezTo>
                  <a:cubicBezTo>
                    <a:pt x="411" y="25859"/>
                    <a:pt x="205" y="25927"/>
                    <a:pt x="0" y="26018"/>
                  </a:cubicBezTo>
                  <a:lnTo>
                    <a:pt x="0" y="46127"/>
                  </a:lnTo>
                  <a:cubicBezTo>
                    <a:pt x="478" y="46174"/>
                    <a:pt x="959" y="46197"/>
                    <a:pt x="1442" y="46197"/>
                  </a:cubicBezTo>
                  <a:cubicBezTo>
                    <a:pt x="3999" y="46197"/>
                    <a:pt x="6576" y="45552"/>
                    <a:pt x="8765" y="44438"/>
                  </a:cubicBezTo>
                  <a:lnTo>
                    <a:pt x="9267" y="44918"/>
                  </a:lnTo>
                  <a:cubicBezTo>
                    <a:pt x="11535" y="49328"/>
                    <a:pt x="16571" y="53720"/>
                    <a:pt x="21990" y="53720"/>
                  </a:cubicBezTo>
                  <a:cubicBezTo>
                    <a:pt x="22517" y="53720"/>
                    <a:pt x="23047" y="53678"/>
                    <a:pt x="23579" y="53591"/>
                  </a:cubicBezTo>
                  <a:cubicBezTo>
                    <a:pt x="26569" y="53249"/>
                    <a:pt x="29901" y="51240"/>
                    <a:pt x="31385" y="48433"/>
                  </a:cubicBezTo>
                  <a:cubicBezTo>
                    <a:pt x="33051" y="45260"/>
                    <a:pt x="32229" y="42589"/>
                    <a:pt x="32047" y="38276"/>
                  </a:cubicBezTo>
                  <a:cubicBezTo>
                    <a:pt x="38871" y="38276"/>
                    <a:pt x="45696" y="36450"/>
                    <a:pt x="47203" y="28620"/>
                  </a:cubicBezTo>
                  <a:cubicBezTo>
                    <a:pt x="48527" y="20791"/>
                    <a:pt x="40880" y="18965"/>
                    <a:pt x="35060" y="18303"/>
                  </a:cubicBezTo>
                  <a:cubicBezTo>
                    <a:pt x="38552" y="12483"/>
                    <a:pt x="38712" y="4814"/>
                    <a:pt x="31727" y="1322"/>
                  </a:cubicBezTo>
                  <a:cubicBezTo>
                    <a:pt x="29887" y="425"/>
                    <a:pt x="27872" y="1"/>
                    <a:pt x="2586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489;p24">
              <a:extLst>
                <a:ext uri="{FF2B5EF4-FFF2-40B4-BE49-F238E27FC236}">
                  <a16:creationId xmlns:a16="http://schemas.microsoft.com/office/drawing/2014/main" xmlns="" id="{F1B15F55-8561-CBEC-7DDA-E459F70068D9}"/>
                </a:ext>
              </a:extLst>
            </p:cNvPr>
            <p:cNvSpPr/>
            <p:nvPr/>
          </p:nvSpPr>
          <p:spPr>
            <a:xfrm>
              <a:off x="2" y="2262229"/>
              <a:ext cx="1008900" cy="2878929"/>
            </a:xfrm>
            <a:custGeom>
              <a:avLst/>
              <a:gdLst/>
              <a:ahLst/>
              <a:cxnLst/>
              <a:rect l="l" t="t" r="r" b="b"/>
              <a:pathLst>
                <a:path w="29399" h="83891" extrusionOk="0">
                  <a:moveTo>
                    <a:pt x="15689" y="0"/>
                  </a:moveTo>
                  <a:cubicBezTo>
                    <a:pt x="14399" y="0"/>
                    <a:pt x="13558" y="9917"/>
                    <a:pt x="12075" y="14502"/>
                  </a:cubicBezTo>
                  <a:cubicBezTo>
                    <a:pt x="11253" y="17583"/>
                    <a:pt x="5227" y="28745"/>
                    <a:pt x="0" y="45909"/>
                  </a:cubicBezTo>
                  <a:lnTo>
                    <a:pt x="0" y="83891"/>
                  </a:lnTo>
                  <a:lnTo>
                    <a:pt x="2693" y="83891"/>
                  </a:lnTo>
                  <a:lnTo>
                    <a:pt x="4451" y="83868"/>
                  </a:lnTo>
                  <a:cubicBezTo>
                    <a:pt x="2442" y="76883"/>
                    <a:pt x="3538" y="60654"/>
                    <a:pt x="5432" y="50611"/>
                  </a:cubicBezTo>
                  <a:cubicBezTo>
                    <a:pt x="7099" y="41778"/>
                    <a:pt x="9587" y="26143"/>
                    <a:pt x="16252" y="19980"/>
                  </a:cubicBezTo>
                  <a:cubicBezTo>
                    <a:pt x="21228" y="14502"/>
                    <a:pt x="29399" y="11169"/>
                    <a:pt x="29399" y="9846"/>
                  </a:cubicBezTo>
                  <a:cubicBezTo>
                    <a:pt x="29260" y="9610"/>
                    <a:pt x="28911" y="9476"/>
                    <a:pt x="28373" y="9476"/>
                  </a:cubicBezTo>
                  <a:cubicBezTo>
                    <a:pt x="26250" y="9476"/>
                    <a:pt x="21180" y="11553"/>
                    <a:pt x="14426" y="17652"/>
                  </a:cubicBezTo>
                  <a:cubicBezTo>
                    <a:pt x="16252" y="11512"/>
                    <a:pt x="17575" y="1012"/>
                    <a:pt x="15749" y="8"/>
                  </a:cubicBezTo>
                  <a:cubicBezTo>
                    <a:pt x="15729" y="3"/>
                    <a:pt x="15709" y="0"/>
                    <a:pt x="15689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490;p24">
              <a:extLst>
                <a:ext uri="{FF2B5EF4-FFF2-40B4-BE49-F238E27FC236}">
                  <a16:creationId xmlns:a16="http://schemas.microsoft.com/office/drawing/2014/main" xmlns="" id="{F864D91B-51E4-0479-2960-5104621293CD}"/>
                </a:ext>
              </a:extLst>
            </p:cNvPr>
            <p:cNvSpPr/>
            <p:nvPr/>
          </p:nvSpPr>
          <p:spPr>
            <a:xfrm>
              <a:off x="251246" y="2913486"/>
              <a:ext cx="201684" cy="376840"/>
            </a:xfrm>
            <a:custGeom>
              <a:avLst/>
              <a:gdLst/>
              <a:ahLst/>
              <a:cxnLst/>
              <a:rect l="l" t="t" r="r" b="b"/>
              <a:pathLst>
                <a:path w="5877" h="10981" extrusionOk="0">
                  <a:moveTo>
                    <a:pt x="5411" y="0"/>
                  </a:moveTo>
                  <a:cubicBezTo>
                    <a:pt x="5308" y="0"/>
                    <a:pt x="5206" y="53"/>
                    <a:pt x="5142" y="181"/>
                  </a:cubicBezTo>
                  <a:cubicBezTo>
                    <a:pt x="3270" y="3559"/>
                    <a:pt x="1490" y="6960"/>
                    <a:pt x="97" y="10567"/>
                  </a:cubicBezTo>
                  <a:cubicBezTo>
                    <a:pt x="0" y="10816"/>
                    <a:pt x="214" y="10981"/>
                    <a:pt x="433" y="10981"/>
                  </a:cubicBezTo>
                  <a:cubicBezTo>
                    <a:pt x="575" y="10981"/>
                    <a:pt x="719" y="10911"/>
                    <a:pt x="782" y="10749"/>
                  </a:cubicBezTo>
                  <a:cubicBezTo>
                    <a:pt x="2152" y="7211"/>
                    <a:pt x="3909" y="3856"/>
                    <a:pt x="5735" y="524"/>
                  </a:cubicBezTo>
                  <a:cubicBezTo>
                    <a:pt x="5876" y="257"/>
                    <a:pt x="5640" y="0"/>
                    <a:pt x="541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491;p24">
              <a:extLst>
                <a:ext uri="{FF2B5EF4-FFF2-40B4-BE49-F238E27FC236}">
                  <a16:creationId xmlns:a16="http://schemas.microsoft.com/office/drawing/2014/main" xmlns="" id="{D4634CE8-0DBE-F1D2-6283-E88B02BE1694}"/>
                </a:ext>
              </a:extLst>
            </p:cNvPr>
            <p:cNvSpPr/>
            <p:nvPr/>
          </p:nvSpPr>
          <p:spPr>
            <a:xfrm>
              <a:off x="223963" y="3376474"/>
              <a:ext cx="50207" cy="97462"/>
            </a:xfrm>
            <a:custGeom>
              <a:avLst/>
              <a:gdLst/>
              <a:ahLst/>
              <a:cxnLst/>
              <a:rect l="l" t="t" r="r" b="b"/>
              <a:pathLst>
                <a:path w="1463" h="2840" extrusionOk="0">
                  <a:moveTo>
                    <a:pt x="1047" y="0"/>
                  </a:moveTo>
                  <a:cubicBezTo>
                    <a:pt x="911" y="0"/>
                    <a:pt x="778" y="75"/>
                    <a:pt x="732" y="248"/>
                  </a:cubicBezTo>
                  <a:cubicBezTo>
                    <a:pt x="550" y="979"/>
                    <a:pt x="253" y="1664"/>
                    <a:pt x="71" y="2394"/>
                  </a:cubicBezTo>
                  <a:cubicBezTo>
                    <a:pt x="1" y="2660"/>
                    <a:pt x="222" y="2840"/>
                    <a:pt x="430" y="2840"/>
                  </a:cubicBezTo>
                  <a:cubicBezTo>
                    <a:pt x="562" y="2840"/>
                    <a:pt x="688" y="2767"/>
                    <a:pt x="732" y="2599"/>
                  </a:cubicBezTo>
                  <a:cubicBezTo>
                    <a:pt x="938" y="1869"/>
                    <a:pt x="1212" y="1161"/>
                    <a:pt x="1394" y="431"/>
                  </a:cubicBezTo>
                  <a:cubicBezTo>
                    <a:pt x="1463" y="170"/>
                    <a:pt x="1251" y="0"/>
                    <a:pt x="1047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492;p24">
              <a:extLst>
                <a:ext uri="{FF2B5EF4-FFF2-40B4-BE49-F238E27FC236}">
                  <a16:creationId xmlns:a16="http://schemas.microsoft.com/office/drawing/2014/main" xmlns="" id="{DD701104-1344-0A04-E03C-7B207352215B}"/>
                </a:ext>
              </a:extLst>
            </p:cNvPr>
            <p:cNvSpPr/>
            <p:nvPr/>
          </p:nvSpPr>
          <p:spPr>
            <a:xfrm>
              <a:off x="131887" y="3353755"/>
              <a:ext cx="91388" cy="228555"/>
            </a:xfrm>
            <a:custGeom>
              <a:avLst/>
              <a:gdLst/>
              <a:ahLst/>
              <a:cxnLst/>
              <a:rect l="l" t="t" r="r" b="b"/>
              <a:pathLst>
                <a:path w="2663" h="6660" extrusionOk="0">
                  <a:moveTo>
                    <a:pt x="2241" y="0"/>
                  </a:moveTo>
                  <a:cubicBezTo>
                    <a:pt x="2102" y="0"/>
                    <a:pt x="1964" y="75"/>
                    <a:pt x="1909" y="248"/>
                  </a:cubicBezTo>
                  <a:cubicBezTo>
                    <a:pt x="1316" y="2234"/>
                    <a:pt x="768" y="4243"/>
                    <a:pt x="83" y="6229"/>
                  </a:cubicBezTo>
                  <a:cubicBezTo>
                    <a:pt x="1" y="6489"/>
                    <a:pt x="207" y="6659"/>
                    <a:pt x="419" y="6659"/>
                  </a:cubicBezTo>
                  <a:cubicBezTo>
                    <a:pt x="560" y="6659"/>
                    <a:pt x="704" y="6584"/>
                    <a:pt x="768" y="6411"/>
                  </a:cubicBezTo>
                  <a:cubicBezTo>
                    <a:pt x="1430" y="4425"/>
                    <a:pt x="2000" y="2417"/>
                    <a:pt x="2594" y="431"/>
                  </a:cubicBezTo>
                  <a:cubicBezTo>
                    <a:pt x="2662" y="170"/>
                    <a:pt x="2451" y="0"/>
                    <a:pt x="224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493;p24">
              <a:extLst>
                <a:ext uri="{FF2B5EF4-FFF2-40B4-BE49-F238E27FC236}">
                  <a16:creationId xmlns:a16="http://schemas.microsoft.com/office/drawing/2014/main" xmlns="" id="{18631D59-0D37-7D06-69D6-F8D6C80AA055}"/>
                </a:ext>
              </a:extLst>
            </p:cNvPr>
            <p:cNvSpPr/>
            <p:nvPr/>
          </p:nvSpPr>
          <p:spPr>
            <a:xfrm>
              <a:off x="132848" y="3527646"/>
              <a:ext cx="109988" cy="374232"/>
            </a:xfrm>
            <a:custGeom>
              <a:avLst/>
              <a:gdLst/>
              <a:ahLst/>
              <a:cxnLst/>
              <a:rect l="l" t="t" r="r" b="b"/>
              <a:pathLst>
                <a:path w="3205" h="10905" extrusionOk="0">
                  <a:moveTo>
                    <a:pt x="2789" y="1"/>
                  </a:moveTo>
                  <a:cubicBezTo>
                    <a:pt x="2653" y="1"/>
                    <a:pt x="2520" y="76"/>
                    <a:pt x="2474" y="249"/>
                  </a:cubicBezTo>
                  <a:cubicBezTo>
                    <a:pt x="1584" y="3627"/>
                    <a:pt x="808" y="7051"/>
                    <a:pt x="55" y="10474"/>
                  </a:cubicBezTo>
                  <a:cubicBezTo>
                    <a:pt x="0" y="10735"/>
                    <a:pt x="217" y="10905"/>
                    <a:pt x="424" y="10905"/>
                  </a:cubicBezTo>
                  <a:cubicBezTo>
                    <a:pt x="561" y="10905"/>
                    <a:pt x="694" y="10830"/>
                    <a:pt x="740" y="10657"/>
                  </a:cubicBezTo>
                  <a:cubicBezTo>
                    <a:pt x="1493" y="7233"/>
                    <a:pt x="2246" y="3832"/>
                    <a:pt x="3136" y="431"/>
                  </a:cubicBezTo>
                  <a:cubicBezTo>
                    <a:pt x="3205" y="171"/>
                    <a:pt x="2993" y="1"/>
                    <a:pt x="2789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494;p24">
              <a:extLst>
                <a:ext uri="{FF2B5EF4-FFF2-40B4-BE49-F238E27FC236}">
                  <a16:creationId xmlns:a16="http://schemas.microsoft.com/office/drawing/2014/main" xmlns="" id="{BF16CCB3-5E5B-8B57-3293-F366AEB582D7}"/>
                </a:ext>
              </a:extLst>
            </p:cNvPr>
            <p:cNvSpPr/>
            <p:nvPr/>
          </p:nvSpPr>
          <p:spPr>
            <a:xfrm>
              <a:off x="24711" y="3638871"/>
              <a:ext cx="95162" cy="271966"/>
            </a:xfrm>
            <a:custGeom>
              <a:avLst/>
              <a:gdLst/>
              <a:ahLst/>
              <a:cxnLst/>
              <a:rect l="l" t="t" r="r" b="b"/>
              <a:pathLst>
                <a:path w="2773" h="7925" extrusionOk="0">
                  <a:moveTo>
                    <a:pt x="2356" y="1"/>
                  </a:moveTo>
                  <a:cubicBezTo>
                    <a:pt x="2220" y="1"/>
                    <a:pt x="2087" y="76"/>
                    <a:pt x="2042" y="249"/>
                  </a:cubicBezTo>
                  <a:cubicBezTo>
                    <a:pt x="1426" y="2668"/>
                    <a:pt x="535" y="5042"/>
                    <a:pt x="56" y="7484"/>
                  </a:cubicBezTo>
                  <a:cubicBezTo>
                    <a:pt x="1" y="7746"/>
                    <a:pt x="220" y="7925"/>
                    <a:pt x="423" y="7925"/>
                  </a:cubicBezTo>
                  <a:cubicBezTo>
                    <a:pt x="556" y="7925"/>
                    <a:pt x="682" y="7848"/>
                    <a:pt x="718" y="7667"/>
                  </a:cubicBezTo>
                  <a:cubicBezTo>
                    <a:pt x="1197" y="5225"/>
                    <a:pt x="2088" y="2851"/>
                    <a:pt x="2704" y="431"/>
                  </a:cubicBezTo>
                  <a:cubicBezTo>
                    <a:pt x="2772" y="171"/>
                    <a:pt x="2561" y="1"/>
                    <a:pt x="2356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495;p24">
              <a:extLst>
                <a:ext uri="{FF2B5EF4-FFF2-40B4-BE49-F238E27FC236}">
                  <a16:creationId xmlns:a16="http://schemas.microsoft.com/office/drawing/2014/main" xmlns="" id="{2D2BF76A-B0B1-2781-F840-E6EE7F49800D}"/>
                </a:ext>
              </a:extLst>
            </p:cNvPr>
            <p:cNvSpPr/>
            <p:nvPr/>
          </p:nvSpPr>
          <p:spPr>
            <a:xfrm>
              <a:off x="30202" y="3947187"/>
              <a:ext cx="61017" cy="195129"/>
            </a:xfrm>
            <a:custGeom>
              <a:avLst/>
              <a:gdLst/>
              <a:ahLst/>
              <a:cxnLst/>
              <a:rect l="l" t="t" r="r" b="b"/>
              <a:pathLst>
                <a:path w="1778" h="5686" extrusionOk="0">
                  <a:moveTo>
                    <a:pt x="1355" y="0"/>
                  </a:moveTo>
                  <a:cubicBezTo>
                    <a:pt x="1222" y="0"/>
                    <a:pt x="1096" y="77"/>
                    <a:pt x="1060" y="258"/>
                  </a:cubicBezTo>
                  <a:cubicBezTo>
                    <a:pt x="718" y="1924"/>
                    <a:pt x="398" y="3590"/>
                    <a:pt x="56" y="5234"/>
                  </a:cubicBezTo>
                  <a:cubicBezTo>
                    <a:pt x="1" y="5510"/>
                    <a:pt x="221" y="5686"/>
                    <a:pt x="424" y="5686"/>
                  </a:cubicBezTo>
                  <a:cubicBezTo>
                    <a:pt x="556" y="5686"/>
                    <a:pt x="682" y="5611"/>
                    <a:pt x="718" y="5439"/>
                  </a:cubicBezTo>
                  <a:cubicBezTo>
                    <a:pt x="1060" y="3773"/>
                    <a:pt x="1380" y="2107"/>
                    <a:pt x="1722" y="441"/>
                  </a:cubicBezTo>
                  <a:cubicBezTo>
                    <a:pt x="1777" y="179"/>
                    <a:pt x="1558" y="0"/>
                    <a:pt x="1355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496;p24">
              <a:extLst>
                <a:ext uri="{FF2B5EF4-FFF2-40B4-BE49-F238E27FC236}">
                  <a16:creationId xmlns:a16="http://schemas.microsoft.com/office/drawing/2014/main" xmlns="" id="{1F5AFB57-F826-9D94-9855-B3AACAC171EE}"/>
                </a:ext>
              </a:extLst>
            </p:cNvPr>
            <p:cNvSpPr/>
            <p:nvPr/>
          </p:nvSpPr>
          <p:spPr>
            <a:xfrm>
              <a:off x="16441" y="4198843"/>
              <a:ext cx="65821" cy="385420"/>
            </a:xfrm>
            <a:custGeom>
              <a:avLst/>
              <a:gdLst/>
              <a:ahLst/>
              <a:cxnLst/>
              <a:rect l="l" t="t" r="r" b="b"/>
              <a:pathLst>
                <a:path w="1918" h="11231" extrusionOk="0">
                  <a:moveTo>
                    <a:pt x="1584" y="1"/>
                  </a:moveTo>
                  <a:cubicBezTo>
                    <a:pt x="1410" y="1"/>
                    <a:pt x="1221" y="115"/>
                    <a:pt x="1187" y="343"/>
                  </a:cubicBezTo>
                  <a:cubicBezTo>
                    <a:pt x="754" y="3858"/>
                    <a:pt x="366" y="7373"/>
                    <a:pt x="23" y="10888"/>
                  </a:cubicBezTo>
                  <a:cubicBezTo>
                    <a:pt x="0" y="11117"/>
                    <a:pt x="166" y="11231"/>
                    <a:pt x="343" y="11231"/>
                  </a:cubicBezTo>
                  <a:cubicBezTo>
                    <a:pt x="520" y="11231"/>
                    <a:pt x="708" y="11117"/>
                    <a:pt x="731" y="10888"/>
                  </a:cubicBezTo>
                  <a:cubicBezTo>
                    <a:pt x="1073" y="7373"/>
                    <a:pt x="1438" y="3858"/>
                    <a:pt x="1895" y="343"/>
                  </a:cubicBezTo>
                  <a:cubicBezTo>
                    <a:pt x="1918" y="115"/>
                    <a:pt x="1758" y="1"/>
                    <a:pt x="158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497;p24">
              <a:extLst>
                <a:ext uri="{FF2B5EF4-FFF2-40B4-BE49-F238E27FC236}">
                  <a16:creationId xmlns:a16="http://schemas.microsoft.com/office/drawing/2014/main" xmlns="" id="{AABE9340-7DC4-3FA5-8A32-ABECF17048F5}"/>
                </a:ext>
              </a:extLst>
            </p:cNvPr>
            <p:cNvSpPr/>
            <p:nvPr/>
          </p:nvSpPr>
          <p:spPr>
            <a:xfrm>
              <a:off x="469648" y="2525004"/>
              <a:ext cx="61463" cy="183907"/>
            </a:xfrm>
            <a:custGeom>
              <a:avLst/>
              <a:gdLst/>
              <a:ahLst/>
              <a:cxnLst/>
              <a:rect l="l" t="t" r="r" b="b"/>
              <a:pathLst>
                <a:path w="1791" h="5359" extrusionOk="0">
                  <a:moveTo>
                    <a:pt x="1364" y="0"/>
                  </a:moveTo>
                  <a:cubicBezTo>
                    <a:pt x="1228" y="0"/>
                    <a:pt x="1097" y="75"/>
                    <a:pt x="1060" y="248"/>
                  </a:cubicBezTo>
                  <a:cubicBezTo>
                    <a:pt x="718" y="1800"/>
                    <a:pt x="398" y="3375"/>
                    <a:pt x="56" y="4928"/>
                  </a:cubicBezTo>
                  <a:cubicBezTo>
                    <a:pt x="1" y="5188"/>
                    <a:pt x="218" y="5358"/>
                    <a:pt x="425" y="5358"/>
                  </a:cubicBezTo>
                  <a:cubicBezTo>
                    <a:pt x="562" y="5358"/>
                    <a:pt x="695" y="5283"/>
                    <a:pt x="741" y="5110"/>
                  </a:cubicBezTo>
                  <a:cubicBezTo>
                    <a:pt x="1083" y="3558"/>
                    <a:pt x="1380" y="1983"/>
                    <a:pt x="1722" y="431"/>
                  </a:cubicBezTo>
                  <a:cubicBezTo>
                    <a:pt x="1791" y="170"/>
                    <a:pt x="1571" y="0"/>
                    <a:pt x="1364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498;p24">
              <a:extLst>
                <a:ext uri="{FF2B5EF4-FFF2-40B4-BE49-F238E27FC236}">
                  <a16:creationId xmlns:a16="http://schemas.microsoft.com/office/drawing/2014/main" xmlns="" id="{52DA102E-176C-E7A8-1057-A588D22ED77D}"/>
                </a:ext>
              </a:extLst>
            </p:cNvPr>
            <p:cNvSpPr/>
            <p:nvPr/>
          </p:nvSpPr>
          <p:spPr>
            <a:xfrm>
              <a:off x="568072" y="2758951"/>
              <a:ext cx="138059" cy="103570"/>
            </a:xfrm>
            <a:custGeom>
              <a:avLst/>
              <a:gdLst/>
              <a:ahLst/>
              <a:cxnLst/>
              <a:rect l="l" t="t" r="r" b="b"/>
              <a:pathLst>
                <a:path w="4023" h="3018" extrusionOk="0">
                  <a:moveTo>
                    <a:pt x="3522" y="1"/>
                  </a:moveTo>
                  <a:cubicBezTo>
                    <a:pt x="3468" y="1"/>
                    <a:pt x="3410" y="16"/>
                    <a:pt x="3351" y="51"/>
                  </a:cubicBezTo>
                  <a:cubicBezTo>
                    <a:pt x="2209" y="713"/>
                    <a:pt x="1274" y="1603"/>
                    <a:pt x="269" y="2447"/>
                  </a:cubicBezTo>
                  <a:cubicBezTo>
                    <a:pt x="1" y="2662"/>
                    <a:pt x="252" y="3017"/>
                    <a:pt x="538" y="3017"/>
                  </a:cubicBezTo>
                  <a:cubicBezTo>
                    <a:pt x="616" y="3017"/>
                    <a:pt x="698" y="2991"/>
                    <a:pt x="771" y="2927"/>
                  </a:cubicBezTo>
                  <a:cubicBezTo>
                    <a:pt x="1730" y="2128"/>
                    <a:pt x="2620" y="1283"/>
                    <a:pt x="3693" y="667"/>
                  </a:cubicBezTo>
                  <a:cubicBezTo>
                    <a:pt x="4022" y="473"/>
                    <a:pt x="3826" y="1"/>
                    <a:pt x="352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499;p24">
              <a:extLst>
                <a:ext uri="{FF2B5EF4-FFF2-40B4-BE49-F238E27FC236}">
                  <a16:creationId xmlns:a16="http://schemas.microsoft.com/office/drawing/2014/main" xmlns="" id="{5BD8BFDB-8C2B-7595-5513-2C4904FC8CB2}"/>
                </a:ext>
              </a:extLst>
            </p:cNvPr>
            <p:cNvSpPr/>
            <p:nvPr/>
          </p:nvSpPr>
          <p:spPr>
            <a:xfrm>
              <a:off x="885139" y="2990977"/>
              <a:ext cx="21174" cy="17262"/>
            </a:xfrm>
            <a:custGeom>
              <a:avLst/>
              <a:gdLst/>
              <a:ahLst/>
              <a:cxnLst/>
              <a:rect l="l" t="t" r="r" b="b"/>
              <a:pathLst>
                <a:path w="617" h="503" extrusionOk="0">
                  <a:moveTo>
                    <a:pt x="434" y="0"/>
                  </a:moveTo>
                  <a:cubicBezTo>
                    <a:pt x="297" y="137"/>
                    <a:pt x="160" y="274"/>
                    <a:pt x="1" y="411"/>
                  </a:cubicBezTo>
                  <a:cubicBezTo>
                    <a:pt x="206" y="457"/>
                    <a:pt x="411" y="502"/>
                    <a:pt x="617" y="502"/>
                  </a:cubicBezTo>
                  <a:cubicBezTo>
                    <a:pt x="571" y="343"/>
                    <a:pt x="503" y="160"/>
                    <a:pt x="43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500;p24">
              <a:extLst>
                <a:ext uri="{FF2B5EF4-FFF2-40B4-BE49-F238E27FC236}">
                  <a16:creationId xmlns:a16="http://schemas.microsoft.com/office/drawing/2014/main" xmlns="" id="{C55091FE-01E2-5E9D-3FBD-8949E7022FCA}"/>
                </a:ext>
              </a:extLst>
            </p:cNvPr>
            <p:cNvSpPr/>
            <p:nvPr/>
          </p:nvSpPr>
          <p:spPr>
            <a:xfrm>
              <a:off x="536568" y="2741861"/>
              <a:ext cx="627461" cy="633741"/>
            </a:xfrm>
            <a:custGeom>
              <a:avLst/>
              <a:gdLst/>
              <a:ahLst/>
              <a:cxnLst/>
              <a:rect l="l" t="t" r="r" b="b"/>
              <a:pathLst>
                <a:path w="18284" h="18467" extrusionOk="0">
                  <a:moveTo>
                    <a:pt x="10591" y="7259"/>
                  </a:moveTo>
                  <a:cubicBezTo>
                    <a:pt x="10660" y="7419"/>
                    <a:pt x="10728" y="7602"/>
                    <a:pt x="10774" y="7761"/>
                  </a:cubicBezTo>
                  <a:cubicBezTo>
                    <a:pt x="10568" y="7761"/>
                    <a:pt x="10363" y="7716"/>
                    <a:pt x="10158" y="7670"/>
                  </a:cubicBezTo>
                  <a:cubicBezTo>
                    <a:pt x="10317" y="7533"/>
                    <a:pt x="10454" y="7396"/>
                    <a:pt x="10591" y="7259"/>
                  </a:cubicBezTo>
                  <a:close/>
                  <a:moveTo>
                    <a:pt x="14928" y="1"/>
                  </a:moveTo>
                  <a:cubicBezTo>
                    <a:pt x="14677" y="1"/>
                    <a:pt x="14426" y="343"/>
                    <a:pt x="14677" y="594"/>
                  </a:cubicBezTo>
                  <a:cubicBezTo>
                    <a:pt x="17348" y="3356"/>
                    <a:pt x="14472" y="7100"/>
                    <a:pt x="11230" y="7100"/>
                  </a:cubicBezTo>
                  <a:cubicBezTo>
                    <a:pt x="10934" y="7100"/>
                    <a:pt x="10637" y="7077"/>
                    <a:pt x="10363" y="7008"/>
                  </a:cubicBezTo>
                  <a:lnTo>
                    <a:pt x="10272" y="7008"/>
                  </a:lnTo>
                  <a:cubicBezTo>
                    <a:pt x="10066" y="7008"/>
                    <a:pt x="9838" y="7191"/>
                    <a:pt x="9929" y="7442"/>
                  </a:cubicBezTo>
                  <a:cubicBezTo>
                    <a:pt x="10888" y="10021"/>
                    <a:pt x="11322" y="13240"/>
                    <a:pt x="9884" y="15727"/>
                  </a:cubicBezTo>
                  <a:cubicBezTo>
                    <a:pt x="9039" y="17211"/>
                    <a:pt x="7761" y="17805"/>
                    <a:pt x="6414" y="17805"/>
                  </a:cubicBezTo>
                  <a:cubicBezTo>
                    <a:pt x="4291" y="17805"/>
                    <a:pt x="1963" y="16389"/>
                    <a:pt x="685" y="14746"/>
                  </a:cubicBezTo>
                  <a:cubicBezTo>
                    <a:pt x="617" y="14677"/>
                    <a:pt x="548" y="14632"/>
                    <a:pt x="457" y="14632"/>
                  </a:cubicBezTo>
                  <a:cubicBezTo>
                    <a:pt x="229" y="14632"/>
                    <a:pt x="0" y="14974"/>
                    <a:pt x="206" y="15248"/>
                  </a:cubicBezTo>
                  <a:cubicBezTo>
                    <a:pt x="1644" y="17097"/>
                    <a:pt x="3949" y="18466"/>
                    <a:pt x="6186" y="18466"/>
                  </a:cubicBezTo>
                  <a:cubicBezTo>
                    <a:pt x="7487" y="18466"/>
                    <a:pt x="8765" y="18010"/>
                    <a:pt x="9861" y="16914"/>
                  </a:cubicBezTo>
                  <a:cubicBezTo>
                    <a:pt x="12121" y="14632"/>
                    <a:pt x="11733" y="10615"/>
                    <a:pt x="10774" y="7761"/>
                  </a:cubicBezTo>
                  <a:lnTo>
                    <a:pt x="10774" y="7761"/>
                  </a:lnTo>
                  <a:cubicBezTo>
                    <a:pt x="10911" y="7784"/>
                    <a:pt x="11071" y="7784"/>
                    <a:pt x="11208" y="7784"/>
                  </a:cubicBezTo>
                  <a:cubicBezTo>
                    <a:pt x="15042" y="7784"/>
                    <a:pt x="18283" y="3333"/>
                    <a:pt x="15156" y="115"/>
                  </a:cubicBezTo>
                  <a:cubicBezTo>
                    <a:pt x="15088" y="47"/>
                    <a:pt x="15019" y="1"/>
                    <a:pt x="14928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501;p24">
              <a:extLst>
                <a:ext uri="{FF2B5EF4-FFF2-40B4-BE49-F238E27FC236}">
                  <a16:creationId xmlns:a16="http://schemas.microsoft.com/office/drawing/2014/main" xmlns="" id="{C1120BCF-8315-EDEC-BC9F-CB72E8A70BED}"/>
                </a:ext>
              </a:extLst>
            </p:cNvPr>
            <p:cNvSpPr/>
            <p:nvPr/>
          </p:nvSpPr>
          <p:spPr>
            <a:xfrm>
              <a:off x="579638" y="2976872"/>
              <a:ext cx="196639" cy="177044"/>
            </a:xfrm>
            <a:custGeom>
              <a:avLst/>
              <a:gdLst/>
              <a:ahLst/>
              <a:cxnLst/>
              <a:rect l="l" t="t" r="r" b="b"/>
              <a:pathLst>
                <a:path w="5730" h="5159" extrusionOk="0">
                  <a:moveTo>
                    <a:pt x="5045" y="0"/>
                  </a:moveTo>
                  <a:cubicBezTo>
                    <a:pt x="4840" y="0"/>
                    <a:pt x="4611" y="160"/>
                    <a:pt x="4680" y="434"/>
                  </a:cubicBezTo>
                  <a:cubicBezTo>
                    <a:pt x="5136" y="2306"/>
                    <a:pt x="4064" y="4429"/>
                    <a:pt x="2420" y="4429"/>
                  </a:cubicBezTo>
                  <a:cubicBezTo>
                    <a:pt x="1918" y="4429"/>
                    <a:pt x="1347" y="4223"/>
                    <a:pt x="754" y="3744"/>
                  </a:cubicBezTo>
                  <a:cubicBezTo>
                    <a:pt x="685" y="3675"/>
                    <a:pt x="617" y="3652"/>
                    <a:pt x="526" y="3652"/>
                  </a:cubicBezTo>
                  <a:cubicBezTo>
                    <a:pt x="252" y="3652"/>
                    <a:pt x="1" y="4018"/>
                    <a:pt x="275" y="4246"/>
                  </a:cubicBezTo>
                  <a:cubicBezTo>
                    <a:pt x="937" y="4771"/>
                    <a:pt x="1758" y="5159"/>
                    <a:pt x="2557" y="5159"/>
                  </a:cubicBezTo>
                  <a:cubicBezTo>
                    <a:pt x="3105" y="5159"/>
                    <a:pt x="3653" y="4976"/>
                    <a:pt x="4155" y="4543"/>
                  </a:cubicBezTo>
                  <a:cubicBezTo>
                    <a:pt x="5410" y="3470"/>
                    <a:pt x="5730" y="1781"/>
                    <a:pt x="5342" y="229"/>
                  </a:cubicBezTo>
                  <a:cubicBezTo>
                    <a:pt x="5296" y="69"/>
                    <a:pt x="5182" y="0"/>
                    <a:pt x="504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502;p24">
              <a:extLst>
                <a:ext uri="{FF2B5EF4-FFF2-40B4-BE49-F238E27FC236}">
                  <a16:creationId xmlns:a16="http://schemas.microsoft.com/office/drawing/2014/main" xmlns="" id="{4CDE5C6A-0986-B52B-2149-DC6FE3D557A3}"/>
                </a:ext>
              </a:extLst>
            </p:cNvPr>
            <p:cNvSpPr/>
            <p:nvPr/>
          </p:nvSpPr>
          <p:spPr>
            <a:xfrm>
              <a:off x="1077047" y="2477095"/>
              <a:ext cx="17262" cy="16507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389" y="1"/>
                  </a:moveTo>
                  <a:cubicBezTo>
                    <a:pt x="252" y="92"/>
                    <a:pt x="115" y="184"/>
                    <a:pt x="1" y="275"/>
                  </a:cubicBezTo>
                  <a:cubicBezTo>
                    <a:pt x="161" y="343"/>
                    <a:pt x="343" y="412"/>
                    <a:pt x="503" y="480"/>
                  </a:cubicBezTo>
                  <a:cubicBezTo>
                    <a:pt x="480" y="321"/>
                    <a:pt x="434" y="161"/>
                    <a:pt x="389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503;p24">
              <a:extLst>
                <a:ext uri="{FF2B5EF4-FFF2-40B4-BE49-F238E27FC236}">
                  <a16:creationId xmlns:a16="http://schemas.microsoft.com/office/drawing/2014/main" xmlns="" id="{887CC6F2-F6E5-6470-4008-0E6E8528B95E}"/>
                </a:ext>
              </a:extLst>
            </p:cNvPr>
            <p:cNvSpPr/>
            <p:nvPr/>
          </p:nvSpPr>
          <p:spPr>
            <a:xfrm>
              <a:off x="749616" y="2346308"/>
              <a:ext cx="710510" cy="539711"/>
            </a:xfrm>
            <a:custGeom>
              <a:avLst/>
              <a:gdLst/>
              <a:ahLst/>
              <a:cxnLst/>
              <a:rect l="l" t="t" r="r" b="b"/>
              <a:pathLst>
                <a:path w="20704" h="15727" extrusionOk="0">
                  <a:moveTo>
                    <a:pt x="5045" y="0"/>
                  </a:moveTo>
                  <a:cubicBezTo>
                    <a:pt x="2489" y="0"/>
                    <a:pt x="503" y="2032"/>
                    <a:pt x="46" y="4474"/>
                  </a:cubicBezTo>
                  <a:cubicBezTo>
                    <a:pt x="1" y="4725"/>
                    <a:pt x="229" y="4908"/>
                    <a:pt x="434" y="4908"/>
                  </a:cubicBezTo>
                  <a:cubicBezTo>
                    <a:pt x="571" y="4908"/>
                    <a:pt x="686" y="4816"/>
                    <a:pt x="731" y="4656"/>
                  </a:cubicBezTo>
                  <a:cubicBezTo>
                    <a:pt x="1188" y="2123"/>
                    <a:pt x="3174" y="799"/>
                    <a:pt x="5137" y="799"/>
                  </a:cubicBezTo>
                  <a:cubicBezTo>
                    <a:pt x="7008" y="799"/>
                    <a:pt x="8880" y="2009"/>
                    <a:pt x="9382" y="4474"/>
                  </a:cubicBezTo>
                  <a:cubicBezTo>
                    <a:pt x="9405" y="4634"/>
                    <a:pt x="9565" y="4748"/>
                    <a:pt x="9724" y="4748"/>
                  </a:cubicBezTo>
                  <a:cubicBezTo>
                    <a:pt x="9793" y="4748"/>
                    <a:pt x="9839" y="4725"/>
                    <a:pt x="9884" y="4702"/>
                  </a:cubicBezTo>
                  <a:cubicBezTo>
                    <a:pt x="11140" y="3743"/>
                    <a:pt x="12555" y="3059"/>
                    <a:pt x="14061" y="3059"/>
                  </a:cubicBezTo>
                  <a:cubicBezTo>
                    <a:pt x="14541" y="3059"/>
                    <a:pt x="15020" y="3127"/>
                    <a:pt x="15522" y="3264"/>
                  </a:cubicBezTo>
                  <a:cubicBezTo>
                    <a:pt x="17257" y="3812"/>
                    <a:pt x="18535" y="5387"/>
                    <a:pt x="19197" y="7007"/>
                  </a:cubicBezTo>
                  <a:cubicBezTo>
                    <a:pt x="19859" y="8628"/>
                    <a:pt x="19973" y="10523"/>
                    <a:pt x="19265" y="12143"/>
                  </a:cubicBezTo>
                  <a:cubicBezTo>
                    <a:pt x="18352" y="14129"/>
                    <a:pt x="16252" y="14905"/>
                    <a:pt x="14198" y="15019"/>
                  </a:cubicBezTo>
                  <a:cubicBezTo>
                    <a:pt x="13764" y="15065"/>
                    <a:pt x="13764" y="15727"/>
                    <a:pt x="14175" y="15727"/>
                  </a:cubicBezTo>
                  <a:lnTo>
                    <a:pt x="14198" y="15727"/>
                  </a:lnTo>
                  <a:cubicBezTo>
                    <a:pt x="16412" y="15590"/>
                    <a:pt x="18512" y="14814"/>
                    <a:pt x="19676" y="12828"/>
                  </a:cubicBezTo>
                  <a:cubicBezTo>
                    <a:pt x="20703" y="11093"/>
                    <a:pt x="20589" y="8856"/>
                    <a:pt x="19950" y="7007"/>
                  </a:cubicBezTo>
                  <a:cubicBezTo>
                    <a:pt x="19288" y="5181"/>
                    <a:pt x="17919" y="3470"/>
                    <a:pt x="16070" y="2739"/>
                  </a:cubicBezTo>
                  <a:cubicBezTo>
                    <a:pt x="15408" y="2465"/>
                    <a:pt x="14723" y="2351"/>
                    <a:pt x="14084" y="2351"/>
                  </a:cubicBezTo>
                  <a:cubicBezTo>
                    <a:pt x="12600" y="2351"/>
                    <a:pt x="11185" y="2945"/>
                    <a:pt x="9930" y="3812"/>
                  </a:cubicBezTo>
                  <a:cubicBezTo>
                    <a:pt x="9975" y="3972"/>
                    <a:pt x="10021" y="4132"/>
                    <a:pt x="10044" y="4291"/>
                  </a:cubicBezTo>
                  <a:cubicBezTo>
                    <a:pt x="9884" y="4223"/>
                    <a:pt x="9702" y="4154"/>
                    <a:pt x="9542" y="4086"/>
                  </a:cubicBezTo>
                  <a:cubicBezTo>
                    <a:pt x="9656" y="3995"/>
                    <a:pt x="9793" y="3903"/>
                    <a:pt x="9930" y="3812"/>
                  </a:cubicBezTo>
                  <a:cubicBezTo>
                    <a:pt x="9291" y="1575"/>
                    <a:pt x="7533" y="23"/>
                    <a:pt x="511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504;p24">
              <a:extLst>
                <a:ext uri="{FF2B5EF4-FFF2-40B4-BE49-F238E27FC236}">
                  <a16:creationId xmlns:a16="http://schemas.microsoft.com/office/drawing/2014/main" xmlns="" id="{957F949F-A597-8236-73F1-4B8683A6485C}"/>
                </a:ext>
              </a:extLst>
            </p:cNvPr>
            <p:cNvSpPr/>
            <p:nvPr/>
          </p:nvSpPr>
          <p:spPr>
            <a:xfrm>
              <a:off x="1192219" y="2570338"/>
              <a:ext cx="98731" cy="150414"/>
            </a:xfrm>
            <a:custGeom>
              <a:avLst/>
              <a:gdLst/>
              <a:ahLst/>
              <a:cxnLst/>
              <a:rect l="l" t="t" r="r" b="b"/>
              <a:pathLst>
                <a:path w="2877" h="4383" extrusionOk="0">
                  <a:moveTo>
                    <a:pt x="479" y="0"/>
                  </a:moveTo>
                  <a:cubicBezTo>
                    <a:pt x="183" y="0"/>
                    <a:pt x="0" y="457"/>
                    <a:pt x="297" y="662"/>
                  </a:cubicBezTo>
                  <a:cubicBezTo>
                    <a:pt x="1301" y="1324"/>
                    <a:pt x="2100" y="2671"/>
                    <a:pt x="1233" y="3766"/>
                  </a:cubicBezTo>
                  <a:cubicBezTo>
                    <a:pt x="1027" y="4040"/>
                    <a:pt x="1256" y="4383"/>
                    <a:pt x="1484" y="4383"/>
                  </a:cubicBezTo>
                  <a:cubicBezTo>
                    <a:pt x="1575" y="4383"/>
                    <a:pt x="1644" y="4360"/>
                    <a:pt x="1712" y="4268"/>
                  </a:cubicBezTo>
                  <a:cubicBezTo>
                    <a:pt x="2876" y="2785"/>
                    <a:pt x="2077" y="1004"/>
                    <a:pt x="639" y="69"/>
                  </a:cubicBezTo>
                  <a:cubicBezTo>
                    <a:pt x="594" y="23"/>
                    <a:pt x="525" y="0"/>
                    <a:pt x="479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505;p24">
              <a:extLst>
                <a:ext uri="{FF2B5EF4-FFF2-40B4-BE49-F238E27FC236}">
                  <a16:creationId xmlns:a16="http://schemas.microsoft.com/office/drawing/2014/main" xmlns="" id="{C98A9330-E2F3-B94D-0B2D-99FE9D779AF8}"/>
                </a:ext>
              </a:extLst>
            </p:cNvPr>
            <p:cNvSpPr/>
            <p:nvPr/>
          </p:nvSpPr>
          <p:spPr>
            <a:xfrm>
              <a:off x="895331" y="2163015"/>
              <a:ext cx="21174" cy="14104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343" y="0"/>
                  </a:moveTo>
                  <a:cubicBezTo>
                    <a:pt x="229" y="137"/>
                    <a:pt x="114" y="274"/>
                    <a:pt x="0" y="411"/>
                  </a:cubicBezTo>
                  <a:lnTo>
                    <a:pt x="617" y="411"/>
                  </a:lnTo>
                  <a:cubicBezTo>
                    <a:pt x="525" y="274"/>
                    <a:pt x="434" y="137"/>
                    <a:pt x="343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506;p24">
              <a:extLst>
                <a:ext uri="{FF2B5EF4-FFF2-40B4-BE49-F238E27FC236}">
                  <a16:creationId xmlns:a16="http://schemas.microsoft.com/office/drawing/2014/main" xmlns="" id="{731E8289-8B1B-9E8F-CDD6-49490A53ECE0}"/>
                </a:ext>
              </a:extLst>
            </p:cNvPr>
            <p:cNvSpPr/>
            <p:nvPr/>
          </p:nvSpPr>
          <p:spPr>
            <a:xfrm>
              <a:off x="621952" y="2055667"/>
              <a:ext cx="513870" cy="150448"/>
            </a:xfrm>
            <a:custGeom>
              <a:avLst/>
              <a:gdLst/>
              <a:ahLst/>
              <a:cxnLst/>
              <a:rect l="l" t="t" r="r" b="b"/>
              <a:pathLst>
                <a:path w="14974" h="4384" extrusionOk="0">
                  <a:moveTo>
                    <a:pt x="3652" y="1"/>
                  </a:moveTo>
                  <a:cubicBezTo>
                    <a:pt x="2100" y="1"/>
                    <a:pt x="913" y="1256"/>
                    <a:pt x="160" y="2535"/>
                  </a:cubicBezTo>
                  <a:cubicBezTo>
                    <a:pt x="0" y="2808"/>
                    <a:pt x="229" y="3060"/>
                    <a:pt x="480" y="3060"/>
                  </a:cubicBezTo>
                  <a:cubicBezTo>
                    <a:pt x="571" y="3060"/>
                    <a:pt x="685" y="3014"/>
                    <a:pt x="754" y="2877"/>
                  </a:cubicBezTo>
                  <a:cubicBezTo>
                    <a:pt x="1484" y="1667"/>
                    <a:pt x="2443" y="731"/>
                    <a:pt x="3744" y="731"/>
                  </a:cubicBezTo>
                  <a:cubicBezTo>
                    <a:pt x="4040" y="731"/>
                    <a:pt x="4337" y="777"/>
                    <a:pt x="4679" y="891"/>
                  </a:cubicBezTo>
                  <a:cubicBezTo>
                    <a:pt x="6095" y="1325"/>
                    <a:pt x="7190" y="2694"/>
                    <a:pt x="7966" y="3881"/>
                  </a:cubicBezTo>
                  <a:cubicBezTo>
                    <a:pt x="8058" y="3995"/>
                    <a:pt x="8149" y="4041"/>
                    <a:pt x="8263" y="4041"/>
                  </a:cubicBezTo>
                  <a:cubicBezTo>
                    <a:pt x="8377" y="4041"/>
                    <a:pt x="8491" y="3995"/>
                    <a:pt x="8583" y="3881"/>
                  </a:cubicBezTo>
                  <a:cubicBezTo>
                    <a:pt x="9359" y="2831"/>
                    <a:pt x="10888" y="1941"/>
                    <a:pt x="12166" y="1941"/>
                  </a:cubicBezTo>
                  <a:cubicBezTo>
                    <a:pt x="13193" y="1941"/>
                    <a:pt x="14061" y="2512"/>
                    <a:pt x="14243" y="4041"/>
                  </a:cubicBezTo>
                  <a:cubicBezTo>
                    <a:pt x="14266" y="4269"/>
                    <a:pt x="14472" y="4383"/>
                    <a:pt x="14631" y="4383"/>
                  </a:cubicBezTo>
                  <a:cubicBezTo>
                    <a:pt x="14814" y="4383"/>
                    <a:pt x="14974" y="4269"/>
                    <a:pt x="14951" y="4041"/>
                  </a:cubicBezTo>
                  <a:cubicBezTo>
                    <a:pt x="14700" y="2055"/>
                    <a:pt x="13536" y="1279"/>
                    <a:pt x="12166" y="1279"/>
                  </a:cubicBezTo>
                  <a:cubicBezTo>
                    <a:pt x="10819" y="1279"/>
                    <a:pt x="9313" y="2032"/>
                    <a:pt x="8309" y="3128"/>
                  </a:cubicBezTo>
                  <a:cubicBezTo>
                    <a:pt x="8400" y="3265"/>
                    <a:pt x="8491" y="3402"/>
                    <a:pt x="8583" y="3539"/>
                  </a:cubicBezTo>
                  <a:lnTo>
                    <a:pt x="7966" y="3539"/>
                  </a:lnTo>
                  <a:cubicBezTo>
                    <a:pt x="8080" y="3402"/>
                    <a:pt x="8195" y="3265"/>
                    <a:pt x="8309" y="3128"/>
                  </a:cubicBezTo>
                  <a:cubicBezTo>
                    <a:pt x="7304" y="1736"/>
                    <a:pt x="6026" y="457"/>
                    <a:pt x="4291" y="69"/>
                  </a:cubicBezTo>
                  <a:cubicBezTo>
                    <a:pt x="4063" y="24"/>
                    <a:pt x="3858" y="1"/>
                    <a:pt x="365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507;p24">
              <a:extLst>
                <a:ext uri="{FF2B5EF4-FFF2-40B4-BE49-F238E27FC236}">
                  <a16:creationId xmlns:a16="http://schemas.microsoft.com/office/drawing/2014/main" xmlns="" id="{FC381A96-43C0-440B-92BE-7D0F627553A2}"/>
                </a:ext>
              </a:extLst>
            </p:cNvPr>
            <p:cNvSpPr/>
            <p:nvPr/>
          </p:nvSpPr>
          <p:spPr>
            <a:xfrm>
              <a:off x="796632" y="1888057"/>
              <a:ext cx="177044" cy="61119"/>
            </a:xfrm>
            <a:custGeom>
              <a:avLst/>
              <a:gdLst/>
              <a:ahLst/>
              <a:cxnLst/>
              <a:rect l="l" t="t" r="r" b="b"/>
              <a:pathLst>
                <a:path w="5159" h="1781" extrusionOk="0">
                  <a:moveTo>
                    <a:pt x="2785" y="0"/>
                  </a:moveTo>
                  <a:cubicBezTo>
                    <a:pt x="1940" y="0"/>
                    <a:pt x="1027" y="388"/>
                    <a:pt x="274" y="1028"/>
                  </a:cubicBezTo>
                  <a:cubicBezTo>
                    <a:pt x="0" y="1256"/>
                    <a:pt x="251" y="1598"/>
                    <a:pt x="548" y="1598"/>
                  </a:cubicBezTo>
                  <a:cubicBezTo>
                    <a:pt x="617" y="1598"/>
                    <a:pt x="685" y="1575"/>
                    <a:pt x="776" y="1507"/>
                  </a:cubicBezTo>
                  <a:cubicBezTo>
                    <a:pt x="1370" y="1005"/>
                    <a:pt x="2077" y="685"/>
                    <a:pt x="2762" y="685"/>
                  </a:cubicBezTo>
                  <a:cubicBezTo>
                    <a:pt x="3378" y="685"/>
                    <a:pt x="3949" y="936"/>
                    <a:pt x="4383" y="1621"/>
                  </a:cubicBezTo>
                  <a:cubicBezTo>
                    <a:pt x="4451" y="1735"/>
                    <a:pt x="4565" y="1781"/>
                    <a:pt x="4657" y="1781"/>
                  </a:cubicBezTo>
                  <a:cubicBezTo>
                    <a:pt x="4908" y="1781"/>
                    <a:pt x="5159" y="1530"/>
                    <a:pt x="4976" y="1256"/>
                  </a:cubicBezTo>
                  <a:cubicBezTo>
                    <a:pt x="4406" y="366"/>
                    <a:pt x="3607" y="0"/>
                    <a:pt x="278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508;p24">
              <a:extLst>
                <a:ext uri="{FF2B5EF4-FFF2-40B4-BE49-F238E27FC236}">
                  <a16:creationId xmlns:a16="http://schemas.microsoft.com/office/drawing/2014/main" xmlns="" id="{047DFAAA-824C-D908-8089-614560CD9725}"/>
                </a:ext>
              </a:extLst>
            </p:cNvPr>
            <p:cNvSpPr/>
            <p:nvPr/>
          </p:nvSpPr>
          <p:spPr>
            <a:xfrm>
              <a:off x="2" y="1996948"/>
              <a:ext cx="277320" cy="172342"/>
            </a:xfrm>
            <a:custGeom>
              <a:avLst/>
              <a:gdLst/>
              <a:ahLst/>
              <a:cxnLst/>
              <a:rect l="l" t="t" r="r" b="b"/>
              <a:pathLst>
                <a:path w="8081" h="5022" extrusionOk="0">
                  <a:moveTo>
                    <a:pt x="4086" y="3721"/>
                  </a:moveTo>
                  <a:cubicBezTo>
                    <a:pt x="4268" y="3766"/>
                    <a:pt x="4474" y="3835"/>
                    <a:pt x="4679" y="3926"/>
                  </a:cubicBezTo>
                  <a:cubicBezTo>
                    <a:pt x="4542" y="4063"/>
                    <a:pt x="4405" y="4200"/>
                    <a:pt x="4268" y="4337"/>
                  </a:cubicBezTo>
                  <a:cubicBezTo>
                    <a:pt x="4177" y="4131"/>
                    <a:pt x="4109" y="3926"/>
                    <a:pt x="4086" y="3721"/>
                  </a:cubicBezTo>
                  <a:close/>
                  <a:moveTo>
                    <a:pt x="6962" y="0"/>
                  </a:moveTo>
                  <a:cubicBezTo>
                    <a:pt x="5044" y="0"/>
                    <a:pt x="3698" y="1826"/>
                    <a:pt x="4086" y="3721"/>
                  </a:cubicBezTo>
                  <a:cubicBezTo>
                    <a:pt x="3538" y="3561"/>
                    <a:pt x="3013" y="3492"/>
                    <a:pt x="2511" y="3492"/>
                  </a:cubicBezTo>
                  <a:cubicBezTo>
                    <a:pt x="1575" y="3492"/>
                    <a:pt x="730" y="3743"/>
                    <a:pt x="0" y="4177"/>
                  </a:cubicBezTo>
                  <a:lnTo>
                    <a:pt x="0" y="5022"/>
                  </a:lnTo>
                  <a:cubicBezTo>
                    <a:pt x="685" y="4497"/>
                    <a:pt x="1552" y="4200"/>
                    <a:pt x="2534" y="4200"/>
                  </a:cubicBezTo>
                  <a:cubicBezTo>
                    <a:pt x="3150" y="4200"/>
                    <a:pt x="3812" y="4314"/>
                    <a:pt x="4497" y="4588"/>
                  </a:cubicBezTo>
                  <a:cubicBezTo>
                    <a:pt x="4542" y="4611"/>
                    <a:pt x="4565" y="4611"/>
                    <a:pt x="4588" y="4611"/>
                  </a:cubicBezTo>
                  <a:cubicBezTo>
                    <a:pt x="4816" y="4611"/>
                    <a:pt x="5022" y="4360"/>
                    <a:pt x="4930" y="4154"/>
                  </a:cubicBezTo>
                  <a:cubicBezTo>
                    <a:pt x="4268" y="2557"/>
                    <a:pt x="5227" y="685"/>
                    <a:pt x="6916" y="685"/>
                  </a:cubicBezTo>
                  <a:cubicBezTo>
                    <a:pt x="7099" y="685"/>
                    <a:pt x="7304" y="708"/>
                    <a:pt x="7510" y="753"/>
                  </a:cubicBezTo>
                  <a:cubicBezTo>
                    <a:pt x="7532" y="776"/>
                    <a:pt x="7555" y="776"/>
                    <a:pt x="7578" y="776"/>
                  </a:cubicBezTo>
                  <a:cubicBezTo>
                    <a:pt x="7966" y="776"/>
                    <a:pt x="8080" y="183"/>
                    <a:pt x="7692" y="91"/>
                  </a:cubicBezTo>
                  <a:cubicBezTo>
                    <a:pt x="7441" y="46"/>
                    <a:pt x="7190" y="0"/>
                    <a:pt x="6962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509;p24">
              <a:extLst>
                <a:ext uri="{FF2B5EF4-FFF2-40B4-BE49-F238E27FC236}">
                  <a16:creationId xmlns:a16="http://schemas.microsoft.com/office/drawing/2014/main" xmlns="" id="{CCF81CDF-73BF-EF49-18BC-9BB245187094}"/>
                </a:ext>
              </a:extLst>
            </p:cNvPr>
            <p:cNvSpPr/>
            <p:nvPr/>
          </p:nvSpPr>
          <p:spPr>
            <a:xfrm>
              <a:off x="140192" y="2124612"/>
              <a:ext cx="20419" cy="21174"/>
            </a:xfrm>
            <a:custGeom>
              <a:avLst/>
              <a:gdLst/>
              <a:ahLst/>
              <a:cxnLst/>
              <a:rect l="l" t="t" r="r" b="b"/>
              <a:pathLst>
                <a:path w="595" h="617" extrusionOk="0">
                  <a:moveTo>
                    <a:pt x="1" y="1"/>
                  </a:moveTo>
                  <a:cubicBezTo>
                    <a:pt x="24" y="206"/>
                    <a:pt x="92" y="411"/>
                    <a:pt x="183" y="617"/>
                  </a:cubicBezTo>
                  <a:cubicBezTo>
                    <a:pt x="320" y="480"/>
                    <a:pt x="457" y="343"/>
                    <a:pt x="594" y="206"/>
                  </a:cubicBezTo>
                  <a:cubicBezTo>
                    <a:pt x="389" y="115"/>
                    <a:pt x="183" y="46"/>
                    <a:pt x="1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510;p24">
              <a:extLst>
                <a:ext uri="{FF2B5EF4-FFF2-40B4-BE49-F238E27FC236}">
                  <a16:creationId xmlns:a16="http://schemas.microsoft.com/office/drawing/2014/main" xmlns="" id="{EE1F926A-F97A-EB70-DC0F-D1FDB21F5309}"/>
                </a:ext>
              </a:extLst>
            </p:cNvPr>
            <p:cNvSpPr/>
            <p:nvPr/>
          </p:nvSpPr>
          <p:spPr>
            <a:xfrm>
              <a:off x="191121" y="2222522"/>
              <a:ext cx="170798" cy="171588"/>
            </a:xfrm>
            <a:custGeom>
              <a:avLst/>
              <a:gdLst/>
              <a:ahLst/>
              <a:cxnLst/>
              <a:rect l="l" t="t" r="r" b="b"/>
              <a:pathLst>
                <a:path w="4977" h="5000" extrusionOk="0">
                  <a:moveTo>
                    <a:pt x="4314" y="1"/>
                  </a:moveTo>
                  <a:cubicBezTo>
                    <a:pt x="1598" y="1"/>
                    <a:pt x="46" y="2009"/>
                    <a:pt x="0" y="4680"/>
                  </a:cubicBezTo>
                  <a:cubicBezTo>
                    <a:pt x="0" y="4885"/>
                    <a:pt x="183" y="4999"/>
                    <a:pt x="343" y="4999"/>
                  </a:cubicBezTo>
                  <a:cubicBezTo>
                    <a:pt x="525" y="4999"/>
                    <a:pt x="708" y="4885"/>
                    <a:pt x="708" y="4680"/>
                  </a:cubicBezTo>
                  <a:cubicBezTo>
                    <a:pt x="754" y="2375"/>
                    <a:pt x="1986" y="686"/>
                    <a:pt x="4337" y="686"/>
                  </a:cubicBezTo>
                  <a:lnTo>
                    <a:pt x="4543" y="686"/>
                  </a:lnTo>
                  <a:cubicBezTo>
                    <a:pt x="4976" y="686"/>
                    <a:pt x="4953" y="24"/>
                    <a:pt x="4520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511;p24">
              <a:extLst>
                <a:ext uri="{FF2B5EF4-FFF2-40B4-BE49-F238E27FC236}">
                  <a16:creationId xmlns:a16="http://schemas.microsoft.com/office/drawing/2014/main" xmlns="" id="{CD8DA3C3-0CE0-A87C-BCC0-405FE157439B}"/>
                </a:ext>
              </a:extLst>
            </p:cNvPr>
            <p:cNvSpPr/>
            <p:nvPr/>
          </p:nvSpPr>
          <p:spPr>
            <a:xfrm>
              <a:off x="48563" y="2496691"/>
              <a:ext cx="278864" cy="600831"/>
            </a:xfrm>
            <a:custGeom>
              <a:avLst/>
              <a:gdLst/>
              <a:ahLst/>
              <a:cxnLst/>
              <a:rect l="l" t="t" r="r" b="b"/>
              <a:pathLst>
                <a:path w="8126" h="17508" extrusionOk="0">
                  <a:moveTo>
                    <a:pt x="7669" y="1"/>
                  </a:moveTo>
                  <a:cubicBezTo>
                    <a:pt x="5592" y="115"/>
                    <a:pt x="3949" y="1324"/>
                    <a:pt x="3287" y="3287"/>
                  </a:cubicBezTo>
                  <a:cubicBezTo>
                    <a:pt x="2716" y="4999"/>
                    <a:pt x="4109" y="6346"/>
                    <a:pt x="5273" y="7442"/>
                  </a:cubicBezTo>
                  <a:cubicBezTo>
                    <a:pt x="5524" y="7396"/>
                    <a:pt x="5752" y="7350"/>
                    <a:pt x="6003" y="7327"/>
                  </a:cubicBezTo>
                  <a:lnTo>
                    <a:pt x="6003" y="7327"/>
                  </a:lnTo>
                  <a:cubicBezTo>
                    <a:pt x="5935" y="7510"/>
                    <a:pt x="5843" y="7716"/>
                    <a:pt x="5775" y="7921"/>
                  </a:cubicBezTo>
                  <a:cubicBezTo>
                    <a:pt x="5615" y="7761"/>
                    <a:pt x="5455" y="7601"/>
                    <a:pt x="5273" y="7442"/>
                  </a:cubicBezTo>
                  <a:cubicBezTo>
                    <a:pt x="890" y="8514"/>
                    <a:pt x="0" y="14791"/>
                    <a:pt x="3675" y="17462"/>
                  </a:cubicBezTo>
                  <a:cubicBezTo>
                    <a:pt x="3744" y="17508"/>
                    <a:pt x="3789" y="17508"/>
                    <a:pt x="3858" y="17508"/>
                  </a:cubicBezTo>
                  <a:cubicBezTo>
                    <a:pt x="4132" y="17508"/>
                    <a:pt x="4314" y="17074"/>
                    <a:pt x="4017" y="16846"/>
                  </a:cubicBezTo>
                  <a:cubicBezTo>
                    <a:pt x="731" y="14449"/>
                    <a:pt x="1689" y="8469"/>
                    <a:pt x="6003" y="8012"/>
                  </a:cubicBezTo>
                  <a:cubicBezTo>
                    <a:pt x="6300" y="7989"/>
                    <a:pt x="6483" y="7647"/>
                    <a:pt x="6254" y="7419"/>
                  </a:cubicBezTo>
                  <a:cubicBezTo>
                    <a:pt x="5410" y="6574"/>
                    <a:pt x="4337" y="5798"/>
                    <a:pt x="3949" y="4634"/>
                  </a:cubicBezTo>
                  <a:cubicBezTo>
                    <a:pt x="3196" y="2489"/>
                    <a:pt x="5935" y="799"/>
                    <a:pt x="7669" y="685"/>
                  </a:cubicBezTo>
                  <a:cubicBezTo>
                    <a:pt x="8103" y="663"/>
                    <a:pt x="8126" y="1"/>
                    <a:pt x="769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512;p24">
              <a:extLst>
                <a:ext uri="{FF2B5EF4-FFF2-40B4-BE49-F238E27FC236}">
                  <a16:creationId xmlns:a16="http://schemas.microsoft.com/office/drawing/2014/main" xmlns="" id="{C9719E35-E64D-813C-7DCA-B3BC7EFF01C5}"/>
                </a:ext>
              </a:extLst>
            </p:cNvPr>
            <p:cNvSpPr/>
            <p:nvPr/>
          </p:nvSpPr>
          <p:spPr>
            <a:xfrm>
              <a:off x="229488" y="2748141"/>
              <a:ext cx="25120" cy="20385"/>
            </a:xfrm>
            <a:custGeom>
              <a:avLst/>
              <a:gdLst/>
              <a:ahLst/>
              <a:cxnLst/>
              <a:rect l="l" t="t" r="r" b="b"/>
              <a:pathLst>
                <a:path w="732" h="594" extrusionOk="0">
                  <a:moveTo>
                    <a:pt x="731" y="0"/>
                  </a:moveTo>
                  <a:cubicBezTo>
                    <a:pt x="480" y="23"/>
                    <a:pt x="252" y="69"/>
                    <a:pt x="1" y="115"/>
                  </a:cubicBezTo>
                  <a:cubicBezTo>
                    <a:pt x="183" y="274"/>
                    <a:pt x="343" y="434"/>
                    <a:pt x="503" y="594"/>
                  </a:cubicBezTo>
                  <a:cubicBezTo>
                    <a:pt x="571" y="389"/>
                    <a:pt x="663" y="183"/>
                    <a:pt x="731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513;p24">
              <a:extLst>
                <a:ext uri="{FF2B5EF4-FFF2-40B4-BE49-F238E27FC236}">
                  <a16:creationId xmlns:a16="http://schemas.microsoft.com/office/drawing/2014/main" xmlns="" id="{4CABA55D-0382-48D1-3EE1-B71653B7DE40}"/>
                </a:ext>
              </a:extLst>
            </p:cNvPr>
            <p:cNvSpPr/>
            <p:nvPr/>
          </p:nvSpPr>
          <p:spPr>
            <a:xfrm>
              <a:off x="3277431" y="4436772"/>
              <a:ext cx="234217" cy="337581"/>
            </a:xfrm>
            <a:custGeom>
              <a:avLst/>
              <a:gdLst/>
              <a:ahLst/>
              <a:cxnLst/>
              <a:rect l="l" t="t" r="r" b="b"/>
              <a:pathLst>
                <a:path w="6825" h="9837" extrusionOk="0">
                  <a:moveTo>
                    <a:pt x="4404" y="0"/>
                  </a:moveTo>
                  <a:cubicBezTo>
                    <a:pt x="3189" y="0"/>
                    <a:pt x="2132" y="1603"/>
                    <a:pt x="1621" y="2761"/>
                  </a:cubicBezTo>
                  <a:cubicBezTo>
                    <a:pt x="685" y="4906"/>
                    <a:pt x="1050" y="7189"/>
                    <a:pt x="365" y="9334"/>
                  </a:cubicBezTo>
                  <a:lnTo>
                    <a:pt x="0" y="9836"/>
                  </a:lnTo>
                  <a:cubicBezTo>
                    <a:pt x="730" y="9494"/>
                    <a:pt x="1826" y="9540"/>
                    <a:pt x="2671" y="9015"/>
                  </a:cubicBezTo>
                  <a:cubicBezTo>
                    <a:pt x="4063" y="8170"/>
                    <a:pt x="5638" y="6504"/>
                    <a:pt x="6254" y="4998"/>
                  </a:cubicBezTo>
                  <a:cubicBezTo>
                    <a:pt x="6825" y="3651"/>
                    <a:pt x="6825" y="1779"/>
                    <a:pt x="5684" y="638"/>
                  </a:cubicBezTo>
                  <a:cubicBezTo>
                    <a:pt x="5249" y="186"/>
                    <a:pt x="4817" y="0"/>
                    <a:pt x="4404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514;p24">
              <a:extLst>
                <a:ext uri="{FF2B5EF4-FFF2-40B4-BE49-F238E27FC236}">
                  <a16:creationId xmlns:a16="http://schemas.microsoft.com/office/drawing/2014/main" xmlns="" id="{603C529C-CA79-8CC8-0CFE-D84FB41E4F74}"/>
                </a:ext>
              </a:extLst>
            </p:cNvPr>
            <p:cNvSpPr/>
            <p:nvPr/>
          </p:nvSpPr>
          <p:spPr>
            <a:xfrm>
              <a:off x="3111365" y="4549027"/>
              <a:ext cx="170970" cy="254293"/>
            </a:xfrm>
            <a:custGeom>
              <a:avLst/>
              <a:gdLst/>
              <a:ahLst/>
              <a:cxnLst/>
              <a:rect l="l" t="t" r="r" b="b"/>
              <a:pathLst>
                <a:path w="4982" h="7410" extrusionOk="0">
                  <a:moveTo>
                    <a:pt x="3113" y="0"/>
                  </a:moveTo>
                  <a:cubicBezTo>
                    <a:pt x="3038" y="0"/>
                    <a:pt x="2959" y="5"/>
                    <a:pt x="2876" y="15"/>
                  </a:cubicBezTo>
                  <a:cubicBezTo>
                    <a:pt x="0" y="380"/>
                    <a:pt x="731" y="5379"/>
                    <a:pt x="1004" y="7296"/>
                  </a:cubicBezTo>
                  <a:lnTo>
                    <a:pt x="1050" y="7410"/>
                  </a:lnTo>
                  <a:cubicBezTo>
                    <a:pt x="1415" y="6931"/>
                    <a:pt x="1986" y="6634"/>
                    <a:pt x="2397" y="6109"/>
                  </a:cubicBezTo>
                  <a:cubicBezTo>
                    <a:pt x="2876" y="5493"/>
                    <a:pt x="3287" y="4648"/>
                    <a:pt x="3652" y="3918"/>
                  </a:cubicBezTo>
                  <a:cubicBezTo>
                    <a:pt x="4201" y="2930"/>
                    <a:pt x="4982" y="0"/>
                    <a:pt x="311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515;p24">
              <a:extLst>
                <a:ext uri="{FF2B5EF4-FFF2-40B4-BE49-F238E27FC236}">
                  <a16:creationId xmlns:a16="http://schemas.microsoft.com/office/drawing/2014/main" xmlns="" id="{6A99D547-7A08-B74B-1282-02C7035BFDC9}"/>
                </a:ext>
              </a:extLst>
            </p:cNvPr>
            <p:cNvSpPr/>
            <p:nvPr/>
          </p:nvSpPr>
          <p:spPr>
            <a:xfrm>
              <a:off x="3129382" y="4818117"/>
              <a:ext cx="339194" cy="178451"/>
            </a:xfrm>
            <a:custGeom>
              <a:avLst/>
              <a:gdLst/>
              <a:ahLst/>
              <a:cxnLst/>
              <a:rect l="l" t="t" r="r" b="b"/>
              <a:pathLst>
                <a:path w="9884" h="5200" extrusionOk="0">
                  <a:moveTo>
                    <a:pt x="7108" y="1"/>
                  </a:moveTo>
                  <a:cubicBezTo>
                    <a:pt x="5787" y="1"/>
                    <a:pt x="4544" y="843"/>
                    <a:pt x="3447" y="1555"/>
                  </a:cubicBezTo>
                  <a:cubicBezTo>
                    <a:pt x="2467" y="2130"/>
                    <a:pt x="1547" y="2705"/>
                    <a:pt x="408" y="2705"/>
                  </a:cubicBezTo>
                  <a:cubicBezTo>
                    <a:pt x="326" y="2705"/>
                    <a:pt x="244" y="2702"/>
                    <a:pt x="160" y="2696"/>
                  </a:cubicBezTo>
                  <a:lnTo>
                    <a:pt x="0" y="2696"/>
                  </a:lnTo>
                  <a:cubicBezTo>
                    <a:pt x="1393" y="4015"/>
                    <a:pt x="3392" y="5199"/>
                    <a:pt x="5304" y="5199"/>
                  </a:cubicBezTo>
                  <a:cubicBezTo>
                    <a:pt x="6337" y="5199"/>
                    <a:pt x="7345" y="4854"/>
                    <a:pt x="8217" y="3997"/>
                  </a:cubicBezTo>
                  <a:cubicBezTo>
                    <a:pt x="9427" y="2856"/>
                    <a:pt x="9883" y="619"/>
                    <a:pt x="7852" y="94"/>
                  </a:cubicBezTo>
                  <a:cubicBezTo>
                    <a:pt x="7602" y="30"/>
                    <a:pt x="7354" y="1"/>
                    <a:pt x="7108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516;p24">
              <a:extLst>
                <a:ext uri="{FF2B5EF4-FFF2-40B4-BE49-F238E27FC236}">
                  <a16:creationId xmlns:a16="http://schemas.microsoft.com/office/drawing/2014/main" xmlns="" id="{EA962406-8F74-FBDD-552C-FFA870379003}"/>
                </a:ext>
              </a:extLst>
            </p:cNvPr>
            <p:cNvSpPr/>
            <p:nvPr/>
          </p:nvSpPr>
          <p:spPr>
            <a:xfrm>
              <a:off x="2756274" y="4716912"/>
              <a:ext cx="222721" cy="216440"/>
            </a:xfrm>
            <a:custGeom>
              <a:avLst/>
              <a:gdLst/>
              <a:ahLst/>
              <a:cxnLst/>
              <a:rect l="l" t="t" r="r" b="b"/>
              <a:pathLst>
                <a:path w="6490" h="6307" extrusionOk="0">
                  <a:moveTo>
                    <a:pt x="3683" y="0"/>
                  </a:moveTo>
                  <a:cubicBezTo>
                    <a:pt x="834" y="0"/>
                    <a:pt x="0" y="4188"/>
                    <a:pt x="669" y="6307"/>
                  </a:cubicBezTo>
                  <a:lnTo>
                    <a:pt x="715" y="6261"/>
                  </a:lnTo>
                  <a:cubicBezTo>
                    <a:pt x="1240" y="5371"/>
                    <a:pt x="2860" y="4960"/>
                    <a:pt x="3636" y="4230"/>
                  </a:cubicBezTo>
                  <a:cubicBezTo>
                    <a:pt x="4572" y="3340"/>
                    <a:pt x="6490" y="235"/>
                    <a:pt x="3888" y="7"/>
                  </a:cubicBezTo>
                  <a:cubicBezTo>
                    <a:pt x="3818" y="3"/>
                    <a:pt x="3750" y="0"/>
                    <a:pt x="368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517;p24">
              <a:extLst>
                <a:ext uri="{FF2B5EF4-FFF2-40B4-BE49-F238E27FC236}">
                  <a16:creationId xmlns:a16="http://schemas.microsoft.com/office/drawing/2014/main" xmlns="" id="{FADF4F4D-DBB4-B964-969C-37335BA6DA7F}"/>
                </a:ext>
              </a:extLst>
            </p:cNvPr>
            <p:cNvSpPr/>
            <p:nvPr/>
          </p:nvSpPr>
          <p:spPr>
            <a:xfrm>
              <a:off x="2668762" y="4520406"/>
              <a:ext cx="761128" cy="652650"/>
            </a:xfrm>
            <a:custGeom>
              <a:avLst/>
              <a:gdLst/>
              <a:ahLst/>
              <a:cxnLst/>
              <a:rect l="l" t="t" r="r" b="b"/>
              <a:pathLst>
                <a:path w="22179" h="19018" extrusionOk="0">
                  <a:moveTo>
                    <a:pt x="21744" y="1"/>
                  </a:moveTo>
                  <a:cubicBezTo>
                    <a:pt x="21604" y="1"/>
                    <a:pt x="21465" y="71"/>
                    <a:pt x="21411" y="232"/>
                  </a:cubicBezTo>
                  <a:cubicBezTo>
                    <a:pt x="20566" y="2812"/>
                    <a:pt x="19676" y="5071"/>
                    <a:pt x="17576" y="6874"/>
                  </a:cubicBezTo>
                  <a:cubicBezTo>
                    <a:pt x="15613" y="8564"/>
                    <a:pt x="13034" y="9408"/>
                    <a:pt x="10592" y="10093"/>
                  </a:cubicBezTo>
                  <a:cubicBezTo>
                    <a:pt x="8058" y="10823"/>
                    <a:pt x="5456" y="11440"/>
                    <a:pt x="3379" y="13129"/>
                  </a:cubicBezTo>
                  <a:cubicBezTo>
                    <a:pt x="1599" y="14567"/>
                    <a:pt x="412" y="16758"/>
                    <a:pt x="1" y="19018"/>
                  </a:cubicBezTo>
                  <a:lnTo>
                    <a:pt x="708" y="19018"/>
                  </a:lnTo>
                  <a:cubicBezTo>
                    <a:pt x="1233" y="16324"/>
                    <a:pt x="2991" y="13905"/>
                    <a:pt x="5433" y="12558"/>
                  </a:cubicBezTo>
                  <a:cubicBezTo>
                    <a:pt x="7944" y="11211"/>
                    <a:pt x="10957" y="10823"/>
                    <a:pt x="13605" y="9842"/>
                  </a:cubicBezTo>
                  <a:cubicBezTo>
                    <a:pt x="15613" y="9111"/>
                    <a:pt x="17485" y="8061"/>
                    <a:pt x="18991" y="6509"/>
                  </a:cubicBezTo>
                  <a:cubicBezTo>
                    <a:pt x="20635" y="4797"/>
                    <a:pt x="21342" y="2629"/>
                    <a:pt x="22096" y="415"/>
                  </a:cubicBezTo>
                  <a:cubicBezTo>
                    <a:pt x="22179" y="166"/>
                    <a:pt x="21960" y="1"/>
                    <a:pt x="21744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518;p24">
              <a:extLst>
                <a:ext uri="{FF2B5EF4-FFF2-40B4-BE49-F238E27FC236}">
                  <a16:creationId xmlns:a16="http://schemas.microsoft.com/office/drawing/2014/main" xmlns="" id="{37E08AD3-8900-3CFD-A630-7F57EF1AA5C2}"/>
                </a:ext>
              </a:extLst>
            </p:cNvPr>
            <p:cNvSpPr/>
            <p:nvPr/>
          </p:nvSpPr>
          <p:spPr>
            <a:xfrm>
              <a:off x="3130617" y="4634205"/>
              <a:ext cx="77111" cy="212906"/>
            </a:xfrm>
            <a:custGeom>
              <a:avLst/>
              <a:gdLst/>
              <a:ahLst/>
              <a:cxnLst/>
              <a:rect l="l" t="t" r="r" b="b"/>
              <a:pathLst>
                <a:path w="2247" h="6204" extrusionOk="0">
                  <a:moveTo>
                    <a:pt x="1825" y="1"/>
                  </a:moveTo>
                  <a:cubicBezTo>
                    <a:pt x="1686" y="1"/>
                    <a:pt x="1548" y="76"/>
                    <a:pt x="1493" y="249"/>
                  </a:cubicBezTo>
                  <a:cubicBezTo>
                    <a:pt x="991" y="2075"/>
                    <a:pt x="375" y="3901"/>
                    <a:pt x="55" y="5773"/>
                  </a:cubicBezTo>
                  <a:cubicBezTo>
                    <a:pt x="1" y="6033"/>
                    <a:pt x="218" y="6203"/>
                    <a:pt x="420" y="6203"/>
                  </a:cubicBezTo>
                  <a:cubicBezTo>
                    <a:pt x="554" y="6203"/>
                    <a:pt x="681" y="6128"/>
                    <a:pt x="717" y="5955"/>
                  </a:cubicBezTo>
                  <a:cubicBezTo>
                    <a:pt x="1060" y="4083"/>
                    <a:pt x="1653" y="2280"/>
                    <a:pt x="2178" y="431"/>
                  </a:cubicBezTo>
                  <a:cubicBezTo>
                    <a:pt x="2247" y="171"/>
                    <a:pt x="2035" y="1"/>
                    <a:pt x="1825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519;p24">
              <a:extLst>
                <a:ext uri="{FF2B5EF4-FFF2-40B4-BE49-F238E27FC236}">
                  <a16:creationId xmlns:a16="http://schemas.microsoft.com/office/drawing/2014/main" xmlns="" id="{24B99B99-5FD8-437A-3E30-CAAB6E8D866E}"/>
                </a:ext>
              </a:extLst>
            </p:cNvPr>
            <p:cNvSpPr/>
            <p:nvPr/>
          </p:nvSpPr>
          <p:spPr>
            <a:xfrm>
              <a:off x="3049249" y="4854940"/>
              <a:ext cx="353779" cy="82396"/>
            </a:xfrm>
            <a:custGeom>
              <a:avLst/>
              <a:gdLst/>
              <a:ahLst/>
              <a:cxnLst/>
              <a:rect l="l" t="t" r="r" b="b"/>
              <a:pathLst>
                <a:path w="10309" h="2401" extrusionOk="0">
                  <a:moveTo>
                    <a:pt x="455" y="0"/>
                  </a:moveTo>
                  <a:cubicBezTo>
                    <a:pt x="180" y="0"/>
                    <a:pt x="0" y="440"/>
                    <a:pt x="281" y="664"/>
                  </a:cubicBezTo>
                  <a:cubicBezTo>
                    <a:pt x="1752" y="1793"/>
                    <a:pt x="3722" y="2400"/>
                    <a:pt x="5665" y="2400"/>
                  </a:cubicBezTo>
                  <a:cubicBezTo>
                    <a:pt x="7220" y="2400"/>
                    <a:pt x="8756" y="2011"/>
                    <a:pt x="10004" y="1189"/>
                  </a:cubicBezTo>
                  <a:cubicBezTo>
                    <a:pt x="10308" y="981"/>
                    <a:pt x="10123" y="535"/>
                    <a:pt x="9842" y="535"/>
                  </a:cubicBezTo>
                  <a:cubicBezTo>
                    <a:pt x="9785" y="535"/>
                    <a:pt x="9724" y="554"/>
                    <a:pt x="9662" y="596"/>
                  </a:cubicBezTo>
                  <a:cubicBezTo>
                    <a:pt x="8511" y="1347"/>
                    <a:pt x="7105" y="1698"/>
                    <a:pt x="5684" y="1698"/>
                  </a:cubicBezTo>
                  <a:cubicBezTo>
                    <a:pt x="3864" y="1698"/>
                    <a:pt x="2017" y="1122"/>
                    <a:pt x="646" y="71"/>
                  </a:cubicBezTo>
                  <a:cubicBezTo>
                    <a:pt x="580" y="22"/>
                    <a:pt x="515" y="0"/>
                    <a:pt x="45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520;p24">
              <a:extLst>
                <a:ext uri="{FF2B5EF4-FFF2-40B4-BE49-F238E27FC236}">
                  <a16:creationId xmlns:a16="http://schemas.microsoft.com/office/drawing/2014/main" xmlns="" id="{C8A81EA4-7BC7-178B-E5BF-9D0EF5A2735C}"/>
                </a:ext>
              </a:extLst>
            </p:cNvPr>
            <p:cNvSpPr/>
            <p:nvPr/>
          </p:nvSpPr>
          <p:spPr>
            <a:xfrm>
              <a:off x="2772163" y="4791897"/>
              <a:ext cx="103330" cy="197875"/>
            </a:xfrm>
            <a:custGeom>
              <a:avLst/>
              <a:gdLst/>
              <a:ahLst/>
              <a:cxnLst/>
              <a:rect l="l" t="t" r="r" b="b"/>
              <a:pathLst>
                <a:path w="3011" h="5766" extrusionOk="0">
                  <a:moveTo>
                    <a:pt x="2475" y="0"/>
                  </a:moveTo>
                  <a:cubicBezTo>
                    <a:pt x="2402" y="0"/>
                    <a:pt x="2327" y="25"/>
                    <a:pt x="2260" y="82"/>
                  </a:cubicBezTo>
                  <a:cubicBezTo>
                    <a:pt x="663" y="1429"/>
                    <a:pt x="1" y="3392"/>
                    <a:pt x="69" y="5423"/>
                  </a:cubicBezTo>
                  <a:cubicBezTo>
                    <a:pt x="81" y="5651"/>
                    <a:pt x="258" y="5765"/>
                    <a:pt x="429" y="5765"/>
                  </a:cubicBezTo>
                  <a:cubicBezTo>
                    <a:pt x="600" y="5765"/>
                    <a:pt x="765" y="5651"/>
                    <a:pt x="754" y="5423"/>
                  </a:cubicBezTo>
                  <a:cubicBezTo>
                    <a:pt x="686" y="3551"/>
                    <a:pt x="1279" y="1817"/>
                    <a:pt x="2740" y="584"/>
                  </a:cubicBezTo>
                  <a:cubicBezTo>
                    <a:pt x="3011" y="349"/>
                    <a:pt x="2753" y="0"/>
                    <a:pt x="247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521;p24">
              <a:extLst>
                <a:ext uri="{FF2B5EF4-FFF2-40B4-BE49-F238E27FC236}">
                  <a16:creationId xmlns:a16="http://schemas.microsoft.com/office/drawing/2014/main" xmlns="" id="{D801A641-2336-252F-2719-4B459A55BD21}"/>
                </a:ext>
              </a:extLst>
            </p:cNvPr>
            <p:cNvSpPr/>
            <p:nvPr/>
          </p:nvSpPr>
          <p:spPr>
            <a:xfrm>
              <a:off x="1948662" y="3949898"/>
              <a:ext cx="168671" cy="171485"/>
            </a:xfrm>
            <a:custGeom>
              <a:avLst/>
              <a:gdLst/>
              <a:ahLst/>
              <a:cxnLst/>
              <a:rect l="l" t="t" r="r" b="b"/>
              <a:pathLst>
                <a:path w="4915" h="4997" extrusionOk="0">
                  <a:moveTo>
                    <a:pt x="2355" y="0"/>
                  </a:moveTo>
                  <a:cubicBezTo>
                    <a:pt x="1847" y="0"/>
                    <a:pt x="1347" y="292"/>
                    <a:pt x="989" y="978"/>
                  </a:cubicBezTo>
                  <a:cubicBezTo>
                    <a:pt x="0" y="2910"/>
                    <a:pt x="2837" y="4997"/>
                    <a:pt x="4668" y="4997"/>
                  </a:cubicBezTo>
                  <a:cubicBezTo>
                    <a:pt x="4697" y="4997"/>
                    <a:pt x="4726" y="4996"/>
                    <a:pt x="4755" y="4995"/>
                  </a:cubicBezTo>
                  <a:lnTo>
                    <a:pt x="4778" y="4904"/>
                  </a:lnTo>
                  <a:cubicBezTo>
                    <a:pt x="4915" y="3694"/>
                    <a:pt x="4641" y="2279"/>
                    <a:pt x="4070" y="1252"/>
                  </a:cubicBezTo>
                  <a:cubicBezTo>
                    <a:pt x="3684" y="491"/>
                    <a:pt x="3013" y="0"/>
                    <a:pt x="235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522;p24">
              <a:extLst>
                <a:ext uri="{FF2B5EF4-FFF2-40B4-BE49-F238E27FC236}">
                  <a16:creationId xmlns:a16="http://schemas.microsoft.com/office/drawing/2014/main" xmlns="" id="{3B1A6324-A386-A203-9AC8-742CFDAA8399}"/>
                </a:ext>
              </a:extLst>
            </p:cNvPr>
            <p:cNvSpPr/>
            <p:nvPr/>
          </p:nvSpPr>
          <p:spPr>
            <a:xfrm>
              <a:off x="2124715" y="3881810"/>
              <a:ext cx="206488" cy="183118"/>
            </a:xfrm>
            <a:custGeom>
              <a:avLst/>
              <a:gdLst/>
              <a:ahLst/>
              <a:cxnLst/>
              <a:rect l="l" t="t" r="r" b="b"/>
              <a:pathLst>
                <a:path w="6017" h="5336" extrusionOk="0">
                  <a:moveTo>
                    <a:pt x="2142" y="0"/>
                  </a:moveTo>
                  <a:cubicBezTo>
                    <a:pt x="0" y="0"/>
                    <a:pt x="351" y="3871"/>
                    <a:pt x="721" y="5267"/>
                  </a:cubicBezTo>
                  <a:lnTo>
                    <a:pt x="789" y="5336"/>
                  </a:lnTo>
                  <a:cubicBezTo>
                    <a:pt x="1862" y="4834"/>
                    <a:pt x="6016" y="1181"/>
                    <a:pt x="2958" y="154"/>
                  </a:cubicBezTo>
                  <a:cubicBezTo>
                    <a:pt x="2652" y="49"/>
                    <a:pt x="2382" y="0"/>
                    <a:pt x="214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523;p24">
              <a:extLst>
                <a:ext uri="{FF2B5EF4-FFF2-40B4-BE49-F238E27FC236}">
                  <a16:creationId xmlns:a16="http://schemas.microsoft.com/office/drawing/2014/main" xmlns="" id="{43F7F5F4-FF99-A33C-4B11-A9362A270869}"/>
                </a:ext>
              </a:extLst>
            </p:cNvPr>
            <p:cNvSpPr/>
            <p:nvPr/>
          </p:nvSpPr>
          <p:spPr>
            <a:xfrm>
              <a:off x="2143178" y="4108689"/>
              <a:ext cx="232982" cy="169391"/>
            </a:xfrm>
            <a:custGeom>
              <a:avLst/>
              <a:gdLst/>
              <a:ahLst/>
              <a:cxnLst/>
              <a:rect l="l" t="t" r="r" b="b"/>
              <a:pathLst>
                <a:path w="6789" h="4936" extrusionOk="0">
                  <a:moveTo>
                    <a:pt x="4882" y="0"/>
                  </a:moveTo>
                  <a:cubicBezTo>
                    <a:pt x="4845" y="0"/>
                    <a:pt x="4808" y="1"/>
                    <a:pt x="4771" y="3"/>
                  </a:cubicBezTo>
                  <a:cubicBezTo>
                    <a:pt x="3401" y="49"/>
                    <a:pt x="2374" y="1829"/>
                    <a:pt x="1666" y="2810"/>
                  </a:cubicBezTo>
                  <a:cubicBezTo>
                    <a:pt x="1233" y="3427"/>
                    <a:pt x="845" y="4271"/>
                    <a:pt x="69" y="4408"/>
                  </a:cubicBezTo>
                  <a:lnTo>
                    <a:pt x="0" y="4591"/>
                  </a:lnTo>
                  <a:cubicBezTo>
                    <a:pt x="550" y="4802"/>
                    <a:pt x="1042" y="4936"/>
                    <a:pt x="1620" y="4936"/>
                  </a:cubicBezTo>
                  <a:cubicBezTo>
                    <a:pt x="1665" y="4936"/>
                    <a:pt x="1711" y="4935"/>
                    <a:pt x="1758" y="4933"/>
                  </a:cubicBezTo>
                  <a:cubicBezTo>
                    <a:pt x="3036" y="4842"/>
                    <a:pt x="4519" y="4248"/>
                    <a:pt x="5432" y="3313"/>
                  </a:cubicBezTo>
                  <a:cubicBezTo>
                    <a:pt x="6440" y="2327"/>
                    <a:pt x="6789" y="0"/>
                    <a:pt x="488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524;p24">
              <a:extLst>
                <a:ext uri="{FF2B5EF4-FFF2-40B4-BE49-F238E27FC236}">
                  <a16:creationId xmlns:a16="http://schemas.microsoft.com/office/drawing/2014/main" xmlns="" id="{FD099EF7-3F82-91AF-BE3D-C4C7EAD0C6B1}"/>
                </a:ext>
              </a:extLst>
            </p:cNvPr>
            <p:cNvSpPr/>
            <p:nvPr/>
          </p:nvSpPr>
          <p:spPr>
            <a:xfrm>
              <a:off x="1825322" y="3950172"/>
              <a:ext cx="383567" cy="550556"/>
            </a:xfrm>
            <a:custGeom>
              <a:avLst/>
              <a:gdLst/>
              <a:ahLst/>
              <a:cxnLst/>
              <a:rect l="l" t="t" r="r" b="b"/>
              <a:pathLst>
                <a:path w="11177" h="16043" extrusionOk="0">
                  <a:moveTo>
                    <a:pt x="10709" y="0"/>
                  </a:moveTo>
                  <a:cubicBezTo>
                    <a:pt x="10603" y="0"/>
                    <a:pt x="10497" y="50"/>
                    <a:pt x="10426" y="171"/>
                  </a:cubicBezTo>
                  <a:cubicBezTo>
                    <a:pt x="8760" y="2978"/>
                    <a:pt x="8554" y="6174"/>
                    <a:pt x="7573" y="9233"/>
                  </a:cubicBezTo>
                  <a:cubicBezTo>
                    <a:pt x="6546" y="12451"/>
                    <a:pt x="3715" y="14802"/>
                    <a:pt x="429" y="15373"/>
                  </a:cubicBezTo>
                  <a:cubicBezTo>
                    <a:pt x="1" y="15437"/>
                    <a:pt x="155" y="16043"/>
                    <a:pt x="533" y="16043"/>
                  </a:cubicBezTo>
                  <a:cubicBezTo>
                    <a:pt x="558" y="16043"/>
                    <a:pt x="584" y="16040"/>
                    <a:pt x="611" y="16034"/>
                  </a:cubicBezTo>
                  <a:cubicBezTo>
                    <a:pt x="3556" y="15532"/>
                    <a:pt x="6044" y="13683"/>
                    <a:pt x="7527" y="11104"/>
                  </a:cubicBezTo>
                  <a:cubicBezTo>
                    <a:pt x="9399" y="7840"/>
                    <a:pt x="9057" y="3800"/>
                    <a:pt x="11020" y="513"/>
                  </a:cubicBezTo>
                  <a:cubicBezTo>
                    <a:pt x="11177" y="246"/>
                    <a:pt x="10944" y="0"/>
                    <a:pt x="10709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525;p24">
              <a:extLst>
                <a:ext uri="{FF2B5EF4-FFF2-40B4-BE49-F238E27FC236}">
                  <a16:creationId xmlns:a16="http://schemas.microsoft.com/office/drawing/2014/main" xmlns="" id="{E37C3EA0-92D8-B05A-00DE-94BAA02D75E4}"/>
                </a:ext>
              </a:extLst>
            </p:cNvPr>
            <p:cNvSpPr/>
            <p:nvPr/>
          </p:nvSpPr>
          <p:spPr>
            <a:xfrm>
              <a:off x="2089744" y="4173138"/>
              <a:ext cx="205939" cy="101786"/>
            </a:xfrm>
            <a:custGeom>
              <a:avLst/>
              <a:gdLst/>
              <a:ahLst/>
              <a:cxnLst/>
              <a:rect l="l" t="t" r="r" b="b"/>
              <a:pathLst>
                <a:path w="6001" h="2966" extrusionOk="0">
                  <a:moveTo>
                    <a:pt x="5521" y="0"/>
                  </a:moveTo>
                  <a:cubicBezTo>
                    <a:pt x="5415" y="0"/>
                    <a:pt x="5308" y="46"/>
                    <a:pt x="5232" y="156"/>
                  </a:cubicBezTo>
                  <a:cubicBezTo>
                    <a:pt x="4624" y="1077"/>
                    <a:pt x="2933" y="2279"/>
                    <a:pt x="1571" y="2279"/>
                  </a:cubicBezTo>
                  <a:cubicBezTo>
                    <a:pt x="1244" y="2279"/>
                    <a:pt x="936" y="2210"/>
                    <a:pt x="667" y="2051"/>
                  </a:cubicBezTo>
                  <a:cubicBezTo>
                    <a:pt x="603" y="2010"/>
                    <a:pt x="541" y="1992"/>
                    <a:pt x="482" y="1992"/>
                  </a:cubicBezTo>
                  <a:cubicBezTo>
                    <a:pt x="186" y="1992"/>
                    <a:pt x="0" y="2454"/>
                    <a:pt x="324" y="2644"/>
                  </a:cubicBezTo>
                  <a:cubicBezTo>
                    <a:pt x="695" y="2869"/>
                    <a:pt x="1114" y="2966"/>
                    <a:pt x="1554" y="2966"/>
                  </a:cubicBezTo>
                  <a:cubicBezTo>
                    <a:pt x="3174" y="2966"/>
                    <a:pt x="5071" y="1648"/>
                    <a:pt x="5825" y="499"/>
                  </a:cubicBezTo>
                  <a:cubicBezTo>
                    <a:pt x="6001" y="244"/>
                    <a:pt x="5765" y="0"/>
                    <a:pt x="552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526;p24">
              <a:extLst>
                <a:ext uri="{FF2B5EF4-FFF2-40B4-BE49-F238E27FC236}">
                  <a16:creationId xmlns:a16="http://schemas.microsoft.com/office/drawing/2014/main" xmlns="" id="{27A0B453-DCB5-09C4-6363-603AC2591083}"/>
                </a:ext>
              </a:extLst>
            </p:cNvPr>
            <p:cNvSpPr/>
            <p:nvPr/>
          </p:nvSpPr>
          <p:spPr>
            <a:xfrm>
              <a:off x="2024745" y="4029722"/>
              <a:ext cx="121964" cy="108512"/>
            </a:xfrm>
            <a:custGeom>
              <a:avLst/>
              <a:gdLst/>
              <a:ahLst/>
              <a:cxnLst/>
              <a:rect l="l" t="t" r="r" b="b"/>
              <a:pathLst>
                <a:path w="3554" h="3162" extrusionOk="0">
                  <a:moveTo>
                    <a:pt x="465" y="0"/>
                  </a:moveTo>
                  <a:cubicBezTo>
                    <a:pt x="237" y="0"/>
                    <a:pt x="0" y="257"/>
                    <a:pt x="141" y="524"/>
                  </a:cubicBezTo>
                  <a:cubicBezTo>
                    <a:pt x="735" y="1688"/>
                    <a:pt x="1648" y="2806"/>
                    <a:pt x="2972" y="3148"/>
                  </a:cubicBezTo>
                  <a:cubicBezTo>
                    <a:pt x="3006" y="3157"/>
                    <a:pt x="3039" y="3162"/>
                    <a:pt x="3069" y="3162"/>
                  </a:cubicBezTo>
                  <a:cubicBezTo>
                    <a:pt x="3430" y="3162"/>
                    <a:pt x="3554" y="2592"/>
                    <a:pt x="3154" y="2486"/>
                  </a:cubicBezTo>
                  <a:cubicBezTo>
                    <a:pt x="2013" y="2190"/>
                    <a:pt x="1260" y="1163"/>
                    <a:pt x="735" y="181"/>
                  </a:cubicBezTo>
                  <a:cubicBezTo>
                    <a:pt x="671" y="53"/>
                    <a:pt x="569" y="0"/>
                    <a:pt x="46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527;p24">
              <a:extLst>
                <a:ext uri="{FF2B5EF4-FFF2-40B4-BE49-F238E27FC236}">
                  <a16:creationId xmlns:a16="http://schemas.microsoft.com/office/drawing/2014/main" xmlns="" id="{AF6A0F49-2D79-D197-59F5-844EC4A2C798}"/>
                </a:ext>
              </a:extLst>
            </p:cNvPr>
            <p:cNvSpPr/>
            <p:nvPr/>
          </p:nvSpPr>
          <p:spPr>
            <a:xfrm>
              <a:off x="977558" y="3115518"/>
              <a:ext cx="806084" cy="1268203"/>
            </a:xfrm>
            <a:custGeom>
              <a:avLst/>
              <a:gdLst/>
              <a:ahLst/>
              <a:cxnLst/>
              <a:rect l="l" t="t" r="r" b="b"/>
              <a:pathLst>
                <a:path w="23489" h="36955" extrusionOk="0">
                  <a:moveTo>
                    <a:pt x="17622" y="1"/>
                  </a:moveTo>
                  <a:lnTo>
                    <a:pt x="17622" y="1"/>
                  </a:lnTo>
                  <a:cubicBezTo>
                    <a:pt x="15180" y="2329"/>
                    <a:pt x="13103" y="5022"/>
                    <a:pt x="10660" y="7350"/>
                  </a:cubicBezTo>
                  <a:cubicBezTo>
                    <a:pt x="7602" y="10158"/>
                    <a:pt x="4406" y="13353"/>
                    <a:pt x="2580" y="17256"/>
                  </a:cubicBezTo>
                  <a:cubicBezTo>
                    <a:pt x="1" y="22894"/>
                    <a:pt x="868" y="31088"/>
                    <a:pt x="1850" y="36955"/>
                  </a:cubicBezTo>
                  <a:cubicBezTo>
                    <a:pt x="17508" y="32686"/>
                    <a:pt x="23488" y="13467"/>
                    <a:pt x="17622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528;p24">
              <a:extLst>
                <a:ext uri="{FF2B5EF4-FFF2-40B4-BE49-F238E27FC236}">
                  <a16:creationId xmlns:a16="http://schemas.microsoft.com/office/drawing/2014/main" xmlns="" id="{69CBCAE7-A64E-0816-71F2-16EDF7F4367C}"/>
                </a:ext>
              </a:extLst>
            </p:cNvPr>
            <p:cNvSpPr/>
            <p:nvPr/>
          </p:nvSpPr>
          <p:spPr>
            <a:xfrm>
              <a:off x="1045131" y="3326953"/>
              <a:ext cx="501688" cy="1055366"/>
            </a:xfrm>
            <a:custGeom>
              <a:avLst/>
              <a:gdLst/>
              <a:ahLst/>
              <a:cxnLst/>
              <a:rect l="l" t="t" r="r" b="b"/>
              <a:pathLst>
                <a:path w="14619" h="30753" extrusionOk="0">
                  <a:moveTo>
                    <a:pt x="14189" y="0"/>
                  </a:moveTo>
                  <a:cubicBezTo>
                    <a:pt x="14051" y="0"/>
                    <a:pt x="13912" y="70"/>
                    <a:pt x="13850" y="231"/>
                  </a:cubicBezTo>
                  <a:cubicBezTo>
                    <a:pt x="11955" y="5686"/>
                    <a:pt x="9079" y="10685"/>
                    <a:pt x="6934" y="16003"/>
                  </a:cubicBezTo>
                  <a:cubicBezTo>
                    <a:pt x="4994" y="20887"/>
                    <a:pt x="3350" y="26000"/>
                    <a:pt x="178" y="30269"/>
                  </a:cubicBezTo>
                  <a:cubicBezTo>
                    <a:pt x="0" y="30511"/>
                    <a:pt x="245" y="30753"/>
                    <a:pt x="500" y="30753"/>
                  </a:cubicBezTo>
                  <a:cubicBezTo>
                    <a:pt x="606" y="30753"/>
                    <a:pt x="714" y="30711"/>
                    <a:pt x="794" y="30611"/>
                  </a:cubicBezTo>
                  <a:cubicBezTo>
                    <a:pt x="3807" y="26548"/>
                    <a:pt x="5473" y="21663"/>
                    <a:pt x="7299" y="17007"/>
                  </a:cubicBezTo>
                  <a:cubicBezTo>
                    <a:pt x="9490" y="11369"/>
                    <a:pt x="12526" y="6119"/>
                    <a:pt x="14535" y="436"/>
                  </a:cubicBezTo>
                  <a:cubicBezTo>
                    <a:pt x="14618" y="171"/>
                    <a:pt x="14405" y="0"/>
                    <a:pt x="1418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529;p24">
              <a:extLst>
                <a:ext uri="{FF2B5EF4-FFF2-40B4-BE49-F238E27FC236}">
                  <a16:creationId xmlns:a16="http://schemas.microsoft.com/office/drawing/2014/main" xmlns="" id="{6CF7B9E1-9482-B724-4100-7E9C0AC30C19}"/>
                </a:ext>
              </a:extLst>
            </p:cNvPr>
            <p:cNvSpPr/>
            <p:nvPr/>
          </p:nvSpPr>
          <p:spPr>
            <a:xfrm>
              <a:off x="1121695" y="4254473"/>
              <a:ext cx="14928" cy="13350"/>
            </a:xfrm>
            <a:custGeom>
              <a:avLst/>
              <a:gdLst/>
              <a:ahLst/>
              <a:cxnLst/>
              <a:rect l="l" t="t" r="r" b="b"/>
              <a:pathLst>
                <a:path w="435" h="389" extrusionOk="0">
                  <a:moveTo>
                    <a:pt x="343" y="0"/>
                  </a:moveTo>
                  <a:cubicBezTo>
                    <a:pt x="229" y="46"/>
                    <a:pt x="115" y="92"/>
                    <a:pt x="1" y="137"/>
                  </a:cubicBezTo>
                  <a:cubicBezTo>
                    <a:pt x="138" y="206"/>
                    <a:pt x="275" y="297"/>
                    <a:pt x="435" y="388"/>
                  </a:cubicBezTo>
                  <a:cubicBezTo>
                    <a:pt x="389" y="251"/>
                    <a:pt x="366" y="137"/>
                    <a:pt x="34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530;p24">
              <a:extLst>
                <a:ext uri="{FF2B5EF4-FFF2-40B4-BE49-F238E27FC236}">
                  <a16:creationId xmlns:a16="http://schemas.microsoft.com/office/drawing/2014/main" xmlns="" id="{D079F6D6-D7BA-BDD4-87FF-D55A3A659FD5}"/>
                </a:ext>
              </a:extLst>
            </p:cNvPr>
            <p:cNvSpPr/>
            <p:nvPr/>
          </p:nvSpPr>
          <p:spPr>
            <a:xfrm>
              <a:off x="1065001" y="4065791"/>
              <a:ext cx="243826" cy="216749"/>
            </a:xfrm>
            <a:custGeom>
              <a:avLst/>
              <a:gdLst/>
              <a:ahLst/>
              <a:cxnLst/>
              <a:rect l="l" t="t" r="r" b="b"/>
              <a:pathLst>
                <a:path w="7105" h="6316" extrusionOk="0">
                  <a:moveTo>
                    <a:pt x="434" y="1"/>
                  </a:moveTo>
                  <a:cubicBezTo>
                    <a:pt x="226" y="1"/>
                    <a:pt x="0" y="171"/>
                    <a:pt x="55" y="431"/>
                  </a:cubicBezTo>
                  <a:cubicBezTo>
                    <a:pt x="443" y="2326"/>
                    <a:pt x="1014" y="4175"/>
                    <a:pt x="1402" y="6069"/>
                  </a:cubicBezTo>
                  <a:cubicBezTo>
                    <a:pt x="1439" y="6200"/>
                    <a:pt x="1599" y="6315"/>
                    <a:pt x="1743" y="6315"/>
                  </a:cubicBezTo>
                  <a:cubicBezTo>
                    <a:pt x="1775" y="6315"/>
                    <a:pt x="1806" y="6310"/>
                    <a:pt x="1835" y="6297"/>
                  </a:cubicBezTo>
                  <a:cubicBezTo>
                    <a:pt x="3547" y="5590"/>
                    <a:pt x="5602" y="5635"/>
                    <a:pt x="6880" y="4129"/>
                  </a:cubicBezTo>
                  <a:cubicBezTo>
                    <a:pt x="7105" y="3870"/>
                    <a:pt x="6871" y="3532"/>
                    <a:pt x="6626" y="3532"/>
                  </a:cubicBezTo>
                  <a:cubicBezTo>
                    <a:pt x="6547" y="3532"/>
                    <a:pt x="6467" y="3566"/>
                    <a:pt x="6401" y="3650"/>
                  </a:cubicBezTo>
                  <a:cubicBezTo>
                    <a:pt x="5282" y="4928"/>
                    <a:pt x="3502" y="4973"/>
                    <a:pt x="1995" y="5498"/>
                  </a:cubicBezTo>
                  <a:cubicBezTo>
                    <a:pt x="2018" y="5635"/>
                    <a:pt x="2041" y="5749"/>
                    <a:pt x="2087" y="5886"/>
                  </a:cubicBezTo>
                  <a:cubicBezTo>
                    <a:pt x="1927" y="5795"/>
                    <a:pt x="1790" y="5704"/>
                    <a:pt x="1653" y="5635"/>
                  </a:cubicBezTo>
                  <a:cubicBezTo>
                    <a:pt x="1767" y="5590"/>
                    <a:pt x="1881" y="5544"/>
                    <a:pt x="1995" y="5498"/>
                  </a:cubicBezTo>
                  <a:cubicBezTo>
                    <a:pt x="1607" y="3741"/>
                    <a:pt x="1082" y="2006"/>
                    <a:pt x="740" y="249"/>
                  </a:cubicBezTo>
                  <a:cubicBezTo>
                    <a:pt x="703" y="76"/>
                    <a:pt x="572" y="1"/>
                    <a:pt x="434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531;p24">
              <a:extLst>
                <a:ext uri="{FF2B5EF4-FFF2-40B4-BE49-F238E27FC236}">
                  <a16:creationId xmlns:a16="http://schemas.microsoft.com/office/drawing/2014/main" xmlns="" id="{19936EF3-55FB-78A1-D668-64ED8036267E}"/>
                </a:ext>
              </a:extLst>
            </p:cNvPr>
            <p:cNvSpPr/>
            <p:nvPr/>
          </p:nvSpPr>
          <p:spPr>
            <a:xfrm>
              <a:off x="1176535" y="4133054"/>
              <a:ext cx="14928" cy="15683"/>
            </a:xfrm>
            <a:custGeom>
              <a:avLst/>
              <a:gdLst/>
              <a:ahLst/>
              <a:cxnLst/>
              <a:rect l="l" t="t" r="r" b="b"/>
              <a:pathLst>
                <a:path w="435" h="457" extrusionOk="0">
                  <a:moveTo>
                    <a:pt x="411" y="0"/>
                  </a:moveTo>
                  <a:cubicBezTo>
                    <a:pt x="275" y="46"/>
                    <a:pt x="138" y="92"/>
                    <a:pt x="1" y="115"/>
                  </a:cubicBezTo>
                  <a:cubicBezTo>
                    <a:pt x="138" y="229"/>
                    <a:pt x="275" y="343"/>
                    <a:pt x="434" y="457"/>
                  </a:cubicBezTo>
                  <a:cubicBezTo>
                    <a:pt x="411" y="320"/>
                    <a:pt x="411" y="160"/>
                    <a:pt x="411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532;p24">
              <a:extLst>
                <a:ext uri="{FF2B5EF4-FFF2-40B4-BE49-F238E27FC236}">
                  <a16:creationId xmlns:a16="http://schemas.microsoft.com/office/drawing/2014/main" xmlns="" id="{1BF92D3C-0694-FD48-864D-8C405AC6F188}"/>
                </a:ext>
              </a:extLst>
            </p:cNvPr>
            <p:cNvSpPr/>
            <p:nvPr/>
          </p:nvSpPr>
          <p:spPr>
            <a:xfrm>
              <a:off x="1118881" y="3855866"/>
              <a:ext cx="283154" cy="304911"/>
            </a:xfrm>
            <a:custGeom>
              <a:avLst/>
              <a:gdLst/>
              <a:ahLst/>
              <a:cxnLst/>
              <a:rect l="l" t="t" r="r" b="b"/>
              <a:pathLst>
                <a:path w="8251" h="8885" extrusionOk="0">
                  <a:moveTo>
                    <a:pt x="414" y="0"/>
                  </a:moveTo>
                  <a:cubicBezTo>
                    <a:pt x="207" y="0"/>
                    <a:pt x="1" y="170"/>
                    <a:pt x="83" y="431"/>
                  </a:cubicBezTo>
                  <a:cubicBezTo>
                    <a:pt x="927" y="3056"/>
                    <a:pt x="1270" y="5795"/>
                    <a:pt x="1407" y="8534"/>
                  </a:cubicBezTo>
                  <a:cubicBezTo>
                    <a:pt x="1427" y="8736"/>
                    <a:pt x="1590" y="8884"/>
                    <a:pt x="1785" y="8884"/>
                  </a:cubicBezTo>
                  <a:cubicBezTo>
                    <a:pt x="1811" y="8884"/>
                    <a:pt x="1837" y="8882"/>
                    <a:pt x="1863" y="8876"/>
                  </a:cubicBezTo>
                  <a:cubicBezTo>
                    <a:pt x="4077" y="8329"/>
                    <a:pt x="6337" y="7164"/>
                    <a:pt x="8003" y="5612"/>
                  </a:cubicBezTo>
                  <a:cubicBezTo>
                    <a:pt x="8251" y="5365"/>
                    <a:pt x="8019" y="5008"/>
                    <a:pt x="7743" y="5008"/>
                  </a:cubicBezTo>
                  <a:cubicBezTo>
                    <a:pt x="7662" y="5008"/>
                    <a:pt x="7578" y="5038"/>
                    <a:pt x="7501" y="5110"/>
                  </a:cubicBezTo>
                  <a:cubicBezTo>
                    <a:pt x="6040" y="6503"/>
                    <a:pt x="4054" y="7552"/>
                    <a:pt x="2091" y="8077"/>
                  </a:cubicBezTo>
                  <a:cubicBezTo>
                    <a:pt x="2091" y="8237"/>
                    <a:pt x="2091" y="8397"/>
                    <a:pt x="2114" y="8534"/>
                  </a:cubicBezTo>
                  <a:cubicBezTo>
                    <a:pt x="1955" y="8420"/>
                    <a:pt x="1818" y="8306"/>
                    <a:pt x="1681" y="8192"/>
                  </a:cubicBezTo>
                  <a:cubicBezTo>
                    <a:pt x="1818" y="8169"/>
                    <a:pt x="1955" y="8123"/>
                    <a:pt x="2091" y="8077"/>
                  </a:cubicBezTo>
                  <a:cubicBezTo>
                    <a:pt x="1932" y="5430"/>
                    <a:pt x="1566" y="2782"/>
                    <a:pt x="745" y="248"/>
                  </a:cubicBezTo>
                  <a:cubicBezTo>
                    <a:pt x="690" y="75"/>
                    <a:pt x="552" y="0"/>
                    <a:pt x="41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533;p24">
              <a:extLst>
                <a:ext uri="{FF2B5EF4-FFF2-40B4-BE49-F238E27FC236}">
                  <a16:creationId xmlns:a16="http://schemas.microsoft.com/office/drawing/2014/main" xmlns="" id="{5F81C6FE-769E-9A53-0C68-DE275DCD955D}"/>
                </a:ext>
              </a:extLst>
            </p:cNvPr>
            <p:cNvSpPr/>
            <p:nvPr/>
          </p:nvSpPr>
          <p:spPr>
            <a:xfrm>
              <a:off x="1202686" y="3704694"/>
              <a:ext cx="309029" cy="225500"/>
            </a:xfrm>
            <a:custGeom>
              <a:avLst/>
              <a:gdLst/>
              <a:ahLst/>
              <a:cxnLst/>
              <a:rect l="l" t="t" r="r" b="b"/>
              <a:pathLst>
                <a:path w="9005" h="6571" extrusionOk="0">
                  <a:moveTo>
                    <a:pt x="429" y="0"/>
                  </a:moveTo>
                  <a:cubicBezTo>
                    <a:pt x="215" y="0"/>
                    <a:pt x="1" y="170"/>
                    <a:pt x="83" y="431"/>
                  </a:cubicBezTo>
                  <a:cubicBezTo>
                    <a:pt x="699" y="2371"/>
                    <a:pt x="1293" y="4334"/>
                    <a:pt x="1795" y="6297"/>
                  </a:cubicBezTo>
                  <a:cubicBezTo>
                    <a:pt x="1841" y="6434"/>
                    <a:pt x="1978" y="6571"/>
                    <a:pt x="2137" y="6571"/>
                  </a:cubicBezTo>
                  <a:cubicBezTo>
                    <a:pt x="4443" y="6297"/>
                    <a:pt x="6999" y="4882"/>
                    <a:pt x="8734" y="3398"/>
                  </a:cubicBezTo>
                  <a:cubicBezTo>
                    <a:pt x="9005" y="3163"/>
                    <a:pt x="8761" y="2814"/>
                    <a:pt x="8478" y="2814"/>
                  </a:cubicBezTo>
                  <a:cubicBezTo>
                    <a:pt x="8404" y="2814"/>
                    <a:pt x="8326" y="2839"/>
                    <a:pt x="8255" y="2896"/>
                  </a:cubicBezTo>
                  <a:cubicBezTo>
                    <a:pt x="6862" y="4083"/>
                    <a:pt x="5082" y="4950"/>
                    <a:pt x="3370" y="5566"/>
                  </a:cubicBezTo>
                  <a:cubicBezTo>
                    <a:pt x="3096" y="5658"/>
                    <a:pt x="2822" y="5726"/>
                    <a:pt x="2525" y="5795"/>
                  </a:cubicBezTo>
                  <a:cubicBezTo>
                    <a:pt x="2520" y="5796"/>
                    <a:pt x="2515" y="5797"/>
                    <a:pt x="2510" y="5797"/>
                  </a:cubicBezTo>
                  <a:cubicBezTo>
                    <a:pt x="2284" y="5797"/>
                    <a:pt x="1999" y="4330"/>
                    <a:pt x="1955" y="4151"/>
                  </a:cubicBezTo>
                  <a:cubicBezTo>
                    <a:pt x="1567" y="2850"/>
                    <a:pt x="1156" y="1549"/>
                    <a:pt x="768" y="248"/>
                  </a:cubicBezTo>
                  <a:cubicBezTo>
                    <a:pt x="713" y="75"/>
                    <a:pt x="571" y="0"/>
                    <a:pt x="42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534;p24">
              <a:extLst>
                <a:ext uri="{FF2B5EF4-FFF2-40B4-BE49-F238E27FC236}">
                  <a16:creationId xmlns:a16="http://schemas.microsoft.com/office/drawing/2014/main" xmlns="" id="{3D7771F3-473A-8627-10E2-3238E09C6E27}"/>
                </a:ext>
              </a:extLst>
            </p:cNvPr>
            <p:cNvSpPr/>
            <p:nvPr/>
          </p:nvSpPr>
          <p:spPr>
            <a:xfrm>
              <a:off x="1356706" y="3727275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343" y="1"/>
                  </a:moveTo>
                  <a:cubicBezTo>
                    <a:pt x="229" y="24"/>
                    <a:pt x="115" y="47"/>
                    <a:pt x="0" y="69"/>
                  </a:cubicBezTo>
                  <a:cubicBezTo>
                    <a:pt x="137" y="161"/>
                    <a:pt x="297" y="252"/>
                    <a:pt x="434" y="321"/>
                  </a:cubicBezTo>
                  <a:cubicBezTo>
                    <a:pt x="411" y="206"/>
                    <a:pt x="366" y="92"/>
                    <a:pt x="34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535;p24">
              <a:extLst>
                <a:ext uri="{FF2B5EF4-FFF2-40B4-BE49-F238E27FC236}">
                  <a16:creationId xmlns:a16="http://schemas.microsoft.com/office/drawing/2014/main" xmlns="" id="{53A98852-D53A-2EA8-1F38-9C44E13EF68C}"/>
                </a:ext>
              </a:extLst>
            </p:cNvPr>
            <p:cNvSpPr/>
            <p:nvPr/>
          </p:nvSpPr>
          <p:spPr>
            <a:xfrm>
              <a:off x="1295585" y="3544874"/>
              <a:ext cx="244855" cy="208685"/>
            </a:xfrm>
            <a:custGeom>
              <a:avLst/>
              <a:gdLst/>
              <a:ahLst/>
              <a:cxnLst/>
              <a:rect l="l" t="t" r="r" b="b"/>
              <a:pathLst>
                <a:path w="7135" h="6081" extrusionOk="0">
                  <a:moveTo>
                    <a:pt x="417" y="1"/>
                  </a:moveTo>
                  <a:cubicBezTo>
                    <a:pt x="213" y="1"/>
                    <a:pt x="1" y="171"/>
                    <a:pt x="70" y="431"/>
                  </a:cubicBezTo>
                  <a:cubicBezTo>
                    <a:pt x="572" y="2235"/>
                    <a:pt x="1142" y="3992"/>
                    <a:pt x="1530" y="5818"/>
                  </a:cubicBezTo>
                  <a:cubicBezTo>
                    <a:pt x="1568" y="5989"/>
                    <a:pt x="1717" y="6081"/>
                    <a:pt x="1870" y="6081"/>
                  </a:cubicBezTo>
                  <a:cubicBezTo>
                    <a:pt x="1902" y="6081"/>
                    <a:pt x="1933" y="6077"/>
                    <a:pt x="1964" y="6069"/>
                  </a:cubicBezTo>
                  <a:cubicBezTo>
                    <a:pt x="3585" y="5681"/>
                    <a:pt x="5160" y="5202"/>
                    <a:pt x="6735" y="4723"/>
                  </a:cubicBezTo>
                  <a:cubicBezTo>
                    <a:pt x="7134" y="4596"/>
                    <a:pt x="7011" y="4025"/>
                    <a:pt x="6649" y="4025"/>
                  </a:cubicBezTo>
                  <a:cubicBezTo>
                    <a:pt x="6619" y="4025"/>
                    <a:pt x="6586" y="4029"/>
                    <a:pt x="6552" y="4038"/>
                  </a:cubicBezTo>
                  <a:cubicBezTo>
                    <a:pt x="5091" y="4494"/>
                    <a:pt x="3630" y="4951"/>
                    <a:pt x="2124" y="5316"/>
                  </a:cubicBezTo>
                  <a:cubicBezTo>
                    <a:pt x="2147" y="5407"/>
                    <a:pt x="2192" y="5521"/>
                    <a:pt x="2215" y="5636"/>
                  </a:cubicBezTo>
                  <a:cubicBezTo>
                    <a:pt x="2078" y="5567"/>
                    <a:pt x="1918" y="5476"/>
                    <a:pt x="1781" y="5384"/>
                  </a:cubicBezTo>
                  <a:cubicBezTo>
                    <a:pt x="1896" y="5362"/>
                    <a:pt x="2010" y="5339"/>
                    <a:pt x="2124" y="5316"/>
                  </a:cubicBezTo>
                  <a:cubicBezTo>
                    <a:pt x="1736" y="3604"/>
                    <a:pt x="1211" y="1938"/>
                    <a:pt x="731" y="249"/>
                  </a:cubicBezTo>
                  <a:cubicBezTo>
                    <a:pt x="686" y="76"/>
                    <a:pt x="553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536;p24">
              <a:extLst>
                <a:ext uri="{FF2B5EF4-FFF2-40B4-BE49-F238E27FC236}">
                  <a16:creationId xmlns:a16="http://schemas.microsoft.com/office/drawing/2014/main" xmlns="" id="{8E56AB5B-FBEB-E2A8-5EBB-F869418010A5}"/>
                </a:ext>
              </a:extLst>
            </p:cNvPr>
            <p:cNvSpPr/>
            <p:nvPr/>
          </p:nvSpPr>
          <p:spPr>
            <a:xfrm>
              <a:off x="1448336" y="3522052"/>
              <a:ext cx="11805" cy="13350"/>
            </a:xfrm>
            <a:custGeom>
              <a:avLst/>
              <a:gdLst/>
              <a:ahLst/>
              <a:cxnLst/>
              <a:rect l="l" t="t" r="r" b="b"/>
              <a:pathLst>
                <a:path w="344" h="389" extrusionOk="0">
                  <a:moveTo>
                    <a:pt x="275" y="1"/>
                  </a:moveTo>
                  <a:cubicBezTo>
                    <a:pt x="184" y="24"/>
                    <a:pt x="92" y="46"/>
                    <a:pt x="1" y="46"/>
                  </a:cubicBezTo>
                  <a:cubicBezTo>
                    <a:pt x="115" y="161"/>
                    <a:pt x="229" y="275"/>
                    <a:pt x="343" y="389"/>
                  </a:cubicBezTo>
                  <a:cubicBezTo>
                    <a:pt x="321" y="252"/>
                    <a:pt x="298" y="138"/>
                    <a:pt x="27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537;p24">
              <a:extLst>
                <a:ext uri="{FF2B5EF4-FFF2-40B4-BE49-F238E27FC236}">
                  <a16:creationId xmlns:a16="http://schemas.microsoft.com/office/drawing/2014/main" xmlns="" id="{2A6247CD-F71D-A117-FB44-C53ECE04A904}"/>
                </a:ext>
              </a:extLst>
            </p:cNvPr>
            <p:cNvSpPr/>
            <p:nvPr/>
          </p:nvSpPr>
          <p:spPr>
            <a:xfrm>
              <a:off x="1399604" y="3390339"/>
              <a:ext cx="215891" cy="157655"/>
            </a:xfrm>
            <a:custGeom>
              <a:avLst/>
              <a:gdLst/>
              <a:ahLst/>
              <a:cxnLst/>
              <a:rect l="l" t="t" r="r" b="b"/>
              <a:pathLst>
                <a:path w="6291" h="4594" extrusionOk="0">
                  <a:moveTo>
                    <a:pt x="417" y="1"/>
                  </a:moveTo>
                  <a:cubicBezTo>
                    <a:pt x="205" y="1"/>
                    <a:pt x="0" y="166"/>
                    <a:pt x="97" y="415"/>
                  </a:cubicBezTo>
                  <a:cubicBezTo>
                    <a:pt x="576" y="1648"/>
                    <a:pt x="919" y="2903"/>
                    <a:pt x="1056" y="4227"/>
                  </a:cubicBezTo>
                  <a:cubicBezTo>
                    <a:pt x="1077" y="4400"/>
                    <a:pt x="1202" y="4594"/>
                    <a:pt x="1390" y="4594"/>
                  </a:cubicBezTo>
                  <a:cubicBezTo>
                    <a:pt x="1400" y="4594"/>
                    <a:pt x="1410" y="4593"/>
                    <a:pt x="1421" y="4592"/>
                  </a:cubicBezTo>
                  <a:cubicBezTo>
                    <a:pt x="3087" y="4364"/>
                    <a:pt x="4365" y="3314"/>
                    <a:pt x="5918" y="2743"/>
                  </a:cubicBezTo>
                  <a:cubicBezTo>
                    <a:pt x="6290" y="2598"/>
                    <a:pt x="6175" y="2040"/>
                    <a:pt x="5843" y="2040"/>
                  </a:cubicBezTo>
                  <a:cubicBezTo>
                    <a:pt x="5809" y="2040"/>
                    <a:pt x="5773" y="2046"/>
                    <a:pt x="5735" y="2058"/>
                  </a:cubicBezTo>
                  <a:cubicBezTo>
                    <a:pt x="4365" y="2583"/>
                    <a:pt x="3156" y="3542"/>
                    <a:pt x="1695" y="3839"/>
                  </a:cubicBezTo>
                  <a:cubicBezTo>
                    <a:pt x="1718" y="3976"/>
                    <a:pt x="1741" y="4090"/>
                    <a:pt x="1763" y="4227"/>
                  </a:cubicBezTo>
                  <a:cubicBezTo>
                    <a:pt x="1649" y="4113"/>
                    <a:pt x="1535" y="3999"/>
                    <a:pt x="1421" y="3884"/>
                  </a:cubicBezTo>
                  <a:cubicBezTo>
                    <a:pt x="1512" y="3884"/>
                    <a:pt x="1604" y="3862"/>
                    <a:pt x="1695" y="3839"/>
                  </a:cubicBezTo>
                  <a:cubicBezTo>
                    <a:pt x="1535" y="2583"/>
                    <a:pt x="1216" y="1396"/>
                    <a:pt x="759" y="232"/>
                  </a:cubicBezTo>
                  <a:cubicBezTo>
                    <a:pt x="696" y="71"/>
                    <a:pt x="555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538;p24">
              <a:extLst>
                <a:ext uri="{FF2B5EF4-FFF2-40B4-BE49-F238E27FC236}">
                  <a16:creationId xmlns:a16="http://schemas.microsoft.com/office/drawing/2014/main" xmlns="" id="{5FA6DCC5-3B46-9EF5-31D0-F97319A1DC6B}"/>
                </a:ext>
              </a:extLst>
            </p:cNvPr>
            <p:cNvSpPr/>
            <p:nvPr/>
          </p:nvSpPr>
          <p:spPr>
            <a:xfrm>
              <a:off x="1513369" y="3610593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539;p24">
              <a:extLst>
                <a:ext uri="{FF2B5EF4-FFF2-40B4-BE49-F238E27FC236}">
                  <a16:creationId xmlns:a16="http://schemas.microsoft.com/office/drawing/2014/main" xmlns="" id="{0B2CE0C8-B87F-AB84-599E-C6796D10DC91}"/>
                </a:ext>
              </a:extLst>
            </p:cNvPr>
            <p:cNvSpPr/>
            <p:nvPr/>
          </p:nvSpPr>
          <p:spPr>
            <a:xfrm>
              <a:off x="1538421" y="3559665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3" y="0"/>
                  </a:moveTo>
                  <a:cubicBezTo>
                    <a:pt x="1" y="0"/>
                    <a:pt x="1" y="1050"/>
                    <a:pt x="663" y="1050"/>
                  </a:cubicBezTo>
                  <a:cubicBezTo>
                    <a:pt x="1348" y="1050"/>
                    <a:pt x="1348" y="0"/>
                    <a:pt x="66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540;p24">
              <a:extLst>
                <a:ext uri="{FF2B5EF4-FFF2-40B4-BE49-F238E27FC236}">
                  <a16:creationId xmlns:a16="http://schemas.microsoft.com/office/drawing/2014/main" xmlns="" id="{29BE6AC0-7771-1C34-3900-513B6231DC74}"/>
                </a:ext>
              </a:extLst>
            </p:cNvPr>
            <p:cNvSpPr/>
            <p:nvPr/>
          </p:nvSpPr>
          <p:spPr>
            <a:xfrm>
              <a:off x="1563508" y="3605892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541;p24">
              <a:extLst>
                <a:ext uri="{FF2B5EF4-FFF2-40B4-BE49-F238E27FC236}">
                  <a16:creationId xmlns:a16="http://schemas.microsoft.com/office/drawing/2014/main" xmlns="" id="{01D0645C-C9D6-A958-94F4-6A7F86A2E2B0}"/>
                </a:ext>
              </a:extLst>
            </p:cNvPr>
            <p:cNvSpPr/>
            <p:nvPr/>
          </p:nvSpPr>
          <p:spPr>
            <a:xfrm>
              <a:off x="1173412" y="3623119"/>
              <a:ext cx="45471" cy="35278"/>
            </a:xfrm>
            <a:custGeom>
              <a:avLst/>
              <a:gdLst/>
              <a:ahLst/>
              <a:cxnLst/>
              <a:rect l="l" t="t" r="r" b="b"/>
              <a:pathLst>
                <a:path w="1325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542;p24">
              <a:extLst>
                <a:ext uri="{FF2B5EF4-FFF2-40B4-BE49-F238E27FC236}">
                  <a16:creationId xmlns:a16="http://schemas.microsoft.com/office/drawing/2014/main" xmlns="" id="{3E971689-CC7D-053A-CAC0-552FAF651795}"/>
                </a:ext>
              </a:extLst>
            </p:cNvPr>
            <p:cNvSpPr/>
            <p:nvPr/>
          </p:nvSpPr>
          <p:spPr>
            <a:xfrm>
              <a:off x="1193763" y="3568279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543;p24">
              <a:extLst>
                <a:ext uri="{FF2B5EF4-FFF2-40B4-BE49-F238E27FC236}">
                  <a16:creationId xmlns:a16="http://schemas.microsoft.com/office/drawing/2014/main" xmlns="" id="{410BD8B6-6B4E-680E-F302-E8FB29604053}"/>
                </a:ext>
              </a:extLst>
            </p:cNvPr>
            <p:cNvSpPr/>
            <p:nvPr/>
          </p:nvSpPr>
          <p:spPr>
            <a:xfrm>
              <a:off x="1227464" y="3623119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85" y="0"/>
                  </a:moveTo>
                  <a:cubicBezTo>
                    <a:pt x="0" y="0"/>
                    <a:pt x="0" y="1027"/>
                    <a:pt x="685" y="1027"/>
                  </a:cubicBezTo>
                  <a:cubicBezTo>
                    <a:pt x="1347" y="1027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544;p24">
              <a:extLst>
                <a:ext uri="{FF2B5EF4-FFF2-40B4-BE49-F238E27FC236}">
                  <a16:creationId xmlns:a16="http://schemas.microsoft.com/office/drawing/2014/main" xmlns="" id="{7C410105-5F4A-CBEB-9A88-B2096BEDC771}"/>
                </a:ext>
              </a:extLst>
            </p:cNvPr>
            <p:cNvSpPr/>
            <p:nvPr/>
          </p:nvSpPr>
          <p:spPr>
            <a:xfrm>
              <a:off x="1508667" y="3249462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85" y="1"/>
                  </a:moveTo>
                  <a:cubicBezTo>
                    <a:pt x="1" y="1"/>
                    <a:pt x="1" y="1028"/>
                    <a:pt x="685" y="1028"/>
                  </a:cubicBezTo>
                  <a:cubicBezTo>
                    <a:pt x="1347" y="1028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545;p24">
              <a:extLst>
                <a:ext uri="{FF2B5EF4-FFF2-40B4-BE49-F238E27FC236}">
                  <a16:creationId xmlns:a16="http://schemas.microsoft.com/office/drawing/2014/main" xmlns="" id="{53F114E4-00D6-2288-8DED-1109EE3028AA}"/>
                </a:ext>
              </a:extLst>
            </p:cNvPr>
            <p:cNvSpPr/>
            <p:nvPr/>
          </p:nvSpPr>
          <p:spPr>
            <a:xfrm>
              <a:off x="1542368" y="3269847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546;p24">
              <a:extLst>
                <a:ext uri="{FF2B5EF4-FFF2-40B4-BE49-F238E27FC236}">
                  <a16:creationId xmlns:a16="http://schemas.microsoft.com/office/drawing/2014/main" xmlns="" id="{FE9EF4F3-3263-46BF-B37E-4F821375AB5D}"/>
                </a:ext>
              </a:extLst>
            </p:cNvPr>
            <p:cNvSpPr/>
            <p:nvPr/>
          </p:nvSpPr>
          <p:spPr>
            <a:xfrm>
              <a:off x="1513369" y="3845570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547;p24">
              <a:extLst>
                <a:ext uri="{FF2B5EF4-FFF2-40B4-BE49-F238E27FC236}">
                  <a16:creationId xmlns:a16="http://schemas.microsoft.com/office/drawing/2014/main" xmlns="" id="{B9D65F84-327D-27C5-1968-3917FD25F34F}"/>
                </a:ext>
              </a:extLst>
            </p:cNvPr>
            <p:cNvSpPr/>
            <p:nvPr/>
          </p:nvSpPr>
          <p:spPr>
            <a:xfrm>
              <a:off x="1534509" y="3799344"/>
              <a:ext cx="45471" cy="35313"/>
            </a:xfrm>
            <a:custGeom>
              <a:avLst/>
              <a:gdLst/>
              <a:ahLst/>
              <a:cxnLst/>
              <a:rect l="l" t="t" r="r" b="b"/>
              <a:pathLst>
                <a:path w="1325" h="1029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25" y="1028"/>
                    <a:pt x="1325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548;p24">
              <a:extLst>
                <a:ext uri="{FF2B5EF4-FFF2-40B4-BE49-F238E27FC236}">
                  <a16:creationId xmlns:a16="http://schemas.microsoft.com/office/drawing/2014/main" xmlns="" id="{CE8BAB35-B17D-820B-F7C1-63B1D09D9C7D}"/>
                </a:ext>
              </a:extLst>
            </p:cNvPr>
            <p:cNvSpPr/>
            <p:nvPr/>
          </p:nvSpPr>
          <p:spPr>
            <a:xfrm>
              <a:off x="1055117" y="383695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0"/>
                    <a:pt x="685" y="1050"/>
                  </a:cubicBezTo>
                  <a:cubicBezTo>
                    <a:pt x="1347" y="1050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549;p24">
              <a:extLst>
                <a:ext uri="{FF2B5EF4-FFF2-40B4-BE49-F238E27FC236}">
                  <a16:creationId xmlns:a16="http://schemas.microsoft.com/office/drawing/2014/main" xmlns="" id="{25ABA50D-6C15-3F63-12A5-668E8A56BBC8}"/>
                </a:ext>
              </a:extLst>
            </p:cNvPr>
            <p:cNvSpPr/>
            <p:nvPr/>
          </p:nvSpPr>
          <p:spPr>
            <a:xfrm>
              <a:off x="1059819" y="3786818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47" y="1028"/>
                    <a:pt x="1347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550;p24">
              <a:extLst>
                <a:ext uri="{FF2B5EF4-FFF2-40B4-BE49-F238E27FC236}">
                  <a16:creationId xmlns:a16="http://schemas.microsoft.com/office/drawing/2014/main" xmlns="" id="{07ED5125-CDDB-08B7-571F-0845A55693D3}"/>
                </a:ext>
              </a:extLst>
            </p:cNvPr>
            <p:cNvSpPr/>
            <p:nvPr/>
          </p:nvSpPr>
          <p:spPr>
            <a:xfrm>
              <a:off x="526616" y="3528607"/>
              <a:ext cx="385969" cy="294135"/>
            </a:xfrm>
            <a:custGeom>
              <a:avLst/>
              <a:gdLst/>
              <a:ahLst/>
              <a:cxnLst/>
              <a:rect l="l" t="t" r="r" b="b"/>
              <a:pathLst>
                <a:path w="11247" h="8571" extrusionOk="0">
                  <a:moveTo>
                    <a:pt x="6582" y="1"/>
                  </a:moveTo>
                  <a:cubicBezTo>
                    <a:pt x="4812" y="1"/>
                    <a:pt x="2921" y="897"/>
                    <a:pt x="1820" y="2823"/>
                  </a:cubicBezTo>
                  <a:cubicBezTo>
                    <a:pt x="0" y="5886"/>
                    <a:pt x="2604" y="8571"/>
                    <a:pt x="5433" y="8571"/>
                  </a:cubicBezTo>
                  <a:cubicBezTo>
                    <a:pt x="6082" y="8571"/>
                    <a:pt x="6744" y="8429"/>
                    <a:pt x="7366" y="8118"/>
                  </a:cubicBezTo>
                  <a:lnTo>
                    <a:pt x="10836" y="4786"/>
                  </a:lnTo>
                  <a:cubicBezTo>
                    <a:pt x="11246" y="1713"/>
                    <a:pt x="9029" y="1"/>
                    <a:pt x="6582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551;p24">
              <a:extLst>
                <a:ext uri="{FF2B5EF4-FFF2-40B4-BE49-F238E27FC236}">
                  <a16:creationId xmlns:a16="http://schemas.microsoft.com/office/drawing/2014/main" xmlns="" id="{E2A99BE8-4827-AC69-D23A-4B5AAC91C3AF}"/>
                </a:ext>
              </a:extLst>
            </p:cNvPr>
            <p:cNvSpPr/>
            <p:nvPr/>
          </p:nvSpPr>
          <p:spPr>
            <a:xfrm>
              <a:off x="644636" y="3624080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3604" y="0"/>
                  </a:moveTo>
                  <a:cubicBezTo>
                    <a:pt x="2636" y="0"/>
                    <a:pt x="1597" y="491"/>
                    <a:pt x="983" y="1547"/>
                  </a:cubicBezTo>
                  <a:cubicBezTo>
                    <a:pt x="0" y="3215"/>
                    <a:pt x="1426" y="4673"/>
                    <a:pt x="2963" y="4673"/>
                  </a:cubicBezTo>
                  <a:cubicBezTo>
                    <a:pt x="3318" y="4673"/>
                    <a:pt x="3680" y="4595"/>
                    <a:pt x="4018" y="4423"/>
                  </a:cubicBezTo>
                  <a:lnTo>
                    <a:pt x="5913" y="2597"/>
                  </a:lnTo>
                  <a:cubicBezTo>
                    <a:pt x="6138" y="931"/>
                    <a:pt x="4938" y="0"/>
                    <a:pt x="360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552;p24">
              <a:extLst>
                <a:ext uri="{FF2B5EF4-FFF2-40B4-BE49-F238E27FC236}">
                  <a16:creationId xmlns:a16="http://schemas.microsoft.com/office/drawing/2014/main" xmlns="" id="{1FA1B5F0-3FD1-1FAB-FD66-029806C4D870}"/>
                </a:ext>
              </a:extLst>
            </p:cNvPr>
            <p:cNvSpPr/>
            <p:nvPr/>
          </p:nvSpPr>
          <p:spPr>
            <a:xfrm>
              <a:off x="1342292" y="3510933"/>
              <a:ext cx="385626" cy="293792"/>
            </a:xfrm>
            <a:custGeom>
              <a:avLst/>
              <a:gdLst/>
              <a:ahLst/>
              <a:cxnLst/>
              <a:rect l="l" t="t" r="r" b="b"/>
              <a:pathLst>
                <a:path w="11237" h="8561" extrusionOk="0">
                  <a:moveTo>
                    <a:pt x="4659" y="0"/>
                  </a:moveTo>
                  <a:cubicBezTo>
                    <a:pt x="2213" y="0"/>
                    <a:pt x="1" y="1705"/>
                    <a:pt x="398" y="4776"/>
                  </a:cubicBezTo>
                  <a:lnTo>
                    <a:pt x="3867" y="8108"/>
                  </a:lnTo>
                  <a:cubicBezTo>
                    <a:pt x="4489" y="8419"/>
                    <a:pt x="5151" y="8561"/>
                    <a:pt x="5800" y="8561"/>
                  </a:cubicBezTo>
                  <a:cubicBezTo>
                    <a:pt x="8630" y="8561"/>
                    <a:pt x="11237" y="5876"/>
                    <a:pt x="9436" y="2813"/>
                  </a:cubicBezTo>
                  <a:cubicBezTo>
                    <a:pt x="8324" y="895"/>
                    <a:pt x="6430" y="0"/>
                    <a:pt x="465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553;p24">
              <a:extLst>
                <a:ext uri="{FF2B5EF4-FFF2-40B4-BE49-F238E27FC236}">
                  <a16:creationId xmlns:a16="http://schemas.microsoft.com/office/drawing/2014/main" xmlns="" id="{6E6C2084-1DC8-027B-316E-3491047F3241}"/>
                </a:ext>
              </a:extLst>
            </p:cNvPr>
            <p:cNvSpPr/>
            <p:nvPr/>
          </p:nvSpPr>
          <p:spPr>
            <a:xfrm>
              <a:off x="1399124" y="3606063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2544" y="0"/>
                  </a:moveTo>
                  <a:cubicBezTo>
                    <a:pt x="1208" y="0"/>
                    <a:pt x="0" y="931"/>
                    <a:pt x="225" y="2597"/>
                  </a:cubicBezTo>
                  <a:lnTo>
                    <a:pt x="2120" y="4423"/>
                  </a:lnTo>
                  <a:cubicBezTo>
                    <a:pt x="2463" y="4595"/>
                    <a:pt x="2827" y="4673"/>
                    <a:pt x="3184" y="4673"/>
                  </a:cubicBezTo>
                  <a:cubicBezTo>
                    <a:pt x="4727" y="4673"/>
                    <a:pt x="6138" y="3215"/>
                    <a:pt x="5156" y="1547"/>
                  </a:cubicBezTo>
                  <a:cubicBezTo>
                    <a:pt x="4551" y="491"/>
                    <a:pt x="3514" y="0"/>
                    <a:pt x="254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554;p24">
              <a:extLst>
                <a:ext uri="{FF2B5EF4-FFF2-40B4-BE49-F238E27FC236}">
                  <a16:creationId xmlns:a16="http://schemas.microsoft.com/office/drawing/2014/main" xmlns="" id="{96DFB945-0231-568D-9202-D7B3DAE63F5D}"/>
                </a:ext>
              </a:extLst>
            </p:cNvPr>
            <p:cNvSpPr/>
            <p:nvPr/>
          </p:nvSpPr>
          <p:spPr>
            <a:xfrm>
              <a:off x="370502" y="3601259"/>
              <a:ext cx="1590136" cy="1539929"/>
            </a:xfrm>
            <a:custGeom>
              <a:avLst/>
              <a:gdLst/>
              <a:ahLst/>
              <a:cxnLst/>
              <a:rect l="l" t="t" r="r" b="b"/>
              <a:pathLst>
                <a:path w="46336" h="44873" extrusionOk="0">
                  <a:moveTo>
                    <a:pt x="22299" y="0"/>
                  </a:moveTo>
                  <a:cubicBezTo>
                    <a:pt x="7992" y="0"/>
                    <a:pt x="720" y="21840"/>
                    <a:pt x="69" y="37203"/>
                  </a:cubicBezTo>
                  <a:cubicBezTo>
                    <a:pt x="0" y="39897"/>
                    <a:pt x="229" y="42453"/>
                    <a:pt x="799" y="44873"/>
                  </a:cubicBezTo>
                  <a:lnTo>
                    <a:pt x="44418" y="44873"/>
                  </a:lnTo>
                  <a:cubicBezTo>
                    <a:pt x="46336" y="28826"/>
                    <a:pt x="39214" y="2030"/>
                    <a:pt x="24583" y="181"/>
                  </a:cubicBezTo>
                  <a:cubicBezTo>
                    <a:pt x="23803" y="59"/>
                    <a:pt x="23041" y="0"/>
                    <a:pt x="2229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555;p24">
              <a:extLst>
                <a:ext uri="{FF2B5EF4-FFF2-40B4-BE49-F238E27FC236}">
                  <a16:creationId xmlns:a16="http://schemas.microsoft.com/office/drawing/2014/main" xmlns="" id="{5C8DC42A-6E5E-8F73-F970-75B69B2C09B9}"/>
                </a:ext>
              </a:extLst>
            </p:cNvPr>
            <p:cNvSpPr/>
            <p:nvPr/>
          </p:nvSpPr>
          <p:spPr>
            <a:xfrm>
              <a:off x="770550" y="3944990"/>
              <a:ext cx="719329" cy="617543"/>
            </a:xfrm>
            <a:custGeom>
              <a:avLst/>
              <a:gdLst/>
              <a:ahLst/>
              <a:cxnLst/>
              <a:rect l="l" t="t" r="r" b="b"/>
              <a:pathLst>
                <a:path w="20961" h="17995" extrusionOk="0">
                  <a:moveTo>
                    <a:pt x="10143" y="1"/>
                  </a:moveTo>
                  <a:cubicBezTo>
                    <a:pt x="5311" y="1"/>
                    <a:pt x="0" y="8671"/>
                    <a:pt x="2061" y="13903"/>
                  </a:cubicBezTo>
                  <a:cubicBezTo>
                    <a:pt x="3118" y="16567"/>
                    <a:pt x="7299" y="17995"/>
                    <a:pt x="11388" y="17995"/>
                  </a:cubicBezTo>
                  <a:cubicBezTo>
                    <a:pt x="15428" y="17995"/>
                    <a:pt x="19379" y="16601"/>
                    <a:pt x="20139" y="13629"/>
                  </a:cubicBezTo>
                  <a:cubicBezTo>
                    <a:pt x="20961" y="10707"/>
                    <a:pt x="19431" y="7512"/>
                    <a:pt x="18336" y="5161"/>
                  </a:cubicBezTo>
                  <a:cubicBezTo>
                    <a:pt x="16373" y="1258"/>
                    <a:pt x="14433" y="2"/>
                    <a:pt x="10256" y="2"/>
                  </a:cubicBezTo>
                  <a:cubicBezTo>
                    <a:pt x="10218" y="1"/>
                    <a:pt x="10180" y="1"/>
                    <a:pt x="10143" y="1"/>
                  </a:cubicBezTo>
                  <a:close/>
                </a:path>
              </a:pathLst>
            </a:custGeom>
            <a:solidFill>
              <a:srgbClr val="F4C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556;p24">
              <a:extLst>
                <a:ext uri="{FF2B5EF4-FFF2-40B4-BE49-F238E27FC236}">
                  <a16:creationId xmlns:a16="http://schemas.microsoft.com/office/drawing/2014/main" xmlns="" id="{C8B23741-DCF9-0A45-3556-5BCA47A0A838}"/>
                </a:ext>
              </a:extLst>
            </p:cNvPr>
            <p:cNvSpPr/>
            <p:nvPr/>
          </p:nvSpPr>
          <p:spPr>
            <a:xfrm>
              <a:off x="1056696" y="3907927"/>
              <a:ext cx="195850" cy="99521"/>
            </a:xfrm>
            <a:custGeom>
              <a:avLst/>
              <a:gdLst/>
              <a:ahLst/>
              <a:cxnLst/>
              <a:rect l="l" t="t" r="r" b="b"/>
              <a:pathLst>
                <a:path w="5707" h="2900" extrusionOk="0">
                  <a:moveTo>
                    <a:pt x="2727" y="1"/>
                  </a:moveTo>
                  <a:cubicBezTo>
                    <a:pt x="1966" y="1"/>
                    <a:pt x="1211" y="85"/>
                    <a:pt x="480" y="352"/>
                  </a:cubicBezTo>
                  <a:cubicBezTo>
                    <a:pt x="46" y="512"/>
                    <a:pt x="0" y="1128"/>
                    <a:pt x="274" y="1425"/>
                  </a:cubicBezTo>
                  <a:cubicBezTo>
                    <a:pt x="799" y="1973"/>
                    <a:pt x="1461" y="2246"/>
                    <a:pt x="2123" y="2566"/>
                  </a:cubicBezTo>
                  <a:cubicBezTo>
                    <a:pt x="2444" y="2752"/>
                    <a:pt x="2777" y="2900"/>
                    <a:pt x="3141" y="2900"/>
                  </a:cubicBezTo>
                  <a:cubicBezTo>
                    <a:pt x="3269" y="2900"/>
                    <a:pt x="3402" y="2882"/>
                    <a:pt x="3538" y="2840"/>
                  </a:cubicBezTo>
                  <a:cubicBezTo>
                    <a:pt x="4337" y="2589"/>
                    <a:pt x="5227" y="1858"/>
                    <a:pt x="5547" y="1060"/>
                  </a:cubicBezTo>
                  <a:cubicBezTo>
                    <a:pt x="5707" y="626"/>
                    <a:pt x="5364" y="192"/>
                    <a:pt x="4931" y="147"/>
                  </a:cubicBezTo>
                  <a:cubicBezTo>
                    <a:pt x="4202" y="79"/>
                    <a:pt x="3462" y="1"/>
                    <a:pt x="272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557;p24">
              <a:extLst>
                <a:ext uri="{FF2B5EF4-FFF2-40B4-BE49-F238E27FC236}">
                  <a16:creationId xmlns:a16="http://schemas.microsoft.com/office/drawing/2014/main" xmlns="" id="{A8A732DA-34F2-F703-A310-C01BDD5BC76D}"/>
                </a:ext>
              </a:extLst>
            </p:cNvPr>
            <p:cNvSpPr/>
            <p:nvPr/>
          </p:nvSpPr>
          <p:spPr>
            <a:xfrm>
              <a:off x="915922" y="3849380"/>
              <a:ext cx="104771" cy="105801"/>
            </a:xfrm>
            <a:custGeom>
              <a:avLst/>
              <a:gdLst/>
              <a:ahLst/>
              <a:cxnLst/>
              <a:rect l="l" t="t" r="r" b="b"/>
              <a:pathLst>
                <a:path w="3053" h="3083" extrusionOk="0">
                  <a:moveTo>
                    <a:pt x="1553" y="1"/>
                  </a:moveTo>
                  <a:cubicBezTo>
                    <a:pt x="322" y="1"/>
                    <a:pt x="1" y="1963"/>
                    <a:pt x="313" y="2834"/>
                  </a:cubicBezTo>
                  <a:cubicBezTo>
                    <a:pt x="377" y="3007"/>
                    <a:pt x="521" y="3082"/>
                    <a:pt x="662" y="3082"/>
                  </a:cubicBezTo>
                  <a:cubicBezTo>
                    <a:pt x="874" y="3082"/>
                    <a:pt x="1080" y="2912"/>
                    <a:pt x="998" y="2651"/>
                  </a:cubicBezTo>
                  <a:cubicBezTo>
                    <a:pt x="815" y="2126"/>
                    <a:pt x="861" y="734"/>
                    <a:pt x="1637" y="688"/>
                  </a:cubicBezTo>
                  <a:cubicBezTo>
                    <a:pt x="1647" y="688"/>
                    <a:pt x="1656" y="687"/>
                    <a:pt x="1665" y="687"/>
                  </a:cubicBezTo>
                  <a:cubicBezTo>
                    <a:pt x="2278" y="687"/>
                    <a:pt x="2345" y="2155"/>
                    <a:pt x="2345" y="2560"/>
                  </a:cubicBezTo>
                  <a:cubicBezTo>
                    <a:pt x="2345" y="2788"/>
                    <a:pt x="2522" y="2903"/>
                    <a:pt x="2699" y="2903"/>
                  </a:cubicBezTo>
                  <a:cubicBezTo>
                    <a:pt x="2875" y="2903"/>
                    <a:pt x="3052" y="2788"/>
                    <a:pt x="3052" y="2560"/>
                  </a:cubicBezTo>
                  <a:cubicBezTo>
                    <a:pt x="3030" y="1624"/>
                    <a:pt x="2824" y="72"/>
                    <a:pt x="1637" y="4"/>
                  </a:cubicBezTo>
                  <a:cubicBezTo>
                    <a:pt x="1609" y="2"/>
                    <a:pt x="1581" y="1"/>
                    <a:pt x="155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558;p24">
              <a:extLst>
                <a:ext uri="{FF2B5EF4-FFF2-40B4-BE49-F238E27FC236}">
                  <a16:creationId xmlns:a16="http://schemas.microsoft.com/office/drawing/2014/main" xmlns="" id="{D30ADD3A-98EE-D1D2-6674-E2277B8575F5}"/>
                </a:ext>
              </a:extLst>
            </p:cNvPr>
            <p:cNvSpPr/>
            <p:nvPr/>
          </p:nvSpPr>
          <p:spPr>
            <a:xfrm>
              <a:off x="1272352" y="3849380"/>
              <a:ext cx="103982" cy="105801"/>
            </a:xfrm>
            <a:custGeom>
              <a:avLst/>
              <a:gdLst/>
              <a:ahLst/>
              <a:cxnLst/>
              <a:rect l="l" t="t" r="r" b="b"/>
              <a:pathLst>
                <a:path w="3030" h="3083" extrusionOk="0">
                  <a:moveTo>
                    <a:pt x="1531" y="1"/>
                  </a:moveTo>
                  <a:cubicBezTo>
                    <a:pt x="321" y="1"/>
                    <a:pt x="0" y="1963"/>
                    <a:pt x="313" y="2834"/>
                  </a:cubicBezTo>
                  <a:cubicBezTo>
                    <a:pt x="377" y="3007"/>
                    <a:pt x="520" y="3082"/>
                    <a:pt x="660" y="3082"/>
                  </a:cubicBezTo>
                  <a:cubicBezTo>
                    <a:pt x="870" y="3082"/>
                    <a:pt x="1071" y="2912"/>
                    <a:pt x="975" y="2651"/>
                  </a:cubicBezTo>
                  <a:cubicBezTo>
                    <a:pt x="792" y="2126"/>
                    <a:pt x="861" y="734"/>
                    <a:pt x="1614" y="688"/>
                  </a:cubicBezTo>
                  <a:cubicBezTo>
                    <a:pt x="1624" y="688"/>
                    <a:pt x="1633" y="687"/>
                    <a:pt x="1643" y="687"/>
                  </a:cubicBezTo>
                  <a:cubicBezTo>
                    <a:pt x="2278" y="687"/>
                    <a:pt x="2344" y="2155"/>
                    <a:pt x="2344" y="2560"/>
                  </a:cubicBezTo>
                  <a:cubicBezTo>
                    <a:pt x="2344" y="2788"/>
                    <a:pt x="2515" y="2903"/>
                    <a:pt x="2687" y="2903"/>
                  </a:cubicBezTo>
                  <a:cubicBezTo>
                    <a:pt x="2858" y="2903"/>
                    <a:pt x="3029" y="2788"/>
                    <a:pt x="3029" y="2560"/>
                  </a:cubicBezTo>
                  <a:cubicBezTo>
                    <a:pt x="3029" y="1624"/>
                    <a:pt x="2801" y="72"/>
                    <a:pt x="1614" y="4"/>
                  </a:cubicBezTo>
                  <a:cubicBezTo>
                    <a:pt x="1586" y="2"/>
                    <a:pt x="1558" y="1"/>
                    <a:pt x="1531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559;p24">
              <a:extLst>
                <a:ext uri="{FF2B5EF4-FFF2-40B4-BE49-F238E27FC236}">
                  <a16:creationId xmlns:a16="http://schemas.microsoft.com/office/drawing/2014/main" xmlns="" id="{E53E936E-E1D7-84C8-3927-E7A3D2DB2473}"/>
                </a:ext>
              </a:extLst>
            </p:cNvPr>
            <p:cNvSpPr/>
            <p:nvPr/>
          </p:nvSpPr>
          <p:spPr>
            <a:xfrm>
              <a:off x="1020971" y="3965032"/>
              <a:ext cx="182226" cy="248013"/>
            </a:xfrm>
            <a:custGeom>
              <a:avLst/>
              <a:gdLst/>
              <a:ahLst/>
              <a:cxnLst/>
              <a:rect l="l" t="t" r="r" b="b"/>
              <a:pathLst>
                <a:path w="5310" h="7227" extrusionOk="0">
                  <a:moveTo>
                    <a:pt x="4271" y="0"/>
                  </a:moveTo>
                  <a:cubicBezTo>
                    <a:pt x="4186" y="0"/>
                    <a:pt x="4100" y="58"/>
                    <a:pt x="4100" y="172"/>
                  </a:cubicBezTo>
                  <a:cubicBezTo>
                    <a:pt x="4077" y="1473"/>
                    <a:pt x="4260" y="2774"/>
                    <a:pt x="4191" y="4098"/>
                  </a:cubicBezTo>
                  <a:cubicBezTo>
                    <a:pt x="4106" y="5339"/>
                    <a:pt x="3438" y="6881"/>
                    <a:pt x="2001" y="6881"/>
                  </a:cubicBezTo>
                  <a:cubicBezTo>
                    <a:pt x="1905" y="6881"/>
                    <a:pt x="1806" y="6874"/>
                    <a:pt x="1703" y="6859"/>
                  </a:cubicBezTo>
                  <a:cubicBezTo>
                    <a:pt x="699" y="6700"/>
                    <a:pt x="471" y="5399"/>
                    <a:pt x="357" y="4623"/>
                  </a:cubicBezTo>
                  <a:cubicBezTo>
                    <a:pt x="347" y="4530"/>
                    <a:pt x="286" y="4490"/>
                    <a:pt x="218" y="4490"/>
                  </a:cubicBezTo>
                  <a:cubicBezTo>
                    <a:pt x="117" y="4490"/>
                    <a:pt x="1" y="4578"/>
                    <a:pt x="14" y="4714"/>
                  </a:cubicBezTo>
                  <a:cubicBezTo>
                    <a:pt x="213" y="6013"/>
                    <a:pt x="896" y="7227"/>
                    <a:pt x="2065" y="7227"/>
                  </a:cubicBezTo>
                  <a:cubicBezTo>
                    <a:pt x="2375" y="7227"/>
                    <a:pt x="2718" y="7142"/>
                    <a:pt x="3096" y="6951"/>
                  </a:cubicBezTo>
                  <a:cubicBezTo>
                    <a:pt x="5310" y="5832"/>
                    <a:pt x="4442" y="2066"/>
                    <a:pt x="4442" y="172"/>
                  </a:cubicBezTo>
                  <a:cubicBezTo>
                    <a:pt x="4442" y="58"/>
                    <a:pt x="4357" y="0"/>
                    <a:pt x="4271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560;p24">
              <a:extLst>
                <a:ext uri="{FF2B5EF4-FFF2-40B4-BE49-F238E27FC236}">
                  <a16:creationId xmlns:a16="http://schemas.microsoft.com/office/drawing/2014/main" xmlns="" id="{8E08C769-42A6-93B3-A694-A693D035C732}"/>
                </a:ext>
              </a:extLst>
            </p:cNvPr>
            <p:cNvSpPr/>
            <p:nvPr/>
          </p:nvSpPr>
          <p:spPr>
            <a:xfrm>
              <a:off x="1162842" y="4096952"/>
              <a:ext cx="144545" cy="110811"/>
            </a:xfrm>
            <a:custGeom>
              <a:avLst/>
              <a:gdLst/>
              <a:ahLst/>
              <a:cxnLst/>
              <a:rect l="l" t="t" r="r" b="b"/>
              <a:pathLst>
                <a:path w="4212" h="3229" extrusionOk="0">
                  <a:moveTo>
                    <a:pt x="3657" y="1"/>
                  </a:moveTo>
                  <a:cubicBezTo>
                    <a:pt x="3549" y="1"/>
                    <a:pt x="3440" y="83"/>
                    <a:pt x="3481" y="208"/>
                  </a:cubicBezTo>
                  <a:cubicBezTo>
                    <a:pt x="3801" y="1212"/>
                    <a:pt x="3595" y="2490"/>
                    <a:pt x="2454" y="2833"/>
                  </a:cubicBezTo>
                  <a:cubicBezTo>
                    <a:pt x="2299" y="2876"/>
                    <a:pt x="2152" y="2896"/>
                    <a:pt x="2012" y="2896"/>
                  </a:cubicBezTo>
                  <a:cubicBezTo>
                    <a:pt x="979" y="2896"/>
                    <a:pt x="374" y="1789"/>
                    <a:pt x="354" y="824"/>
                  </a:cubicBezTo>
                  <a:cubicBezTo>
                    <a:pt x="354" y="710"/>
                    <a:pt x="263" y="653"/>
                    <a:pt x="174" y="653"/>
                  </a:cubicBezTo>
                  <a:cubicBezTo>
                    <a:pt x="86" y="653"/>
                    <a:pt x="0" y="710"/>
                    <a:pt x="12" y="824"/>
                  </a:cubicBezTo>
                  <a:cubicBezTo>
                    <a:pt x="33" y="1997"/>
                    <a:pt x="746" y="3228"/>
                    <a:pt x="1993" y="3228"/>
                  </a:cubicBezTo>
                  <a:cubicBezTo>
                    <a:pt x="2104" y="3228"/>
                    <a:pt x="2220" y="3219"/>
                    <a:pt x="2340" y="3198"/>
                  </a:cubicBezTo>
                  <a:cubicBezTo>
                    <a:pt x="3801" y="2947"/>
                    <a:pt x="4211" y="1395"/>
                    <a:pt x="3823" y="117"/>
                  </a:cubicBezTo>
                  <a:cubicBezTo>
                    <a:pt x="3796" y="36"/>
                    <a:pt x="3727" y="1"/>
                    <a:pt x="365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561;p24">
              <a:extLst>
                <a:ext uri="{FF2B5EF4-FFF2-40B4-BE49-F238E27FC236}">
                  <a16:creationId xmlns:a16="http://schemas.microsoft.com/office/drawing/2014/main" xmlns="" id="{5940F9AD-61B7-3223-37FC-261D5F38AF66}"/>
                </a:ext>
              </a:extLst>
            </p:cNvPr>
            <p:cNvSpPr/>
            <p:nvPr/>
          </p:nvSpPr>
          <p:spPr>
            <a:xfrm>
              <a:off x="1033977" y="4068021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562;p24">
              <a:extLst>
                <a:ext uri="{FF2B5EF4-FFF2-40B4-BE49-F238E27FC236}">
                  <a16:creationId xmlns:a16="http://schemas.microsoft.com/office/drawing/2014/main" xmlns="" id="{D3F59931-239A-5F73-49CC-AF83792082E1}"/>
                </a:ext>
              </a:extLst>
            </p:cNvPr>
            <p:cNvSpPr/>
            <p:nvPr/>
          </p:nvSpPr>
          <p:spPr>
            <a:xfrm>
              <a:off x="1083327" y="4028075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563;p24">
              <a:extLst>
                <a:ext uri="{FF2B5EF4-FFF2-40B4-BE49-F238E27FC236}">
                  <a16:creationId xmlns:a16="http://schemas.microsoft.com/office/drawing/2014/main" xmlns="" id="{0CE01742-48E1-FDE3-CF5A-EF091C5C5D75}"/>
                </a:ext>
              </a:extLst>
            </p:cNvPr>
            <p:cNvSpPr/>
            <p:nvPr/>
          </p:nvSpPr>
          <p:spPr>
            <a:xfrm>
              <a:off x="1088028" y="4091529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564;p24">
              <a:extLst>
                <a:ext uri="{FF2B5EF4-FFF2-40B4-BE49-F238E27FC236}">
                  <a16:creationId xmlns:a16="http://schemas.microsoft.com/office/drawing/2014/main" xmlns="" id="{13F5E22D-3618-C9BC-087D-4A899D38E145}"/>
                </a:ext>
              </a:extLst>
            </p:cNvPr>
            <p:cNvSpPr/>
            <p:nvPr/>
          </p:nvSpPr>
          <p:spPr>
            <a:xfrm>
              <a:off x="1212569" y="4096231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1"/>
                  </a:moveTo>
                  <a:cubicBezTo>
                    <a:pt x="1" y="1"/>
                    <a:pt x="1" y="548"/>
                    <a:pt x="343" y="548"/>
                  </a:cubicBezTo>
                  <a:cubicBezTo>
                    <a:pt x="708" y="548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565;p24">
              <a:extLst>
                <a:ext uri="{FF2B5EF4-FFF2-40B4-BE49-F238E27FC236}">
                  <a16:creationId xmlns:a16="http://schemas.microsoft.com/office/drawing/2014/main" xmlns="" id="{4979EC95-A074-92F5-DEB5-06A2B3BB1A92}"/>
                </a:ext>
              </a:extLst>
            </p:cNvPr>
            <p:cNvSpPr/>
            <p:nvPr/>
          </p:nvSpPr>
          <p:spPr>
            <a:xfrm>
              <a:off x="1217271" y="4021829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0"/>
                  </a:moveTo>
                  <a:cubicBezTo>
                    <a:pt x="1" y="0"/>
                    <a:pt x="1" y="548"/>
                    <a:pt x="343" y="548"/>
                  </a:cubicBezTo>
                  <a:cubicBezTo>
                    <a:pt x="708" y="548"/>
                    <a:pt x="708" y="0"/>
                    <a:pt x="343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566;p24">
              <a:extLst>
                <a:ext uri="{FF2B5EF4-FFF2-40B4-BE49-F238E27FC236}">
                  <a16:creationId xmlns:a16="http://schemas.microsoft.com/office/drawing/2014/main" xmlns="" id="{08250B4B-CD54-1D37-B8A9-7DE051F19860}"/>
                </a:ext>
              </a:extLst>
            </p:cNvPr>
            <p:cNvSpPr/>
            <p:nvPr/>
          </p:nvSpPr>
          <p:spPr>
            <a:xfrm>
              <a:off x="1272901" y="4046881"/>
              <a:ext cx="24297" cy="19630"/>
            </a:xfrm>
            <a:custGeom>
              <a:avLst/>
              <a:gdLst/>
              <a:ahLst/>
              <a:cxnLst/>
              <a:rect l="l" t="t" r="r" b="b"/>
              <a:pathLst>
                <a:path w="708" h="572" extrusionOk="0">
                  <a:moveTo>
                    <a:pt x="343" y="1"/>
                  </a:moveTo>
                  <a:cubicBezTo>
                    <a:pt x="0" y="1"/>
                    <a:pt x="0" y="571"/>
                    <a:pt x="343" y="571"/>
                  </a:cubicBezTo>
                  <a:cubicBezTo>
                    <a:pt x="708" y="571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567;p24">
              <a:extLst>
                <a:ext uri="{FF2B5EF4-FFF2-40B4-BE49-F238E27FC236}">
                  <a16:creationId xmlns:a16="http://schemas.microsoft.com/office/drawing/2014/main" xmlns="" id="{A672786C-D477-046D-4EDE-43BBCA717582}"/>
                </a:ext>
              </a:extLst>
            </p:cNvPr>
            <p:cNvSpPr/>
            <p:nvPr/>
          </p:nvSpPr>
          <p:spPr>
            <a:xfrm>
              <a:off x="706547" y="3950344"/>
              <a:ext cx="9437" cy="53501"/>
            </a:xfrm>
            <a:custGeom>
              <a:avLst/>
              <a:gdLst/>
              <a:ahLst/>
              <a:cxnLst/>
              <a:rect l="l" t="t" r="r" b="b"/>
              <a:pathLst>
                <a:path w="275" h="155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421"/>
                  </a:lnTo>
                  <a:cubicBezTo>
                    <a:pt x="0" y="1513"/>
                    <a:pt x="69" y="1558"/>
                    <a:pt x="137" y="1558"/>
                  </a:cubicBezTo>
                  <a:cubicBezTo>
                    <a:pt x="206" y="1558"/>
                    <a:pt x="274" y="1513"/>
                    <a:pt x="274" y="142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568;p24">
              <a:extLst>
                <a:ext uri="{FF2B5EF4-FFF2-40B4-BE49-F238E27FC236}">
                  <a16:creationId xmlns:a16="http://schemas.microsoft.com/office/drawing/2014/main" xmlns="" id="{CCA95EBC-2E26-FD74-AFF0-6D22F951D214}"/>
                </a:ext>
              </a:extLst>
            </p:cNvPr>
            <p:cNvSpPr/>
            <p:nvPr/>
          </p:nvSpPr>
          <p:spPr>
            <a:xfrm>
              <a:off x="745704" y="3953673"/>
              <a:ext cx="10227" cy="42348"/>
            </a:xfrm>
            <a:custGeom>
              <a:avLst/>
              <a:gdLst/>
              <a:ahLst/>
              <a:cxnLst/>
              <a:rect l="l" t="t" r="r" b="b"/>
              <a:pathLst>
                <a:path w="298" h="1234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096"/>
                  </a:lnTo>
                  <a:cubicBezTo>
                    <a:pt x="1" y="1187"/>
                    <a:pt x="75" y="1233"/>
                    <a:pt x="149" y="1233"/>
                  </a:cubicBezTo>
                  <a:cubicBezTo>
                    <a:pt x="223" y="1233"/>
                    <a:pt x="297" y="1187"/>
                    <a:pt x="297" y="1096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569;p24">
              <a:extLst>
                <a:ext uri="{FF2B5EF4-FFF2-40B4-BE49-F238E27FC236}">
                  <a16:creationId xmlns:a16="http://schemas.microsoft.com/office/drawing/2014/main" xmlns="" id="{9AB1DEE6-2BF0-0665-2AA7-45399EC74BD9}"/>
                </a:ext>
              </a:extLst>
            </p:cNvPr>
            <p:cNvSpPr/>
            <p:nvPr/>
          </p:nvSpPr>
          <p:spPr>
            <a:xfrm>
              <a:off x="725353" y="4020250"/>
              <a:ext cx="9437" cy="34489"/>
            </a:xfrm>
            <a:custGeom>
              <a:avLst/>
              <a:gdLst/>
              <a:ahLst/>
              <a:cxnLst/>
              <a:rect l="l" t="t" r="r" b="b"/>
              <a:pathLst>
                <a:path w="275" h="1005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868"/>
                  </a:lnTo>
                  <a:cubicBezTo>
                    <a:pt x="0" y="959"/>
                    <a:pt x="69" y="1005"/>
                    <a:pt x="137" y="1005"/>
                  </a:cubicBezTo>
                  <a:cubicBezTo>
                    <a:pt x="206" y="1005"/>
                    <a:pt x="274" y="959"/>
                    <a:pt x="274" y="868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570;p24">
              <a:extLst>
                <a:ext uri="{FF2B5EF4-FFF2-40B4-BE49-F238E27FC236}">
                  <a16:creationId xmlns:a16="http://schemas.microsoft.com/office/drawing/2014/main" xmlns="" id="{138F5A05-E6E4-9284-56D4-9AA7B16EA531}"/>
                </a:ext>
              </a:extLst>
            </p:cNvPr>
            <p:cNvSpPr/>
            <p:nvPr/>
          </p:nvSpPr>
          <p:spPr>
            <a:xfrm>
              <a:off x="1103678" y="3710048"/>
              <a:ext cx="9437" cy="42554"/>
            </a:xfrm>
            <a:custGeom>
              <a:avLst/>
              <a:gdLst/>
              <a:ahLst/>
              <a:cxnLst/>
              <a:rect l="l" t="t" r="r" b="b"/>
              <a:pathLst>
                <a:path w="275" h="1240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1119"/>
                  </a:lnTo>
                  <a:cubicBezTo>
                    <a:pt x="1" y="1199"/>
                    <a:pt x="69" y="1239"/>
                    <a:pt x="138" y="1239"/>
                  </a:cubicBezTo>
                  <a:cubicBezTo>
                    <a:pt x="206" y="1239"/>
                    <a:pt x="275" y="1199"/>
                    <a:pt x="275" y="111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571;p24">
              <a:extLst>
                <a:ext uri="{FF2B5EF4-FFF2-40B4-BE49-F238E27FC236}">
                  <a16:creationId xmlns:a16="http://schemas.microsoft.com/office/drawing/2014/main" xmlns="" id="{B3B5E1D0-D1C4-F746-FC5D-0BE8A3ECB092}"/>
                </a:ext>
              </a:extLst>
            </p:cNvPr>
            <p:cNvSpPr/>
            <p:nvPr/>
          </p:nvSpPr>
          <p:spPr>
            <a:xfrm>
              <a:off x="1145203" y="3703802"/>
              <a:ext cx="9437" cy="40769"/>
            </a:xfrm>
            <a:custGeom>
              <a:avLst/>
              <a:gdLst/>
              <a:ahLst/>
              <a:cxnLst/>
              <a:rect l="l" t="t" r="r" b="b"/>
              <a:pathLst>
                <a:path w="275" h="1188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50"/>
                  </a:lnTo>
                  <a:cubicBezTo>
                    <a:pt x="1" y="1142"/>
                    <a:pt x="69" y="1187"/>
                    <a:pt x="138" y="1187"/>
                  </a:cubicBezTo>
                  <a:cubicBezTo>
                    <a:pt x="206" y="1187"/>
                    <a:pt x="275" y="1142"/>
                    <a:pt x="275" y="1050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572;p24">
              <a:extLst>
                <a:ext uri="{FF2B5EF4-FFF2-40B4-BE49-F238E27FC236}">
                  <a16:creationId xmlns:a16="http://schemas.microsoft.com/office/drawing/2014/main" xmlns="" id="{72B4FDFC-E344-27C9-39CC-25E7F7F6ACEA}"/>
                </a:ext>
              </a:extLst>
            </p:cNvPr>
            <p:cNvSpPr/>
            <p:nvPr/>
          </p:nvSpPr>
          <p:spPr>
            <a:xfrm>
              <a:off x="1131098" y="3765677"/>
              <a:ext cx="9437" cy="31366"/>
            </a:xfrm>
            <a:custGeom>
              <a:avLst/>
              <a:gdLst/>
              <a:ahLst/>
              <a:cxnLst/>
              <a:rect l="l" t="t" r="r" b="b"/>
              <a:pathLst>
                <a:path w="275" h="914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776"/>
                  </a:lnTo>
                  <a:cubicBezTo>
                    <a:pt x="1" y="868"/>
                    <a:pt x="69" y="913"/>
                    <a:pt x="138" y="913"/>
                  </a:cubicBezTo>
                  <a:cubicBezTo>
                    <a:pt x="206" y="913"/>
                    <a:pt x="275" y="868"/>
                    <a:pt x="275" y="77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573;p24">
              <a:extLst>
                <a:ext uri="{FF2B5EF4-FFF2-40B4-BE49-F238E27FC236}">
                  <a16:creationId xmlns:a16="http://schemas.microsoft.com/office/drawing/2014/main" xmlns="" id="{39D4D651-3794-1782-3D00-3BF606702300}"/>
                </a:ext>
              </a:extLst>
            </p:cNvPr>
            <p:cNvSpPr/>
            <p:nvPr/>
          </p:nvSpPr>
          <p:spPr>
            <a:xfrm>
              <a:off x="1568210" y="3996571"/>
              <a:ext cx="9437" cy="42519"/>
            </a:xfrm>
            <a:custGeom>
              <a:avLst/>
              <a:gdLst/>
              <a:ahLst/>
              <a:cxnLst/>
              <a:rect l="l" t="t" r="r" b="b"/>
              <a:pathLst>
                <a:path w="275" h="123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101"/>
                  </a:lnTo>
                  <a:cubicBezTo>
                    <a:pt x="0" y="1193"/>
                    <a:pt x="69" y="1238"/>
                    <a:pt x="137" y="1238"/>
                  </a:cubicBezTo>
                  <a:cubicBezTo>
                    <a:pt x="206" y="1238"/>
                    <a:pt x="274" y="1193"/>
                    <a:pt x="274" y="110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574;p24">
              <a:extLst>
                <a:ext uri="{FF2B5EF4-FFF2-40B4-BE49-F238E27FC236}">
                  <a16:creationId xmlns:a16="http://schemas.microsoft.com/office/drawing/2014/main" xmlns="" id="{83F2FF72-866F-25ED-1CFE-4389C750B449}"/>
                </a:ext>
              </a:extLst>
            </p:cNvPr>
            <p:cNvSpPr/>
            <p:nvPr/>
          </p:nvSpPr>
          <p:spPr>
            <a:xfrm>
              <a:off x="1612858" y="3996571"/>
              <a:ext cx="9437" cy="40941"/>
            </a:xfrm>
            <a:custGeom>
              <a:avLst/>
              <a:gdLst/>
              <a:ahLst/>
              <a:cxnLst/>
              <a:rect l="l" t="t" r="r" b="b"/>
              <a:pathLst>
                <a:path w="275" h="1193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056"/>
                  </a:lnTo>
                  <a:cubicBezTo>
                    <a:pt x="0" y="1147"/>
                    <a:pt x="69" y="1193"/>
                    <a:pt x="137" y="1193"/>
                  </a:cubicBezTo>
                  <a:cubicBezTo>
                    <a:pt x="206" y="1193"/>
                    <a:pt x="274" y="1147"/>
                    <a:pt x="274" y="1056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575;p24">
              <a:extLst>
                <a:ext uri="{FF2B5EF4-FFF2-40B4-BE49-F238E27FC236}">
                  <a16:creationId xmlns:a16="http://schemas.microsoft.com/office/drawing/2014/main" xmlns="" id="{B78E4845-13E6-A473-5C90-DA3E3449D3F1}"/>
                </a:ext>
              </a:extLst>
            </p:cNvPr>
            <p:cNvSpPr/>
            <p:nvPr/>
          </p:nvSpPr>
          <p:spPr>
            <a:xfrm>
              <a:off x="1594841" y="4056868"/>
              <a:ext cx="9437" cy="28449"/>
            </a:xfrm>
            <a:custGeom>
              <a:avLst/>
              <a:gdLst/>
              <a:ahLst/>
              <a:cxnLst/>
              <a:rect l="l" t="t" r="r" b="b"/>
              <a:pathLst>
                <a:path w="275" h="829" extrusionOk="0">
                  <a:moveTo>
                    <a:pt x="137" y="1"/>
                  </a:moveTo>
                  <a:cubicBezTo>
                    <a:pt x="69" y="1"/>
                    <a:pt x="0" y="41"/>
                    <a:pt x="0" y="121"/>
                  </a:cubicBezTo>
                  <a:lnTo>
                    <a:pt x="0" y="691"/>
                  </a:lnTo>
                  <a:cubicBezTo>
                    <a:pt x="0" y="782"/>
                    <a:pt x="69" y="828"/>
                    <a:pt x="137" y="828"/>
                  </a:cubicBezTo>
                  <a:cubicBezTo>
                    <a:pt x="206" y="828"/>
                    <a:pt x="274" y="782"/>
                    <a:pt x="274" y="691"/>
                  </a:cubicBezTo>
                  <a:lnTo>
                    <a:pt x="274" y="121"/>
                  </a:lnTo>
                  <a:cubicBezTo>
                    <a:pt x="274" y="41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576;p24">
              <a:extLst>
                <a:ext uri="{FF2B5EF4-FFF2-40B4-BE49-F238E27FC236}">
                  <a16:creationId xmlns:a16="http://schemas.microsoft.com/office/drawing/2014/main" xmlns="" id="{13F5DDF1-730A-9DD0-99F6-B12FA32802ED}"/>
                </a:ext>
              </a:extLst>
            </p:cNvPr>
            <p:cNvSpPr/>
            <p:nvPr/>
          </p:nvSpPr>
          <p:spPr>
            <a:xfrm>
              <a:off x="564778" y="4296753"/>
              <a:ext cx="9403" cy="45677"/>
            </a:xfrm>
            <a:custGeom>
              <a:avLst/>
              <a:gdLst/>
              <a:ahLst/>
              <a:cxnLst/>
              <a:rect l="l" t="t" r="r" b="b"/>
              <a:pathLst>
                <a:path w="274" h="1331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211"/>
                  </a:lnTo>
                  <a:cubicBezTo>
                    <a:pt x="0" y="1291"/>
                    <a:pt x="69" y="1330"/>
                    <a:pt x="137" y="1330"/>
                  </a:cubicBezTo>
                  <a:cubicBezTo>
                    <a:pt x="205" y="1330"/>
                    <a:pt x="274" y="1291"/>
                    <a:pt x="274" y="1211"/>
                  </a:cubicBezTo>
                  <a:lnTo>
                    <a:pt x="274" y="138"/>
                  </a:lnTo>
                  <a:cubicBezTo>
                    <a:pt x="274" y="47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577;p24">
              <a:extLst>
                <a:ext uri="{FF2B5EF4-FFF2-40B4-BE49-F238E27FC236}">
                  <a16:creationId xmlns:a16="http://schemas.microsoft.com/office/drawing/2014/main" xmlns="" id="{9A9C547F-E2AC-F57D-96F4-F16EDE8FCB71}"/>
                </a:ext>
              </a:extLst>
            </p:cNvPr>
            <p:cNvSpPr/>
            <p:nvPr/>
          </p:nvSpPr>
          <p:spPr>
            <a:xfrm>
              <a:off x="634478" y="4295208"/>
              <a:ext cx="10227" cy="39191"/>
            </a:xfrm>
            <a:custGeom>
              <a:avLst/>
              <a:gdLst/>
              <a:ahLst/>
              <a:cxnLst/>
              <a:rect l="l" t="t" r="r" b="b"/>
              <a:pathLst>
                <a:path w="298" h="1142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75" y="1142"/>
                    <a:pt x="149" y="1142"/>
                  </a:cubicBezTo>
                  <a:cubicBezTo>
                    <a:pt x="223" y="1142"/>
                    <a:pt x="297" y="1096"/>
                    <a:pt x="297" y="1005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578;p24">
              <a:extLst>
                <a:ext uri="{FF2B5EF4-FFF2-40B4-BE49-F238E27FC236}">
                  <a16:creationId xmlns:a16="http://schemas.microsoft.com/office/drawing/2014/main" xmlns="" id="{9FDAB760-04D9-5854-47C7-D6F84A1119E0}"/>
                </a:ext>
              </a:extLst>
            </p:cNvPr>
            <p:cNvSpPr/>
            <p:nvPr/>
          </p:nvSpPr>
          <p:spPr>
            <a:xfrm>
              <a:off x="615672" y="4415837"/>
              <a:ext cx="9437" cy="38401"/>
            </a:xfrm>
            <a:custGeom>
              <a:avLst/>
              <a:gdLst/>
              <a:ahLst/>
              <a:cxnLst/>
              <a:rect l="l" t="t" r="r" b="b"/>
              <a:pathLst>
                <a:path w="275" h="1119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82"/>
                  </a:lnTo>
                  <a:cubicBezTo>
                    <a:pt x="1" y="1073"/>
                    <a:pt x="69" y="1119"/>
                    <a:pt x="138" y="1119"/>
                  </a:cubicBezTo>
                  <a:cubicBezTo>
                    <a:pt x="206" y="1119"/>
                    <a:pt x="275" y="1073"/>
                    <a:pt x="275" y="982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579;p24">
              <a:extLst>
                <a:ext uri="{FF2B5EF4-FFF2-40B4-BE49-F238E27FC236}">
                  <a16:creationId xmlns:a16="http://schemas.microsoft.com/office/drawing/2014/main" xmlns="" id="{8C23A48F-0EE9-96FA-E628-0861C2100CC7}"/>
                </a:ext>
              </a:extLst>
            </p:cNvPr>
            <p:cNvSpPr/>
            <p:nvPr/>
          </p:nvSpPr>
          <p:spPr>
            <a:xfrm>
              <a:off x="1671611" y="4330453"/>
              <a:ext cx="9437" cy="51716"/>
            </a:xfrm>
            <a:custGeom>
              <a:avLst/>
              <a:gdLst/>
              <a:ahLst/>
              <a:cxnLst/>
              <a:rect l="l" t="t" r="r" b="b"/>
              <a:pathLst>
                <a:path w="275" h="1507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370"/>
                  </a:lnTo>
                  <a:cubicBezTo>
                    <a:pt x="0" y="1461"/>
                    <a:pt x="69" y="1507"/>
                    <a:pt x="137" y="1507"/>
                  </a:cubicBezTo>
                  <a:cubicBezTo>
                    <a:pt x="206" y="1507"/>
                    <a:pt x="274" y="1461"/>
                    <a:pt x="274" y="137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580;p24">
              <a:extLst>
                <a:ext uri="{FF2B5EF4-FFF2-40B4-BE49-F238E27FC236}">
                  <a16:creationId xmlns:a16="http://schemas.microsoft.com/office/drawing/2014/main" xmlns="" id="{AF4226F9-B195-0B6A-3758-56BC9CBA6E0B}"/>
                </a:ext>
              </a:extLst>
            </p:cNvPr>
            <p:cNvSpPr/>
            <p:nvPr/>
          </p:nvSpPr>
          <p:spPr>
            <a:xfrm>
              <a:off x="1730363" y="4350804"/>
              <a:ext cx="9437" cy="39225"/>
            </a:xfrm>
            <a:custGeom>
              <a:avLst/>
              <a:gdLst/>
              <a:ahLst/>
              <a:cxnLst/>
              <a:rect l="l" t="t" r="r" b="b"/>
              <a:pathLst>
                <a:path w="275" h="1143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7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581;p24">
              <a:extLst>
                <a:ext uri="{FF2B5EF4-FFF2-40B4-BE49-F238E27FC236}">
                  <a16:creationId xmlns:a16="http://schemas.microsoft.com/office/drawing/2014/main" xmlns="" id="{492DA9A2-0B54-309D-4A4C-1A0DB7E135E4}"/>
                </a:ext>
              </a:extLst>
            </p:cNvPr>
            <p:cNvSpPr/>
            <p:nvPr/>
          </p:nvSpPr>
          <p:spPr>
            <a:xfrm>
              <a:off x="1712346" y="4418960"/>
              <a:ext cx="10192" cy="29993"/>
            </a:xfrm>
            <a:custGeom>
              <a:avLst/>
              <a:gdLst/>
              <a:ahLst/>
              <a:cxnLst/>
              <a:rect l="l" t="t" r="r" b="b"/>
              <a:pathLst>
                <a:path w="297" h="874" extrusionOk="0">
                  <a:moveTo>
                    <a:pt x="148" y="1"/>
                  </a:moveTo>
                  <a:cubicBezTo>
                    <a:pt x="74" y="1"/>
                    <a:pt x="0" y="46"/>
                    <a:pt x="0" y="138"/>
                  </a:cubicBezTo>
                  <a:lnTo>
                    <a:pt x="0" y="754"/>
                  </a:lnTo>
                  <a:cubicBezTo>
                    <a:pt x="0" y="834"/>
                    <a:pt x="74" y="874"/>
                    <a:pt x="148" y="874"/>
                  </a:cubicBezTo>
                  <a:cubicBezTo>
                    <a:pt x="223" y="874"/>
                    <a:pt x="297" y="834"/>
                    <a:pt x="297" y="754"/>
                  </a:cubicBezTo>
                  <a:lnTo>
                    <a:pt x="297" y="138"/>
                  </a:lnTo>
                  <a:cubicBezTo>
                    <a:pt x="297" y="46"/>
                    <a:pt x="223" y="1"/>
                    <a:pt x="14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582;p24">
              <a:extLst>
                <a:ext uri="{FF2B5EF4-FFF2-40B4-BE49-F238E27FC236}">
                  <a16:creationId xmlns:a16="http://schemas.microsoft.com/office/drawing/2014/main" xmlns="" id="{67A52213-1CEF-1082-3850-F1BDBBAAC2BE}"/>
                </a:ext>
              </a:extLst>
            </p:cNvPr>
            <p:cNvSpPr/>
            <p:nvPr/>
          </p:nvSpPr>
          <p:spPr>
            <a:xfrm>
              <a:off x="865543" y="4690795"/>
              <a:ext cx="9437" cy="41524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73"/>
                  </a:lnTo>
                  <a:cubicBezTo>
                    <a:pt x="1" y="1164"/>
                    <a:pt x="69" y="1210"/>
                    <a:pt x="138" y="1210"/>
                  </a:cubicBezTo>
                  <a:cubicBezTo>
                    <a:pt x="206" y="1210"/>
                    <a:pt x="275" y="1164"/>
                    <a:pt x="275" y="1073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583;p24">
              <a:extLst>
                <a:ext uri="{FF2B5EF4-FFF2-40B4-BE49-F238E27FC236}">
                  <a16:creationId xmlns:a16="http://schemas.microsoft.com/office/drawing/2014/main" xmlns="" id="{D77BD371-14A2-93AD-9C62-CDB4B551F9F2}"/>
                </a:ext>
              </a:extLst>
            </p:cNvPr>
            <p:cNvSpPr/>
            <p:nvPr/>
          </p:nvSpPr>
          <p:spPr>
            <a:xfrm>
              <a:off x="925875" y="4690795"/>
              <a:ext cx="9437" cy="46226"/>
            </a:xfrm>
            <a:custGeom>
              <a:avLst/>
              <a:gdLst/>
              <a:ahLst/>
              <a:cxnLst/>
              <a:rect l="l" t="t" r="r" b="b"/>
              <a:pathLst>
                <a:path w="275" h="1347" extrusionOk="0">
                  <a:moveTo>
                    <a:pt x="137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210"/>
                  </a:lnTo>
                  <a:cubicBezTo>
                    <a:pt x="1" y="1301"/>
                    <a:pt x="69" y="1347"/>
                    <a:pt x="137" y="1347"/>
                  </a:cubicBezTo>
                  <a:cubicBezTo>
                    <a:pt x="206" y="1347"/>
                    <a:pt x="274" y="1301"/>
                    <a:pt x="274" y="121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584;p24">
              <a:extLst>
                <a:ext uri="{FF2B5EF4-FFF2-40B4-BE49-F238E27FC236}">
                  <a16:creationId xmlns:a16="http://schemas.microsoft.com/office/drawing/2014/main" xmlns="" id="{98041EDF-69CC-C36C-7BB4-784AB2E70445}"/>
                </a:ext>
              </a:extLst>
            </p:cNvPr>
            <p:cNvSpPr/>
            <p:nvPr/>
          </p:nvSpPr>
          <p:spPr>
            <a:xfrm>
              <a:off x="1434265" y="4721338"/>
              <a:ext cx="9437" cy="39191"/>
            </a:xfrm>
            <a:custGeom>
              <a:avLst/>
              <a:gdLst/>
              <a:ahLst/>
              <a:cxnLst/>
              <a:rect l="l" t="t" r="r" b="b"/>
              <a:pathLst>
                <a:path w="275" h="1142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69" y="1141"/>
                    <a:pt x="137" y="1141"/>
                  </a:cubicBezTo>
                  <a:cubicBezTo>
                    <a:pt x="206" y="1141"/>
                    <a:pt x="274" y="1096"/>
                    <a:pt x="274" y="1005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585;p24">
              <a:extLst>
                <a:ext uri="{FF2B5EF4-FFF2-40B4-BE49-F238E27FC236}">
                  <a16:creationId xmlns:a16="http://schemas.microsoft.com/office/drawing/2014/main" xmlns="" id="{AB7B4133-487E-C123-DBDF-903B6E64CBD9}"/>
                </a:ext>
              </a:extLst>
            </p:cNvPr>
            <p:cNvSpPr/>
            <p:nvPr/>
          </p:nvSpPr>
          <p:spPr>
            <a:xfrm>
              <a:off x="1488317" y="4722883"/>
              <a:ext cx="9403" cy="39225"/>
            </a:xfrm>
            <a:custGeom>
              <a:avLst/>
              <a:gdLst/>
              <a:ahLst/>
              <a:cxnLst/>
              <a:rect l="l" t="t" r="r" b="b"/>
              <a:pathLst>
                <a:path w="274" h="1143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586;p24">
              <a:extLst>
                <a:ext uri="{FF2B5EF4-FFF2-40B4-BE49-F238E27FC236}">
                  <a16:creationId xmlns:a16="http://schemas.microsoft.com/office/drawing/2014/main" xmlns="" id="{F3DEA631-605F-E99E-8C4E-489F5F22A279}"/>
                </a:ext>
              </a:extLst>
            </p:cNvPr>
            <p:cNvSpPr/>
            <p:nvPr/>
          </p:nvSpPr>
          <p:spPr>
            <a:xfrm>
              <a:off x="1153027" y="4920281"/>
              <a:ext cx="9437" cy="37646"/>
            </a:xfrm>
            <a:custGeom>
              <a:avLst/>
              <a:gdLst/>
              <a:ahLst/>
              <a:cxnLst/>
              <a:rect l="l" t="t" r="r" b="b"/>
              <a:pathLst>
                <a:path w="275" h="1097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959"/>
                  </a:lnTo>
                  <a:cubicBezTo>
                    <a:pt x="1" y="1051"/>
                    <a:pt x="69" y="1096"/>
                    <a:pt x="138" y="1096"/>
                  </a:cubicBezTo>
                  <a:cubicBezTo>
                    <a:pt x="206" y="1096"/>
                    <a:pt x="275" y="1051"/>
                    <a:pt x="275" y="95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587;p24">
              <a:extLst>
                <a:ext uri="{FF2B5EF4-FFF2-40B4-BE49-F238E27FC236}">
                  <a16:creationId xmlns:a16="http://schemas.microsoft.com/office/drawing/2014/main" xmlns="" id="{ECBDDE80-19C3-E05C-AAE9-7715223291FE}"/>
                </a:ext>
              </a:extLst>
            </p:cNvPr>
            <p:cNvSpPr/>
            <p:nvPr/>
          </p:nvSpPr>
          <p:spPr>
            <a:xfrm>
              <a:off x="1192974" y="4918737"/>
              <a:ext cx="9437" cy="37612"/>
            </a:xfrm>
            <a:custGeom>
              <a:avLst/>
              <a:gdLst/>
              <a:ahLst/>
              <a:cxnLst/>
              <a:rect l="l" t="t" r="r" b="b"/>
              <a:pathLst>
                <a:path w="275" h="109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59"/>
                  </a:lnTo>
                  <a:cubicBezTo>
                    <a:pt x="1" y="1050"/>
                    <a:pt x="69" y="1096"/>
                    <a:pt x="138" y="1096"/>
                  </a:cubicBezTo>
                  <a:cubicBezTo>
                    <a:pt x="206" y="1096"/>
                    <a:pt x="275" y="1050"/>
                    <a:pt x="275" y="959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588;p24">
              <a:extLst>
                <a:ext uri="{FF2B5EF4-FFF2-40B4-BE49-F238E27FC236}">
                  <a16:creationId xmlns:a16="http://schemas.microsoft.com/office/drawing/2014/main" xmlns="" id="{6D598882-E4FB-1D15-5A39-103B322797BF}"/>
                </a:ext>
              </a:extLst>
            </p:cNvPr>
            <p:cNvSpPr/>
            <p:nvPr/>
          </p:nvSpPr>
          <p:spPr>
            <a:xfrm>
              <a:off x="1764819" y="4891317"/>
              <a:ext cx="10227" cy="39396"/>
            </a:xfrm>
            <a:custGeom>
              <a:avLst/>
              <a:gdLst/>
              <a:ahLst/>
              <a:cxnLst/>
              <a:rect l="l" t="t" r="r" b="b"/>
              <a:pathLst>
                <a:path w="298" h="1148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27"/>
                  </a:lnTo>
                  <a:cubicBezTo>
                    <a:pt x="0" y="1107"/>
                    <a:pt x="75" y="1147"/>
                    <a:pt x="149" y="1147"/>
                  </a:cubicBezTo>
                  <a:cubicBezTo>
                    <a:pt x="223" y="1147"/>
                    <a:pt x="297" y="1107"/>
                    <a:pt x="297" y="1027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589;p24">
              <a:extLst>
                <a:ext uri="{FF2B5EF4-FFF2-40B4-BE49-F238E27FC236}">
                  <a16:creationId xmlns:a16="http://schemas.microsoft.com/office/drawing/2014/main" xmlns="" id="{D258D954-21E8-7226-32F4-45FDACA91371}"/>
                </a:ext>
              </a:extLst>
            </p:cNvPr>
            <p:cNvSpPr/>
            <p:nvPr/>
          </p:nvSpPr>
          <p:spPr>
            <a:xfrm>
              <a:off x="1798485" y="4891317"/>
              <a:ext cx="9437" cy="36239"/>
            </a:xfrm>
            <a:custGeom>
              <a:avLst/>
              <a:gdLst/>
              <a:ahLst/>
              <a:cxnLst/>
              <a:rect l="l" t="t" r="r" b="b"/>
              <a:pathLst>
                <a:path w="275" h="105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36"/>
                  </a:lnTo>
                  <a:cubicBezTo>
                    <a:pt x="1" y="1016"/>
                    <a:pt x="69" y="1056"/>
                    <a:pt x="138" y="1056"/>
                  </a:cubicBezTo>
                  <a:cubicBezTo>
                    <a:pt x="206" y="1056"/>
                    <a:pt x="275" y="1016"/>
                    <a:pt x="275" y="93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78" name="图片 2">
            <a:extLst>
              <a:ext uri="{FF2B5EF4-FFF2-40B4-BE49-F238E27FC236}">
                <a16:creationId xmlns:a16="http://schemas.microsoft.com/office/drawing/2014/main" xmlns="" id="{C1BD24CE-440E-B470-17DC-CCCA6ADC8C5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8905" y="676648"/>
            <a:ext cx="4738107" cy="3346046"/>
          </a:xfrm>
          <a:prstGeom prst="rect">
            <a:avLst/>
          </a:prstGeom>
        </p:spPr>
      </p:pic>
      <p:sp>
        <p:nvSpPr>
          <p:cNvPr id="279" name="文本框 5">
            <a:extLst>
              <a:ext uri="{FF2B5EF4-FFF2-40B4-BE49-F238E27FC236}">
                <a16:creationId xmlns:a16="http://schemas.microsoft.com/office/drawing/2014/main" xmlns="" id="{7D45B2D9-FB84-9FE4-AFDA-64FCD3A9CCC8}"/>
              </a:ext>
            </a:extLst>
          </p:cNvPr>
          <p:cNvSpPr txBox="1"/>
          <p:nvPr/>
        </p:nvSpPr>
        <p:spPr>
          <a:xfrm>
            <a:off x="3095980" y="1328320"/>
            <a:ext cx="259459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 i="1" dirty="0" err="1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</a:t>
            </a:r>
            <a:r>
              <a:rPr lang="en-US" sz="2800" b="1" i="1" dirty="0" err="1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oàn</a:t>
            </a:r>
            <a:r>
              <a:rPr lang="en-US" sz="2800" b="1" i="1" dirty="0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8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Phiếu</a:t>
            </a:r>
            <a:r>
              <a:rPr lang="en-US" sz="2800" b="1" i="1" dirty="0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học</a:t>
            </a:r>
            <a:r>
              <a:rPr lang="en-US" sz="2800" b="1" i="1" dirty="0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tập</a:t>
            </a:r>
            <a:r>
              <a:rPr lang="en-US" sz="2800" b="1" i="1" dirty="0" smtClean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số</a:t>
            </a:r>
            <a:r>
              <a:rPr lang="en-US" sz="28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2</a:t>
            </a:r>
            <a:endParaRPr lang="en-US" sz="2800" b="1" dirty="0">
              <a:solidFill>
                <a:schemeClr val="bg1"/>
              </a:solidFill>
              <a:latin typeface="Times New Roman" panose="02020603050405020304" pitchFamily="18" charset="0"/>
              <a:ea typeface="宋体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5535905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F04FCB9B-4D65-CB5B-3584-3C7F151106FB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E102607D-741D-FAC9-C9BB-6E04017AB897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B6A6EFF3-861B-27B1-DAFE-00F36B3BB22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63C89E1-985A-EABC-A14D-5630200E152C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012808C7-EAFC-6164-3E06-ECDFACB9B86E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B8E785-2BEE-1675-81E2-E2DA178C82F7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71553" y="4182429"/>
            <a:ext cx="974935" cy="943404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2828857" y="-24336"/>
            <a:ext cx="38555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PHIẾU HỌC TẬP  2</a:t>
            </a:r>
            <a:endParaRPr lang="zh-CN" altLang="en-US" sz="3200" b="1" dirty="0">
              <a:solidFill>
                <a:schemeClr val="tx1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xmlns="" id="{24FB30E5-7A46-E451-1054-AB46A52DD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6444772"/>
              </p:ext>
            </p:extLst>
          </p:nvPr>
        </p:nvGraphicFramePr>
        <p:xfrm>
          <a:off x="713928" y="729392"/>
          <a:ext cx="7932845" cy="3806826"/>
        </p:xfrm>
        <a:graphic>
          <a:graphicData uri="http://schemas.openxmlformats.org/drawingml/2006/table">
            <a:tbl>
              <a:tblPr firstRow="1" firstCol="1" bandRow="1">
                <a:tableStyleId>{3C2FFA5D-87B4-456A-9821-1D502468CF0F}</a:tableStyleId>
              </a:tblPr>
              <a:tblGrid>
                <a:gridCol w="2043552">
                  <a:extLst>
                    <a:ext uri="{9D8B030D-6E8A-4147-A177-3AD203B41FA5}">
                      <a16:colId xmlns:a16="http://schemas.microsoft.com/office/drawing/2014/main" xmlns="" val="228355128"/>
                    </a:ext>
                  </a:extLst>
                </a:gridCol>
                <a:gridCol w="3194055">
                  <a:extLst>
                    <a:ext uri="{9D8B030D-6E8A-4147-A177-3AD203B41FA5}">
                      <a16:colId xmlns:a16="http://schemas.microsoft.com/office/drawing/2014/main" xmlns="" val="2083608510"/>
                    </a:ext>
                  </a:extLst>
                </a:gridCol>
                <a:gridCol w="2695238">
                  <a:extLst>
                    <a:ext uri="{9D8B030D-6E8A-4147-A177-3AD203B41FA5}">
                      <a16:colId xmlns:a16="http://schemas.microsoft.com/office/drawing/2014/main" xmlns="" val="1884458161"/>
                    </a:ext>
                  </a:extLst>
                </a:gridCol>
              </a:tblGrid>
              <a:tr h="95170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0480" marR="30480" algn="ctr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đồng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hành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gấu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Chó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538026348"/>
                  </a:ext>
                </a:extLst>
              </a:tr>
              <a:tr h="142756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1800" kern="1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endParaRPr lang="en-US" sz="18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50000"/>
                        </a:lnSpc>
                      </a:pPr>
                      <a:endParaRPr lang="en-US" sz="1800" kern="1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endParaRPr lang="en-US" sz="1800" kern="1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804277472"/>
                  </a:ext>
                </a:extLst>
              </a:tr>
              <a:tr h="142756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1800" kern="100" dirty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endParaRPr lang="en-US" sz="1800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50000"/>
                        </a:lnSpc>
                      </a:pPr>
                      <a:endParaRPr lang="en-US" sz="1800" kern="1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endParaRPr lang="en-US" sz="1800" kern="1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050771596"/>
                  </a:ext>
                </a:extLst>
              </a:tr>
            </a:tbl>
          </a:graphicData>
        </a:graphic>
      </p:graphicFrame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2" y="4222820"/>
            <a:ext cx="1333230" cy="903013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48103815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93519"/>
            <a:ext cx="300778" cy="396231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3854776" y="-24336"/>
            <a:ext cx="180370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PHT </a:t>
            </a:r>
            <a:r>
              <a:rPr lang="en-US" altLang="zh-CN" sz="3200" b="1" dirty="0" err="1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số</a:t>
            </a:r>
            <a:r>
              <a:rPr lang="en-US" altLang="zh-CN" sz="32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2</a:t>
            </a:r>
            <a:endParaRPr lang="zh-CN" altLang="en-US" sz="3200" b="1" dirty="0">
              <a:solidFill>
                <a:schemeClr val="tx1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2" y="4222820"/>
            <a:ext cx="1333230" cy="903013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3A945528-F4B0-7697-25CC-ED6C142763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9262777"/>
              </p:ext>
            </p:extLst>
          </p:nvPr>
        </p:nvGraphicFramePr>
        <p:xfrm>
          <a:off x="332510" y="754728"/>
          <a:ext cx="8429459" cy="5099672"/>
        </p:xfrm>
        <a:graphic>
          <a:graphicData uri="http://schemas.openxmlformats.org/drawingml/2006/table">
            <a:tbl>
              <a:tblPr firstRow="1" firstCol="1" bandRow="1">
                <a:tableStyleId>{3C2FFA5D-87B4-456A-9821-1D502468CF0F}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xmlns="" val="1209923930"/>
                    </a:ext>
                  </a:extLst>
                </a:gridCol>
                <a:gridCol w="4536441">
                  <a:extLst>
                    <a:ext uri="{9D8B030D-6E8A-4147-A177-3AD203B41FA5}">
                      <a16:colId xmlns:a16="http://schemas.microsoft.com/office/drawing/2014/main" xmlns="" val="950205887"/>
                    </a:ext>
                  </a:extLst>
                </a:gridCol>
                <a:gridCol w="2635718">
                  <a:extLst>
                    <a:ext uri="{9D8B030D-6E8A-4147-A177-3AD203B41FA5}">
                      <a16:colId xmlns:a16="http://schemas.microsoft.com/office/drawing/2014/main" xmlns="" val="853152627"/>
                    </a:ext>
                  </a:extLst>
                </a:gridCol>
              </a:tblGrid>
              <a:tr h="49931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đồng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hành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lang="en-US" sz="1800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gấu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Chó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4273237492"/>
                  </a:ext>
                </a:extLst>
              </a:tr>
              <a:tr h="1660260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400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2400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người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bạn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đương</a:t>
                      </a:r>
                      <a:r>
                        <a:rPr lang="en-US" sz="24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rừng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gặp</a:t>
                      </a:r>
                      <a:r>
                        <a:rPr lang="en-US" sz="24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</a:t>
                      </a:r>
                      <a:r>
                        <a:rPr lang="en-US" sz="2400" b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gấu</a:t>
                      </a:r>
                      <a:r>
                        <a:rPr lang="en-US" sz="24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nhảy</a:t>
                      </a:r>
                      <a:r>
                        <a:rPr lang="en-US" sz="2400" b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2400" b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vồ</a:t>
                      </a:r>
                      <a:r>
                        <a:rPr lang="en-US" sz="2400" b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:</a:t>
                      </a:r>
                      <a:endParaRPr lang="en-US" sz="2400" b="1" dirty="0" smtClean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Người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bạn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trước</a:t>
                      </a:r>
                      <a:r>
                        <a:rPr lang="en-US" sz="2400" b="1" i="1" baseline="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bỏ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mặc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liền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leo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endParaRPr lang="en-US" sz="2400" b="1" i="1" dirty="0" smtClean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+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còn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lại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nín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thở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r>
                        <a:rPr lang="en-US" sz="24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chết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gấu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ngửi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rồi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bỏ</a:t>
                      </a:r>
                      <a:r>
                        <a:rPr lang="en-US" sz="24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</a:t>
                      </a:r>
                      <a:r>
                        <a:rPr lang="en-US" sz="24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lang="en-US" sz="2400" b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2400" b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đang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đói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bụng</a:t>
                      </a:r>
                      <a:r>
                        <a:rPr lang="en-US" sz="2400" b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gặp</a:t>
                      </a:r>
                      <a:r>
                        <a:rPr lang="en-US" sz="2400" b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suối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uống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2400" b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r>
                        <a:rPr lang="en-US" sz="2400" b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2400" b="1" i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bịa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đủ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lí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do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ăn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thịt</a:t>
                      </a:r>
                      <a:r>
                        <a:rPr lang="en-US" sz="2400" b="1" i="1" kern="1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i="1" kern="1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2400" b="1" i="1" kern="1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con.</a:t>
                      </a:r>
                      <a:endParaRPr lang="en-US" sz="24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89686117"/>
                  </a:ext>
                </a:extLst>
              </a:tr>
              <a:tr h="130851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2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746246608"/>
                  </a:ext>
                </a:extLst>
              </a:tr>
            </a:tbl>
          </a:graphicData>
        </a:graphic>
      </p:graphicFrame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018987" y="5067748"/>
            <a:ext cx="974935" cy="943404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829" y="4348595"/>
            <a:ext cx="646172" cy="719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07675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93519"/>
            <a:ext cx="300778" cy="396231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4FBFF"/>
              </a:solidFill>
            </a:endParaRPr>
          </a:p>
        </p:txBody>
      </p:sp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3854776" y="-24336"/>
            <a:ext cx="180370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1C4112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PHT </a:t>
            </a:r>
            <a:r>
              <a:rPr lang="en-US" altLang="zh-CN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số</a:t>
            </a:r>
            <a:r>
              <a:rPr lang="en-US" altLang="zh-CN" sz="3200" b="1" dirty="0">
                <a:solidFill>
                  <a:srgbClr val="1C4112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2</a:t>
            </a:r>
            <a:endParaRPr lang="zh-CN" altLang="en-US" sz="3200" b="1" dirty="0">
              <a:solidFill>
                <a:srgbClr val="1C4112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4FBFF"/>
              </a:solidFill>
            </a:endParaRPr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2" y="4222820"/>
            <a:ext cx="1333230" cy="903013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3A945528-F4B0-7697-25CC-ED6C142763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7344937"/>
              </p:ext>
            </p:extLst>
          </p:nvPr>
        </p:nvGraphicFramePr>
        <p:xfrm>
          <a:off x="675732" y="26161"/>
          <a:ext cx="8429459" cy="5099672"/>
        </p:xfrm>
        <a:graphic>
          <a:graphicData uri="http://schemas.openxmlformats.org/drawingml/2006/table">
            <a:tbl>
              <a:tblPr firstRow="1" firstCol="1" bandRow="1">
                <a:tableStyleId>{3C2FFA5D-87B4-456A-9821-1D502468CF0F}</a:tableStyleId>
              </a:tblPr>
              <a:tblGrid>
                <a:gridCol w="1298863">
                  <a:extLst>
                    <a:ext uri="{9D8B030D-6E8A-4147-A177-3AD203B41FA5}">
                      <a16:colId xmlns:a16="http://schemas.microsoft.com/office/drawing/2014/main" xmlns="" val="1209923930"/>
                    </a:ext>
                  </a:extLst>
                </a:gridCol>
                <a:gridCol w="3688772">
                  <a:extLst>
                    <a:ext uri="{9D8B030D-6E8A-4147-A177-3AD203B41FA5}">
                      <a16:colId xmlns:a16="http://schemas.microsoft.com/office/drawing/2014/main" xmlns="" val="950205887"/>
                    </a:ext>
                  </a:extLst>
                </a:gridCol>
                <a:gridCol w="3441824">
                  <a:extLst>
                    <a:ext uri="{9D8B030D-6E8A-4147-A177-3AD203B41FA5}">
                      <a16:colId xmlns:a16="http://schemas.microsoft.com/office/drawing/2014/main" xmlns="" val="853152627"/>
                    </a:ext>
                  </a:extLst>
                </a:gridCol>
              </a:tblGrid>
              <a:tr h="49931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Tình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kern="1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huống</a:t>
                      </a:r>
                      <a:r>
                        <a:rPr lang="en-US" sz="1800" kern="1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0480" marR="30480" algn="just">
                        <a:lnSpc>
                          <a:spcPct val="150000"/>
                        </a:lnSpc>
                        <a:spcAft>
                          <a:spcPts val="1200"/>
                        </a:spcAft>
                      </a:pP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Hai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đồng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hành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Chó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8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8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4273237492"/>
                  </a:ext>
                </a:extLst>
              </a:tr>
              <a:tr h="138338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Tác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dụng</a:t>
                      </a:r>
                      <a:endParaRPr kumimoji="0" lang="en-US" sz="2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1C4112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-&gt;(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Bài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học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về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hành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động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“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bỏ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mặc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bạn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bè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trong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cơn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hoạn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nạn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”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là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không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tốt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)</a:t>
                      </a:r>
                      <a:endParaRPr kumimoji="0" lang="en-US" sz="2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-&gt;(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Bộc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lộ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lối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“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lí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sự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cùn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”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và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sự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tàn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ác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của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“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kẻ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mạnh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”)</a:t>
                      </a:r>
                      <a:endParaRPr kumimoji="0" lang="en-US" sz="2400" b="1" i="0" u="none" strike="noStrike" kern="0" cap="none" spc="0" normalizeH="0" baseline="0" noProof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2400" b="0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-&gt;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Sự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bình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tĩnh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khôn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khéo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trong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tình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huống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hiểm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2400" b="1" i="0" u="none" strike="noStrike" kern="1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nghèo</a:t>
                      </a:r>
                      <a:r>
                        <a:rPr kumimoji="0" lang="en-US" sz="2400" b="1" i="0" u="none" strike="noStrike" kern="10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.</a:t>
                      </a:r>
                      <a:endParaRPr lang="en-US" sz="24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3889686117"/>
                  </a:ext>
                </a:extLst>
              </a:tr>
              <a:tr h="130851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2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3983" marR="23983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746246608"/>
                  </a:ext>
                </a:extLst>
              </a:tr>
            </a:tbl>
          </a:graphicData>
        </a:graphic>
      </p:graphicFrame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71553" y="4182429"/>
            <a:ext cx="974935" cy="943404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829" y="4348595"/>
            <a:ext cx="646172" cy="719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043790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Picture 210">
            <a:extLst>
              <a:ext uri="{FF2B5EF4-FFF2-40B4-BE49-F238E27FC236}">
                <a16:creationId xmlns:a16="http://schemas.microsoft.com/office/drawing/2014/main" xmlns="" id="{456D8D78-D567-513F-A581-713C9FBE1E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6329" y="2960523"/>
            <a:ext cx="2169339" cy="2169339"/>
          </a:xfrm>
          <a:prstGeom prst="rect">
            <a:avLst/>
          </a:prstGeom>
        </p:spPr>
      </p:pic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F04FCB9B-4D65-CB5B-3584-3C7F151106FB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E102607D-741D-FAC9-C9BB-6E04017AB897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B6A6EFF3-861B-27B1-DAFE-00F36B3BB22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63C89E1-985A-EABC-A14D-5630200E152C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012808C7-EAFC-6164-3E06-ECDFACB9B86E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B8E785-2BEE-1675-81E2-E2DA178C82F7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892152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-16089" y="4096763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075389" y="3958386"/>
            <a:ext cx="1563897" cy="1205331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1092199" y="37308"/>
            <a:ext cx="70791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3. </a:t>
            </a:r>
            <a:r>
              <a:rPr lang="en-US" altLang="zh-CN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Tóm</a:t>
            </a: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tắt</a:t>
            </a: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truyện</a:t>
            </a: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: </a:t>
            </a:r>
            <a:r>
              <a:rPr lang="en-US" altLang="zh-CN" sz="32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Chó</a:t>
            </a:r>
            <a:r>
              <a:rPr lang="en-US" altLang="zh-CN" sz="32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sói</a:t>
            </a:r>
            <a:r>
              <a:rPr lang="en-US" altLang="zh-CN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và</a:t>
            </a:r>
            <a:r>
              <a:rPr lang="en-US" altLang="zh-CN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chiên</a:t>
            </a:r>
            <a:r>
              <a:rPr lang="en-US" altLang="zh-CN" sz="3200" b="1" i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con</a:t>
            </a:r>
            <a:endParaRPr lang="zh-CN" altLang="en-US" sz="3200" b="1" i="1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0078" y="550513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21" name="Google Shape;1408;p55">
            <a:extLst>
              <a:ext uri="{FF2B5EF4-FFF2-40B4-BE49-F238E27FC236}">
                <a16:creationId xmlns:a16="http://schemas.microsoft.com/office/drawing/2014/main" xmlns="" id="{D368C342-8098-BEA3-8555-4A0342B938D4}"/>
              </a:ext>
            </a:extLst>
          </p:cNvPr>
          <p:cNvSpPr txBox="1"/>
          <p:nvPr/>
        </p:nvSpPr>
        <p:spPr>
          <a:xfrm>
            <a:off x="-327641" y="2961051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lt2"/>
                </a:solidFill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........</a:t>
            </a:r>
            <a:endParaRPr sz="2800" b="1">
              <a:solidFill>
                <a:schemeClr val="lt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  <p:sp>
        <p:nvSpPr>
          <p:cNvPr id="223" name="Google Shape;1416;p55">
            <a:extLst>
              <a:ext uri="{FF2B5EF4-FFF2-40B4-BE49-F238E27FC236}">
                <a16:creationId xmlns:a16="http://schemas.microsoft.com/office/drawing/2014/main" xmlns="" id="{8BDBF2B2-4C4C-8486-48B1-6DB339ADC831}"/>
              </a:ext>
            </a:extLst>
          </p:cNvPr>
          <p:cNvSpPr/>
          <p:nvPr/>
        </p:nvSpPr>
        <p:spPr>
          <a:xfrm rot="-263">
            <a:off x="-16052" y="21028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01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4" name="Google Shape;1417;p55">
            <a:extLst>
              <a:ext uri="{FF2B5EF4-FFF2-40B4-BE49-F238E27FC236}">
                <a16:creationId xmlns:a16="http://schemas.microsoft.com/office/drawing/2014/main" xmlns="" id="{412E3736-1C95-8472-9ED3-50155D8815F9}"/>
              </a:ext>
            </a:extLst>
          </p:cNvPr>
          <p:cNvSpPr/>
          <p:nvPr/>
        </p:nvSpPr>
        <p:spPr>
          <a:xfrm rot="-263">
            <a:off x="1828836" y="15694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02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5" name="Google Shape;1418;p55">
            <a:extLst>
              <a:ext uri="{FF2B5EF4-FFF2-40B4-BE49-F238E27FC236}">
                <a16:creationId xmlns:a16="http://schemas.microsoft.com/office/drawing/2014/main" xmlns="" id="{87411412-65F7-F556-83E1-0977C6F792CA}"/>
              </a:ext>
            </a:extLst>
          </p:cNvPr>
          <p:cNvSpPr/>
          <p:nvPr/>
        </p:nvSpPr>
        <p:spPr>
          <a:xfrm rot="-263">
            <a:off x="3673698" y="21028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03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6" name="Google Shape;1419;p55">
            <a:extLst>
              <a:ext uri="{FF2B5EF4-FFF2-40B4-BE49-F238E27FC236}">
                <a16:creationId xmlns:a16="http://schemas.microsoft.com/office/drawing/2014/main" xmlns="" id="{FF4504A8-9432-F8E0-9793-21F71EE9AADA}"/>
              </a:ext>
            </a:extLst>
          </p:cNvPr>
          <p:cNvSpPr/>
          <p:nvPr/>
        </p:nvSpPr>
        <p:spPr>
          <a:xfrm rot="-263">
            <a:off x="5518548" y="15694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04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cxnSp>
        <p:nvCxnSpPr>
          <p:cNvPr id="227" name="Google Shape;1420;p55">
            <a:extLst>
              <a:ext uri="{FF2B5EF4-FFF2-40B4-BE49-F238E27FC236}">
                <a16:creationId xmlns:a16="http://schemas.microsoft.com/office/drawing/2014/main" xmlns="" id="{B0BD7FCE-9171-AFA2-F67C-CA4258CCC29F}"/>
              </a:ext>
            </a:extLst>
          </p:cNvPr>
          <p:cNvCxnSpPr>
            <a:stCxn id="224" idx="2"/>
            <a:endCxn id="223" idx="0"/>
          </p:cNvCxnSpPr>
          <p:nvPr/>
        </p:nvCxnSpPr>
        <p:spPr>
          <a:xfrm flipH="1">
            <a:off x="1395217" y="2042496"/>
            <a:ext cx="438000" cy="533400"/>
          </a:xfrm>
          <a:prstGeom prst="curvedConnector3">
            <a:avLst>
              <a:gd name="adj1" fmla="val 50427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" name="Google Shape;1421;p55">
            <a:extLst>
              <a:ext uri="{FF2B5EF4-FFF2-40B4-BE49-F238E27FC236}">
                <a16:creationId xmlns:a16="http://schemas.microsoft.com/office/drawing/2014/main" xmlns="" id="{918822C3-381B-A6CE-8AEC-89B9EB603548}"/>
              </a:ext>
            </a:extLst>
          </p:cNvPr>
          <p:cNvCxnSpPr>
            <a:stCxn id="225" idx="2"/>
            <a:endCxn id="224" idx="0"/>
          </p:cNvCxnSpPr>
          <p:nvPr/>
        </p:nvCxnSpPr>
        <p:spPr>
          <a:xfrm rot="10800000">
            <a:off x="3240079" y="2042496"/>
            <a:ext cx="438000" cy="533400"/>
          </a:xfrm>
          <a:prstGeom prst="curvedConnector3">
            <a:avLst>
              <a:gd name="adj1" fmla="val 50424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9" name="Google Shape;1422;p55">
            <a:extLst>
              <a:ext uri="{FF2B5EF4-FFF2-40B4-BE49-F238E27FC236}">
                <a16:creationId xmlns:a16="http://schemas.microsoft.com/office/drawing/2014/main" xmlns="" id="{90D49724-3F39-0D92-0066-3AD073CEF045}"/>
              </a:ext>
            </a:extLst>
          </p:cNvPr>
          <p:cNvCxnSpPr>
            <a:stCxn id="225" idx="0"/>
            <a:endCxn id="226" idx="2"/>
          </p:cNvCxnSpPr>
          <p:nvPr/>
        </p:nvCxnSpPr>
        <p:spPr>
          <a:xfrm rot="10800000" flipH="1">
            <a:off x="5084945" y="2042389"/>
            <a:ext cx="438000" cy="533400"/>
          </a:xfrm>
          <a:prstGeom prst="curvedConnector3">
            <a:avLst>
              <a:gd name="adj1" fmla="val 49574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0" name="Google Shape;1419;p55">
            <a:extLst>
              <a:ext uri="{FF2B5EF4-FFF2-40B4-BE49-F238E27FC236}">
                <a16:creationId xmlns:a16="http://schemas.microsoft.com/office/drawing/2014/main" xmlns="" id="{51AE055C-8083-C36C-F39B-826B4281784C}"/>
              </a:ext>
            </a:extLst>
          </p:cNvPr>
          <p:cNvSpPr/>
          <p:nvPr/>
        </p:nvSpPr>
        <p:spPr>
          <a:xfrm rot="-263">
            <a:off x="7363397" y="2033010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05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cxnSp>
        <p:nvCxnSpPr>
          <p:cNvPr id="231" name="Google Shape;1422;p55">
            <a:extLst>
              <a:ext uri="{FF2B5EF4-FFF2-40B4-BE49-F238E27FC236}">
                <a16:creationId xmlns:a16="http://schemas.microsoft.com/office/drawing/2014/main" xmlns="" id="{95DB39DF-4DC5-D8B8-7E91-737F0A752ADC}"/>
              </a:ext>
            </a:extLst>
          </p:cNvPr>
          <p:cNvCxnSpPr>
            <a:cxnSpLocks/>
            <a:stCxn id="226" idx="0"/>
            <a:endCxn id="230" idx="2"/>
          </p:cNvCxnSpPr>
          <p:nvPr/>
        </p:nvCxnSpPr>
        <p:spPr>
          <a:xfrm>
            <a:off x="6929795" y="2042389"/>
            <a:ext cx="437983" cy="463661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2" name="Google Shape;1408;p55">
            <a:extLst>
              <a:ext uri="{FF2B5EF4-FFF2-40B4-BE49-F238E27FC236}">
                <a16:creationId xmlns:a16="http://schemas.microsoft.com/office/drawing/2014/main" xmlns="" id="{D1E7A4DE-01DF-4031-3004-396B3A70B913}"/>
              </a:ext>
            </a:extLst>
          </p:cNvPr>
          <p:cNvSpPr txBox="1"/>
          <p:nvPr/>
        </p:nvSpPr>
        <p:spPr>
          <a:xfrm>
            <a:off x="1565859" y="2515484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lt2"/>
                </a:solidFill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........</a:t>
            </a:r>
            <a:endParaRPr sz="2800" b="1">
              <a:solidFill>
                <a:schemeClr val="lt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  <p:sp>
        <p:nvSpPr>
          <p:cNvPr id="233" name="Google Shape;1408;p55">
            <a:extLst>
              <a:ext uri="{FF2B5EF4-FFF2-40B4-BE49-F238E27FC236}">
                <a16:creationId xmlns:a16="http://schemas.microsoft.com/office/drawing/2014/main" xmlns="" id="{A2B221D5-09DD-4330-83B1-B8C06B024BC8}"/>
              </a:ext>
            </a:extLst>
          </p:cNvPr>
          <p:cNvSpPr txBox="1"/>
          <p:nvPr/>
        </p:nvSpPr>
        <p:spPr>
          <a:xfrm>
            <a:off x="3410760" y="1318861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lt2"/>
                </a:solidFill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........</a:t>
            </a:r>
            <a:endParaRPr sz="2800" b="1">
              <a:solidFill>
                <a:schemeClr val="lt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  <p:sp>
        <p:nvSpPr>
          <p:cNvPr id="234" name="Google Shape;1408;p55">
            <a:extLst>
              <a:ext uri="{FF2B5EF4-FFF2-40B4-BE49-F238E27FC236}">
                <a16:creationId xmlns:a16="http://schemas.microsoft.com/office/drawing/2014/main" xmlns="" id="{3F76F35E-77AF-1922-3508-590FDDE08248}"/>
              </a:ext>
            </a:extLst>
          </p:cNvPr>
          <p:cNvSpPr txBox="1"/>
          <p:nvPr/>
        </p:nvSpPr>
        <p:spPr>
          <a:xfrm>
            <a:off x="5255610" y="2473885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lt2"/>
                </a:solidFill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........</a:t>
            </a:r>
            <a:endParaRPr sz="2800" b="1">
              <a:solidFill>
                <a:schemeClr val="lt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  <p:sp>
        <p:nvSpPr>
          <p:cNvPr id="235" name="Google Shape;1408;p55">
            <a:extLst>
              <a:ext uri="{FF2B5EF4-FFF2-40B4-BE49-F238E27FC236}">
                <a16:creationId xmlns:a16="http://schemas.microsoft.com/office/drawing/2014/main" xmlns="" id="{969340EE-893C-A158-9622-1CEACE963DFA}"/>
              </a:ext>
            </a:extLst>
          </p:cNvPr>
          <p:cNvSpPr txBox="1"/>
          <p:nvPr/>
        </p:nvSpPr>
        <p:spPr>
          <a:xfrm>
            <a:off x="7100460" y="1306142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chemeClr val="lt2"/>
                </a:solidFill>
                <a:latin typeface="Times New Roman" panose="02020603050405020304" pitchFamily="18" charset="0"/>
                <a:ea typeface="Fredoka One"/>
                <a:cs typeface="Times New Roman" panose="02020603050405020304" pitchFamily="18" charset="0"/>
                <a:sym typeface="Fredoka One"/>
              </a:rPr>
              <a:t>........</a:t>
            </a:r>
            <a:endParaRPr sz="2800" b="1">
              <a:solidFill>
                <a:schemeClr val="lt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</p:spTree>
    <p:extLst>
      <p:ext uri="{BB962C8B-B14F-4D97-AF65-F5344CB8AC3E}">
        <p14:creationId xmlns:p14="http://schemas.microsoft.com/office/powerpoint/2010/main" val="324398754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" grpId="0" animBg="1"/>
      <p:bldP spid="221" grpId="0"/>
      <p:bldP spid="223" grpId="0" animBg="1"/>
      <p:bldP spid="224" grpId="0" animBg="1"/>
      <p:bldP spid="225" grpId="0" animBg="1"/>
      <p:bldP spid="226" grpId="0" animBg="1"/>
      <p:bldP spid="230" grpId="0" animBg="1"/>
      <p:bldP spid="232" grpId="0"/>
      <p:bldP spid="233" grpId="0"/>
      <p:bldP spid="234" grpId="0"/>
      <p:bldP spid="23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Picture 210">
            <a:extLst>
              <a:ext uri="{FF2B5EF4-FFF2-40B4-BE49-F238E27FC236}">
                <a16:creationId xmlns:a16="http://schemas.microsoft.com/office/drawing/2014/main" xmlns="" id="{456D8D78-D567-513F-A581-713C9FBE1E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6329" y="2960523"/>
            <a:ext cx="2169339" cy="2169339"/>
          </a:xfrm>
          <a:prstGeom prst="rect">
            <a:avLst/>
          </a:prstGeom>
        </p:spPr>
      </p:pic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F04FCB9B-4D65-CB5B-3584-3C7F151106FB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E102607D-741D-FAC9-C9BB-6E04017AB897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B6A6EFF3-861B-27B1-DAFE-00F36B3BB22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63C89E1-985A-EABC-A14D-5630200E152C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012808C7-EAFC-6164-3E06-ECDFACB9B86E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B8E785-2BEE-1675-81E2-E2DA178C82F7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3247536" y="-29642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892152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-16089" y="4096763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035519" y="4026749"/>
            <a:ext cx="1419493" cy="1094036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9471" y="-37211"/>
            <a:ext cx="702604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800" b="1" dirty="0" err="1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Chó</a:t>
            </a:r>
            <a:r>
              <a:rPr lang="en-US" altLang="zh-CN" sz="28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dirty="0" err="1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sói</a:t>
            </a:r>
            <a:r>
              <a:rPr lang="en-US" altLang="zh-CN" sz="28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dirty="0" err="1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và</a:t>
            </a:r>
            <a:r>
              <a:rPr lang="en-US" altLang="zh-CN" sz="28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dirty="0" err="1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chiên</a:t>
            </a:r>
            <a:r>
              <a:rPr lang="en-US" altLang="zh-CN" sz="2800" b="1" dirty="0">
                <a:solidFill>
                  <a:schemeClr val="tx1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con</a:t>
            </a:r>
            <a:endParaRPr lang="zh-CN" altLang="en-US" sz="2800" b="1" dirty="0">
              <a:solidFill>
                <a:schemeClr val="tx1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276230" y="433735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21" name="Google Shape;1408;p55">
            <a:extLst>
              <a:ext uri="{FF2B5EF4-FFF2-40B4-BE49-F238E27FC236}">
                <a16:creationId xmlns:a16="http://schemas.microsoft.com/office/drawing/2014/main" xmlns="" id="{D368C342-8098-BEA3-8555-4A0342B938D4}"/>
              </a:ext>
            </a:extLst>
          </p:cNvPr>
          <p:cNvSpPr txBox="1"/>
          <p:nvPr/>
        </p:nvSpPr>
        <p:spPr>
          <a:xfrm>
            <a:off x="-69047" y="652794"/>
            <a:ext cx="1804407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0" algn="just"/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uống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ngờ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chó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kiếm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cớ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hạch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thịt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b="1" dirty="0">
              <a:solidFill>
                <a:schemeClr val="tx2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Google Shape;1416;p55">
            <a:extLst>
              <a:ext uri="{FF2B5EF4-FFF2-40B4-BE49-F238E27FC236}">
                <a16:creationId xmlns:a16="http://schemas.microsoft.com/office/drawing/2014/main" xmlns="" id="{8BDBF2B2-4C4C-8486-48B1-6DB339ADC831}"/>
              </a:ext>
            </a:extLst>
          </p:cNvPr>
          <p:cNvSpPr/>
          <p:nvPr/>
        </p:nvSpPr>
        <p:spPr>
          <a:xfrm rot="-263">
            <a:off x="27518" y="2419166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01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4" name="Google Shape;1417;p55">
            <a:extLst>
              <a:ext uri="{FF2B5EF4-FFF2-40B4-BE49-F238E27FC236}">
                <a16:creationId xmlns:a16="http://schemas.microsoft.com/office/drawing/2014/main" xmlns="" id="{412E3736-1C95-8472-9ED3-50155D8815F9}"/>
              </a:ext>
            </a:extLst>
          </p:cNvPr>
          <p:cNvSpPr/>
          <p:nvPr/>
        </p:nvSpPr>
        <p:spPr>
          <a:xfrm rot="-263">
            <a:off x="1828836" y="15694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02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5" name="Google Shape;1418;p55">
            <a:extLst>
              <a:ext uri="{FF2B5EF4-FFF2-40B4-BE49-F238E27FC236}">
                <a16:creationId xmlns:a16="http://schemas.microsoft.com/office/drawing/2014/main" xmlns="" id="{87411412-65F7-F556-83E1-0977C6F792CA}"/>
              </a:ext>
            </a:extLst>
          </p:cNvPr>
          <p:cNvSpPr/>
          <p:nvPr/>
        </p:nvSpPr>
        <p:spPr>
          <a:xfrm rot="-263">
            <a:off x="3673698" y="2102857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03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sp>
        <p:nvSpPr>
          <p:cNvPr id="226" name="Google Shape;1419;p55">
            <a:extLst>
              <a:ext uri="{FF2B5EF4-FFF2-40B4-BE49-F238E27FC236}">
                <a16:creationId xmlns:a16="http://schemas.microsoft.com/office/drawing/2014/main" xmlns="" id="{FF4504A8-9432-F8E0-9793-21F71EE9AADA}"/>
              </a:ext>
            </a:extLst>
          </p:cNvPr>
          <p:cNvSpPr/>
          <p:nvPr/>
        </p:nvSpPr>
        <p:spPr>
          <a:xfrm rot="-263">
            <a:off x="5518548" y="1199180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04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cxnSp>
        <p:nvCxnSpPr>
          <p:cNvPr id="227" name="Google Shape;1420;p55">
            <a:extLst>
              <a:ext uri="{FF2B5EF4-FFF2-40B4-BE49-F238E27FC236}">
                <a16:creationId xmlns:a16="http://schemas.microsoft.com/office/drawing/2014/main" xmlns="" id="{B0BD7FCE-9171-AFA2-F67C-CA4258CCC29F}"/>
              </a:ext>
            </a:extLst>
          </p:cNvPr>
          <p:cNvCxnSpPr>
            <a:stCxn id="224" idx="2"/>
            <a:endCxn id="223" idx="0"/>
          </p:cNvCxnSpPr>
          <p:nvPr/>
        </p:nvCxnSpPr>
        <p:spPr>
          <a:xfrm rot="10800000" flipV="1">
            <a:off x="1438765" y="2042496"/>
            <a:ext cx="394452" cy="849601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" name="Google Shape;1421;p55">
            <a:extLst>
              <a:ext uri="{FF2B5EF4-FFF2-40B4-BE49-F238E27FC236}">
                <a16:creationId xmlns:a16="http://schemas.microsoft.com/office/drawing/2014/main" xmlns="" id="{918822C3-381B-A6CE-8AEC-89B9EB603548}"/>
              </a:ext>
            </a:extLst>
          </p:cNvPr>
          <p:cNvCxnSpPr>
            <a:stCxn id="225" idx="2"/>
            <a:endCxn id="224" idx="0"/>
          </p:cNvCxnSpPr>
          <p:nvPr/>
        </p:nvCxnSpPr>
        <p:spPr>
          <a:xfrm rot="10800000">
            <a:off x="3240079" y="2042496"/>
            <a:ext cx="438000" cy="533400"/>
          </a:xfrm>
          <a:prstGeom prst="curvedConnector3">
            <a:avLst>
              <a:gd name="adj1" fmla="val 50424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9" name="Google Shape;1422;p55">
            <a:extLst>
              <a:ext uri="{FF2B5EF4-FFF2-40B4-BE49-F238E27FC236}">
                <a16:creationId xmlns:a16="http://schemas.microsoft.com/office/drawing/2014/main" xmlns="" id="{90D49724-3F39-0D92-0066-3AD073CEF045}"/>
              </a:ext>
            </a:extLst>
          </p:cNvPr>
          <p:cNvCxnSpPr>
            <a:stCxn id="225" idx="0"/>
            <a:endCxn id="226" idx="2"/>
          </p:cNvCxnSpPr>
          <p:nvPr/>
        </p:nvCxnSpPr>
        <p:spPr>
          <a:xfrm flipV="1">
            <a:off x="5084945" y="1672220"/>
            <a:ext cx="437984" cy="903569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0" name="Google Shape;1419;p55">
            <a:extLst>
              <a:ext uri="{FF2B5EF4-FFF2-40B4-BE49-F238E27FC236}">
                <a16:creationId xmlns:a16="http://schemas.microsoft.com/office/drawing/2014/main" xmlns="" id="{51AE055C-8083-C36C-F39B-826B4281784C}"/>
              </a:ext>
            </a:extLst>
          </p:cNvPr>
          <p:cNvSpPr/>
          <p:nvPr/>
        </p:nvSpPr>
        <p:spPr>
          <a:xfrm rot="-263">
            <a:off x="7363397" y="2033010"/>
            <a:ext cx="1412424" cy="945972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rPr>
              <a:t>05</a:t>
            </a:r>
            <a:endParaRPr sz="2500">
              <a:solidFill>
                <a:schemeClr val="dk2"/>
              </a:solidFill>
              <a:latin typeface="Fredoka One"/>
              <a:ea typeface="Fredoka One"/>
              <a:cs typeface="Fredoka One"/>
              <a:sym typeface="Fredoka One"/>
            </a:endParaRPr>
          </a:p>
        </p:txBody>
      </p:sp>
      <p:cxnSp>
        <p:nvCxnSpPr>
          <p:cNvPr id="231" name="Google Shape;1422;p55">
            <a:extLst>
              <a:ext uri="{FF2B5EF4-FFF2-40B4-BE49-F238E27FC236}">
                <a16:creationId xmlns:a16="http://schemas.microsoft.com/office/drawing/2014/main" xmlns="" id="{95DB39DF-4DC5-D8B8-7E91-737F0A752ADC}"/>
              </a:ext>
            </a:extLst>
          </p:cNvPr>
          <p:cNvCxnSpPr>
            <a:cxnSpLocks/>
            <a:stCxn id="226" idx="0"/>
            <a:endCxn id="230" idx="2"/>
          </p:cNvCxnSpPr>
          <p:nvPr/>
        </p:nvCxnSpPr>
        <p:spPr>
          <a:xfrm>
            <a:off x="6929795" y="1672112"/>
            <a:ext cx="437983" cy="833938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2" name="Google Shape;1408;p55">
            <a:extLst>
              <a:ext uri="{FF2B5EF4-FFF2-40B4-BE49-F238E27FC236}">
                <a16:creationId xmlns:a16="http://schemas.microsoft.com/office/drawing/2014/main" xmlns="" id="{D1E7A4DE-01DF-4031-3004-396B3A70B913}"/>
              </a:ext>
            </a:extLst>
          </p:cNvPr>
          <p:cNvSpPr txBox="1"/>
          <p:nvPr/>
        </p:nvSpPr>
        <p:spPr>
          <a:xfrm>
            <a:off x="1655407" y="2575543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tội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đục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nước</a:t>
            </a:r>
            <a:r>
              <a:rPr lang="en-US" sz="1600" b="1" dirty="0" smtClean="0">
                <a:solidFill>
                  <a:schemeClr val="tx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-&gt;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lời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tội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vô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lí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sz="2400" b="1" dirty="0">
              <a:solidFill>
                <a:schemeClr val="tx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  <p:sp>
        <p:nvSpPr>
          <p:cNvPr id="233" name="Google Shape;1408;p55">
            <a:extLst>
              <a:ext uri="{FF2B5EF4-FFF2-40B4-BE49-F238E27FC236}">
                <a16:creationId xmlns:a16="http://schemas.microsoft.com/office/drawing/2014/main" xmlns="" id="{A2B221D5-09DD-4330-83B1-B8C06B024BC8}"/>
              </a:ext>
            </a:extLst>
          </p:cNvPr>
          <p:cNvSpPr txBox="1"/>
          <p:nvPr/>
        </p:nvSpPr>
        <p:spPr>
          <a:xfrm>
            <a:off x="3228967" y="541954"/>
            <a:ext cx="2201201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0" algn="just"/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ngoái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-&gt;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tội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vu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khống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bịa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b="1" dirty="0">
              <a:solidFill>
                <a:schemeClr val="tx2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Google Shape;1408;p55">
            <a:extLst>
              <a:ext uri="{FF2B5EF4-FFF2-40B4-BE49-F238E27FC236}">
                <a16:creationId xmlns:a16="http://schemas.microsoft.com/office/drawing/2014/main" xmlns="" id="{3F76F35E-77AF-1922-3508-590FDDE08248}"/>
              </a:ext>
            </a:extLst>
          </p:cNvPr>
          <p:cNvSpPr txBox="1"/>
          <p:nvPr/>
        </p:nvSpPr>
        <p:spPr>
          <a:xfrm>
            <a:off x="5089363" y="2189096"/>
            <a:ext cx="213043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0" algn="just"/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tội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bịa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endParaRPr lang="en-US" sz="1600" b="1" dirty="0">
              <a:solidFill>
                <a:schemeClr val="tx2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Google Shape;1408;p55">
            <a:extLst>
              <a:ext uri="{FF2B5EF4-FFF2-40B4-BE49-F238E27FC236}">
                <a16:creationId xmlns:a16="http://schemas.microsoft.com/office/drawing/2014/main" xmlns="" id="{969340EE-893C-A158-9622-1CEACE963DFA}"/>
              </a:ext>
            </a:extLst>
          </p:cNvPr>
          <p:cNvSpPr txBox="1"/>
          <p:nvPr/>
        </p:nvSpPr>
        <p:spPr>
          <a:xfrm>
            <a:off x="7100459" y="1004370"/>
            <a:ext cx="1938300" cy="3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“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Chẳng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cầu</a:t>
            </a:r>
            <a:r>
              <a:rPr lang="en-US" sz="1600" b="1" dirty="0" smtClean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đôi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co”,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sói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tóm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cổ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chiên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lôi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vào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rừng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ăn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1600" b="1" dirty="0" err="1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thịt</a:t>
            </a:r>
            <a:r>
              <a:rPr lang="en-US" sz="1600" b="1" dirty="0">
                <a:solidFill>
                  <a:schemeClr val="tx2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sz="2400" b="1" dirty="0">
              <a:solidFill>
                <a:schemeClr val="tx2"/>
              </a:solidFill>
              <a:latin typeface="Times New Roman" panose="02020603050405020304" pitchFamily="18" charset="0"/>
              <a:ea typeface="Fredoka One"/>
              <a:cs typeface="Times New Roman" panose="02020603050405020304" pitchFamily="18" charset="0"/>
              <a:sym typeface="Fredoka One"/>
            </a:endParaRPr>
          </a:p>
        </p:txBody>
      </p:sp>
    </p:spTree>
    <p:extLst>
      <p:ext uri="{BB962C8B-B14F-4D97-AF65-F5344CB8AC3E}">
        <p14:creationId xmlns:p14="http://schemas.microsoft.com/office/powerpoint/2010/main" val="2952987351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  <p:bldP spid="223" grpId="0" animBg="1"/>
      <p:bldP spid="224" grpId="0" animBg="1"/>
      <p:bldP spid="225" grpId="0" animBg="1"/>
      <p:bldP spid="226" grpId="0" animBg="1"/>
      <p:bldP spid="230" grpId="0" animBg="1"/>
      <p:bldP spid="232" grpId="0"/>
      <p:bldP spid="233" grpId="0"/>
      <p:bldP spid="234" grpId="0"/>
      <p:bldP spid="23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3656006" y="-24336"/>
            <a:ext cx="220124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4.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Nhân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vật</a:t>
            </a:r>
            <a:endParaRPr lang="zh-CN" altLang="en-US" sz="3200" b="1" u="sng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2" y="4222820"/>
            <a:ext cx="1333230" cy="903013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71553" y="4182429"/>
            <a:ext cx="974935" cy="943404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11" name="图片 17">
            <a:extLst>
              <a:ext uri="{FF2B5EF4-FFF2-40B4-BE49-F238E27FC236}">
                <a16:creationId xmlns:a16="http://schemas.microsoft.com/office/drawing/2014/main" xmlns="" id="{62B4A766-9373-4756-0151-EFB09AD5A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455" y="1415587"/>
            <a:ext cx="4968755" cy="3361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2" name="图片 18">
            <a:extLst>
              <a:ext uri="{FF2B5EF4-FFF2-40B4-BE49-F238E27FC236}">
                <a16:creationId xmlns:a16="http://schemas.microsoft.com/office/drawing/2014/main" xmlns="" id="{E3FA6583-2A01-57EB-370C-65DC6FC5BE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4885" y="854426"/>
            <a:ext cx="3175238" cy="250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3" name="TextBox 212">
            <a:extLst>
              <a:ext uri="{FF2B5EF4-FFF2-40B4-BE49-F238E27FC236}">
                <a16:creationId xmlns:a16="http://schemas.microsoft.com/office/drawing/2014/main" xmlns="" id="{512046BF-AF3F-EE77-D1C1-32D2FD61B0CA}"/>
              </a:ext>
            </a:extLst>
          </p:cNvPr>
          <p:cNvSpPr txBox="1"/>
          <p:nvPr/>
        </p:nvSpPr>
        <p:spPr>
          <a:xfrm>
            <a:off x="6188837" y="1338460"/>
            <a:ext cx="193038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b="1" i="1" kern="100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HS </a:t>
            </a:r>
            <a:r>
              <a:rPr lang="en-US" sz="2400" b="1" i="1" kern="100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hoàn</a:t>
            </a:r>
            <a:r>
              <a:rPr lang="en-US" sz="2400" b="1" i="1" kern="100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 </a:t>
            </a:r>
            <a:r>
              <a:rPr lang="en-US" sz="2400" b="1" i="1" kern="100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thành</a:t>
            </a:r>
            <a:r>
              <a:rPr lang="en-US" sz="2400" b="1" i="1" kern="100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 PHT </a:t>
            </a:r>
            <a:r>
              <a:rPr lang="en-US" sz="2400" b="1" i="1" kern="100" dirty="0" err="1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số</a:t>
            </a:r>
            <a:r>
              <a:rPr lang="en-US" sz="2400" b="1" i="1" kern="100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SimSun" panose="02010600030101010101" pitchFamily="2" charset="-122"/>
              </a:rPr>
              <a:t> 3, 4</a:t>
            </a:r>
            <a:endParaRPr lang="en-US" sz="2400" b="1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58088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xmlns="" id="{0474EBE3-424E-83CF-BFC2-C41E2641CC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178574"/>
              </p:ext>
            </p:extLst>
          </p:nvPr>
        </p:nvGraphicFramePr>
        <p:xfrm>
          <a:off x="548229" y="869652"/>
          <a:ext cx="7780074" cy="3405766"/>
        </p:xfrm>
        <a:graphic>
          <a:graphicData uri="http://schemas.openxmlformats.org/drawingml/2006/table">
            <a:tbl>
              <a:tblPr firstRow="1" firstCol="1" bandRow="1">
                <a:tableStyleId>{3C2FFA5D-87B4-456A-9821-1D502468CF0F}</a:tableStyleId>
              </a:tblPr>
              <a:tblGrid>
                <a:gridCol w="1397112">
                  <a:extLst>
                    <a:ext uri="{9D8B030D-6E8A-4147-A177-3AD203B41FA5}">
                      <a16:colId xmlns:a16="http://schemas.microsoft.com/office/drawing/2014/main" xmlns="" val="2161948345"/>
                    </a:ext>
                  </a:extLst>
                </a:gridCol>
                <a:gridCol w="1999499">
                  <a:extLst>
                    <a:ext uri="{9D8B030D-6E8A-4147-A177-3AD203B41FA5}">
                      <a16:colId xmlns:a16="http://schemas.microsoft.com/office/drawing/2014/main" xmlns="" val="1283699612"/>
                    </a:ext>
                  </a:extLst>
                </a:gridCol>
                <a:gridCol w="2145831">
                  <a:extLst>
                    <a:ext uri="{9D8B030D-6E8A-4147-A177-3AD203B41FA5}">
                      <a16:colId xmlns:a16="http://schemas.microsoft.com/office/drawing/2014/main" xmlns="" val="2886237618"/>
                    </a:ext>
                  </a:extLst>
                </a:gridCol>
                <a:gridCol w="2237632">
                  <a:extLst>
                    <a:ext uri="{9D8B030D-6E8A-4147-A177-3AD203B41FA5}">
                      <a16:colId xmlns:a16="http://schemas.microsoft.com/office/drawing/2014/main" xmlns="" val="2920809881"/>
                    </a:ext>
                  </a:extLst>
                </a:gridCol>
              </a:tblGrid>
              <a:tr h="479686"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Diễn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biến</a:t>
                      </a:r>
                      <a:endParaRPr lang="en-US" sz="24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chó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endParaRPr lang="en-US" sz="24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</a:t>
                      </a:r>
                      <a:endParaRPr lang="en-US" sz="24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24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xét</a:t>
                      </a:r>
                      <a:endParaRPr lang="en-US" sz="24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448680316"/>
                  </a:ext>
                </a:extLst>
              </a:tr>
              <a:tr h="407967"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726841871"/>
                  </a:ext>
                </a:extLst>
              </a:tr>
              <a:tr h="407967"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805809595"/>
                  </a:ext>
                </a:extLst>
              </a:tr>
              <a:tr h="407967"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515502812"/>
                  </a:ext>
                </a:extLst>
              </a:tr>
              <a:tr h="407967"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2904671998"/>
                  </a:ext>
                </a:extLst>
              </a:tr>
            </a:tbl>
          </a:graphicData>
        </a:graphic>
      </p:graphicFrame>
      <p:pic>
        <p:nvPicPr>
          <p:cNvPr id="214" name="Picture 213">
            <a:extLst>
              <a:ext uri="{FF2B5EF4-FFF2-40B4-BE49-F238E27FC236}">
                <a16:creationId xmlns:a16="http://schemas.microsoft.com/office/drawing/2014/main" xmlns="" id="{A5E91FD4-6C75-1693-62C3-AF0E7930FC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62764" y="3678390"/>
            <a:ext cx="2169339" cy="2169339"/>
          </a:xfrm>
          <a:prstGeom prst="rect">
            <a:avLst/>
          </a:prstGeom>
        </p:spPr>
      </p:pic>
      <p:pic>
        <p:nvPicPr>
          <p:cNvPr id="215" name="图片 21">
            <a:extLst>
              <a:ext uri="{FF2B5EF4-FFF2-40B4-BE49-F238E27FC236}">
                <a16:creationId xmlns:a16="http://schemas.microsoft.com/office/drawing/2014/main" xmlns="" id="{3B827823-E6E3-F580-199C-C72322F6ED1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6490" y="3898048"/>
            <a:ext cx="731529" cy="1216329"/>
          </a:xfrm>
          <a:prstGeom prst="rect">
            <a:avLst/>
          </a:prstGeom>
        </p:spPr>
      </p:pic>
      <p:pic>
        <p:nvPicPr>
          <p:cNvPr id="216" name="图片 16">
            <a:extLst>
              <a:ext uri="{FF2B5EF4-FFF2-40B4-BE49-F238E27FC236}">
                <a16:creationId xmlns:a16="http://schemas.microsoft.com/office/drawing/2014/main" xmlns="" id="{D8D7F1B4-DBEF-0EED-93D7-B3A3DFF7B9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1953" y="3461585"/>
            <a:ext cx="1080738" cy="6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011703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28967" y="423296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4D515723-B122-D686-1063-D994D02004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926001"/>
              </p:ext>
            </p:extLst>
          </p:nvPr>
        </p:nvGraphicFramePr>
        <p:xfrm>
          <a:off x="301335" y="114299"/>
          <a:ext cx="8614064" cy="4926636"/>
        </p:xfrm>
        <a:graphic>
          <a:graphicData uri="http://schemas.openxmlformats.org/drawingml/2006/table">
            <a:tbl>
              <a:tblPr firstRow="1" firstCol="1" bandRow="1">
                <a:tableStyleId>{3C2FFA5D-87B4-456A-9821-1D502468CF0F}</a:tableStyleId>
              </a:tblPr>
              <a:tblGrid>
                <a:gridCol w="534336">
                  <a:extLst>
                    <a:ext uri="{9D8B030D-6E8A-4147-A177-3AD203B41FA5}">
                      <a16:colId xmlns:a16="http://schemas.microsoft.com/office/drawing/2014/main" xmlns="" val="4058004875"/>
                    </a:ext>
                  </a:extLst>
                </a:gridCol>
                <a:gridCol w="2331496">
                  <a:extLst>
                    <a:ext uri="{9D8B030D-6E8A-4147-A177-3AD203B41FA5}">
                      <a16:colId xmlns:a16="http://schemas.microsoft.com/office/drawing/2014/main" xmlns="" val="2755171257"/>
                    </a:ext>
                  </a:extLst>
                </a:gridCol>
                <a:gridCol w="2911226">
                  <a:extLst>
                    <a:ext uri="{9D8B030D-6E8A-4147-A177-3AD203B41FA5}">
                      <a16:colId xmlns:a16="http://schemas.microsoft.com/office/drawing/2014/main" xmlns="" val="2287641728"/>
                    </a:ext>
                  </a:extLst>
                </a:gridCol>
                <a:gridCol w="2837006">
                  <a:extLst>
                    <a:ext uri="{9D8B030D-6E8A-4147-A177-3AD203B41FA5}">
                      <a16:colId xmlns:a16="http://schemas.microsoft.com/office/drawing/2014/main" xmlns="" val="1131450881"/>
                    </a:ext>
                  </a:extLst>
                </a:gridCol>
              </a:tblGrid>
              <a:tr h="82110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Diễn</a:t>
                      </a:r>
                      <a:r>
                        <a:rPr lang="en-US" sz="1600" dirty="0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18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 err="1">
                          <a:solidFill>
                            <a:schemeClr val="accent4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biến</a:t>
                      </a:r>
                      <a:endParaRPr lang="en-US" sz="1800" dirty="0">
                        <a:solidFill>
                          <a:schemeClr val="accent4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</a:t>
                      </a:r>
                      <a:r>
                        <a:rPr lang="en-US" sz="16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</a:t>
                      </a: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chó</a:t>
                      </a: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6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</a:t>
                      </a: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</a:t>
                      </a:r>
                      <a:r>
                        <a:rPr lang="en-US" sz="1600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Nhận</a:t>
                      </a:r>
                      <a:r>
                        <a:rPr lang="en-US" sz="1600" baseline="0" dirty="0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aseline="0" dirty="0" err="1" smtClean="0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xét</a:t>
                      </a:r>
                      <a:endParaRPr lang="en-US" sz="18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420761762"/>
                  </a:ext>
                </a:extLst>
              </a:tr>
              <a:tr h="1231659">
                <a:tc>
                  <a:txBody>
                    <a:bodyPr/>
                    <a:lstStyle/>
                    <a:p>
                      <a:pPr indent="139700" algn="just">
                        <a:lnSpc>
                          <a:spcPct val="150000"/>
                        </a:lnSpc>
                      </a:pP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Sao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mày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dám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gan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vục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mõm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đục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ngầu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uống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ta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?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Chẳng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lẽ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kẻ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hèn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này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khuấy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ngài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phía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nguồn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=&gt;-</a:t>
                      </a:r>
                      <a:r>
                        <a:rPr lang="en-US" sz="1600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ói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vô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lí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35808520"/>
                  </a:ext>
                </a:extLst>
              </a:tr>
              <a:tr h="82110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2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Mày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còn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nói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xấu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ta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năm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ngoái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?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just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Nói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xấu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ngài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?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Tôi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nói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xấu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?    </a:t>
                      </a:r>
                    </a:p>
                    <a:p>
                      <a:pPr marL="0" indent="0" algn="just">
                        <a:lnSpc>
                          <a:spcPct val="150000"/>
                        </a:lnSpc>
                        <a:buFontTx/>
                        <a:buNone/>
                      </a:pP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tôi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còn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chưa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đời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Sói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bịa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đặt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, vu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khống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4086857796"/>
                  </a:ext>
                </a:extLst>
              </a:tr>
              <a:tr h="821106"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3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mày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thì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anh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mày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đó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!</a:t>
                      </a:r>
                      <a:endParaRPr lang="en-US" sz="1600" b="1" i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Qủa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thật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tôi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chẳng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anh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1600" b="1" i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-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Chiên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con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ngây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thơ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bình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tĩnh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,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vô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tội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đáng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1600" b="0" i="0" u="none" strike="noStrike" kern="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thương</a:t>
                      </a:r>
                      <a:r>
                        <a:rPr kumimoji="0" lang="en-US" sz="16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rgbClr val="1C4112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.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10474526"/>
                  </a:ext>
                </a:extLst>
              </a:tr>
              <a:tr h="1231659">
                <a:tc>
                  <a:txBody>
                    <a:bodyPr/>
                    <a:lstStyle/>
                    <a:p>
                      <a:pPr indent="139700" algn="just">
                        <a:lnSpc>
                          <a:spcPct val="150000"/>
                        </a:lnSpc>
                      </a:pP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Thế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thì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mống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cùng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thói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ta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báo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thù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…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nhai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chiên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1600" b="1" i="1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“</a:t>
                      </a:r>
                      <a:r>
                        <a:rPr lang="en-US" sz="1600" b="1" i="1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chẳng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cầu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="1" i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đôi</a:t>
                      </a:r>
                      <a:r>
                        <a:rPr lang="en-US" sz="1600" b="1" i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</a:t>
                      </a:r>
                      <a:r>
                        <a:rPr lang="en-US" sz="1600" b="1" i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”</a:t>
                      </a:r>
                      <a:endParaRPr lang="en-US" sz="1800" b="1" i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50000"/>
                        </a:lnSpc>
                      </a:pP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=&gt;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kết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tội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vu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vơ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cuối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cùng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phơi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bày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dã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tâm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độc</a:t>
                      </a:r>
                      <a:r>
                        <a:rPr lang="en-US" sz="1600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ác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tàn</a:t>
                      </a:r>
                      <a:r>
                        <a:rPr lang="en-US" sz="1600" baseline="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baseline="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bạo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  <a:r>
                        <a:rPr lang="en-US" sz="1600" dirty="0" err="1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16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sói</a:t>
                      </a:r>
                      <a:r>
                        <a:rPr lang="en-US" sz="16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7361" marR="27361" marT="0" marB="0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206171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2997138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7753600" y="618075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" name="图片 5">
            <a:extLst>
              <a:ext uri="{FF2B5EF4-FFF2-40B4-BE49-F238E27FC236}">
                <a16:creationId xmlns:a16="http://schemas.microsoft.com/office/drawing/2014/main" xmlns="" id="{6B763B9A-7A31-080D-7ADB-361AF4D99B0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5333" y="2395435"/>
            <a:ext cx="2483172" cy="1998005"/>
          </a:xfrm>
          <a:prstGeom prst="rect">
            <a:avLst/>
          </a:prstGeom>
        </p:spPr>
      </p:pic>
      <p:pic>
        <p:nvPicPr>
          <p:cNvPr id="23" name="图片 12">
            <a:extLst>
              <a:ext uri="{FF2B5EF4-FFF2-40B4-BE49-F238E27FC236}">
                <a16:creationId xmlns:a16="http://schemas.microsoft.com/office/drawing/2014/main" xmlns="" id="{44E1B2DF-4050-95CF-88B7-C94EF9CC8C8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36" y="642484"/>
            <a:ext cx="3324751" cy="3615621"/>
          </a:xfrm>
          <a:prstGeom prst="rect">
            <a:avLst/>
          </a:prstGeom>
        </p:spPr>
      </p:pic>
      <p:sp>
        <p:nvSpPr>
          <p:cNvPr id="24" name="文本框 13">
            <a:extLst>
              <a:ext uri="{FF2B5EF4-FFF2-40B4-BE49-F238E27FC236}">
                <a16:creationId xmlns:a16="http://schemas.microsoft.com/office/drawing/2014/main" xmlns="" id="{B6114BC6-89D2-C279-1EE2-CF0CE11F3ABC}"/>
              </a:ext>
            </a:extLst>
          </p:cNvPr>
          <p:cNvSpPr txBox="1"/>
          <p:nvPr/>
        </p:nvSpPr>
        <p:spPr>
          <a:xfrm>
            <a:off x="1430278" y="1643513"/>
            <a:ext cx="2144988" cy="19389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de-DE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</a:t>
            </a:r>
            <a:r>
              <a:rPr lang="de-DE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hãy </a:t>
            </a:r>
            <a:r>
              <a:rPr lang="de-DE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trả lời đúng 6 câu hỏi để </a:t>
            </a:r>
            <a:r>
              <a:rPr lang="de-DE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nhận được phần </a:t>
            </a:r>
            <a:r>
              <a:rPr lang="de-DE" sz="24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quà bí ẩn. 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520DAA0B-5A40-DF45-3FD8-1E86D79D90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926" y="2872535"/>
            <a:ext cx="1084333" cy="99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494818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" name="Picture 213">
            <a:extLst>
              <a:ext uri="{FF2B5EF4-FFF2-40B4-BE49-F238E27FC236}">
                <a16:creationId xmlns:a16="http://schemas.microsoft.com/office/drawing/2014/main" xmlns="" id="{A5E91FD4-6C75-1693-62C3-AF0E7930FC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7199" y="2973161"/>
            <a:ext cx="2106803" cy="2106803"/>
          </a:xfrm>
          <a:prstGeom prst="rect">
            <a:avLst/>
          </a:prstGeom>
        </p:spPr>
      </p:pic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857172" y="4009399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28967" y="423296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9" name="图片 21">
            <a:extLst>
              <a:ext uri="{FF2B5EF4-FFF2-40B4-BE49-F238E27FC236}">
                <a16:creationId xmlns:a16="http://schemas.microsoft.com/office/drawing/2014/main" xmlns="" id="{75956351-2F77-BED0-E642-F3F93CED3C3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35532" y="2547381"/>
            <a:ext cx="1514257" cy="2517788"/>
          </a:xfrm>
          <a:prstGeom prst="rect">
            <a:avLst/>
          </a:prstGeom>
        </p:spPr>
      </p:pic>
      <p:sp>
        <p:nvSpPr>
          <p:cNvPr id="31" name="Google Shape;840;p44">
            <a:extLst>
              <a:ext uri="{FF2B5EF4-FFF2-40B4-BE49-F238E27FC236}">
                <a16:creationId xmlns:a16="http://schemas.microsoft.com/office/drawing/2014/main" xmlns="" id="{57E03F8B-7DD6-FBAE-2E70-4ACB7F3A21DF}"/>
              </a:ext>
            </a:extLst>
          </p:cNvPr>
          <p:cNvSpPr/>
          <p:nvPr/>
        </p:nvSpPr>
        <p:spPr>
          <a:xfrm>
            <a:off x="6866444" y="4726142"/>
            <a:ext cx="966549" cy="151885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840;p44">
            <a:extLst>
              <a:ext uri="{FF2B5EF4-FFF2-40B4-BE49-F238E27FC236}">
                <a16:creationId xmlns:a16="http://schemas.microsoft.com/office/drawing/2014/main" xmlns="" id="{A3D6C2F3-E211-2261-DB63-AA479EF62B68}"/>
              </a:ext>
            </a:extLst>
          </p:cNvPr>
          <p:cNvSpPr/>
          <p:nvPr/>
        </p:nvSpPr>
        <p:spPr>
          <a:xfrm>
            <a:off x="6192652" y="5015190"/>
            <a:ext cx="966549" cy="151885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37A2E06F-EE7E-A158-FA47-955AA6909A93}"/>
              </a:ext>
            </a:extLst>
          </p:cNvPr>
          <p:cNvSpPr txBox="1"/>
          <p:nvPr/>
        </p:nvSpPr>
        <p:spPr>
          <a:xfrm>
            <a:off x="1485957" y="1063625"/>
            <a:ext cx="424957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*</a:t>
            </a:r>
            <a:r>
              <a:rPr lang="en-US" sz="3200" b="1" dirty="0" err="1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3200" b="1" dirty="0" smtClean="0">
                <a:solidFill>
                  <a:srgbClr val="FF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diện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32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ức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hiếp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hãm</a:t>
            </a:r>
            <a:r>
              <a:rPr lang="en-US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hại</a:t>
            </a:r>
            <a:r>
              <a:rPr lang="en-US" sz="32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b="1" dirty="0">
              <a:solidFill>
                <a:schemeClr val="tx1"/>
              </a:solidFill>
              <a:effectLst/>
              <a:latin typeface=".VnTime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9319189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28967" y="423296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D4FBFF"/>
              </a:solidFill>
            </a:endParaRPr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14" name="Picture 213">
            <a:extLst>
              <a:ext uri="{FF2B5EF4-FFF2-40B4-BE49-F238E27FC236}">
                <a16:creationId xmlns:a16="http://schemas.microsoft.com/office/drawing/2014/main" xmlns="" id="{A5E91FD4-6C75-1693-62C3-AF0E7930FC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7795" y="1469506"/>
            <a:ext cx="3923213" cy="4315687"/>
          </a:xfrm>
          <a:prstGeom prst="rect">
            <a:avLst/>
          </a:prstGeom>
        </p:spPr>
      </p:pic>
      <p:pic>
        <p:nvPicPr>
          <p:cNvPr id="28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07281FD3-2F35-6B09-B99D-6C33A8A7E8C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405001" y="3993347"/>
            <a:ext cx="974935" cy="943404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FA66721A-9788-A9AD-D73E-1E79C76547CD}"/>
              </a:ext>
            </a:extLst>
          </p:cNvPr>
          <p:cNvSpPr txBox="1"/>
          <p:nvPr/>
        </p:nvSpPr>
        <p:spPr>
          <a:xfrm>
            <a:off x="3148445" y="1063625"/>
            <a:ext cx="5410881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*</a:t>
            </a:r>
            <a:r>
              <a:rPr lang="en-US" sz="32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Chó</a:t>
            </a:r>
            <a:r>
              <a:rPr lang="en-US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sói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đại</a:t>
            </a:r>
            <a:r>
              <a:rPr lang="en-US" sz="32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diện</a:t>
            </a:r>
            <a:r>
              <a:rPr lang="en-US" sz="32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kẻ</a:t>
            </a:r>
            <a:r>
              <a:rPr lang="en-US" sz="3200" b="1" dirty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mạnh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bạo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tàn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(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sẵn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sàng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vu </a:t>
            </a:r>
            <a:r>
              <a:rPr lang="en-US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khống</a:t>
            </a:r>
            <a:r>
              <a:rPr lang="en-US" sz="3200" b="1" dirty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bắt</a:t>
            </a:r>
            <a:r>
              <a:rPr lang="en-US" sz="3200" b="1" dirty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nạt</a:t>
            </a:r>
            <a:r>
              <a:rPr lang="en-US" sz="3200" b="1" dirty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kẻ</a:t>
            </a:r>
            <a:r>
              <a:rPr lang="en-US" sz="3200" b="1" dirty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yếu</a:t>
            </a:r>
            <a:r>
              <a:rPr lang="en-US" sz="3200" b="1" dirty="0" smtClean="0">
                <a:solidFill>
                  <a:srgbClr val="1C4112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).</a:t>
            </a:r>
            <a:endParaRPr lang="en-US" sz="3200" b="1" dirty="0">
              <a:solidFill>
                <a:srgbClr val="1C411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602528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Picture 210">
            <a:extLst>
              <a:ext uri="{FF2B5EF4-FFF2-40B4-BE49-F238E27FC236}">
                <a16:creationId xmlns:a16="http://schemas.microsoft.com/office/drawing/2014/main" xmlns="" id="{456D8D78-D567-513F-A581-713C9FBE1E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6329" y="2960523"/>
            <a:ext cx="2169339" cy="2169339"/>
          </a:xfrm>
          <a:prstGeom prst="rect">
            <a:avLst/>
          </a:prstGeom>
        </p:spPr>
      </p:pic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F04FCB9B-4D65-CB5B-3584-3C7F151106FB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E102607D-741D-FAC9-C9BB-6E04017AB897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B6A6EFF3-861B-27B1-DAFE-00F36B3BB22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63C89E1-985A-EABC-A14D-5630200E152C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012808C7-EAFC-6164-3E06-ECDFACB9B86E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B8E785-2BEE-1675-81E2-E2DA178C82F7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-16089" y="4096763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075389" y="3958386"/>
            <a:ext cx="1563897" cy="1205331"/>
          </a:xfrm>
          <a:prstGeom prst="rect">
            <a:avLst/>
          </a:prstGeom>
        </p:spPr>
      </p:pic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2237549" y="37308"/>
            <a:ext cx="478849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b="1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5.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Đề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tài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và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bài</a:t>
            </a:r>
            <a:r>
              <a:rPr lang="en-US" altLang="zh-CN" sz="3200" b="1" u="sng" dirty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học</a:t>
            </a:r>
            <a:r>
              <a:rPr lang="en-US" altLang="zh-CN" sz="32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rút</a:t>
            </a:r>
            <a:r>
              <a:rPr lang="en-US" altLang="zh-CN" sz="32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u="sng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ra</a:t>
            </a:r>
            <a:r>
              <a:rPr lang="en-US" altLang="zh-CN" sz="3200" b="1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:</a:t>
            </a:r>
            <a:endParaRPr lang="zh-CN" alt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0078" y="550513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39" name="图片 12">
            <a:extLst>
              <a:ext uri="{FF2B5EF4-FFF2-40B4-BE49-F238E27FC236}">
                <a16:creationId xmlns:a16="http://schemas.microsoft.com/office/drawing/2014/main" xmlns="" id="{A650A9BC-58D0-08F3-E98D-FCC133E9073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823" y="378889"/>
            <a:ext cx="5110955" cy="3723061"/>
          </a:xfrm>
          <a:prstGeom prst="rect">
            <a:avLst/>
          </a:prstGeom>
        </p:spPr>
      </p:pic>
      <p:sp>
        <p:nvSpPr>
          <p:cNvPr id="40" name="文本框 13">
            <a:extLst>
              <a:ext uri="{FF2B5EF4-FFF2-40B4-BE49-F238E27FC236}">
                <a16:creationId xmlns:a16="http://schemas.microsoft.com/office/drawing/2014/main" xmlns="" id="{20B6E9AD-FE75-258F-F11E-9D427547772B}"/>
              </a:ext>
            </a:extLst>
          </p:cNvPr>
          <p:cNvSpPr txBox="1"/>
          <p:nvPr/>
        </p:nvSpPr>
        <p:spPr>
          <a:xfrm>
            <a:off x="3627187" y="1411421"/>
            <a:ext cx="4031735" cy="15696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b="1" i="1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rút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200" b="1" i="1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b="1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8" name="Google Shape;2656;p41">
            <a:extLst>
              <a:ext uri="{FF2B5EF4-FFF2-40B4-BE49-F238E27FC236}">
                <a16:creationId xmlns:a16="http://schemas.microsoft.com/office/drawing/2014/main" xmlns="" id="{F2E5DEDE-AD33-81D7-885E-589AC8A0C652}"/>
              </a:ext>
            </a:extLst>
          </p:cNvPr>
          <p:cNvGrpSpPr/>
          <p:nvPr/>
        </p:nvGrpSpPr>
        <p:grpSpPr>
          <a:xfrm>
            <a:off x="1042453" y="894279"/>
            <a:ext cx="2584735" cy="3723061"/>
            <a:chOff x="75213" y="32163"/>
            <a:chExt cx="2911238" cy="4543306"/>
          </a:xfrm>
        </p:grpSpPr>
        <p:grpSp>
          <p:nvGrpSpPr>
            <p:cNvPr id="119" name="Google Shape;2657;p41">
              <a:extLst>
                <a:ext uri="{FF2B5EF4-FFF2-40B4-BE49-F238E27FC236}">
                  <a16:creationId xmlns:a16="http://schemas.microsoft.com/office/drawing/2014/main" xmlns="" id="{74C3665B-5196-ADAC-6C49-137AE4538A2F}"/>
                </a:ext>
              </a:extLst>
            </p:cNvPr>
            <p:cNvGrpSpPr/>
            <p:nvPr/>
          </p:nvGrpSpPr>
          <p:grpSpPr>
            <a:xfrm>
              <a:off x="938525" y="646602"/>
              <a:ext cx="2047925" cy="3928867"/>
              <a:chOff x="1987825" y="3106375"/>
              <a:chExt cx="1235625" cy="2370500"/>
            </a:xfrm>
          </p:grpSpPr>
          <p:sp>
            <p:nvSpPr>
              <p:cNvPr id="121" name="Google Shape;2658;p41">
                <a:extLst>
                  <a:ext uri="{FF2B5EF4-FFF2-40B4-BE49-F238E27FC236}">
                    <a16:creationId xmlns:a16="http://schemas.microsoft.com/office/drawing/2014/main" xmlns="" id="{486FA8C7-EA6D-A439-B2C6-6728350AD848}"/>
                  </a:ext>
                </a:extLst>
              </p:cNvPr>
              <p:cNvSpPr/>
              <p:nvPr/>
            </p:nvSpPr>
            <p:spPr>
              <a:xfrm>
                <a:off x="2002275" y="3271375"/>
                <a:ext cx="542075" cy="604525"/>
              </a:xfrm>
              <a:custGeom>
                <a:avLst/>
                <a:gdLst/>
                <a:ahLst/>
                <a:cxnLst/>
                <a:rect l="l" t="t" r="r" b="b"/>
                <a:pathLst>
                  <a:path w="21683" h="24181" extrusionOk="0">
                    <a:moveTo>
                      <a:pt x="16966" y="0"/>
                    </a:moveTo>
                    <a:lnTo>
                      <a:pt x="579" y="37"/>
                    </a:lnTo>
                    <a:lnTo>
                      <a:pt x="467" y="3170"/>
                    </a:lnTo>
                    <a:lnTo>
                      <a:pt x="542" y="3393"/>
                    </a:lnTo>
                    <a:lnTo>
                      <a:pt x="691" y="4008"/>
                    </a:lnTo>
                    <a:lnTo>
                      <a:pt x="896" y="4941"/>
                    </a:lnTo>
                    <a:lnTo>
                      <a:pt x="1008" y="5481"/>
                    </a:lnTo>
                    <a:lnTo>
                      <a:pt x="1082" y="6078"/>
                    </a:lnTo>
                    <a:lnTo>
                      <a:pt x="1175" y="6693"/>
                    </a:lnTo>
                    <a:lnTo>
                      <a:pt x="1231" y="7327"/>
                    </a:lnTo>
                    <a:lnTo>
                      <a:pt x="1250" y="7961"/>
                    </a:lnTo>
                    <a:lnTo>
                      <a:pt x="1250" y="8613"/>
                    </a:lnTo>
                    <a:lnTo>
                      <a:pt x="1231" y="8930"/>
                    </a:lnTo>
                    <a:lnTo>
                      <a:pt x="1194" y="9229"/>
                    </a:lnTo>
                    <a:lnTo>
                      <a:pt x="1157" y="9527"/>
                    </a:lnTo>
                    <a:lnTo>
                      <a:pt x="1101" y="9825"/>
                    </a:lnTo>
                    <a:lnTo>
                      <a:pt x="1026" y="10105"/>
                    </a:lnTo>
                    <a:lnTo>
                      <a:pt x="952" y="10384"/>
                    </a:lnTo>
                    <a:lnTo>
                      <a:pt x="858" y="10645"/>
                    </a:lnTo>
                    <a:lnTo>
                      <a:pt x="747" y="10888"/>
                    </a:lnTo>
                    <a:lnTo>
                      <a:pt x="411" y="11559"/>
                    </a:lnTo>
                    <a:lnTo>
                      <a:pt x="262" y="11895"/>
                    </a:lnTo>
                    <a:lnTo>
                      <a:pt x="131" y="12249"/>
                    </a:lnTo>
                    <a:lnTo>
                      <a:pt x="75" y="12435"/>
                    </a:lnTo>
                    <a:lnTo>
                      <a:pt x="38" y="12603"/>
                    </a:lnTo>
                    <a:lnTo>
                      <a:pt x="1" y="12771"/>
                    </a:lnTo>
                    <a:lnTo>
                      <a:pt x="1" y="12957"/>
                    </a:lnTo>
                    <a:lnTo>
                      <a:pt x="1" y="13125"/>
                    </a:lnTo>
                    <a:lnTo>
                      <a:pt x="20" y="13293"/>
                    </a:lnTo>
                    <a:lnTo>
                      <a:pt x="57" y="13461"/>
                    </a:lnTo>
                    <a:lnTo>
                      <a:pt x="131" y="13628"/>
                    </a:lnTo>
                    <a:lnTo>
                      <a:pt x="187" y="13759"/>
                    </a:lnTo>
                    <a:lnTo>
                      <a:pt x="281" y="13889"/>
                    </a:lnTo>
                    <a:lnTo>
                      <a:pt x="467" y="14132"/>
                    </a:lnTo>
                    <a:lnTo>
                      <a:pt x="691" y="14355"/>
                    </a:lnTo>
                    <a:lnTo>
                      <a:pt x="914" y="14561"/>
                    </a:lnTo>
                    <a:lnTo>
                      <a:pt x="1138" y="14784"/>
                    </a:lnTo>
                    <a:lnTo>
                      <a:pt x="1362" y="15008"/>
                    </a:lnTo>
                    <a:lnTo>
                      <a:pt x="1455" y="15120"/>
                    </a:lnTo>
                    <a:lnTo>
                      <a:pt x="1548" y="15250"/>
                    </a:lnTo>
                    <a:lnTo>
                      <a:pt x="1623" y="15381"/>
                    </a:lnTo>
                    <a:lnTo>
                      <a:pt x="1679" y="15511"/>
                    </a:lnTo>
                    <a:lnTo>
                      <a:pt x="1753" y="15754"/>
                    </a:lnTo>
                    <a:lnTo>
                      <a:pt x="1772" y="15996"/>
                    </a:lnTo>
                    <a:lnTo>
                      <a:pt x="1772" y="16238"/>
                    </a:lnTo>
                    <a:lnTo>
                      <a:pt x="1735" y="16481"/>
                    </a:lnTo>
                    <a:lnTo>
                      <a:pt x="1679" y="16723"/>
                    </a:lnTo>
                    <a:lnTo>
                      <a:pt x="1604" y="16966"/>
                    </a:lnTo>
                    <a:lnTo>
                      <a:pt x="1399" y="17450"/>
                    </a:lnTo>
                    <a:lnTo>
                      <a:pt x="1213" y="17935"/>
                    </a:lnTo>
                    <a:lnTo>
                      <a:pt x="1119" y="18177"/>
                    </a:lnTo>
                    <a:lnTo>
                      <a:pt x="1045" y="18438"/>
                    </a:lnTo>
                    <a:lnTo>
                      <a:pt x="989" y="18681"/>
                    </a:lnTo>
                    <a:lnTo>
                      <a:pt x="952" y="18923"/>
                    </a:lnTo>
                    <a:lnTo>
                      <a:pt x="952" y="19165"/>
                    </a:lnTo>
                    <a:lnTo>
                      <a:pt x="989" y="19426"/>
                    </a:lnTo>
                    <a:lnTo>
                      <a:pt x="1045" y="19576"/>
                    </a:lnTo>
                    <a:lnTo>
                      <a:pt x="1101" y="19725"/>
                    </a:lnTo>
                    <a:lnTo>
                      <a:pt x="1175" y="19874"/>
                    </a:lnTo>
                    <a:lnTo>
                      <a:pt x="1269" y="20004"/>
                    </a:lnTo>
                    <a:lnTo>
                      <a:pt x="1362" y="20135"/>
                    </a:lnTo>
                    <a:lnTo>
                      <a:pt x="1492" y="20247"/>
                    </a:lnTo>
                    <a:lnTo>
                      <a:pt x="1604" y="20359"/>
                    </a:lnTo>
                    <a:lnTo>
                      <a:pt x="1753" y="20470"/>
                    </a:lnTo>
                    <a:lnTo>
                      <a:pt x="1884" y="20564"/>
                    </a:lnTo>
                    <a:lnTo>
                      <a:pt x="2033" y="20638"/>
                    </a:lnTo>
                    <a:lnTo>
                      <a:pt x="2350" y="20787"/>
                    </a:lnTo>
                    <a:lnTo>
                      <a:pt x="2685" y="20881"/>
                    </a:lnTo>
                    <a:lnTo>
                      <a:pt x="3021" y="20955"/>
                    </a:lnTo>
                    <a:lnTo>
                      <a:pt x="3375" y="20992"/>
                    </a:lnTo>
                    <a:lnTo>
                      <a:pt x="5389" y="20992"/>
                    </a:lnTo>
                    <a:lnTo>
                      <a:pt x="5706" y="21030"/>
                    </a:lnTo>
                    <a:lnTo>
                      <a:pt x="5967" y="21048"/>
                    </a:lnTo>
                    <a:lnTo>
                      <a:pt x="6209" y="21104"/>
                    </a:lnTo>
                    <a:lnTo>
                      <a:pt x="6675" y="21216"/>
                    </a:lnTo>
                    <a:lnTo>
                      <a:pt x="7160" y="21365"/>
                    </a:lnTo>
                    <a:lnTo>
                      <a:pt x="7607" y="21552"/>
                    </a:lnTo>
                    <a:lnTo>
                      <a:pt x="8073" y="21776"/>
                    </a:lnTo>
                    <a:lnTo>
                      <a:pt x="8521" y="21999"/>
                    </a:lnTo>
                    <a:lnTo>
                      <a:pt x="9378" y="22484"/>
                    </a:lnTo>
                    <a:lnTo>
                      <a:pt x="10255" y="22987"/>
                    </a:lnTo>
                    <a:lnTo>
                      <a:pt x="10702" y="23230"/>
                    </a:lnTo>
                    <a:lnTo>
                      <a:pt x="11149" y="23453"/>
                    </a:lnTo>
                    <a:lnTo>
                      <a:pt x="11597" y="23658"/>
                    </a:lnTo>
                    <a:lnTo>
                      <a:pt x="12063" y="23845"/>
                    </a:lnTo>
                    <a:lnTo>
                      <a:pt x="12529" y="23994"/>
                    </a:lnTo>
                    <a:lnTo>
                      <a:pt x="13014" y="24106"/>
                    </a:lnTo>
                    <a:lnTo>
                      <a:pt x="13256" y="24143"/>
                    </a:lnTo>
                    <a:lnTo>
                      <a:pt x="13517" y="24162"/>
                    </a:lnTo>
                    <a:lnTo>
                      <a:pt x="13760" y="24180"/>
                    </a:lnTo>
                    <a:lnTo>
                      <a:pt x="14021" y="24180"/>
                    </a:lnTo>
                    <a:lnTo>
                      <a:pt x="14263" y="24162"/>
                    </a:lnTo>
                    <a:lnTo>
                      <a:pt x="14524" y="24125"/>
                    </a:lnTo>
                    <a:lnTo>
                      <a:pt x="14766" y="24069"/>
                    </a:lnTo>
                    <a:lnTo>
                      <a:pt x="15009" y="24013"/>
                    </a:lnTo>
                    <a:lnTo>
                      <a:pt x="15251" y="23938"/>
                    </a:lnTo>
                    <a:lnTo>
                      <a:pt x="15475" y="23845"/>
                    </a:lnTo>
                    <a:lnTo>
                      <a:pt x="15698" y="23733"/>
                    </a:lnTo>
                    <a:lnTo>
                      <a:pt x="15904" y="23621"/>
                    </a:lnTo>
                    <a:lnTo>
                      <a:pt x="16109" y="23472"/>
                    </a:lnTo>
                    <a:lnTo>
                      <a:pt x="16295" y="23323"/>
                    </a:lnTo>
                    <a:lnTo>
                      <a:pt x="16463" y="23136"/>
                    </a:lnTo>
                    <a:lnTo>
                      <a:pt x="16612" y="22950"/>
                    </a:lnTo>
                    <a:lnTo>
                      <a:pt x="16724" y="22801"/>
                    </a:lnTo>
                    <a:lnTo>
                      <a:pt x="16817" y="22652"/>
                    </a:lnTo>
                    <a:lnTo>
                      <a:pt x="16985" y="22335"/>
                    </a:lnTo>
                    <a:lnTo>
                      <a:pt x="17134" y="21981"/>
                    </a:lnTo>
                    <a:lnTo>
                      <a:pt x="17283" y="21645"/>
                    </a:lnTo>
                    <a:lnTo>
                      <a:pt x="17432" y="21309"/>
                    </a:lnTo>
                    <a:lnTo>
                      <a:pt x="17600" y="20992"/>
                    </a:lnTo>
                    <a:lnTo>
                      <a:pt x="17786" y="20676"/>
                    </a:lnTo>
                    <a:lnTo>
                      <a:pt x="17898" y="20545"/>
                    </a:lnTo>
                    <a:lnTo>
                      <a:pt x="18029" y="20396"/>
                    </a:lnTo>
                    <a:lnTo>
                      <a:pt x="18141" y="20284"/>
                    </a:lnTo>
                    <a:lnTo>
                      <a:pt x="18290" y="20154"/>
                    </a:lnTo>
                    <a:lnTo>
                      <a:pt x="18588" y="19967"/>
                    </a:lnTo>
                    <a:lnTo>
                      <a:pt x="18886" y="19781"/>
                    </a:lnTo>
                    <a:lnTo>
                      <a:pt x="19222" y="19632"/>
                    </a:lnTo>
                    <a:lnTo>
                      <a:pt x="19875" y="19315"/>
                    </a:lnTo>
                    <a:lnTo>
                      <a:pt x="20191" y="19147"/>
                    </a:lnTo>
                    <a:lnTo>
                      <a:pt x="20508" y="18942"/>
                    </a:lnTo>
                    <a:lnTo>
                      <a:pt x="20713" y="18774"/>
                    </a:lnTo>
                    <a:lnTo>
                      <a:pt x="20900" y="18588"/>
                    </a:lnTo>
                    <a:lnTo>
                      <a:pt x="21086" y="18364"/>
                    </a:lnTo>
                    <a:lnTo>
                      <a:pt x="21235" y="18140"/>
                    </a:lnTo>
                    <a:lnTo>
                      <a:pt x="21366" y="17898"/>
                    </a:lnTo>
                    <a:lnTo>
                      <a:pt x="21478" y="17655"/>
                    </a:lnTo>
                    <a:lnTo>
                      <a:pt x="21571" y="17394"/>
                    </a:lnTo>
                    <a:lnTo>
                      <a:pt x="21627" y="17115"/>
                    </a:lnTo>
                    <a:lnTo>
                      <a:pt x="21664" y="16854"/>
                    </a:lnTo>
                    <a:lnTo>
                      <a:pt x="21683" y="16574"/>
                    </a:lnTo>
                    <a:lnTo>
                      <a:pt x="21683" y="16294"/>
                    </a:lnTo>
                    <a:lnTo>
                      <a:pt x="21664" y="16033"/>
                    </a:lnTo>
                    <a:lnTo>
                      <a:pt x="21608" y="15754"/>
                    </a:lnTo>
                    <a:lnTo>
                      <a:pt x="21515" y="15493"/>
                    </a:lnTo>
                    <a:lnTo>
                      <a:pt x="21422" y="15250"/>
                    </a:lnTo>
                    <a:lnTo>
                      <a:pt x="21291" y="15008"/>
                    </a:lnTo>
                    <a:lnTo>
                      <a:pt x="21124" y="14747"/>
                    </a:lnTo>
                    <a:lnTo>
                      <a:pt x="20937" y="14486"/>
                    </a:lnTo>
                    <a:lnTo>
                      <a:pt x="20546" y="13983"/>
                    </a:lnTo>
                    <a:lnTo>
                      <a:pt x="20378" y="13740"/>
                    </a:lnTo>
                    <a:lnTo>
                      <a:pt x="20247" y="13461"/>
                    </a:lnTo>
                    <a:lnTo>
                      <a:pt x="20191" y="13330"/>
                    </a:lnTo>
                    <a:lnTo>
                      <a:pt x="20154" y="13181"/>
                    </a:lnTo>
                    <a:lnTo>
                      <a:pt x="20136" y="13050"/>
                    </a:lnTo>
                    <a:lnTo>
                      <a:pt x="20117" y="12883"/>
                    </a:lnTo>
                    <a:lnTo>
                      <a:pt x="20136" y="12734"/>
                    </a:lnTo>
                    <a:lnTo>
                      <a:pt x="20154" y="12584"/>
                    </a:lnTo>
                    <a:lnTo>
                      <a:pt x="20191" y="12454"/>
                    </a:lnTo>
                    <a:lnTo>
                      <a:pt x="20229" y="12305"/>
                    </a:lnTo>
                    <a:lnTo>
                      <a:pt x="20359" y="12025"/>
                    </a:lnTo>
                    <a:lnTo>
                      <a:pt x="20490" y="11745"/>
                    </a:lnTo>
                    <a:lnTo>
                      <a:pt x="20639" y="11484"/>
                    </a:lnTo>
                    <a:lnTo>
                      <a:pt x="20769" y="11205"/>
                    </a:lnTo>
                    <a:lnTo>
                      <a:pt x="20881" y="10925"/>
                    </a:lnTo>
                    <a:lnTo>
                      <a:pt x="20919" y="10776"/>
                    </a:lnTo>
                    <a:lnTo>
                      <a:pt x="20937" y="10627"/>
                    </a:lnTo>
                    <a:lnTo>
                      <a:pt x="20937" y="10366"/>
                    </a:lnTo>
                    <a:lnTo>
                      <a:pt x="20900" y="10123"/>
                    </a:lnTo>
                    <a:lnTo>
                      <a:pt x="20825" y="9862"/>
                    </a:lnTo>
                    <a:lnTo>
                      <a:pt x="20732" y="9639"/>
                    </a:lnTo>
                    <a:lnTo>
                      <a:pt x="20602" y="9415"/>
                    </a:lnTo>
                    <a:lnTo>
                      <a:pt x="20434" y="9191"/>
                    </a:lnTo>
                    <a:lnTo>
                      <a:pt x="20266" y="9005"/>
                    </a:lnTo>
                    <a:lnTo>
                      <a:pt x="20080" y="8818"/>
                    </a:lnTo>
                    <a:lnTo>
                      <a:pt x="19875" y="8651"/>
                    </a:lnTo>
                    <a:lnTo>
                      <a:pt x="19688" y="8483"/>
                    </a:lnTo>
                    <a:lnTo>
                      <a:pt x="19259" y="8185"/>
                    </a:lnTo>
                    <a:lnTo>
                      <a:pt x="18849" y="7868"/>
                    </a:lnTo>
                    <a:lnTo>
                      <a:pt x="18644" y="7719"/>
                    </a:lnTo>
                    <a:lnTo>
                      <a:pt x="18439" y="7551"/>
                    </a:lnTo>
                    <a:lnTo>
                      <a:pt x="18327" y="7420"/>
                    </a:lnTo>
                    <a:lnTo>
                      <a:pt x="18215" y="7271"/>
                    </a:lnTo>
                    <a:lnTo>
                      <a:pt x="18122" y="7085"/>
                    </a:lnTo>
                    <a:lnTo>
                      <a:pt x="18010" y="6898"/>
                    </a:lnTo>
                    <a:lnTo>
                      <a:pt x="17917" y="6674"/>
                    </a:lnTo>
                    <a:lnTo>
                      <a:pt x="17842" y="6413"/>
                    </a:lnTo>
                    <a:lnTo>
                      <a:pt x="17675" y="5873"/>
                    </a:lnTo>
                    <a:lnTo>
                      <a:pt x="17544" y="5276"/>
                    </a:lnTo>
                    <a:lnTo>
                      <a:pt x="17414" y="4642"/>
                    </a:lnTo>
                    <a:lnTo>
                      <a:pt x="17320" y="3990"/>
                    </a:lnTo>
                    <a:lnTo>
                      <a:pt x="17227" y="3337"/>
                    </a:lnTo>
                    <a:lnTo>
                      <a:pt x="17171" y="2685"/>
                    </a:lnTo>
                    <a:lnTo>
                      <a:pt x="17097" y="2070"/>
                    </a:lnTo>
                    <a:lnTo>
                      <a:pt x="17022" y="1007"/>
                    </a:lnTo>
                    <a:lnTo>
                      <a:pt x="16985" y="261"/>
                    </a:lnTo>
                    <a:lnTo>
                      <a:pt x="169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Google Shape;2659;p41">
                <a:extLst>
                  <a:ext uri="{FF2B5EF4-FFF2-40B4-BE49-F238E27FC236}">
                    <a16:creationId xmlns:a16="http://schemas.microsoft.com/office/drawing/2014/main" xmlns="" id="{8616772E-3320-9521-1523-F3AEF52C002E}"/>
                  </a:ext>
                </a:extLst>
              </p:cNvPr>
              <p:cNvSpPr/>
              <p:nvPr/>
            </p:nvSpPr>
            <p:spPr>
              <a:xfrm>
                <a:off x="2002275" y="3271375"/>
                <a:ext cx="542075" cy="604525"/>
              </a:xfrm>
              <a:custGeom>
                <a:avLst/>
                <a:gdLst/>
                <a:ahLst/>
                <a:cxnLst/>
                <a:rect l="l" t="t" r="r" b="b"/>
                <a:pathLst>
                  <a:path w="21683" h="24181" fill="none" extrusionOk="0">
                    <a:moveTo>
                      <a:pt x="16966" y="0"/>
                    </a:moveTo>
                    <a:lnTo>
                      <a:pt x="16966" y="0"/>
                    </a:lnTo>
                    <a:lnTo>
                      <a:pt x="16985" y="261"/>
                    </a:lnTo>
                    <a:lnTo>
                      <a:pt x="17022" y="1007"/>
                    </a:lnTo>
                    <a:lnTo>
                      <a:pt x="17097" y="2070"/>
                    </a:lnTo>
                    <a:lnTo>
                      <a:pt x="17171" y="2685"/>
                    </a:lnTo>
                    <a:lnTo>
                      <a:pt x="17227" y="3337"/>
                    </a:lnTo>
                    <a:lnTo>
                      <a:pt x="17320" y="3990"/>
                    </a:lnTo>
                    <a:lnTo>
                      <a:pt x="17414" y="4642"/>
                    </a:lnTo>
                    <a:lnTo>
                      <a:pt x="17544" y="5276"/>
                    </a:lnTo>
                    <a:lnTo>
                      <a:pt x="17675" y="5873"/>
                    </a:lnTo>
                    <a:lnTo>
                      <a:pt x="17842" y="6413"/>
                    </a:lnTo>
                    <a:lnTo>
                      <a:pt x="17917" y="6674"/>
                    </a:lnTo>
                    <a:lnTo>
                      <a:pt x="18010" y="6898"/>
                    </a:lnTo>
                    <a:lnTo>
                      <a:pt x="18122" y="7085"/>
                    </a:lnTo>
                    <a:lnTo>
                      <a:pt x="18215" y="7271"/>
                    </a:lnTo>
                    <a:lnTo>
                      <a:pt x="18327" y="7420"/>
                    </a:lnTo>
                    <a:lnTo>
                      <a:pt x="18439" y="7551"/>
                    </a:lnTo>
                    <a:lnTo>
                      <a:pt x="18439" y="7551"/>
                    </a:lnTo>
                    <a:lnTo>
                      <a:pt x="18644" y="7719"/>
                    </a:lnTo>
                    <a:lnTo>
                      <a:pt x="18849" y="7868"/>
                    </a:lnTo>
                    <a:lnTo>
                      <a:pt x="19259" y="8185"/>
                    </a:lnTo>
                    <a:lnTo>
                      <a:pt x="19688" y="8483"/>
                    </a:lnTo>
                    <a:lnTo>
                      <a:pt x="19875" y="8651"/>
                    </a:lnTo>
                    <a:lnTo>
                      <a:pt x="20080" y="8818"/>
                    </a:lnTo>
                    <a:lnTo>
                      <a:pt x="20080" y="8818"/>
                    </a:lnTo>
                    <a:lnTo>
                      <a:pt x="20266" y="9005"/>
                    </a:lnTo>
                    <a:lnTo>
                      <a:pt x="20434" y="9191"/>
                    </a:lnTo>
                    <a:lnTo>
                      <a:pt x="20602" y="9415"/>
                    </a:lnTo>
                    <a:lnTo>
                      <a:pt x="20732" y="9639"/>
                    </a:lnTo>
                    <a:lnTo>
                      <a:pt x="20825" y="9862"/>
                    </a:lnTo>
                    <a:lnTo>
                      <a:pt x="20900" y="10123"/>
                    </a:lnTo>
                    <a:lnTo>
                      <a:pt x="20937" y="10366"/>
                    </a:lnTo>
                    <a:lnTo>
                      <a:pt x="20937" y="10627"/>
                    </a:lnTo>
                    <a:lnTo>
                      <a:pt x="20937" y="10627"/>
                    </a:lnTo>
                    <a:lnTo>
                      <a:pt x="20919" y="10776"/>
                    </a:lnTo>
                    <a:lnTo>
                      <a:pt x="20881" y="10925"/>
                    </a:lnTo>
                    <a:lnTo>
                      <a:pt x="20769" y="11205"/>
                    </a:lnTo>
                    <a:lnTo>
                      <a:pt x="20639" y="11484"/>
                    </a:lnTo>
                    <a:lnTo>
                      <a:pt x="20490" y="11745"/>
                    </a:lnTo>
                    <a:lnTo>
                      <a:pt x="20359" y="12025"/>
                    </a:lnTo>
                    <a:lnTo>
                      <a:pt x="20229" y="12305"/>
                    </a:lnTo>
                    <a:lnTo>
                      <a:pt x="20191" y="12454"/>
                    </a:lnTo>
                    <a:lnTo>
                      <a:pt x="20154" y="12584"/>
                    </a:lnTo>
                    <a:lnTo>
                      <a:pt x="20136" y="12734"/>
                    </a:lnTo>
                    <a:lnTo>
                      <a:pt x="20117" y="12883"/>
                    </a:lnTo>
                    <a:lnTo>
                      <a:pt x="20117" y="12883"/>
                    </a:lnTo>
                    <a:lnTo>
                      <a:pt x="20136" y="13050"/>
                    </a:lnTo>
                    <a:lnTo>
                      <a:pt x="20154" y="13181"/>
                    </a:lnTo>
                    <a:lnTo>
                      <a:pt x="20191" y="13330"/>
                    </a:lnTo>
                    <a:lnTo>
                      <a:pt x="20247" y="13461"/>
                    </a:lnTo>
                    <a:lnTo>
                      <a:pt x="20378" y="13740"/>
                    </a:lnTo>
                    <a:lnTo>
                      <a:pt x="20546" y="13983"/>
                    </a:lnTo>
                    <a:lnTo>
                      <a:pt x="20937" y="14486"/>
                    </a:lnTo>
                    <a:lnTo>
                      <a:pt x="21124" y="14747"/>
                    </a:lnTo>
                    <a:lnTo>
                      <a:pt x="21291" y="15008"/>
                    </a:lnTo>
                    <a:lnTo>
                      <a:pt x="21291" y="15008"/>
                    </a:lnTo>
                    <a:lnTo>
                      <a:pt x="21422" y="15250"/>
                    </a:lnTo>
                    <a:lnTo>
                      <a:pt x="21515" y="15493"/>
                    </a:lnTo>
                    <a:lnTo>
                      <a:pt x="21608" y="15754"/>
                    </a:lnTo>
                    <a:lnTo>
                      <a:pt x="21664" y="16033"/>
                    </a:lnTo>
                    <a:lnTo>
                      <a:pt x="21683" y="16294"/>
                    </a:lnTo>
                    <a:lnTo>
                      <a:pt x="21683" y="16574"/>
                    </a:lnTo>
                    <a:lnTo>
                      <a:pt x="21664" y="16854"/>
                    </a:lnTo>
                    <a:lnTo>
                      <a:pt x="21627" y="17115"/>
                    </a:lnTo>
                    <a:lnTo>
                      <a:pt x="21571" y="17394"/>
                    </a:lnTo>
                    <a:lnTo>
                      <a:pt x="21478" y="17655"/>
                    </a:lnTo>
                    <a:lnTo>
                      <a:pt x="21366" y="17898"/>
                    </a:lnTo>
                    <a:lnTo>
                      <a:pt x="21235" y="18140"/>
                    </a:lnTo>
                    <a:lnTo>
                      <a:pt x="21086" y="18364"/>
                    </a:lnTo>
                    <a:lnTo>
                      <a:pt x="20900" y="18588"/>
                    </a:lnTo>
                    <a:lnTo>
                      <a:pt x="20713" y="18774"/>
                    </a:lnTo>
                    <a:lnTo>
                      <a:pt x="20508" y="18942"/>
                    </a:lnTo>
                    <a:lnTo>
                      <a:pt x="20508" y="18942"/>
                    </a:lnTo>
                    <a:lnTo>
                      <a:pt x="20191" y="19147"/>
                    </a:lnTo>
                    <a:lnTo>
                      <a:pt x="19875" y="19315"/>
                    </a:lnTo>
                    <a:lnTo>
                      <a:pt x="19222" y="19632"/>
                    </a:lnTo>
                    <a:lnTo>
                      <a:pt x="18886" y="19781"/>
                    </a:lnTo>
                    <a:lnTo>
                      <a:pt x="18588" y="19967"/>
                    </a:lnTo>
                    <a:lnTo>
                      <a:pt x="18290" y="20154"/>
                    </a:lnTo>
                    <a:lnTo>
                      <a:pt x="18141" y="20284"/>
                    </a:lnTo>
                    <a:lnTo>
                      <a:pt x="18029" y="20396"/>
                    </a:lnTo>
                    <a:lnTo>
                      <a:pt x="18029" y="20396"/>
                    </a:lnTo>
                    <a:lnTo>
                      <a:pt x="17898" y="20545"/>
                    </a:lnTo>
                    <a:lnTo>
                      <a:pt x="17786" y="20676"/>
                    </a:lnTo>
                    <a:lnTo>
                      <a:pt x="17600" y="20992"/>
                    </a:lnTo>
                    <a:lnTo>
                      <a:pt x="17432" y="21309"/>
                    </a:lnTo>
                    <a:lnTo>
                      <a:pt x="17283" y="21645"/>
                    </a:lnTo>
                    <a:lnTo>
                      <a:pt x="17134" y="21981"/>
                    </a:lnTo>
                    <a:lnTo>
                      <a:pt x="16985" y="22335"/>
                    </a:lnTo>
                    <a:lnTo>
                      <a:pt x="16817" y="22652"/>
                    </a:lnTo>
                    <a:lnTo>
                      <a:pt x="16724" y="22801"/>
                    </a:lnTo>
                    <a:lnTo>
                      <a:pt x="16612" y="22950"/>
                    </a:lnTo>
                    <a:lnTo>
                      <a:pt x="16612" y="22950"/>
                    </a:lnTo>
                    <a:lnTo>
                      <a:pt x="16463" y="23136"/>
                    </a:lnTo>
                    <a:lnTo>
                      <a:pt x="16295" y="23323"/>
                    </a:lnTo>
                    <a:lnTo>
                      <a:pt x="16109" y="23472"/>
                    </a:lnTo>
                    <a:lnTo>
                      <a:pt x="15904" y="23621"/>
                    </a:lnTo>
                    <a:lnTo>
                      <a:pt x="15698" y="23733"/>
                    </a:lnTo>
                    <a:lnTo>
                      <a:pt x="15475" y="23845"/>
                    </a:lnTo>
                    <a:lnTo>
                      <a:pt x="15251" y="23938"/>
                    </a:lnTo>
                    <a:lnTo>
                      <a:pt x="15009" y="24013"/>
                    </a:lnTo>
                    <a:lnTo>
                      <a:pt x="14766" y="24069"/>
                    </a:lnTo>
                    <a:lnTo>
                      <a:pt x="14524" y="24125"/>
                    </a:lnTo>
                    <a:lnTo>
                      <a:pt x="14263" y="24162"/>
                    </a:lnTo>
                    <a:lnTo>
                      <a:pt x="14021" y="24180"/>
                    </a:lnTo>
                    <a:lnTo>
                      <a:pt x="13760" y="24180"/>
                    </a:lnTo>
                    <a:lnTo>
                      <a:pt x="13517" y="24162"/>
                    </a:lnTo>
                    <a:lnTo>
                      <a:pt x="13256" y="24143"/>
                    </a:lnTo>
                    <a:lnTo>
                      <a:pt x="13014" y="24106"/>
                    </a:lnTo>
                    <a:lnTo>
                      <a:pt x="13014" y="24106"/>
                    </a:lnTo>
                    <a:lnTo>
                      <a:pt x="12529" y="23994"/>
                    </a:lnTo>
                    <a:lnTo>
                      <a:pt x="12063" y="23845"/>
                    </a:lnTo>
                    <a:lnTo>
                      <a:pt x="11597" y="23658"/>
                    </a:lnTo>
                    <a:lnTo>
                      <a:pt x="11149" y="23453"/>
                    </a:lnTo>
                    <a:lnTo>
                      <a:pt x="10702" y="23230"/>
                    </a:lnTo>
                    <a:lnTo>
                      <a:pt x="10255" y="22987"/>
                    </a:lnTo>
                    <a:lnTo>
                      <a:pt x="9378" y="22484"/>
                    </a:lnTo>
                    <a:lnTo>
                      <a:pt x="9378" y="22484"/>
                    </a:lnTo>
                    <a:lnTo>
                      <a:pt x="8521" y="21999"/>
                    </a:lnTo>
                    <a:lnTo>
                      <a:pt x="8073" y="21776"/>
                    </a:lnTo>
                    <a:lnTo>
                      <a:pt x="7607" y="21552"/>
                    </a:lnTo>
                    <a:lnTo>
                      <a:pt x="7160" y="21365"/>
                    </a:lnTo>
                    <a:lnTo>
                      <a:pt x="6675" y="21216"/>
                    </a:lnTo>
                    <a:lnTo>
                      <a:pt x="6209" y="21104"/>
                    </a:lnTo>
                    <a:lnTo>
                      <a:pt x="5967" y="21048"/>
                    </a:lnTo>
                    <a:lnTo>
                      <a:pt x="5706" y="21030"/>
                    </a:lnTo>
                    <a:lnTo>
                      <a:pt x="5706" y="21030"/>
                    </a:lnTo>
                    <a:lnTo>
                      <a:pt x="5389" y="20992"/>
                    </a:lnTo>
                    <a:lnTo>
                      <a:pt x="5090" y="20992"/>
                    </a:lnTo>
                    <a:lnTo>
                      <a:pt x="4457" y="20992"/>
                    </a:lnTo>
                    <a:lnTo>
                      <a:pt x="4457" y="20992"/>
                    </a:lnTo>
                    <a:lnTo>
                      <a:pt x="3730" y="20992"/>
                    </a:lnTo>
                    <a:lnTo>
                      <a:pt x="3375" y="20992"/>
                    </a:lnTo>
                    <a:lnTo>
                      <a:pt x="3021" y="20955"/>
                    </a:lnTo>
                    <a:lnTo>
                      <a:pt x="3021" y="20955"/>
                    </a:lnTo>
                    <a:lnTo>
                      <a:pt x="2685" y="20881"/>
                    </a:lnTo>
                    <a:lnTo>
                      <a:pt x="2350" y="20787"/>
                    </a:lnTo>
                    <a:lnTo>
                      <a:pt x="2033" y="20638"/>
                    </a:lnTo>
                    <a:lnTo>
                      <a:pt x="1884" y="20564"/>
                    </a:lnTo>
                    <a:lnTo>
                      <a:pt x="1753" y="20470"/>
                    </a:lnTo>
                    <a:lnTo>
                      <a:pt x="1604" y="20359"/>
                    </a:lnTo>
                    <a:lnTo>
                      <a:pt x="1492" y="20247"/>
                    </a:lnTo>
                    <a:lnTo>
                      <a:pt x="1362" y="20135"/>
                    </a:lnTo>
                    <a:lnTo>
                      <a:pt x="1269" y="20004"/>
                    </a:lnTo>
                    <a:lnTo>
                      <a:pt x="1175" y="19874"/>
                    </a:lnTo>
                    <a:lnTo>
                      <a:pt x="1101" y="19725"/>
                    </a:lnTo>
                    <a:lnTo>
                      <a:pt x="1045" y="19576"/>
                    </a:lnTo>
                    <a:lnTo>
                      <a:pt x="989" y="19426"/>
                    </a:lnTo>
                    <a:lnTo>
                      <a:pt x="989" y="19426"/>
                    </a:lnTo>
                    <a:lnTo>
                      <a:pt x="952" y="19165"/>
                    </a:lnTo>
                    <a:lnTo>
                      <a:pt x="952" y="18923"/>
                    </a:lnTo>
                    <a:lnTo>
                      <a:pt x="989" y="18681"/>
                    </a:lnTo>
                    <a:lnTo>
                      <a:pt x="1045" y="18438"/>
                    </a:lnTo>
                    <a:lnTo>
                      <a:pt x="1119" y="18177"/>
                    </a:lnTo>
                    <a:lnTo>
                      <a:pt x="1213" y="17935"/>
                    </a:lnTo>
                    <a:lnTo>
                      <a:pt x="1399" y="17450"/>
                    </a:lnTo>
                    <a:lnTo>
                      <a:pt x="1604" y="16966"/>
                    </a:lnTo>
                    <a:lnTo>
                      <a:pt x="1679" y="16723"/>
                    </a:lnTo>
                    <a:lnTo>
                      <a:pt x="1735" y="16481"/>
                    </a:lnTo>
                    <a:lnTo>
                      <a:pt x="1772" y="16238"/>
                    </a:lnTo>
                    <a:lnTo>
                      <a:pt x="1772" y="15996"/>
                    </a:lnTo>
                    <a:lnTo>
                      <a:pt x="1753" y="15754"/>
                    </a:lnTo>
                    <a:lnTo>
                      <a:pt x="1679" y="15511"/>
                    </a:lnTo>
                    <a:lnTo>
                      <a:pt x="1679" y="15511"/>
                    </a:lnTo>
                    <a:lnTo>
                      <a:pt x="1623" y="15381"/>
                    </a:lnTo>
                    <a:lnTo>
                      <a:pt x="1548" y="15250"/>
                    </a:lnTo>
                    <a:lnTo>
                      <a:pt x="1455" y="15120"/>
                    </a:lnTo>
                    <a:lnTo>
                      <a:pt x="1362" y="15008"/>
                    </a:lnTo>
                    <a:lnTo>
                      <a:pt x="1138" y="14784"/>
                    </a:lnTo>
                    <a:lnTo>
                      <a:pt x="914" y="14561"/>
                    </a:lnTo>
                    <a:lnTo>
                      <a:pt x="691" y="14355"/>
                    </a:lnTo>
                    <a:lnTo>
                      <a:pt x="467" y="14132"/>
                    </a:lnTo>
                    <a:lnTo>
                      <a:pt x="281" y="13889"/>
                    </a:lnTo>
                    <a:lnTo>
                      <a:pt x="187" y="13759"/>
                    </a:lnTo>
                    <a:lnTo>
                      <a:pt x="131" y="13628"/>
                    </a:lnTo>
                    <a:lnTo>
                      <a:pt x="131" y="13628"/>
                    </a:lnTo>
                    <a:lnTo>
                      <a:pt x="57" y="13461"/>
                    </a:lnTo>
                    <a:lnTo>
                      <a:pt x="20" y="13293"/>
                    </a:lnTo>
                    <a:lnTo>
                      <a:pt x="1" y="13125"/>
                    </a:lnTo>
                    <a:lnTo>
                      <a:pt x="1" y="12957"/>
                    </a:lnTo>
                    <a:lnTo>
                      <a:pt x="1" y="12771"/>
                    </a:lnTo>
                    <a:lnTo>
                      <a:pt x="38" y="12603"/>
                    </a:lnTo>
                    <a:lnTo>
                      <a:pt x="75" y="12435"/>
                    </a:lnTo>
                    <a:lnTo>
                      <a:pt x="131" y="12249"/>
                    </a:lnTo>
                    <a:lnTo>
                      <a:pt x="262" y="11895"/>
                    </a:lnTo>
                    <a:lnTo>
                      <a:pt x="411" y="11559"/>
                    </a:lnTo>
                    <a:lnTo>
                      <a:pt x="747" y="10888"/>
                    </a:lnTo>
                    <a:lnTo>
                      <a:pt x="747" y="10888"/>
                    </a:lnTo>
                    <a:lnTo>
                      <a:pt x="858" y="10645"/>
                    </a:lnTo>
                    <a:lnTo>
                      <a:pt x="952" y="10384"/>
                    </a:lnTo>
                    <a:lnTo>
                      <a:pt x="1026" y="10105"/>
                    </a:lnTo>
                    <a:lnTo>
                      <a:pt x="1101" y="9825"/>
                    </a:lnTo>
                    <a:lnTo>
                      <a:pt x="1157" y="9527"/>
                    </a:lnTo>
                    <a:lnTo>
                      <a:pt x="1194" y="9229"/>
                    </a:lnTo>
                    <a:lnTo>
                      <a:pt x="1231" y="8930"/>
                    </a:lnTo>
                    <a:lnTo>
                      <a:pt x="1250" y="8613"/>
                    </a:lnTo>
                    <a:lnTo>
                      <a:pt x="1250" y="7961"/>
                    </a:lnTo>
                    <a:lnTo>
                      <a:pt x="1231" y="7327"/>
                    </a:lnTo>
                    <a:lnTo>
                      <a:pt x="1175" y="6693"/>
                    </a:lnTo>
                    <a:lnTo>
                      <a:pt x="1082" y="6078"/>
                    </a:lnTo>
                    <a:lnTo>
                      <a:pt x="1008" y="5481"/>
                    </a:lnTo>
                    <a:lnTo>
                      <a:pt x="896" y="4941"/>
                    </a:lnTo>
                    <a:lnTo>
                      <a:pt x="691" y="4008"/>
                    </a:lnTo>
                    <a:lnTo>
                      <a:pt x="542" y="3393"/>
                    </a:lnTo>
                    <a:lnTo>
                      <a:pt x="467" y="3170"/>
                    </a:lnTo>
                    <a:lnTo>
                      <a:pt x="579" y="37"/>
                    </a:lnTo>
                    <a:lnTo>
                      <a:pt x="1696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Google Shape;2660;p41">
                <a:extLst>
                  <a:ext uri="{FF2B5EF4-FFF2-40B4-BE49-F238E27FC236}">
                    <a16:creationId xmlns:a16="http://schemas.microsoft.com/office/drawing/2014/main" xmlns="" id="{1FA717DB-43B8-6238-534B-994BA455879D}"/>
                  </a:ext>
                </a:extLst>
              </p:cNvPr>
              <p:cNvSpPr/>
              <p:nvPr/>
            </p:nvSpPr>
            <p:spPr>
              <a:xfrm>
                <a:off x="2829575" y="3479700"/>
                <a:ext cx="392000" cy="382675"/>
              </a:xfrm>
              <a:custGeom>
                <a:avLst/>
                <a:gdLst/>
                <a:ahLst/>
                <a:cxnLst/>
                <a:rect l="l" t="t" r="r" b="b"/>
                <a:pathLst>
                  <a:path w="15680" h="15307" extrusionOk="0">
                    <a:moveTo>
                      <a:pt x="13256" y="1"/>
                    </a:moveTo>
                    <a:lnTo>
                      <a:pt x="13125" y="57"/>
                    </a:lnTo>
                    <a:lnTo>
                      <a:pt x="12939" y="169"/>
                    </a:lnTo>
                    <a:lnTo>
                      <a:pt x="12734" y="318"/>
                    </a:lnTo>
                    <a:lnTo>
                      <a:pt x="12510" y="485"/>
                    </a:lnTo>
                    <a:lnTo>
                      <a:pt x="11988" y="914"/>
                    </a:lnTo>
                    <a:lnTo>
                      <a:pt x="10814" y="1940"/>
                    </a:lnTo>
                    <a:lnTo>
                      <a:pt x="10217" y="2443"/>
                    </a:lnTo>
                    <a:lnTo>
                      <a:pt x="9937" y="2667"/>
                    </a:lnTo>
                    <a:lnTo>
                      <a:pt x="9658" y="2872"/>
                    </a:lnTo>
                    <a:lnTo>
                      <a:pt x="9732" y="2163"/>
                    </a:lnTo>
                    <a:lnTo>
                      <a:pt x="9751" y="1790"/>
                    </a:lnTo>
                    <a:lnTo>
                      <a:pt x="9770" y="1455"/>
                    </a:lnTo>
                    <a:lnTo>
                      <a:pt x="9770" y="1138"/>
                    </a:lnTo>
                    <a:lnTo>
                      <a:pt x="9751" y="896"/>
                    </a:lnTo>
                    <a:lnTo>
                      <a:pt x="9714" y="802"/>
                    </a:lnTo>
                    <a:lnTo>
                      <a:pt x="9695" y="746"/>
                    </a:lnTo>
                    <a:lnTo>
                      <a:pt x="9658" y="709"/>
                    </a:lnTo>
                    <a:lnTo>
                      <a:pt x="9620" y="691"/>
                    </a:lnTo>
                    <a:lnTo>
                      <a:pt x="9583" y="709"/>
                    </a:lnTo>
                    <a:lnTo>
                      <a:pt x="9546" y="765"/>
                    </a:lnTo>
                    <a:lnTo>
                      <a:pt x="9434" y="914"/>
                    </a:lnTo>
                    <a:lnTo>
                      <a:pt x="9322" y="1138"/>
                    </a:lnTo>
                    <a:lnTo>
                      <a:pt x="9192" y="1418"/>
                    </a:lnTo>
                    <a:lnTo>
                      <a:pt x="8875" y="2126"/>
                    </a:lnTo>
                    <a:lnTo>
                      <a:pt x="8558" y="2946"/>
                    </a:lnTo>
                    <a:lnTo>
                      <a:pt x="8259" y="3785"/>
                    </a:lnTo>
                    <a:lnTo>
                      <a:pt x="7980" y="4550"/>
                    </a:lnTo>
                    <a:lnTo>
                      <a:pt x="7793" y="5146"/>
                    </a:lnTo>
                    <a:lnTo>
                      <a:pt x="7700" y="5482"/>
                    </a:lnTo>
                    <a:lnTo>
                      <a:pt x="1" y="11709"/>
                    </a:lnTo>
                    <a:lnTo>
                      <a:pt x="802" y="15307"/>
                    </a:lnTo>
                    <a:lnTo>
                      <a:pt x="9527" y="7514"/>
                    </a:lnTo>
                    <a:lnTo>
                      <a:pt x="9937" y="7328"/>
                    </a:lnTo>
                    <a:lnTo>
                      <a:pt x="10888" y="6917"/>
                    </a:lnTo>
                    <a:lnTo>
                      <a:pt x="11429" y="6675"/>
                    </a:lnTo>
                    <a:lnTo>
                      <a:pt x="11951" y="6414"/>
                    </a:lnTo>
                    <a:lnTo>
                      <a:pt x="12398" y="6190"/>
                    </a:lnTo>
                    <a:lnTo>
                      <a:pt x="12566" y="6078"/>
                    </a:lnTo>
                    <a:lnTo>
                      <a:pt x="12697" y="5985"/>
                    </a:lnTo>
                    <a:lnTo>
                      <a:pt x="13386" y="5500"/>
                    </a:lnTo>
                    <a:lnTo>
                      <a:pt x="14356" y="4811"/>
                    </a:lnTo>
                    <a:lnTo>
                      <a:pt x="14803" y="4475"/>
                    </a:lnTo>
                    <a:lnTo>
                      <a:pt x="15176" y="4177"/>
                    </a:lnTo>
                    <a:lnTo>
                      <a:pt x="15307" y="4028"/>
                    </a:lnTo>
                    <a:lnTo>
                      <a:pt x="15418" y="3916"/>
                    </a:lnTo>
                    <a:lnTo>
                      <a:pt x="15474" y="3823"/>
                    </a:lnTo>
                    <a:lnTo>
                      <a:pt x="15474" y="3785"/>
                    </a:lnTo>
                    <a:lnTo>
                      <a:pt x="15474" y="3748"/>
                    </a:lnTo>
                    <a:lnTo>
                      <a:pt x="15456" y="3729"/>
                    </a:lnTo>
                    <a:lnTo>
                      <a:pt x="15418" y="3711"/>
                    </a:lnTo>
                    <a:lnTo>
                      <a:pt x="15344" y="3692"/>
                    </a:lnTo>
                    <a:lnTo>
                      <a:pt x="15213" y="3692"/>
                    </a:lnTo>
                    <a:lnTo>
                      <a:pt x="15083" y="3711"/>
                    </a:lnTo>
                    <a:lnTo>
                      <a:pt x="14729" y="3804"/>
                    </a:lnTo>
                    <a:lnTo>
                      <a:pt x="14337" y="3934"/>
                    </a:lnTo>
                    <a:lnTo>
                      <a:pt x="13946" y="4065"/>
                    </a:lnTo>
                    <a:lnTo>
                      <a:pt x="13610" y="4195"/>
                    </a:lnTo>
                    <a:lnTo>
                      <a:pt x="13293" y="4326"/>
                    </a:lnTo>
                    <a:lnTo>
                      <a:pt x="13685" y="4009"/>
                    </a:lnTo>
                    <a:lnTo>
                      <a:pt x="14095" y="3655"/>
                    </a:lnTo>
                    <a:lnTo>
                      <a:pt x="14542" y="3263"/>
                    </a:lnTo>
                    <a:lnTo>
                      <a:pt x="14990" y="2853"/>
                    </a:lnTo>
                    <a:lnTo>
                      <a:pt x="15363" y="2462"/>
                    </a:lnTo>
                    <a:lnTo>
                      <a:pt x="15512" y="2294"/>
                    </a:lnTo>
                    <a:lnTo>
                      <a:pt x="15605" y="2145"/>
                    </a:lnTo>
                    <a:lnTo>
                      <a:pt x="15661" y="2033"/>
                    </a:lnTo>
                    <a:lnTo>
                      <a:pt x="15679" y="1996"/>
                    </a:lnTo>
                    <a:lnTo>
                      <a:pt x="15661" y="1958"/>
                    </a:lnTo>
                    <a:lnTo>
                      <a:pt x="15642" y="1940"/>
                    </a:lnTo>
                    <a:lnTo>
                      <a:pt x="15605" y="1921"/>
                    </a:lnTo>
                    <a:lnTo>
                      <a:pt x="15474" y="1921"/>
                    </a:lnTo>
                    <a:lnTo>
                      <a:pt x="15325" y="1958"/>
                    </a:lnTo>
                    <a:lnTo>
                      <a:pt x="15120" y="2014"/>
                    </a:lnTo>
                    <a:lnTo>
                      <a:pt x="14635" y="2219"/>
                    </a:lnTo>
                    <a:lnTo>
                      <a:pt x="14113" y="2480"/>
                    </a:lnTo>
                    <a:lnTo>
                      <a:pt x="13573" y="2760"/>
                    </a:lnTo>
                    <a:lnTo>
                      <a:pt x="13125" y="3002"/>
                    </a:lnTo>
                    <a:lnTo>
                      <a:pt x="12697" y="3245"/>
                    </a:lnTo>
                    <a:lnTo>
                      <a:pt x="12697" y="3245"/>
                    </a:lnTo>
                    <a:lnTo>
                      <a:pt x="13144" y="2872"/>
                    </a:lnTo>
                    <a:lnTo>
                      <a:pt x="13591" y="2480"/>
                    </a:lnTo>
                    <a:lnTo>
                      <a:pt x="14113" y="2033"/>
                    </a:lnTo>
                    <a:lnTo>
                      <a:pt x="14598" y="1548"/>
                    </a:lnTo>
                    <a:lnTo>
                      <a:pt x="14822" y="1324"/>
                    </a:lnTo>
                    <a:lnTo>
                      <a:pt x="15008" y="1119"/>
                    </a:lnTo>
                    <a:lnTo>
                      <a:pt x="15157" y="914"/>
                    </a:lnTo>
                    <a:lnTo>
                      <a:pt x="15269" y="746"/>
                    </a:lnTo>
                    <a:lnTo>
                      <a:pt x="15288" y="672"/>
                    </a:lnTo>
                    <a:lnTo>
                      <a:pt x="15307" y="616"/>
                    </a:lnTo>
                    <a:lnTo>
                      <a:pt x="15307" y="560"/>
                    </a:lnTo>
                    <a:lnTo>
                      <a:pt x="15288" y="523"/>
                    </a:lnTo>
                    <a:lnTo>
                      <a:pt x="15213" y="467"/>
                    </a:lnTo>
                    <a:lnTo>
                      <a:pt x="15120" y="448"/>
                    </a:lnTo>
                    <a:lnTo>
                      <a:pt x="14990" y="448"/>
                    </a:lnTo>
                    <a:lnTo>
                      <a:pt x="14859" y="485"/>
                    </a:lnTo>
                    <a:lnTo>
                      <a:pt x="14691" y="560"/>
                    </a:lnTo>
                    <a:lnTo>
                      <a:pt x="14524" y="635"/>
                    </a:lnTo>
                    <a:lnTo>
                      <a:pt x="14132" y="877"/>
                    </a:lnTo>
                    <a:lnTo>
                      <a:pt x="13666" y="1194"/>
                    </a:lnTo>
                    <a:lnTo>
                      <a:pt x="13163" y="1567"/>
                    </a:lnTo>
                    <a:lnTo>
                      <a:pt x="12063" y="2387"/>
                    </a:lnTo>
                    <a:lnTo>
                      <a:pt x="12063" y="2387"/>
                    </a:lnTo>
                    <a:lnTo>
                      <a:pt x="12324" y="2089"/>
                    </a:lnTo>
                    <a:lnTo>
                      <a:pt x="12566" y="1753"/>
                    </a:lnTo>
                    <a:lnTo>
                      <a:pt x="12846" y="1380"/>
                    </a:lnTo>
                    <a:lnTo>
                      <a:pt x="13125" y="970"/>
                    </a:lnTo>
                    <a:lnTo>
                      <a:pt x="13237" y="765"/>
                    </a:lnTo>
                    <a:lnTo>
                      <a:pt x="13330" y="579"/>
                    </a:lnTo>
                    <a:lnTo>
                      <a:pt x="13405" y="411"/>
                    </a:lnTo>
                    <a:lnTo>
                      <a:pt x="13461" y="262"/>
                    </a:lnTo>
                    <a:lnTo>
                      <a:pt x="13461" y="131"/>
                    </a:lnTo>
                    <a:lnTo>
                      <a:pt x="13461" y="94"/>
                    </a:lnTo>
                    <a:lnTo>
                      <a:pt x="13442" y="38"/>
                    </a:lnTo>
                    <a:lnTo>
                      <a:pt x="13405" y="19"/>
                    </a:lnTo>
                    <a:lnTo>
                      <a:pt x="133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Google Shape;2661;p41">
                <a:extLst>
                  <a:ext uri="{FF2B5EF4-FFF2-40B4-BE49-F238E27FC236}">
                    <a16:creationId xmlns:a16="http://schemas.microsoft.com/office/drawing/2014/main" xmlns="" id="{8DEF5D2A-765D-CE23-E5BF-FEBF2E6B9D87}"/>
                  </a:ext>
                </a:extLst>
              </p:cNvPr>
              <p:cNvSpPr/>
              <p:nvPr/>
            </p:nvSpPr>
            <p:spPr>
              <a:xfrm>
                <a:off x="2827700" y="3477375"/>
                <a:ext cx="395750" cy="386875"/>
              </a:xfrm>
              <a:custGeom>
                <a:avLst/>
                <a:gdLst/>
                <a:ahLst/>
                <a:cxnLst/>
                <a:rect l="l" t="t" r="r" b="b"/>
                <a:pathLst>
                  <a:path w="15830" h="15475" extrusionOk="0">
                    <a:moveTo>
                      <a:pt x="13424" y="168"/>
                    </a:moveTo>
                    <a:lnTo>
                      <a:pt x="13443" y="187"/>
                    </a:lnTo>
                    <a:lnTo>
                      <a:pt x="13461" y="243"/>
                    </a:lnTo>
                    <a:lnTo>
                      <a:pt x="13461" y="317"/>
                    </a:lnTo>
                    <a:lnTo>
                      <a:pt x="13443" y="411"/>
                    </a:lnTo>
                    <a:lnTo>
                      <a:pt x="13387" y="523"/>
                    </a:lnTo>
                    <a:lnTo>
                      <a:pt x="13256" y="802"/>
                    </a:lnTo>
                    <a:lnTo>
                      <a:pt x="13070" y="1100"/>
                    </a:lnTo>
                    <a:lnTo>
                      <a:pt x="12846" y="1436"/>
                    </a:lnTo>
                    <a:lnTo>
                      <a:pt x="12604" y="1790"/>
                    </a:lnTo>
                    <a:lnTo>
                      <a:pt x="12343" y="2126"/>
                    </a:lnTo>
                    <a:lnTo>
                      <a:pt x="12082" y="2443"/>
                    </a:lnTo>
                    <a:lnTo>
                      <a:pt x="12063" y="2480"/>
                    </a:lnTo>
                    <a:lnTo>
                      <a:pt x="12082" y="2536"/>
                    </a:lnTo>
                    <a:lnTo>
                      <a:pt x="12138" y="2573"/>
                    </a:lnTo>
                    <a:lnTo>
                      <a:pt x="12194" y="2555"/>
                    </a:lnTo>
                    <a:lnTo>
                      <a:pt x="12697" y="2163"/>
                    </a:lnTo>
                    <a:lnTo>
                      <a:pt x="13573" y="1529"/>
                    </a:lnTo>
                    <a:lnTo>
                      <a:pt x="13965" y="1231"/>
                    </a:lnTo>
                    <a:lnTo>
                      <a:pt x="14338" y="989"/>
                    </a:lnTo>
                    <a:lnTo>
                      <a:pt x="14673" y="784"/>
                    </a:lnTo>
                    <a:lnTo>
                      <a:pt x="14953" y="653"/>
                    </a:lnTo>
                    <a:lnTo>
                      <a:pt x="15065" y="634"/>
                    </a:lnTo>
                    <a:lnTo>
                      <a:pt x="15158" y="616"/>
                    </a:lnTo>
                    <a:lnTo>
                      <a:pt x="15232" y="634"/>
                    </a:lnTo>
                    <a:lnTo>
                      <a:pt x="15288" y="672"/>
                    </a:lnTo>
                    <a:lnTo>
                      <a:pt x="15307" y="709"/>
                    </a:lnTo>
                    <a:lnTo>
                      <a:pt x="15270" y="784"/>
                    </a:lnTo>
                    <a:lnTo>
                      <a:pt x="15214" y="895"/>
                    </a:lnTo>
                    <a:lnTo>
                      <a:pt x="15139" y="1026"/>
                    </a:lnTo>
                    <a:lnTo>
                      <a:pt x="15027" y="1156"/>
                    </a:lnTo>
                    <a:lnTo>
                      <a:pt x="14729" y="1473"/>
                    </a:lnTo>
                    <a:lnTo>
                      <a:pt x="14375" y="1828"/>
                    </a:lnTo>
                    <a:lnTo>
                      <a:pt x="13965" y="2219"/>
                    </a:lnTo>
                    <a:lnTo>
                      <a:pt x="13536" y="2592"/>
                    </a:lnTo>
                    <a:lnTo>
                      <a:pt x="12716" y="3282"/>
                    </a:lnTo>
                    <a:lnTo>
                      <a:pt x="12697" y="3300"/>
                    </a:lnTo>
                    <a:lnTo>
                      <a:pt x="12678" y="3338"/>
                    </a:lnTo>
                    <a:lnTo>
                      <a:pt x="12678" y="3356"/>
                    </a:lnTo>
                    <a:lnTo>
                      <a:pt x="12697" y="3394"/>
                    </a:lnTo>
                    <a:lnTo>
                      <a:pt x="12716" y="3412"/>
                    </a:lnTo>
                    <a:lnTo>
                      <a:pt x="12753" y="3431"/>
                    </a:lnTo>
                    <a:lnTo>
                      <a:pt x="12772" y="3431"/>
                    </a:lnTo>
                    <a:lnTo>
                      <a:pt x="12809" y="3412"/>
                    </a:lnTo>
                    <a:lnTo>
                      <a:pt x="13760" y="2890"/>
                    </a:lnTo>
                    <a:lnTo>
                      <a:pt x="14207" y="2648"/>
                    </a:lnTo>
                    <a:lnTo>
                      <a:pt x="14636" y="2443"/>
                    </a:lnTo>
                    <a:lnTo>
                      <a:pt x="15009" y="2275"/>
                    </a:lnTo>
                    <a:lnTo>
                      <a:pt x="15326" y="2144"/>
                    </a:lnTo>
                    <a:lnTo>
                      <a:pt x="15549" y="2089"/>
                    </a:lnTo>
                    <a:lnTo>
                      <a:pt x="15624" y="2070"/>
                    </a:lnTo>
                    <a:lnTo>
                      <a:pt x="15661" y="2089"/>
                    </a:lnTo>
                    <a:lnTo>
                      <a:pt x="15661" y="2126"/>
                    </a:lnTo>
                    <a:lnTo>
                      <a:pt x="15624" y="2200"/>
                    </a:lnTo>
                    <a:lnTo>
                      <a:pt x="15475" y="2387"/>
                    </a:lnTo>
                    <a:lnTo>
                      <a:pt x="15251" y="2648"/>
                    </a:lnTo>
                    <a:lnTo>
                      <a:pt x="14934" y="2946"/>
                    </a:lnTo>
                    <a:lnTo>
                      <a:pt x="14580" y="3282"/>
                    </a:lnTo>
                    <a:lnTo>
                      <a:pt x="14170" y="3636"/>
                    </a:lnTo>
                    <a:lnTo>
                      <a:pt x="13312" y="4363"/>
                    </a:lnTo>
                    <a:lnTo>
                      <a:pt x="13275" y="4400"/>
                    </a:lnTo>
                    <a:lnTo>
                      <a:pt x="13294" y="4456"/>
                    </a:lnTo>
                    <a:lnTo>
                      <a:pt x="13331" y="4494"/>
                    </a:lnTo>
                    <a:lnTo>
                      <a:pt x="13387" y="4494"/>
                    </a:lnTo>
                    <a:lnTo>
                      <a:pt x="14133" y="4195"/>
                    </a:lnTo>
                    <a:lnTo>
                      <a:pt x="14766" y="3990"/>
                    </a:lnTo>
                    <a:lnTo>
                      <a:pt x="15027" y="3916"/>
                    </a:lnTo>
                    <a:lnTo>
                      <a:pt x="15232" y="3878"/>
                    </a:lnTo>
                    <a:lnTo>
                      <a:pt x="15382" y="3860"/>
                    </a:lnTo>
                    <a:lnTo>
                      <a:pt x="15438" y="3860"/>
                    </a:lnTo>
                    <a:lnTo>
                      <a:pt x="15475" y="3878"/>
                    </a:lnTo>
                    <a:lnTo>
                      <a:pt x="15456" y="3934"/>
                    </a:lnTo>
                    <a:lnTo>
                      <a:pt x="15400" y="3990"/>
                    </a:lnTo>
                    <a:lnTo>
                      <a:pt x="15251" y="4158"/>
                    </a:lnTo>
                    <a:lnTo>
                      <a:pt x="14990" y="4363"/>
                    </a:lnTo>
                    <a:lnTo>
                      <a:pt x="14692" y="4605"/>
                    </a:lnTo>
                    <a:lnTo>
                      <a:pt x="14021" y="5090"/>
                    </a:lnTo>
                    <a:lnTo>
                      <a:pt x="13424" y="5519"/>
                    </a:lnTo>
                    <a:lnTo>
                      <a:pt x="13014" y="5799"/>
                    </a:lnTo>
                    <a:lnTo>
                      <a:pt x="12716" y="6022"/>
                    </a:lnTo>
                    <a:lnTo>
                      <a:pt x="12585" y="6097"/>
                    </a:lnTo>
                    <a:lnTo>
                      <a:pt x="12417" y="6209"/>
                    </a:lnTo>
                    <a:lnTo>
                      <a:pt x="11989" y="6432"/>
                    </a:lnTo>
                    <a:lnTo>
                      <a:pt x="11485" y="6675"/>
                    </a:lnTo>
                    <a:lnTo>
                      <a:pt x="10945" y="6936"/>
                    </a:lnTo>
                    <a:lnTo>
                      <a:pt x="9994" y="7346"/>
                    </a:lnTo>
                    <a:lnTo>
                      <a:pt x="9565" y="7532"/>
                    </a:lnTo>
                    <a:lnTo>
                      <a:pt x="9546" y="7532"/>
                    </a:lnTo>
                    <a:lnTo>
                      <a:pt x="933" y="15232"/>
                    </a:lnTo>
                    <a:lnTo>
                      <a:pt x="169" y="11820"/>
                    </a:lnTo>
                    <a:lnTo>
                      <a:pt x="7831" y="5631"/>
                    </a:lnTo>
                    <a:lnTo>
                      <a:pt x="7850" y="5575"/>
                    </a:lnTo>
                    <a:lnTo>
                      <a:pt x="7962" y="5239"/>
                    </a:lnTo>
                    <a:lnTo>
                      <a:pt x="8148" y="4643"/>
                    </a:lnTo>
                    <a:lnTo>
                      <a:pt x="8390" y="3916"/>
                    </a:lnTo>
                    <a:lnTo>
                      <a:pt x="8689" y="3114"/>
                    </a:lnTo>
                    <a:lnTo>
                      <a:pt x="9006" y="2331"/>
                    </a:lnTo>
                    <a:lnTo>
                      <a:pt x="9285" y="1641"/>
                    </a:lnTo>
                    <a:lnTo>
                      <a:pt x="9528" y="1119"/>
                    </a:lnTo>
                    <a:lnTo>
                      <a:pt x="9621" y="970"/>
                    </a:lnTo>
                    <a:lnTo>
                      <a:pt x="9695" y="877"/>
                    </a:lnTo>
                    <a:lnTo>
                      <a:pt x="9714" y="914"/>
                    </a:lnTo>
                    <a:lnTo>
                      <a:pt x="9733" y="989"/>
                    </a:lnTo>
                    <a:lnTo>
                      <a:pt x="9751" y="1119"/>
                    </a:lnTo>
                    <a:lnTo>
                      <a:pt x="9751" y="1306"/>
                    </a:lnTo>
                    <a:lnTo>
                      <a:pt x="9751" y="1567"/>
                    </a:lnTo>
                    <a:lnTo>
                      <a:pt x="9751" y="1921"/>
                    </a:lnTo>
                    <a:lnTo>
                      <a:pt x="9714" y="2368"/>
                    </a:lnTo>
                    <a:lnTo>
                      <a:pt x="9658" y="2946"/>
                    </a:lnTo>
                    <a:lnTo>
                      <a:pt x="9658" y="3002"/>
                    </a:lnTo>
                    <a:lnTo>
                      <a:pt x="9695" y="3021"/>
                    </a:lnTo>
                    <a:lnTo>
                      <a:pt x="9733" y="3039"/>
                    </a:lnTo>
                    <a:lnTo>
                      <a:pt x="9770" y="3021"/>
                    </a:lnTo>
                    <a:lnTo>
                      <a:pt x="10217" y="2704"/>
                    </a:lnTo>
                    <a:lnTo>
                      <a:pt x="10665" y="2331"/>
                    </a:lnTo>
                    <a:lnTo>
                      <a:pt x="11597" y="1529"/>
                    </a:lnTo>
                    <a:lnTo>
                      <a:pt x="12175" y="1026"/>
                    </a:lnTo>
                    <a:lnTo>
                      <a:pt x="12716" y="597"/>
                    </a:lnTo>
                    <a:lnTo>
                      <a:pt x="12939" y="411"/>
                    </a:lnTo>
                    <a:lnTo>
                      <a:pt x="13144" y="280"/>
                    </a:lnTo>
                    <a:lnTo>
                      <a:pt x="13312" y="187"/>
                    </a:lnTo>
                    <a:lnTo>
                      <a:pt x="13368" y="168"/>
                    </a:lnTo>
                    <a:close/>
                    <a:moveTo>
                      <a:pt x="13387" y="1"/>
                    </a:moveTo>
                    <a:lnTo>
                      <a:pt x="13331" y="19"/>
                    </a:lnTo>
                    <a:lnTo>
                      <a:pt x="13163" y="75"/>
                    </a:lnTo>
                    <a:lnTo>
                      <a:pt x="12977" y="187"/>
                    </a:lnTo>
                    <a:lnTo>
                      <a:pt x="12753" y="355"/>
                    </a:lnTo>
                    <a:lnTo>
                      <a:pt x="12194" y="802"/>
                    </a:lnTo>
                    <a:lnTo>
                      <a:pt x="11504" y="1399"/>
                    </a:lnTo>
                    <a:lnTo>
                      <a:pt x="10646" y="2126"/>
                    </a:lnTo>
                    <a:lnTo>
                      <a:pt x="10236" y="2480"/>
                    </a:lnTo>
                    <a:lnTo>
                      <a:pt x="9826" y="2778"/>
                    </a:lnTo>
                    <a:lnTo>
                      <a:pt x="9882" y="2163"/>
                    </a:lnTo>
                    <a:lnTo>
                      <a:pt x="9919" y="1697"/>
                    </a:lnTo>
                    <a:lnTo>
                      <a:pt x="9919" y="1343"/>
                    </a:lnTo>
                    <a:lnTo>
                      <a:pt x="9919" y="1100"/>
                    </a:lnTo>
                    <a:lnTo>
                      <a:pt x="9882" y="933"/>
                    </a:lnTo>
                    <a:lnTo>
                      <a:pt x="9863" y="821"/>
                    </a:lnTo>
                    <a:lnTo>
                      <a:pt x="9826" y="765"/>
                    </a:lnTo>
                    <a:lnTo>
                      <a:pt x="9807" y="746"/>
                    </a:lnTo>
                    <a:lnTo>
                      <a:pt x="9751" y="709"/>
                    </a:lnTo>
                    <a:lnTo>
                      <a:pt x="9677" y="709"/>
                    </a:lnTo>
                    <a:lnTo>
                      <a:pt x="9639" y="728"/>
                    </a:lnTo>
                    <a:lnTo>
                      <a:pt x="9584" y="784"/>
                    </a:lnTo>
                    <a:lnTo>
                      <a:pt x="9472" y="933"/>
                    </a:lnTo>
                    <a:lnTo>
                      <a:pt x="9341" y="1156"/>
                    </a:lnTo>
                    <a:lnTo>
                      <a:pt x="9192" y="1436"/>
                    </a:lnTo>
                    <a:lnTo>
                      <a:pt x="8894" y="2144"/>
                    </a:lnTo>
                    <a:lnTo>
                      <a:pt x="8577" y="2983"/>
                    </a:lnTo>
                    <a:lnTo>
                      <a:pt x="8260" y="3822"/>
                    </a:lnTo>
                    <a:lnTo>
                      <a:pt x="7999" y="4587"/>
                    </a:lnTo>
                    <a:lnTo>
                      <a:pt x="7812" y="5183"/>
                    </a:lnTo>
                    <a:lnTo>
                      <a:pt x="7701" y="5519"/>
                    </a:lnTo>
                    <a:lnTo>
                      <a:pt x="20" y="11727"/>
                    </a:lnTo>
                    <a:lnTo>
                      <a:pt x="1" y="11764"/>
                    </a:lnTo>
                    <a:lnTo>
                      <a:pt x="1" y="11820"/>
                    </a:lnTo>
                    <a:lnTo>
                      <a:pt x="803" y="15418"/>
                    </a:lnTo>
                    <a:lnTo>
                      <a:pt x="821" y="15456"/>
                    </a:lnTo>
                    <a:lnTo>
                      <a:pt x="859" y="15474"/>
                    </a:lnTo>
                    <a:lnTo>
                      <a:pt x="877" y="15474"/>
                    </a:lnTo>
                    <a:lnTo>
                      <a:pt x="933" y="15456"/>
                    </a:lnTo>
                    <a:lnTo>
                      <a:pt x="9639" y="7663"/>
                    </a:lnTo>
                    <a:lnTo>
                      <a:pt x="10143" y="7458"/>
                    </a:lnTo>
                    <a:lnTo>
                      <a:pt x="11094" y="7048"/>
                    </a:lnTo>
                    <a:lnTo>
                      <a:pt x="11616" y="6805"/>
                    </a:lnTo>
                    <a:lnTo>
                      <a:pt x="12119" y="6563"/>
                    </a:lnTo>
                    <a:lnTo>
                      <a:pt x="12529" y="6339"/>
                    </a:lnTo>
                    <a:lnTo>
                      <a:pt x="12697" y="6227"/>
                    </a:lnTo>
                    <a:lnTo>
                      <a:pt x="12827" y="6153"/>
                    </a:lnTo>
                    <a:lnTo>
                      <a:pt x="13107" y="5929"/>
                    </a:lnTo>
                    <a:lnTo>
                      <a:pt x="13517" y="5649"/>
                    </a:lnTo>
                    <a:lnTo>
                      <a:pt x="14505" y="4941"/>
                    </a:lnTo>
                    <a:lnTo>
                      <a:pt x="14897" y="4661"/>
                    </a:lnTo>
                    <a:lnTo>
                      <a:pt x="15195" y="4419"/>
                    </a:lnTo>
                    <a:lnTo>
                      <a:pt x="15400" y="4214"/>
                    </a:lnTo>
                    <a:lnTo>
                      <a:pt x="15549" y="4065"/>
                    </a:lnTo>
                    <a:lnTo>
                      <a:pt x="15605" y="3990"/>
                    </a:lnTo>
                    <a:lnTo>
                      <a:pt x="15624" y="3916"/>
                    </a:lnTo>
                    <a:lnTo>
                      <a:pt x="15624" y="3860"/>
                    </a:lnTo>
                    <a:lnTo>
                      <a:pt x="15624" y="3822"/>
                    </a:lnTo>
                    <a:lnTo>
                      <a:pt x="15587" y="3766"/>
                    </a:lnTo>
                    <a:lnTo>
                      <a:pt x="15531" y="3729"/>
                    </a:lnTo>
                    <a:lnTo>
                      <a:pt x="15400" y="3711"/>
                    </a:lnTo>
                    <a:lnTo>
                      <a:pt x="15232" y="3711"/>
                    </a:lnTo>
                    <a:lnTo>
                      <a:pt x="15027" y="3748"/>
                    </a:lnTo>
                    <a:lnTo>
                      <a:pt x="14804" y="3804"/>
                    </a:lnTo>
                    <a:lnTo>
                      <a:pt x="14300" y="3972"/>
                    </a:lnTo>
                    <a:lnTo>
                      <a:pt x="13834" y="4139"/>
                    </a:lnTo>
                    <a:lnTo>
                      <a:pt x="14580" y="3505"/>
                    </a:lnTo>
                    <a:lnTo>
                      <a:pt x="14916" y="3189"/>
                    </a:lnTo>
                    <a:lnTo>
                      <a:pt x="15251" y="2890"/>
                    </a:lnTo>
                    <a:lnTo>
                      <a:pt x="15512" y="2592"/>
                    </a:lnTo>
                    <a:lnTo>
                      <a:pt x="15699" y="2350"/>
                    </a:lnTo>
                    <a:lnTo>
                      <a:pt x="15773" y="2238"/>
                    </a:lnTo>
                    <a:lnTo>
                      <a:pt x="15810" y="2144"/>
                    </a:lnTo>
                    <a:lnTo>
                      <a:pt x="15829" y="2070"/>
                    </a:lnTo>
                    <a:lnTo>
                      <a:pt x="15810" y="2014"/>
                    </a:lnTo>
                    <a:lnTo>
                      <a:pt x="15773" y="1958"/>
                    </a:lnTo>
                    <a:lnTo>
                      <a:pt x="15699" y="1939"/>
                    </a:lnTo>
                    <a:lnTo>
                      <a:pt x="15531" y="1939"/>
                    </a:lnTo>
                    <a:lnTo>
                      <a:pt x="15270" y="2014"/>
                    </a:lnTo>
                    <a:lnTo>
                      <a:pt x="14971" y="2107"/>
                    </a:lnTo>
                    <a:lnTo>
                      <a:pt x="14636" y="2256"/>
                    </a:lnTo>
                    <a:lnTo>
                      <a:pt x="14263" y="2443"/>
                    </a:lnTo>
                    <a:lnTo>
                      <a:pt x="13499" y="2834"/>
                    </a:lnTo>
                    <a:lnTo>
                      <a:pt x="13499" y="2834"/>
                    </a:lnTo>
                    <a:lnTo>
                      <a:pt x="14133" y="2275"/>
                    </a:lnTo>
                    <a:lnTo>
                      <a:pt x="14449" y="1977"/>
                    </a:lnTo>
                    <a:lnTo>
                      <a:pt x="14766" y="1678"/>
                    </a:lnTo>
                    <a:lnTo>
                      <a:pt x="15027" y="1399"/>
                    </a:lnTo>
                    <a:lnTo>
                      <a:pt x="15251" y="1138"/>
                    </a:lnTo>
                    <a:lnTo>
                      <a:pt x="15400" y="895"/>
                    </a:lnTo>
                    <a:lnTo>
                      <a:pt x="15438" y="802"/>
                    </a:lnTo>
                    <a:lnTo>
                      <a:pt x="15456" y="728"/>
                    </a:lnTo>
                    <a:lnTo>
                      <a:pt x="15456" y="672"/>
                    </a:lnTo>
                    <a:lnTo>
                      <a:pt x="15456" y="616"/>
                    </a:lnTo>
                    <a:lnTo>
                      <a:pt x="15419" y="560"/>
                    </a:lnTo>
                    <a:lnTo>
                      <a:pt x="15344" y="504"/>
                    </a:lnTo>
                    <a:lnTo>
                      <a:pt x="15270" y="467"/>
                    </a:lnTo>
                    <a:lnTo>
                      <a:pt x="15177" y="448"/>
                    </a:lnTo>
                    <a:lnTo>
                      <a:pt x="15065" y="467"/>
                    </a:lnTo>
                    <a:lnTo>
                      <a:pt x="14953" y="485"/>
                    </a:lnTo>
                    <a:lnTo>
                      <a:pt x="14804" y="541"/>
                    </a:lnTo>
                    <a:lnTo>
                      <a:pt x="14487" y="709"/>
                    </a:lnTo>
                    <a:lnTo>
                      <a:pt x="14114" y="933"/>
                    </a:lnTo>
                    <a:lnTo>
                      <a:pt x="13685" y="1231"/>
                    </a:lnTo>
                    <a:lnTo>
                      <a:pt x="12622" y="2033"/>
                    </a:lnTo>
                    <a:lnTo>
                      <a:pt x="12622" y="2033"/>
                    </a:lnTo>
                    <a:lnTo>
                      <a:pt x="13014" y="1492"/>
                    </a:lnTo>
                    <a:lnTo>
                      <a:pt x="13200" y="1212"/>
                    </a:lnTo>
                    <a:lnTo>
                      <a:pt x="13368" y="933"/>
                    </a:lnTo>
                    <a:lnTo>
                      <a:pt x="13499" y="672"/>
                    </a:lnTo>
                    <a:lnTo>
                      <a:pt x="13592" y="429"/>
                    </a:lnTo>
                    <a:lnTo>
                      <a:pt x="13610" y="336"/>
                    </a:lnTo>
                    <a:lnTo>
                      <a:pt x="13629" y="243"/>
                    </a:lnTo>
                    <a:lnTo>
                      <a:pt x="13610" y="150"/>
                    </a:lnTo>
                    <a:lnTo>
                      <a:pt x="13592" y="94"/>
                    </a:lnTo>
                    <a:lnTo>
                      <a:pt x="13536" y="38"/>
                    </a:lnTo>
                    <a:lnTo>
                      <a:pt x="1344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Google Shape;2662;p41">
                <a:extLst>
                  <a:ext uri="{FF2B5EF4-FFF2-40B4-BE49-F238E27FC236}">
                    <a16:creationId xmlns:a16="http://schemas.microsoft.com/office/drawing/2014/main" xmlns="" id="{EADEC6B2-8DE5-40E6-4056-029213BA6DE6}"/>
                  </a:ext>
                </a:extLst>
              </p:cNvPr>
              <p:cNvSpPr/>
              <p:nvPr/>
            </p:nvSpPr>
            <p:spPr>
              <a:xfrm>
                <a:off x="2827700" y="3477375"/>
                <a:ext cx="395750" cy="386875"/>
              </a:xfrm>
              <a:custGeom>
                <a:avLst/>
                <a:gdLst/>
                <a:ahLst/>
                <a:cxnLst/>
                <a:rect l="l" t="t" r="r" b="b"/>
                <a:pathLst>
                  <a:path w="15830" h="15475" fill="none" extrusionOk="0">
                    <a:moveTo>
                      <a:pt x="877" y="15474"/>
                    </a:moveTo>
                    <a:lnTo>
                      <a:pt x="877" y="15474"/>
                    </a:lnTo>
                    <a:lnTo>
                      <a:pt x="859" y="15474"/>
                    </a:lnTo>
                    <a:lnTo>
                      <a:pt x="859" y="15474"/>
                    </a:lnTo>
                    <a:lnTo>
                      <a:pt x="821" y="15456"/>
                    </a:lnTo>
                    <a:lnTo>
                      <a:pt x="803" y="15418"/>
                    </a:lnTo>
                    <a:lnTo>
                      <a:pt x="1" y="11820"/>
                    </a:lnTo>
                    <a:lnTo>
                      <a:pt x="1" y="11820"/>
                    </a:lnTo>
                    <a:lnTo>
                      <a:pt x="1" y="11764"/>
                    </a:lnTo>
                    <a:lnTo>
                      <a:pt x="20" y="11727"/>
                    </a:lnTo>
                    <a:lnTo>
                      <a:pt x="7701" y="5519"/>
                    </a:lnTo>
                    <a:lnTo>
                      <a:pt x="7701" y="5519"/>
                    </a:lnTo>
                    <a:lnTo>
                      <a:pt x="7812" y="5183"/>
                    </a:lnTo>
                    <a:lnTo>
                      <a:pt x="7999" y="4587"/>
                    </a:lnTo>
                    <a:lnTo>
                      <a:pt x="8260" y="3822"/>
                    </a:lnTo>
                    <a:lnTo>
                      <a:pt x="8577" y="2983"/>
                    </a:lnTo>
                    <a:lnTo>
                      <a:pt x="8894" y="2144"/>
                    </a:lnTo>
                    <a:lnTo>
                      <a:pt x="9192" y="1436"/>
                    </a:lnTo>
                    <a:lnTo>
                      <a:pt x="9341" y="1156"/>
                    </a:lnTo>
                    <a:lnTo>
                      <a:pt x="9472" y="933"/>
                    </a:lnTo>
                    <a:lnTo>
                      <a:pt x="9584" y="784"/>
                    </a:lnTo>
                    <a:lnTo>
                      <a:pt x="9639" y="728"/>
                    </a:lnTo>
                    <a:lnTo>
                      <a:pt x="9677" y="709"/>
                    </a:lnTo>
                    <a:lnTo>
                      <a:pt x="9677" y="709"/>
                    </a:lnTo>
                    <a:lnTo>
                      <a:pt x="9751" y="709"/>
                    </a:lnTo>
                    <a:lnTo>
                      <a:pt x="9807" y="746"/>
                    </a:lnTo>
                    <a:lnTo>
                      <a:pt x="9807" y="746"/>
                    </a:lnTo>
                    <a:lnTo>
                      <a:pt x="9826" y="765"/>
                    </a:lnTo>
                    <a:lnTo>
                      <a:pt x="9863" y="821"/>
                    </a:lnTo>
                    <a:lnTo>
                      <a:pt x="9882" y="933"/>
                    </a:lnTo>
                    <a:lnTo>
                      <a:pt x="9919" y="1100"/>
                    </a:lnTo>
                    <a:lnTo>
                      <a:pt x="9919" y="1343"/>
                    </a:lnTo>
                    <a:lnTo>
                      <a:pt x="9919" y="1697"/>
                    </a:lnTo>
                    <a:lnTo>
                      <a:pt x="9882" y="2163"/>
                    </a:lnTo>
                    <a:lnTo>
                      <a:pt x="9826" y="2778"/>
                    </a:lnTo>
                    <a:lnTo>
                      <a:pt x="9826" y="2778"/>
                    </a:lnTo>
                    <a:lnTo>
                      <a:pt x="10236" y="2480"/>
                    </a:lnTo>
                    <a:lnTo>
                      <a:pt x="10646" y="2126"/>
                    </a:lnTo>
                    <a:lnTo>
                      <a:pt x="11504" y="1399"/>
                    </a:lnTo>
                    <a:lnTo>
                      <a:pt x="11504" y="1399"/>
                    </a:lnTo>
                    <a:lnTo>
                      <a:pt x="12194" y="802"/>
                    </a:lnTo>
                    <a:lnTo>
                      <a:pt x="12753" y="355"/>
                    </a:lnTo>
                    <a:lnTo>
                      <a:pt x="12977" y="187"/>
                    </a:lnTo>
                    <a:lnTo>
                      <a:pt x="13163" y="75"/>
                    </a:lnTo>
                    <a:lnTo>
                      <a:pt x="13331" y="19"/>
                    </a:lnTo>
                    <a:lnTo>
                      <a:pt x="13387" y="1"/>
                    </a:lnTo>
                    <a:lnTo>
                      <a:pt x="13443" y="1"/>
                    </a:lnTo>
                    <a:lnTo>
                      <a:pt x="13443" y="1"/>
                    </a:lnTo>
                    <a:lnTo>
                      <a:pt x="13536" y="38"/>
                    </a:lnTo>
                    <a:lnTo>
                      <a:pt x="13592" y="94"/>
                    </a:lnTo>
                    <a:lnTo>
                      <a:pt x="13592" y="94"/>
                    </a:lnTo>
                    <a:lnTo>
                      <a:pt x="13610" y="150"/>
                    </a:lnTo>
                    <a:lnTo>
                      <a:pt x="13629" y="243"/>
                    </a:lnTo>
                    <a:lnTo>
                      <a:pt x="13610" y="336"/>
                    </a:lnTo>
                    <a:lnTo>
                      <a:pt x="13592" y="429"/>
                    </a:lnTo>
                    <a:lnTo>
                      <a:pt x="13499" y="672"/>
                    </a:lnTo>
                    <a:lnTo>
                      <a:pt x="13368" y="933"/>
                    </a:lnTo>
                    <a:lnTo>
                      <a:pt x="13200" y="1212"/>
                    </a:lnTo>
                    <a:lnTo>
                      <a:pt x="13014" y="1492"/>
                    </a:lnTo>
                    <a:lnTo>
                      <a:pt x="12622" y="2033"/>
                    </a:lnTo>
                    <a:lnTo>
                      <a:pt x="12622" y="2033"/>
                    </a:lnTo>
                    <a:lnTo>
                      <a:pt x="13685" y="1231"/>
                    </a:lnTo>
                    <a:lnTo>
                      <a:pt x="14114" y="933"/>
                    </a:lnTo>
                    <a:lnTo>
                      <a:pt x="14487" y="709"/>
                    </a:lnTo>
                    <a:lnTo>
                      <a:pt x="14804" y="541"/>
                    </a:lnTo>
                    <a:lnTo>
                      <a:pt x="14953" y="485"/>
                    </a:lnTo>
                    <a:lnTo>
                      <a:pt x="15065" y="467"/>
                    </a:lnTo>
                    <a:lnTo>
                      <a:pt x="15177" y="448"/>
                    </a:lnTo>
                    <a:lnTo>
                      <a:pt x="15270" y="467"/>
                    </a:lnTo>
                    <a:lnTo>
                      <a:pt x="15344" y="504"/>
                    </a:lnTo>
                    <a:lnTo>
                      <a:pt x="15419" y="560"/>
                    </a:lnTo>
                    <a:lnTo>
                      <a:pt x="15419" y="560"/>
                    </a:lnTo>
                    <a:lnTo>
                      <a:pt x="15456" y="616"/>
                    </a:lnTo>
                    <a:lnTo>
                      <a:pt x="15456" y="672"/>
                    </a:lnTo>
                    <a:lnTo>
                      <a:pt x="15456" y="728"/>
                    </a:lnTo>
                    <a:lnTo>
                      <a:pt x="15456" y="728"/>
                    </a:lnTo>
                    <a:lnTo>
                      <a:pt x="15438" y="802"/>
                    </a:lnTo>
                    <a:lnTo>
                      <a:pt x="15400" y="895"/>
                    </a:lnTo>
                    <a:lnTo>
                      <a:pt x="15251" y="1138"/>
                    </a:lnTo>
                    <a:lnTo>
                      <a:pt x="15027" y="1399"/>
                    </a:lnTo>
                    <a:lnTo>
                      <a:pt x="14766" y="1678"/>
                    </a:lnTo>
                    <a:lnTo>
                      <a:pt x="14449" y="1977"/>
                    </a:lnTo>
                    <a:lnTo>
                      <a:pt x="14133" y="2275"/>
                    </a:lnTo>
                    <a:lnTo>
                      <a:pt x="13499" y="2834"/>
                    </a:lnTo>
                    <a:lnTo>
                      <a:pt x="13499" y="2834"/>
                    </a:lnTo>
                    <a:lnTo>
                      <a:pt x="14263" y="2443"/>
                    </a:lnTo>
                    <a:lnTo>
                      <a:pt x="14636" y="2256"/>
                    </a:lnTo>
                    <a:lnTo>
                      <a:pt x="14971" y="2107"/>
                    </a:lnTo>
                    <a:lnTo>
                      <a:pt x="15270" y="2014"/>
                    </a:lnTo>
                    <a:lnTo>
                      <a:pt x="15531" y="1939"/>
                    </a:lnTo>
                    <a:lnTo>
                      <a:pt x="15624" y="1939"/>
                    </a:lnTo>
                    <a:lnTo>
                      <a:pt x="15699" y="1939"/>
                    </a:lnTo>
                    <a:lnTo>
                      <a:pt x="15773" y="1958"/>
                    </a:lnTo>
                    <a:lnTo>
                      <a:pt x="15810" y="2014"/>
                    </a:lnTo>
                    <a:lnTo>
                      <a:pt x="15810" y="2014"/>
                    </a:lnTo>
                    <a:lnTo>
                      <a:pt x="15829" y="2070"/>
                    </a:lnTo>
                    <a:lnTo>
                      <a:pt x="15810" y="2144"/>
                    </a:lnTo>
                    <a:lnTo>
                      <a:pt x="15773" y="2238"/>
                    </a:lnTo>
                    <a:lnTo>
                      <a:pt x="15699" y="2350"/>
                    </a:lnTo>
                    <a:lnTo>
                      <a:pt x="15512" y="2592"/>
                    </a:lnTo>
                    <a:lnTo>
                      <a:pt x="15251" y="2890"/>
                    </a:lnTo>
                    <a:lnTo>
                      <a:pt x="14916" y="3189"/>
                    </a:lnTo>
                    <a:lnTo>
                      <a:pt x="14580" y="3505"/>
                    </a:lnTo>
                    <a:lnTo>
                      <a:pt x="13834" y="4139"/>
                    </a:lnTo>
                    <a:lnTo>
                      <a:pt x="13834" y="4139"/>
                    </a:lnTo>
                    <a:lnTo>
                      <a:pt x="14300" y="3972"/>
                    </a:lnTo>
                    <a:lnTo>
                      <a:pt x="14804" y="3804"/>
                    </a:lnTo>
                    <a:lnTo>
                      <a:pt x="15027" y="3748"/>
                    </a:lnTo>
                    <a:lnTo>
                      <a:pt x="15232" y="3711"/>
                    </a:lnTo>
                    <a:lnTo>
                      <a:pt x="15400" y="3711"/>
                    </a:lnTo>
                    <a:lnTo>
                      <a:pt x="15531" y="3729"/>
                    </a:lnTo>
                    <a:lnTo>
                      <a:pt x="15531" y="3729"/>
                    </a:lnTo>
                    <a:lnTo>
                      <a:pt x="15587" y="3766"/>
                    </a:lnTo>
                    <a:lnTo>
                      <a:pt x="15624" y="3822"/>
                    </a:lnTo>
                    <a:lnTo>
                      <a:pt x="15624" y="3822"/>
                    </a:lnTo>
                    <a:lnTo>
                      <a:pt x="15624" y="3860"/>
                    </a:lnTo>
                    <a:lnTo>
                      <a:pt x="15624" y="3916"/>
                    </a:lnTo>
                    <a:lnTo>
                      <a:pt x="15605" y="3990"/>
                    </a:lnTo>
                    <a:lnTo>
                      <a:pt x="15549" y="4065"/>
                    </a:lnTo>
                    <a:lnTo>
                      <a:pt x="15400" y="4214"/>
                    </a:lnTo>
                    <a:lnTo>
                      <a:pt x="15195" y="4419"/>
                    </a:lnTo>
                    <a:lnTo>
                      <a:pt x="14897" y="4661"/>
                    </a:lnTo>
                    <a:lnTo>
                      <a:pt x="14505" y="4941"/>
                    </a:lnTo>
                    <a:lnTo>
                      <a:pt x="13517" y="5649"/>
                    </a:lnTo>
                    <a:lnTo>
                      <a:pt x="13517" y="5649"/>
                    </a:lnTo>
                    <a:lnTo>
                      <a:pt x="13107" y="5929"/>
                    </a:lnTo>
                    <a:lnTo>
                      <a:pt x="12827" y="6153"/>
                    </a:lnTo>
                    <a:lnTo>
                      <a:pt x="12827" y="6153"/>
                    </a:lnTo>
                    <a:lnTo>
                      <a:pt x="12697" y="6227"/>
                    </a:lnTo>
                    <a:lnTo>
                      <a:pt x="12529" y="6339"/>
                    </a:lnTo>
                    <a:lnTo>
                      <a:pt x="12119" y="6563"/>
                    </a:lnTo>
                    <a:lnTo>
                      <a:pt x="11616" y="6805"/>
                    </a:lnTo>
                    <a:lnTo>
                      <a:pt x="11094" y="7048"/>
                    </a:lnTo>
                    <a:lnTo>
                      <a:pt x="10143" y="7458"/>
                    </a:lnTo>
                    <a:lnTo>
                      <a:pt x="9639" y="7663"/>
                    </a:lnTo>
                    <a:lnTo>
                      <a:pt x="933" y="15456"/>
                    </a:lnTo>
                    <a:lnTo>
                      <a:pt x="933" y="15456"/>
                    </a:lnTo>
                    <a:lnTo>
                      <a:pt x="877" y="15474"/>
                    </a:lnTo>
                    <a:lnTo>
                      <a:pt x="877" y="15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Google Shape;2663;p41">
                <a:extLst>
                  <a:ext uri="{FF2B5EF4-FFF2-40B4-BE49-F238E27FC236}">
                    <a16:creationId xmlns:a16="http://schemas.microsoft.com/office/drawing/2014/main" xmlns="" id="{9F7D7368-0CFB-1F70-920E-E393071D2E02}"/>
                  </a:ext>
                </a:extLst>
              </p:cNvPr>
              <p:cNvSpPr/>
              <p:nvPr/>
            </p:nvSpPr>
            <p:spPr>
              <a:xfrm>
                <a:off x="2831900" y="3481575"/>
                <a:ext cx="387350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5494" h="15065" fill="none" extrusionOk="0">
                    <a:moveTo>
                      <a:pt x="1" y="11652"/>
                    </a:moveTo>
                    <a:lnTo>
                      <a:pt x="765" y="15064"/>
                    </a:lnTo>
                    <a:lnTo>
                      <a:pt x="9378" y="7364"/>
                    </a:lnTo>
                    <a:lnTo>
                      <a:pt x="9378" y="7364"/>
                    </a:lnTo>
                    <a:lnTo>
                      <a:pt x="9397" y="7364"/>
                    </a:lnTo>
                    <a:lnTo>
                      <a:pt x="9397" y="7364"/>
                    </a:lnTo>
                    <a:lnTo>
                      <a:pt x="9826" y="7178"/>
                    </a:lnTo>
                    <a:lnTo>
                      <a:pt x="10777" y="6768"/>
                    </a:lnTo>
                    <a:lnTo>
                      <a:pt x="11317" y="6507"/>
                    </a:lnTo>
                    <a:lnTo>
                      <a:pt x="11821" y="6264"/>
                    </a:lnTo>
                    <a:lnTo>
                      <a:pt x="12249" y="6041"/>
                    </a:lnTo>
                    <a:lnTo>
                      <a:pt x="12417" y="5929"/>
                    </a:lnTo>
                    <a:lnTo>
                      <a:pt x="12548" y="5854"/>
                    </a:lnTo>
                    <a:lnTo>
                      <a:pt x="12548" y="5854"/>
                    </a:lnTo>
                    <a:lnTo>
                      <a:pt x="12846" y="5631"/>
                    </a:lnTo>
                    <a:lnTo>
                      <a:pt x="13256" y="5351"/>
                    </a:lnTo>
                    <a:lnTo>
                      <a:pt x="13256" y="5351"/>
                    </a:lnTo>
                    <a:lnTo>
                      <a:pt x="13853" y="4922"/>
                    </a:lnTo>
                    <a:lnTo>
                      <a:pt x="14524" y="4437"/>
                    </a:lnTo>
                    <a:lnTo>
                      <a:pt x="14822" y="4195"/>
                    </a:lnTo>
                    <a:lnTo>
                      <a:pt x="15083" y="3990"/>
                    </a:lnTo>
                    <a:lnTo>
                      <a:pt x="15232" y="3822"/>
                    </a:lnTo>
                    <a:lnTo>
                      <a:pt x="15288" y="3766"/>
                    </a:lnTo>
                    <a:lnTo>
                      <a:pt x="15307" y="3710"/>
                    </a:lnTo>
                    <a:lnTo>
                      <a:pt x="15307" y="3710"/>
                    </a:lnTo>
                    <a:lnTo>
                      <a:pt x="15270" y="3692"/>
                    </a:lnTo>
                    <a:lnTo>
                      <a:pt x="15214" y="3692"/>
                    </a:lnTo>
                    <a:lnTo>
                      <a:pt x="15064" y="3710"/>
                    </a:lnTo>
                    <a:lnTo>
                      <a:pt x="14859" y="3748"/>
                    </a:lnTo>
                    <a:lnTo>
                      <a:pt x="14598" y="3822"/>
                    </a:lnTo>
                    <a:lnTo>
                      <a:pt x="13965" y="4027"/>
                    </a:lnTo>
                    <a:lnTo>
                      <a:pt x="13219" y="4326"/>
                    </a:lnTo>
                    <a:lnTo>
                      <a:pt x="13219" y="4326"/>
                    </a:lnTo>
                    <a:lnTo>
                      <a:pt x="13163" y="4326"/>
                    </a:lnTo>
                    <a:lnTo>
                      <a:pt x="13126" y="4288"/>
                    </a:lnTo>
                    <a:lnTo>
                      <a:pt x="13126" y="4288"/>
                    </a:lnTo>
                    <a:lnTo>
                      <a:pt x="13107" y="4232"/>
                    </a:lnTo>
                    <a:lnTo>
                      <a:pt x="13144" y="4195"/>
                    </a:lnTo>
                    <a:lnTo>
                      <a:pt x="13144" y="4195"/>
                    </a:lnTo>
                    <a:lnTo>
                      <a:pt x="14002" y="3468"/>
                    </a:lnTo>
                    <a:lnTo>
                      <a:pt x="14412" y="3114"/>
                    </a:lnTo>
                    <a:lnTo>
                      <a:pt x="14766" y="2778"/>
                    </a:lnTo>
                    <a:lnTo>
                      <a:pt x="15083" y="2480"/>
                    </a:lnTo>
                    <a:lnTo>
                      <a:pt x="15307" y="2219"/>
                    </a:lnTo>
                    <a:lnTo>
                      <a:pt x="15456" y="2032"/>
                    </a:lnTo>
                    <a:lnTo>
                      <a:pt x="15493" y="1958"/>
                    </a:lnTo>
                    <a:lnTo>
                      <a:pt x="15493" y="1921"/>
                    </a:lnTo>
                    <a:lnTo>
                      <a:pt x="15493" y="1921"/>
                    </a:lnTo>
                    <a:lnTo>
                      <a:pt x="15456" y="1902"/>
                    </a:lnTo>
                    <a:lnTo>
                      <a:pt x="15381" y="1921"/>
                    </a:lnTo>
                    <a:lnTo>
                      <a:pt x="15158" y="1976"/>
                    </a:lnTo>
                    <a:lnTo>
                      <a:pt x="14841" y="2107"/>
                    </a:lnTo>
                    <a:lnTo>
                      <a:pt x="14468" y="2275"/>
                    </a:lnTo>
                    <a:lnTo>
                      <a:pt x="14039" y="2480"/>
                    </a:lnTo>
                    <a:lnTo>
                      <a:pt x="13592" y="2722"/>
                    </a:lnTo>
                    <a:lnTo>
                      <a:pt x="12641" y="3244"/>
                    </a:lnTo>
                    <a:lnTo>
                      <a:pt x="12641" y="3244"/>
                    </a:lnTo>
                    <a:lnTo>
                      <a:pt x="12604" y="3263"/>
                    </a:lnTo>
                    <a:lnTo>
                      <a:pt x="12585" y="3263"/>
                    </a:lnTo>
                    <a:lnTo>
                      <a:pt x="12548" y="3244"/>
                    </a:lnTo>
                    <a:lnTo>
                      <a:pt x="12529" y="3226"/>
                    </a:lnTo>
                    <a:lnTo>
                      <a:pt x="12529" y="3226"/>
                    </a:lnTo>
                    <a:lnTo>
                      <a:pt x="12510" y="3188"/>
                    </a:lnTo>
                    <a:lnTo>
                      <a:pt x="12510" y="3170"/>
                    </a:lnTo>
                    <a:lnTo>
                      <a:pt x="12529" y="3132"/>
                    </a:lnTo>
                    <a:lnTo>
                      <a:pt x="12548" y="3114"/>
                    </a:lnTo>
                    <a:lnTo>
                      <a:pt x="12548" y="3114"/>
                    </a:lnTo>
                    <a:lnTo>
                      <a:pt x="13368" y="2424"/>
                    </a:lnTo>
                    <a:lnTo>
                      <a:pt x="13797" y="2051"/>
                    </a:lnTo>
                    <a:lnTo>
                      <a:pt x="14207" y="1660"/>
                    </a:lnTo>
                    <a:lnTo>
                      <a:pt x="14561" y="1305"/>
                    </a:lnTo>
                    <a:lnTo>
                      <a:pt x="14859" y="988"/>
                    </a:lnTo>
                    <a:lnTo>
                      <a:pt x="14971" y="858"/>
                    </a:lnTo>
                    <a:lnTo>
                      <a:pt x="15046" y="727"/>
                    </a:lnTo>
                    <a:lnTo>
                      <a:pt x="15102" y="616"/>
                    </a:lnTo>
                    <a:lnTo>
                      <a:pt x="15139" y="541"/>
                    </a:lnTo>
                    <a:lnTo>
                      <a:pt x="15139" y="541"/>
                    </a:lnTo>
                    <a:lnTo>
                      <a:pt x="15120" y="504"/>
                    </a:lnTo>
                    <a:lnTo>
                      <a:pt x="15120" y="504"/>
                    </a:lnTo>
                    <a:lnTo>
                      <a:pt x="15064" y="466"/>
                    </a:lnTo>
                    <a:lnTo>
                      <a:pt x="14990" y="448"/>
                    </a:lnTo>
                    <a:lnTo>
                      <a:pt x="14897" y="466"/>
                    </a:lnTo>
                    <a:lnTo>
                      <a:pt x="14785" y="485"/>
                    </a:lnTo>
                    <a:lnTo>
                      <a:pt x="14505" y="616"/>
                    </a:lnTo>
                    <a:lnTo>
                      <a:pt x="14170" y="821"/>
                    </a:lnTo>
                    <a:lnTo>
                      <a:pt x="13797" y="1063"/>
                    </a:lnTo>
                    <a:lnTo>
                      <a:pt x="13405" y="1361"/>
                    </a:lnTo>
                    <a:lnTo>
                      <a:pt x="12529" y="1995"/>
                    </a:lnTo>
                    <a:lnTo>
                      <a:pt x="12529" y="1995"/>
                    </a:lnTo>
                    <a:lnTo>
                      <a:pt x="12026" y="2387"/>
                    </a:lnTo>
                    <a:lnTo>
                      <a:pt x="12026" y="2387"/>
                    </a:lnTo>
                    <a:lnTo>
                      <a:pt x="11970" y="2405"/>
                    </a:lnTo>
                    <a:lnTo>
                      <a:pt x="11914" y="2368"/>
                    </a:lnTo>
                    <a:lnTo>
                      <a:pt x="11914" y="2368"/>
                    </a:lnTo>
                    <a:lnTo>
                      <a:pt x="11895" y="2312"/>
                    </a:lnTo>
                    <a:lnTo>
                      <a:pt x="11914" y="2275"/>
                    </a:lnTo>
                    <a:lnTo>
                      <a:pt x="11914" y="2275"/>
                    </a:lnTo>
                    <a:lnTo>
                      <a:pt x="12175" y="1958"/>
                    </a:lnTo>
                    <a:lnTo>
                      <a:pt x="12436" y="1622"/>
                    </a:lnTo>
                    <a:lnTo>
                      <a:pt x="12678" y="1268"/>
                    </a:lnTo>
                    <a:lnTo>
                      <a:pt x="12902" y="932"/>
                    </a:lnTo>
                    <a:lnTo>
                      <a:pt x="13088" y="634"/>
                    </a:lnTo>
                    <a:lnTo>
                      <a:pt x="13219" y="355"/>
                    </a:lnTo>
                    <a:lnTo>
                      <a:pt x="13275" y="243"/>
                    </a:lnTo>
                    <a:lnTo>
                      <a:pt x="13293" y="149"/>
                    </a:lnTo>
                    <a:lnTo>
                      <a:pt x="13293" y="75"/>
                    </a:lnTo>
                    <a:lnTo>
                      <a:pt x="13275" y="19"/>
                    </a:lnTo>
                    <a:lnTo>
                      <a:pt x="13275" y="19"/>
                    </a:lnTo>
                    <a:lnTo>
                      <a:pt x="13256" y="0"/>
                    </a:lnTo>
                    <a:lnTo>
                      <a:pt x="13256" y="0"/>
                    </a:lnTo>
                    <a:lnTo>
                      <a:pt x="13200" y="0"/>
                    </a:lnTo>
                    <a:lnTo>
                      <a:pt x="13144" y="19"/>
                    </a:lnTo>
                    <a:lnTo>
                      <a:pt x="12976" y="112"/>
                    </a:lnTo>
                    <a:lnTo>
                      <a:pt x="12771" y="243"/>
                    </a:lnTo>
                    <a:lnTo>
                      <a:pt x="12548" y="429"/>
                    </a:lnTo>
                    <a:lnTo>
                      <a:pt x="12007" y="858"/>
                    </a:lnTo>
                    <a:lnTo>
                      <a:pt x="11429" y="1361"/>
                    </a:lnTo>
                    <a:lnTo>
                      <a:pt x="11429" y="1361"/>
                    </a:lnTo>
                    <a:lnTo>
                      <a:pt x="10497" y="2163"/>
                    </a:lnTo>
                    <a:lnTo>
                      <a:pt x="10049" y="2536"/>
                    </a:lnTo>
                    <a:lnTo>
                      <a:pt x="9602" y="2853"/>
                    </a:lnTo>
                    <a:lnTo>
                      <a:pt x="9602" y="2853"/>
                    </a:lnTo>
                    <a:lnTo>
                      <a:pt x="9565" y="2871"/>
                    </a:lnTo>
                    <a:lnTo>
                      <a:pt x="9527" y="2853"/>
                    </a:lnTo>
                    <a:lnTo>
                      <a:pt x="9527" y="2853"/>
                    </a:lnTo>
                    <a:lnTo>
                      <a:pt x="9490" y="2834"/>
                    </a:lnTo>
                    <a:lnTo>
                      <a:pt x="9490" y="2778"/>
                    </a:lnTo>
                    <a:lnTo>
                      <a:pt x="9490" y="2778"/>
                    </a:lnTo>
                    <a:lnTo>
                      <a:pt x="9546" y="2200"/>
                    </a:lnTo>
                    <a:lnTo>
                      <a:pt x="9583" y="1753"/>
                    </a:lnTo>
                    <a:lnTo>
                      <a:pt x="9583" y="1399"/>
                    </a:lnTo>
                    <a:lnTo>
                      <a:pt x="9583" y="1138"/>
                    </a:lnTo>
                    <a:lnTo>
                      <a:pt x="9583" y="951"/>
                    </a:lnTo>
                    <a:lnTo>
                      <a:pt x="9565" y="821"/>
                    </a:lnTo>
                    <a:lnTo>
                      <a:pt x="9546" y="746"/>
                    </a:lnTo>
                    <a:lnTo>
                      <a:pt x="9527" y="709"/>
                    </a:lnTo>
                    <a:lnTo>
                      <a:pt x="9527" y="709"/>
                    </a:lnTo>
                    <a:lnTo>
                      <a:pt x="9453" y="802"/>
                    </a:lnTo>
                    <a:lnTo>
                      <a:pt x="9360" y="951"/>
                    </a:lnTo>
                    <a:lnTo>
                      <a:pt x="9117" y="1473"/>
                    </a:lnTo>
                    <a:lnTo>
                      <a:pt x="8838" y="2163"/>
                    </a:lnTo>
                    <a:lnTo>
                      <a:pt x="8521" y="2946"/>
                    </a:lnTo>
                    <a:lnTo>
                      <a:pt x="8222" y="3748"/>
                    </a:lnTo>
                    <a:lnTo>
                      <a:pt x="7980" y="4475"/>
                    </a:lnTo>
                    <a:lnTo>
                      <a:pt x="7794" y="5071"/>
                    </a:lnTo>
                    <a:lnTo>
                      <a:pt x="7682" y="5407"/>
                    </a:lnTo>
                    <a:lnTo>
                      <a:pt x="7682" y="5407"/>
                    </a:lnTo>
                    <a:lnTo>
                      <a:pt x="7663" y="5463"/>
                    </a:lnTo>
                    <a:lnTo>
                      <a:pt x="1" y="1165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Google Shape;2664;p41">
                <a:extLst>
                  <a:ext uri="{FF2B5EF4-FFF2-40B4-BE49-F238E27FC236}">
                    <a16:creationId xmlns:a16="http://schemas.microsoft.com/office/drawing/2014/main" xmlns="" id="{B3BF54C1-B674-4FE3-53D3-0F7FC3A2959C}"/>
                  </a:ext>
                </a:extLst>
              </p:cNvPr>
              <p:cNvSpPr/>
              <p:nvPr/>
            </p:nvSpPr>
            <p:spPr>
              <a:xfrm>
                <a:off x="3214550" y="3574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Google Shape;2665;p41">
                <a:extLst>
                  <a:ext uri="{FF2B5EF4-FFF2-40B4-BE49-F238E27FC236}">
                    <a16:creationId xmlns:a16="http://schemas.microsoft.com/office/drawing/2014/main" xmlns="" id="{EF27B060-4C2D-725F-36D3-BE9364BDB9A4}"/>
                  </a:ext>
                </a:extLst>
              </p:cNvPr>
              <p:cNvSpPr/>
              <p:nvPr/>
            </p:nvSpPr>
            <p:spPr>
              <a:xfrm>
                <a:off x="2130000" y="3536575"/>
                <a:ext cx="390125" cy="260100"/>
              </a:xfrm>
              <a:custGeom>
                <a:avLst/>
                <a:gdLst/>
                <a:ahLst/>
                <a:cxnLst/>
                <a:rect l="l" t="t" r="r" b="b"/>
                <a:pathLst>
                  <a:path w="15605" h="10404" extrusionOk="0">
                    <a:moveTo>
                      <a:pt x="8539" y="0"/>
                    </a:moveTo>
                    <a:lnTo>
                      <a:pt x="4008" y="802"/>
                    </a:lnTo>
                    <a:lnTo>
                      <a:pt x="4941" y="4698"/>
                    </a:lnTo>
                    <a:lnTo>
                      <a:pt x="0" y="6954"/>
                    </a:lnTo>
                    <a:lnTo>
                      <a:pt x="9154" y="10403"/>
                    </a:lnTo>
                    <a:lnTo>
                      <a:pt x="15604" y="3449"/>
                    </a:lnTo>
                    <a:lnTo>
                      <a:pt x="9639" y="3859"/>
                    </a:lnTo>
                    <a:lnTo>
                      <a:pt x="85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Google Shape;2666;p41">
                <a:extLst>
                  <a:ext uri="{FF2B5EF4-FFF2-40B4-BE49-F238E27FC236}">
                    <a16:creationId xmlns:a16="http://schemas.microsoft.com/office/drawing/2014/main" xmlns="" id="{FB831B10-8B1A-3332-9FF0-D4DD26B5AFD6}"/>
                  </a:ext>
                </a:extLst>
              </p:cNvPr>
              <p:cNvSpPr/>
              <p:nvPr/>
            </p:nvSpPr>
            <p:spPr>
              <a:xfrm>
                <a:off x="2344375" y="3546350"/>
                <a:ext cx="47100" cy="88575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3543" extrusionOk="0">
                    <a:moveTo>
                      <a:pt x="76" y="1"/>
                    </a:moveTo>
                    <a:lnTo>
                      <a:pt x="38" y="19"/>
                    </a:lnTo>
                    <a:lnTo>
                      <a:pt x="20" y="38"/>
                    </a:lnTo>
                    <a:lnTo>
                      <a:pt x="1" y="75"/>
                    </a:lnTo>
                    <a:lnTo>
                      <a:pt x="20" y="94"/>
                    </a:lnTo>
                    <a:lnTo>
                      <a:pt x="989" y="3487"/>
                    </a:lnTo>
                    <a:lnTo>
                      <a:pt x="1008" y="3524"/>
                    </a:lnTo>
                    <a:lnTo>
                      <a:pt x="1064" y="3543"/>
                    </a:lnTo>
                    <a:lnTo>
                      <a:pt x="1809" y="3487"/>
                    </a:lnTo>
                    <a:lnTo>
                      <a:pt x="1847" y="3487"/>
                    </a:lnTo>
                    <a:lnTo>
                      <a:pt x="1865" y="3468"/>
                    </a:lnTo>
                    <a:lnTo>
                      <a:pt x="1884" y="3431"/>
                    </a:lnTo>
                    <a:lnTo>
                      <a:pt x="1884" y="3412"/>
                    </a:lnTo>
                    <a:lnTo>
                      <a:pt x="1884" y="3375"/>
                    </a:lnTo>
                    <a:lnTo>
                      <a:pt x="1865" y="3356"/>
                    </a:lnTo>
                    <a:lnTo>
                      <a:pt x="1828" y="3338"/>
                    </a:lnTo>
                    <a:lnTo>
                      <a:pt x="1809" y="3338"/>
                    </a:lnTo>
                    <a:lnTo>
                      <a:pt x="1120" y="3375"/>
                    </a:lnTo>
                    <a:lnTo>
                      <a:pt x="169" y="57"/>
                    </a:lnTo>
                    <a:lnTo>
                      <a:pt x="150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Google Shape;2667;p41">
                <a:extLst>
                  <a:ext uri="{FF2B5EF4-FFF2-40B4-BE49-F238E27FC236}">
                    <a16:creationId xmlns:a16="http://schemas.microsoft.com/office/drawing/2014/main" xmlns="" id="{376F0D9E-2A2C-0373-E464-15CD31DCB94D}"/>
                  </a:ext>
                </a:extLst>
              </p:cNvPr>
              <p:cNvSpPr/>
              <p:nvPr/>
            </p:nvSpPr>
            <p:spPr>
              <a:xfrm>
                <a:off x="2236725" y="3588775"/>
                <a:ext cx="19125" cy="71800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872" extrusionOk="0">
                    <a:moveTo>
                      <a:pt x="19" y="0"/>
                    </a:moveTo>
                    <a:lnTo>
                      <a:pt x="0" y="38"/>
                    </a:lnTo>
                    <a:lnTo>
                      <a:pt x="0" y="56"/>
                    </a:lnTo>
                    <a:lnTo>
                      <a:pt x="0" y="93"/>
                    </a:lnTo>
                    <a:lnTo>
                      <a:pt x="578" y="2554"/>
                    </a:lnTo>
                    <a:lnTo>
                      <a:pt x="224" y="2722"/>
                    </a:lnTo>
                    <a:lnTo>
                      <a:pt x="187" y="2741"/>
                    </a:lnTo>
                    <a:lnTo>
                      <a:pt x="187" y="2759"/>
                    </a:lnTo>
                    <a:lnTo>
                      <a:pt x="168" y="2797"/>
                    </a:lnTo>
                    <a:lnTo>
                      <a:pt x="187" y="2834"/>
                    </a:lnTo>
                    <a:lnTo>
                      <a:pt x="205" y="2871"/>
                    </a:lnTo>
                    <a:lnTo>
                      <a:pt x="280" y="2871"/>
                    </a:lnTo>
                    <a:lnTo>
                      <a:pt x="709" y="2685"/>
                    </a:lnTo>
                    <a:lnTo>
                      <a:pt x="746" y="2648"/>
                    </a:lnTo>
                    <a:lnTo>
                      <a:pt x="765" y="2592"/>
                    </a:lnTo>
                    <a:lnTo>
                      <a:pt x="150" y="56"/>
                    </a:lnTo>
                    <a:lnTo>
                      <a:pt x="131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Google Shape;2668;p41">
                <a:extLst>
                  <a:ext uri="{FF2B5EF4-FFF2-40B4-BE49-F238E27FC236}">
                    <a16:creationId xmlns:a16="http://schemas.microsoft.com/office/drawing/2014/main" xmlns="" id="{625998AF-85BB-463B-232C-52BEEB2EC7EB}"/>
                  </a:ext>
                </a:extLst>
              </p:cNvPr>
              <p:cNvSpPr/>
              <p:nvPr/>
            </p:nvSpPr>
            <p:spPr>
              <a:xfrm>
                <a:off x="2568575" y="4662625"/>
                <a:ext cx="199500" cy="808200"/>
              </a:xfrm>
              <a:custGeom>
                <a:avLst/>
                <a:gdLst/>
                <a:ahLst/>
                <a:cxnLst/>
                <a:rect l="l" t="t" r="r" b="b"/>
                <a:pathLst>
                  <a:path w="7980" h="32328" extrusionOk="0">
                    <a:moveTo>
                      <a:pt x="373" y="0"/>
                    </a:moveTo>
                    <a:lnTo>
                      <a:pt x="1510" y="8185"/>
                    </a:lnTo>
                    <a:lnTo>
                      <a:pt x="1305" y="8464"/>
                    </a:lnTo>
                    <a:lnTo>
                      <a:pt x="1100" y="8763"/>
                    </a:lnTo>
                    <a:lnTo>
                      <a:pt x="839" y="9154"/>
                    </a:lnTo>
                    <a:lnTo>
                      <a:pt x="578" y="9583"/>
                    </a:lnTo>
                    <a:lnTo>
                      <a:pt x="336" y="10030"/>
                    </a:lnTo>
                    <a:lnTo>
                      <a:pt x="224" y="10254"/>
                    </a:lnTo>
                    <a:lnTo>
                      <a:pt x="149" y="10478"/>
                    </a:lnTo>
                    <a:lnTo>
                      <a:pt x="56" y="10683"/>
                    </a:lnTo>
                    <a:lnTo>
                      <a:pt x="19" y="10888"/>
                    </a:lnTo>
                    <a:lnTo>
                      <a:pt x="0" y="11018"/>
                    </a:lnTo>
                    <a:lnTo>
                      <a:pt x="0" y="11242"/>
                    </a:lnTo>
                    <a:lnTo>
                      <a:pt x="75" y="11876"/>
                    </a:lnTo>
                    <a:lnTo>
                      <a:pt x="205" y="12771"/>
                    </a:lnTo>
                    <a:lnTo>
                      <a:pt x="392" y="13852"/>
                    </a:lnTo>
                    <a:lnTo>
                      <a:pt x="858" y="16500"/>
                    </a:lnTo>
                    <a:lnTo>
                      <a:pt x="1436" y="19427"/>
                    </a:lnTo>
                    <a:lnTo>
                      <a:pt x="2014" y="22298"/>
                    </a:lnTo>
                    <a:lnTo>
                      <a:pt x="2517" y="24796"/>
                    </a:lnTo>
                    <a:lnTo>
                      <a:pt x="3021" y="27201"/>
                    </a:lnTo>
                    <a:lnTo>
                      <a:pt x="2648" y="28599"/>
                    </a:lnTo>
                    <a:lnTo>
                      <a:pt x="4326" y="32328"/>
                    </a:lnTo>
                    <a:lnTo>
                      <a:pt x="7047" y="32309"/>
                    </a:lnTo>
                    <a:lnTo>
                      <a:pt x="5109" y="27294"/>
                    </a:lnTo>
                    <a:lnTo>
                      <a:pt x="7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Google Shape;2669;p41">
                <a:extLst>
                  <a:ext uri="{FF2B5EF4-FFF2-40B4-BE49-F238E27FC236}">
                    <a16:creationId xmlns:a16="http://schemas.microsoft.com/office/drawing/2014/main" xmlns="" id="{8CBE7229-693D-235F-2B93-F89FB614AF75}"/>
                  </a:ext>
                </a:extLst>
              </p:cNvPr>
              <p:cNvSpPr/>
              <p:nvPr/>
            </p:nvSpPr>
            <p:spPr>
              <a:xfrm>
                <a:off x="2566700" y="4660750"/>
                <a:ext cx="203250" cy="812400"/>
              </a:xfrm>
              <a:custGeom>
                <a:avLst/>
                <a:gdLst/>
                <a:ahLst/>
                <a:cxnLst/>
                <a:rect l="l" t="t" r="r" b="b"/>
                <a:pathLst>
                  <a:path w="8130" h="32496" extrusionOk="0">
                    <a:moveTo>
                      <a:pt x="7961" y="150"/>
                    </a:moveTo>
                    <a:lnTo>
                      <a:pt x="5090" y="27369"/>
                    </a:lnTo>
                    <a:lnTo>
                      <a:pt x="5090" y="27406"/>
                    </a:lnTo>
                    <a:lnTo>
                      <a:pt x="6992" y="32309"/>
                    </a:lnTo>
                    <a:lnTo>
                      <a:pt x="4456" y="32328"/>
                    </a:lnTo>
                    <a:lnTo>
                      <a:pt x="2797" y="28674"/>
                    </a:lnTo>
                    <a:lnTo>
                      <a:pt x="3170" y="27294"/>
                    </a:lnTo>
                    <a:lnTo>
                      <a:pt x="3170" y="27257"/>
                    </a:lnTo>
                    <a:lnTo>
                      <a:pt x="2219" y="22596"/>
                    </a:lnTo>
                    <a:lnTo>
                      <a:pt x="1679" y="19986"/>
                    </a:lnTo>
                    <a:lnTo>
                      <a:pt x="1194" y="17432"/>
                    </a:lnTo>
                    <a:lnTo>
                      <a:pt x="747" y="15083"/>
                    </a:lnTo>
                    <a:lnTo>
                      <a:pt x="411" y="13107"/>
                    </a:lnTo>
                    <a:lnTo>
                      <a:pt x="280" y="12324"/>
                    </a:lnTo>
                    <a:lnTo>
                      <a:pt x="206" y="11690"/>
                    </a:lnTo>
                    <a:lnTo>
                      <a:pt x="169" y="11224"/>
                    </a:lnTo>
                    <a:lnTo>
                      <a:pt x="150" y="11075"/>
                    </a:lnTo>
                    <a:lnTo>
                      <a:pt x="169" y="10982"/>
                    </a:lnTo>
                    <a:lnTo>
                      <a:pt x="224" y="10776"/>
                    </a:lnTo>
                    <a:lnTo>
                      <a:pt x="299" y="10571"/>
                    </a:lnTo>
                    <a:lnTo>
                      <a:pt x="374" y="10366"/>
                    </a:lnTo>
                    <a:lnTo>
                      <a:pt x="485" y="10143"/>
                    </a:lnTo>
                    <a:lnTo>
                      <a:pt x="728" y="9695"/>
                    </a:lnTo>
                    <a:lnTo>
                      <a:pt x="989" y="9285"/>
                    </a:lnTo>
                    <a:lnTo>
                      <a:pt x="1231" y="8894"/>
                    </a:lnTo>
                    <a:lnTo>
                      <a:pt x="1455" y="8595"/>
                    </a:lnTo>
                    <a:lnTo>
                      <a:pt x="1660" y="8297"/>
                    </a:lnTo>
                    <a:lnTo>
                      <a:pt x="1679" y="8278"/>
                    </a:lnTo>
                    <a:lnTo>
                      <a:pt x="1679" y="8241"/>
                    </a:lnTo>
                    <a:lnTo>
                      <a:pt x="541" y="150"/>
                    </a:lnTo>
                    <a:close/>
                    <a:moveTo>
                      <a:pt x="411" y="1"/>
                    </a:moveTo>
                    <a:lnTo>
                      <a:pt x="374" y="19"/>
                    </a:lnTo>
                    <a:lnTo>
                      <a:pt x="355" y="57"/>
                    </a:lnTo>
                    <a:lnTo>
                      <a:pt x="355" y="94"/>
                    </a:lnTo>
                    <a:lnTo>
                      <a:pt x="1511" y="8241"/>
                    </a:lnTo>
                    <a:lnTo>
                      <a:pt x="1231" y="8614"/>
                    </a:lnTo>
                    <a:lnTo>
                      <a:pt x="1008" y="8931"/>
                    </a:lnTo>
                    <a:lnTo>
                      <a:pt x="765" y="9304"/>
                    </a:lnTo>
                    <a:lnTo>
                      <a:pt x="523" y="9714"/>
                    </a:lnTo>
                    <a:lnTo>
                      <a:pt x="299" y="10143"/>
                    </a:lnTo>
                    <a:lnTo>
                      <a:pt x="131" y="10553"/>
                    </a:lnTo>
                    <a:lnTo>
                      <a:pt x="57" y="10758"/>
                    </a:lnTo>
                    <a:lnTo>
                      <a:pt x="1" y="10944"/>
                    </a:lnTo>
                    <a:lnTo>
                      <a:pt x="1" y="11075"/>
                    </a:lnTo>
                    <a:lnTo>
                      <a:pt x="1" y="11280"/>
                    </a:lnTo>
                    <a:lnTo>
                      <a:pt x="75" y="11895"/>
                    </a:lnTo>
                    <a:lnTo>
                      <a:pt x="187" y="12753"/>
                    </a:lnTo>
                    <a:lnTo>
                      <a:pt x="355" y="13797"/>
                    </a:lnTo>
                    <a:lnTo>
                      <a:pt x="821" y="16332"/>
                    </a:lnTo>
                    <a:lnTo>
                      <a:pt x="1362" y="19166"/>
                    </a:lnTo>
                    <a:lnTo>
                      <a:pt x="1921" y="22000"/>
                    </a:lnTo>
                    <a:lnTo>
                      <a:pt x="2443" y="24498"/>
                    </a:lnTo>
                    <a:lnTo>
                      <a:pt x="3021" y="27257"/>
                    </a:lnTo>
                    <a:lnTo>
                      <a:pt x="2648" y="28655"/>
                    </a:lnTo>
                    <a:lnTo>
                      <a:pt x="2648" y="28711"/>
                    </a:lnTo>
                    <a:lnTo>
                      <a:pt x="4326" y="32440"/>
                    </a:lnTo>
                    <a:lnTo>
                      <a:pt x="4345" y="32477"/>
                    </a:lnTo>
                    <a:lnTo>
                      <a:pt x="4401" y="32496"/>
                    </a:lnTo>
                    <a:lnTo>
                      <a:pt x="7122" y="32459"/>
                    </a:lnTo>
                    <a:lnTo>
                      <a:pt x="7160" y="32459"/>
                    </a:lnTo>
                    <a:lnTo>
                      <a:pt x="7178" y="32421"/>
                    </a:lnTo>
                    <a:lnTo>
                      <a:pt x="7197" y="32403"/>
                    </a:lnTo>
                    <a:lnTo>
                      <a:pt x="7197" y="32347"/>
                    </a:lnTo>
                    <a:lnTo>
                      <a:pt x="5258" y="27369"/>
                    </a:lnTo>
                    <a:lnTo>
                      <a:pt x="8129" y="75"/>
                    </a:lnTo>
                    <a:lnTo>
                      <a:pt x="8129" y="57"/>
                    </a:lnTo>
                    <a:lnTo>
                      <a:pt x="8111" y="19"/>
                    </a:lnTo>
                    <a:lnTo>
                      <a:pt x="809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Google Shape;2670;p41">
                <a:extLst>
                  <a:ext uri="{FF2B5EF4-FFF2-40B4-BE49-F238E27FC236}">
                    <a16:creationId xmlns:a16="http://schemas.microsoft.com/office/drawing/2014/main" xmlns="" id="{C9C50955-8698-5993-9AA1-E1371705CAEE}"/>
                  </a:ext>
                </a:extLst>
              </p:cNvPr>
              <p:cNvSpPr/>
              <p:nvPr/>
            </p:nvSpPr>
            <p:spPr>
              <a:xfrm>
                <a:off x="2620775" y="5348225"/>
                <a:ext cx="142175" cy="126800"/>
              </a:xfrm>
              <a:custGeom>
                <a:avLst/>
                <a:gdLst/>
                <a:ahLst/>
                <a:cxnLst/>
                <a:rect l="l" t="t" r="r" b="b"/>
                <a:pathLst>
                  <a:path w="5687" h="5072" extrusionOk="0">
                    <a:moveTo>
                      <a:pt x="877" y="0"/>
                    </a:moveTo>
                    <a:lnTo>
                      <a:pt x="0" y="1306"/>
                    </a:lnTo>
                    <a:lnTo>
                      <a:pt x="299" y="5071"/>
                    </a:lnTo>
                    <a:lnTo>
                      <a:pt x="746" y="1622"/>
                    </a:lnTo>
                    <a:lnTo>
                      <a:pt x="2256" y="5071"/>
                    </a:lnTo>
                    <a:lnTo>
                      <a:pt x="5687" y="5071"/>
                    </a:lnTo>
                    <a:lnTo>
                      <a:pt x="5668" y="5034"/>
                    </a:lnTo>
                    <a:lnTo>
                      <a:pt x="5612" y="4941"/>
                    </a:lnTo>
                    <a:lnTo>
                      <a:pt x="5556" y="4885"/>
                    </a:lnTo>
                    <a:lnTo>
                      <a:pt x="5481" y="4829"/>
                    </a:lnTo>
                    <a:lnTo>
                      <a:pt x="5370" y="4773"/>
                    </a:lnTo>
                    <a:lnTo>
                      <a:pt x="5239" y="4699"/>
                    </a:lnTo>
                    <a:lnTo>
                      <a:pt x="5071" y="4643"/>
                    </a:lnTo>
                    <a:lnTo>
                      <a:pt x="4866" y="4587"/>
                    </a:lnTo>
                    <a:lnTo>
                      <a:pt x="4643" y="4531"/>
                    </a:lnTo>
                    <a:lnTo>
                      <a:pt x="4363" y="4493"/>
                    </a:lnTo>
                    <a:lnTo>
                      <a:pt x="4027" y="4456"/>
                    </a:lnTo>
                    <a:lnTo>
                      <a:pt x="3226" y="4456"/>
                    </a:lnTo>
                    <a:lnTo>
                      <a:pt x="2760" y="4475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Google Shape;2671;p41">
                <a:extLst>
                  <a:ext uri="{FF2B5EF4-FFF2-40B4-BE49-F238E27FC236}">
                    <a16:creationId xmlns:a16="http://schemas.microsoft.com/office/drawing/2014/main" xmlns="" id="{E5F96C21-4080-5840-76A3-30E747FC3EE4}"/>
                  </a:ext>
                </a:extLst>
              </p:cNvPr>
              <p:cNvSpPr/>
              <p:nvPr/>
            </p:nvSpPr>
            <p:spPr>
              <a:xfrm>
                <a:off x="2033050" y="4662625"/>
                <a:ext cx="398525" cy="812400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32496" extrusionOk="0">
                    <a:moveTo>
                      <a:pt x="8334" y="0"/>
                    </a:moveTo>
                    <a:lnTo>
                      <a:pt x="8241" y="914"/>
                    </a:lnTo>
                    <a:lnTo>
                      <a:pt x="7980" y="3337"/>
                    </a:lnTo>
                    <a:lnTo>
                      <a:pt x="7569" y="6842"/>
                    </a:lnTo>
                    <a:lnTo>
                      <a:pt x="7327" y="8874"/>
                    </a:lnTo>
                    <a:lnTo>
                      <a:pt x="7047" y="11000"/>
                    </a:lnTo>
                    <a:lnTo>
                      <a:pt x="6749" y="13200"/>
                    </a:lnTo>
                    <a:lnTo>
                      <a:pt x="6451" y="15381"/>
                    </a:lnTo>
                    <a:lnTo>
                      <a:pt x="6115" y="17525"/>
                    </a:lnTo>
                    <a:lnTo>
                      <a:pt x="5798" y="19538"/>
                    </a:lnTo>
                    <a:lnTo>
                      <a:pt x="5444" y="21403"/>
                    </a:lnTo>
                    <a:lnTo>
                      <a:pt x="5276" y="22260"/>
                    </a:lnTo>
                    <a:lnTo>
                      <a:pt x="5109" y="23043"/>
                    </a:lnTo>
                    <a:lnTo>
                      <a:pt x="4941" y="23770"/>
                    </a:lnTo>
                    <a:lnTo>
                      <a:pt x="4754" y="24404"/>
                    </a:lnTo>
                    <a:lnTo>
                      <a:pt x="4587" y="24982"/>
                    </a:lnTo>
                    <a:lnTo>
                      <a:pt x="4419" y="25448"/>
                    </a:lnTo>
                    <a:lnTo>
                      <a:pt x="4083" y="26287"/>
                    </a:lnTo>
                    <a:lnTo>
                      <a:pt x="3710" y="27070"/>
                    </a:lnTo>
                    <a:lnTo>
                      <a:pt x="3356" y="27797"/>
                    </a:lnTo>
                    <a:lnTo>
                      <a:pt x="2983" y="28487"/>
                    </a:lnTo>
                    <a:lnTo>
                      <a:pt x="2610" y="29121"/>
                    </a:lnTo>
                    <a:lnTo>
                      <a:pt x="2237" y="29680"/>
                    </a:lnTo>
                    <a:lnTo>
                      <a:pt x="1883" y="30221"/>
                    </a:lnTo>
                    <a:lnTo>
                      <a:pt x="1548" y="30687"/>
                    </a:lnTo>
                    <a:lnTo>
                      <a:pt x="1231" y="31097"/>
                    </a:lnTo>
                    <a:lnTo>
                      <a:pt x="932" y="31470"/>
                    </a:lnTo>
                    <a:lnTo>
                      <a:pt x="448" y="32029"/>
                    </a:lnTo>
                    <a:lnTo>
                      <a:pt x="131" y="32365"/>
                    </a:lnTo>
                    <a:lnTo>
                      <a:pt x="0" y="32495"/>
                    </a:lnTo>
                    <a:lnTo>
                      <a:pt x="2797" y="32495"/>
                    </a:lnTo>
                    <a:lnTo>
                      <a:pt x="7047" y="27797"/>
                    </a:lnTo>
                    <a:lnTo>
                      <a:pt x="6488" y="25952"/>
                    </a:lnTo>
                    <a:lnTo>
                      <a:pt x="7644" y="23659"/>
                    </a:lnTo>
                    <a:lnTo>
                      <a:pt x="8819" y="21291"/>
                    </a:lnTo>
                    <a:lnTo>
                      <a:pt x="10198" y="18532"/>
                    </a:lnTo>
                    <a:lnTo>
                      <a:pt x="11578" y="15698"/>
                    </a:lnTo>
                    <a:lnTo>
                      <a:pt x="12790" y="13144"/>
                    </a:lnTo>
                    <a:lnTo>
                      <a:pt x="13274" y="12062"/>
                    </a:lnTo>
                    <a:lnTo>
                      <a:pt x="13666" y="11186"/>
                    </a:lnTo>
                    <a:lnTo>
                      <a:pt x="13927" y="10515"/>
                    </a:lnTo>
                    <a:lnTo>
                      <a:pt x="14020" y="10291"/>
                    </a:lnTo>
                    <a:lnTo>
                      <a:pt x="14057" y="10124"/>
                    </a:lnTo>
                    <a:lnTo>
                      <a:pt x="14076" y="9863"/>
                    </a:lnTo>
                    <a:lnTo>
                      <a:pt x="14057" y="9583"/>
                    </a:lnTo>
                    <a:lnTo>
                      <a:pt x="14020" y="9303"/>
                    </a:lnTo>
                    <a:lnTo>
                      <a:pt x="13964" y="8986"/>
                    </a:lnTo>
                    <a:lnTo>
                      <a:pt x="13889" y="8688"/>
                    </a:lnTo>
                    <a:lnTo>
                      <a:pt x="13796" y="8371"/>
                    </a:lnTo>
                    <a:lnTo>
                      <a:pt x="13591" y="7775"/>
                    </a:lnTo>
                    <a:lnTo>
                      <a:pt x="13367" y="7252"/>
                    </a:lnTo>
                    <a:lnTo>
                      <a:pt x="13181" y="6805"/>
                    </a:lnTo>
                    <a:lnTo>
                      <a:pt x="12976" y="6414"/>
                    </a:lnTo>
                    <a:lnTo>
                      <a:pt x="159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Google Shape;2672;p41">
                <a:extLst>
                  <a:ext uri="{FF2B5EF4-FFF2-40B4-BE49-F238E27FC236}">
                    <a16:creationId xmlns:a16="http://schemas.microsoft.com/office/drawing/2014/main" xmlns="" id="{9E0ED06D-862E-8290-7AC3-1C028858C46B}"/>
                  </a:ext>
                </a:extLst>
              </p:cNvPr>
              <p:cNvSpPr/>
              <p:nvPr/>
            </p:nvSpPr>
            <p:spPr>
              <a:xfrm>
                <a:off x="2031175" y="4660750"/>
                <a:ext cx="402725" cy="816125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32645" extrusionOk="0">
                    <a:moveTo>
                      <a:pt x="15903" y="150"/>
                    </a:moveTo>
                    <a:lnTo>
                      <a:pt x="12976" y="6451"/>
                    </a:lnTo>
                    <a:lnTo>
                      <a:pt x="12976" y="6489"/>
                    </a:lnTo>
                    <a:lnTo>
                      <a:pt x="12976" y="6526"/>
                    </a:lnTo>
                    <a:lnTo>
                      <a:pt x="13181" y="6936"/>
                    </a:lnTo>
                    <a:lnTo>
                      <a:pt x="13368" y="7365"/>
                    </a:lnTo>
                    <a:lnTo>
                      <a:pt x="13592" y="7887"/>
                    </a:lnTo>
                    <a:lnTo>
                      <a:pt x="13797" y="8483"/>
                    </a:lnTo>
                    <a:lnTo>
                      <a:pt x="13890" y="8782"/>
                    </a:lnTo>
                    <a:lnTo>
                      <a:pt x="13964" y="9080"/>
                    </a:lnTo>
                    <a:lnTo>
                      <a:pt x="14020" y="9378"/>
                    </a:lnTo>
                    <a:lnTo>
                      <a:pt x="14058" y="9677"/>
                    </a:lnTo>
                    <a:lnTo>
                      <a:pt x="14058" y="9938"/>
                    </a:lnTo>
                    <a:lnTo>
                      <a:pt x="14039" y="10180"/>
                    </a:lnTo>
                    <a:lnTo>
                      <a:pt x="14002" y="10348"/>
                    </a:lnTo>
                    <a:lnTo>
                      <a:pt x="13927" y="10571"/>
                    </a:lnTo>
                    <a:lnTo>
                      <a:pt x="13666" y="11224"/>
                    </a:lnTo>
                    <a:lnTo>
                      <a:pt x="13293" y="12100"/>
                    </a:lnTo>
                    <a:lnTo>
                      <a:pt x="12790" y="13181"/>
                    </a:lnTo>
                    <a:lnTo>
                      <a:pt x="11597" y="15717"/>
                    </a:lnTo>
                    <a:lnTo>
                      <a:pt x="10217" y="18513"/>
                    </a:lnTo>
                    <a:lnTo>
                      <a:pt x="8856" y="21254"/>
                    </a:lnTo>
                    <a:lnTo>
                      <a:pt x="7663" y="23640"/>
                    </a:lnTo>
                    <a:lnTo>
                      <a:pt x="6489" y="25989"/>
                    </a:lnTo>
                    <a:lnTo>
                      <a:pt x="6470" y="26008"/>
                    </a:lnTo>
                    <a:lnTo>
                      <a:pt x="6470" y="26045"/>
                    </a:lnTo>
                    <a:lnTo>
                      <a:pt x="7029" y="27854"/>
                    </a:lnTo>
                    <a:lnTo>
                      <a:pt x="2835" y="32477"/>
                    </a:lnTo>
                    <a:lnTo>
                      <a:pt x="280" y="32477"/>
                    </a:lnTo>
                    <a:lnTo>
                      <a:pt x="560" y="32179"/>
                    </a:lnTo>
                    <a:lnTo>
                      <a:pt x="970" y="31713"/>
                    </a:lnTo>
                    <a:lnTo>
                      <a:pt x="1474" y="31079"/>
                    </a:lnTo>
                    <a:lnTo>
                      <a:pt x="1772" y="30687"/>
                    </a:lnTo>
                    <a:lnTo>
                      <a:pt x="2070" y="30277"/>
                    </a:lnTo>
                    <a:lnTo>
                      <a:pt x="2368" y="29811"/>
                    </a:lnTo>
                    <a:lnTo>
                      <a:pt x="2685" y="29327"/>
                    </a:lnTo>
                    <a:lnTo>
                      <a:pt x="3002" y="28786"/>
                    </a:lnTo>
                    <a:lnTo>
                      <a:pt x="3338" y="28208"/>
                    </a:lnTo>
                    <a:lnTo>
                      <a:pt x="3655" y="27611"/>
                    </a:lnTo>
                    <a:lnTo>
                      <a:pt x="3972" y="26959"/>
                    </a:lnTo>
                    <a:lnTo>
                      <a:pt x="4270" y="26269"/>
                    </a:lnTo>
                    <a:lnTo>
                      <a:pt x="4568" y="25561"/>
                    </a:lnTo>
                    <a:lnTo>
                      <a:pt x="4736" y="25094"/>
                    </a:lnTo>
                    <a:lnTo>
                      <a:pt x="4904" y="24554"/>
                    </a:lnTo>
                    <a:lnTo>
                      <a:pt x="5072" y="23939"/>
                    </a:lnTo>
                    <a:lnTo>
                      <a:pt x="5221" y="23249"/>
                    </a:lnTo>
                    <a:lnTo>
                      <a:pt x="5389" y="22503"/>
                    </a:lnTo>
                    <a:lnTo>
                      <a:pt x="5556" y="21701"/>
                    </a:lnTo>
                    <a:lnTo>
                      <a:pt x="5892" y="19930"/>
                    </a:lnTo>
                    <a:lnTo>
                      <a:pt x="6209" y="17991"/>
                    </a:lnTo>
                    <a:lnTo>
                      <a:pt x="6526" y="15941"/>
                    </a:lnTo>
                    <a:lnTo>
                      <a:pt x="6843" y="13834"/>
                    </a:lnTo>
                    <a:lnTo>
                      <a:pt x="7122" y="11709"/>
                    </a:lnTo>
                    <a:lnTo>
                      <a:pt x="7383" y="9639"/>
                    </a:lnTo>
                    <a:lnTo>
                      <a:pt x="7644" y="7626"/>
                    </a:lnTo>
                    <a:lnTo>
                      <a:pt x="8055" y="4084"/>
                    </a:lnTo>
                    <a:lnTo>
                      <a:pt x="8353" y="1455"/>
                    </a:lnTo>
                    <a:lnTo>
                      <a:pt x="8483" y="150"/>
                    </a:lnTo>
                    <a:close/>
                    <a:moveTo>
                      <a:pt x="8390" y="1"/>
                    </a:moveTo>
                    <a:lnTo>
                      <a:pt x="8353" y="19"/>
                    </a:lnTo>
                    <a:lnTo>
                      <a:pt x="8334" y="38"/>
                    </a:lnTo>
                    <a:lnTo>
                      <a:pt x="8334" y="75"/>
                    </a:lnTo>
                    <a:lnTo>
                      <a:pt x="8222" y="1026"/>
                    </a:lnTo>
                    <a:lnTo>
                      <a:pt x="7961" y="3487"/>
                    </a:lnTo>
                    <a:lnTo>
                      <a:pt x="7551" y="7011"/>
                    </a:lnTo>
                    <a:lnTo>
                      <a:pt x="7309" y="9043"/>
                    </a:lnTo>
                    <a:lnTo>
                      <a:pt x="7029" y="11168"/>
                    </a:lnTo>
                    <a:lnTo>
                      <a:pt x="6731" y="13349"/>
                    </a:lnTo>
                    <a:lnTo>
                      <a:pt x="6433" y="15512"/>
                    </a:lnTo>
                    <a:lnTo>
                      <a:pt x="6116" y="17637"/>
                    </a:lnTo>
                    <a:lnTo>
                      <a:pt x="5780" y="19651"/>
                    </a:lnTo>
                    <a:lnTo>
                      <a:pt x="5445" y="21496"/>
                    </a:lnTo>
                    <a:lnTo>
                      <a:pt x="5258" y="22335"/>
                    </a:lnTo>
                    <a:lnTo>
                      <a:pt x="5090" y="23118"/>
                    </a:lnTo>
                    <a:lnTo>
                      <a:pt x="4923" y="23827"/>
                    </a:lnTo>
                    <a:lnTo>
                      <a:pt x="4755" y="24461"/>
                    </a:lnTo>
                    <a:lnTo>
                      <a:pt x="4587" y="25020"/>
                    </a:lnTo>
                    <a:lnTo>
                      <a:pt x="4419" y="25505"/>
                    </a:lnTo>
                    <a:lnTo>
                      <a:pt x="4084" y="26325"/>
                    </a:lnTo>
                    <a:lnTo>
                      <a:pt x="3729" y="27089"/>
                    </a:lnTo>
                    <a:lnTo>
                      <a:pt x="3357" y="27816"/>
                    </a:lnTo>
                    <a:lnTo>
                      <a:pt x="3002" y="28488"/>
                    </a:lnTo>
                    <a:lnTo>
                      <a:pt x="2629" y="29121"/>
                    </a:lnTo>
                    <a:lnTo>
                      <a:pt x="2257" y="29681"/>
                    </a:lnTo>
                    <a:lnTo>
                      <a:pt x="1902" y="30203"/>
                    </a:lnTo>
                    <a:lnTo>
                      <a:pt x="1567" y="30687"/>
                    </a:lnTo>
                    <a:lnTo>
                      <a:pt x="1250" y="31098"/>
                    </a:lnTo>
                    <a:lnTo>
                      <a:pt x="970" y="31470"/>
                    </a:lnTo>
                    <a:lnTo>
                      <a:pt x="485" y="32030"/>
                    </a:lnTo>
                    <a:lnTo>
                      <a:pt x="150" y="32384"/>
                    </a:lnTo>
                    <a:lnTo>
                      <a:pt x="19" y="32496"/>
                    </a:lnTo>
                    <a:lnTo>
                      <a:pt x="1" y="32552"/>
                    </a:lnTo>
                    <a:lnTo>
                      <a:pt x="1" y="32589"/>
                    </a:lnTo>
                    <a:lnTo>
                      <a:pt x="38" y="32626"/>
                    </a:lnTo>
                    <a:lnTo>
                      <a:pt x="75" y="32645"/>
                    </a:lnTo>
                    <a:lnTo>
                      <a:pt x="2909" y="32645"/>
                    </a:lnTo>
                    <a:lnTo>
                      <a:pt x="2928" y="32626"/>
                    </a:lnTo>
                    <a:lnTo>
                      <a:pt x="7178" y="27928"/>
                    </a:lnTo>
                    <a:lnTo>
                      <a:pt x="7197" y="27891"/>
                    </a:lnTo>
                    <a:lnTo>
                      <a:pt x="7197" y="27854"/>
                    </a:lnTo>
                    <a:lnTo>
                      <a:pt x="6638" y="26027"/>
                    </a:lnTo>
                    <a:lnTo>
                      <a:pt x="7999" y="23361"/>
                    </a:lnTo>
                    <a:lnTo>
                      <a:pt x="9192" y="20956"/>
                    </a:lnTo>
                    <a:lnTo>
                      <a:pt x="10534" y="18252"/>
                    </a:lnTo>
                    <a:lnTo>
                      <a:pt x="11858" y="15549"/>
                    </a:lnTo>
                    <a:lnTo>
                      <a:pt x="13014" y="13107"/>
                    </a:lnTo>
                    <a:lnTo>
                      <a:pt x="13480" y="12063"/>
                    </a:lnTo>
                    <a:lnTo>
                      <a:pt x="13853" y="11224"/>
                    </a:lnTo>
                    <a:lnTo>
                      <a:pt x="14095" y="10590"/>
                    </a:lnTo>
                    <a:lnTo>
                      <a:pt x="14170" y="10366"/>
                    </a:lnTo>
                    <a:lnTo>
                      <a:pt x="14207" y="10217"/>
                    </a:lnTo>
                    <a:lnTo>
                      <a:pt x="14226" y="9975"/>
                    </a:lnTo>
                    <a:lnTo>
                      <a:pt x="14226" y="9714"/>
                    </a:lnTo>
                    <a:lnTo>
                      <a:pt x="14188" y="9434"/>
                    </a:lnTo>
                    <a:lnTo>
                      <a:pt x="14132" y="9155"/>
                    </a:lnTo>
                    <a:lnTo>
                      <a:pt x="14076" y="8856"/>
                    </a:lnTo>
                    <a:lnTo>
                      <a:pt x="14002" y="8577"/>
                    </a:lnTo>
                    <a:lnTo>
                      <a:pt x="13797" y="7999"/>
                    </a:lnTo>
                    <a:lnTo>
                      <a:pt x="13610" y="7477"/>
                    </a:lnTo>
                    <a:lnTo>
                      <a:pt x="13405" y="7029"/>
                    </a:lnTo>
                    <a:lnTo>
                      <a:pt x="13144" y="6489"/>
                    </a:lnTo>
                    <a:lnTo>
                      <a:pt x="16090" y="113"/>
                    </a:lnTo>
                    <a:lnTo>
                      <a:pt x="16108" y="75"/>
                    </a:lnTo>
                    <a:lnTo>
                      <a:pt x="16090" y="38"/>
                    </a:lnTo>
                    <a:lnTo>
                      <a:pt x="1605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Google Shape;2673;p41">
                <a:extLst>
                  <a:ext uri="{FF2B5EF4-FFF2-40B4-BE49-F238E27FC236}">
                    <a16:creationId xmlns:a16="http://schemas.microsoft.com/office/drawing/2014/main" xmlns="" id="{44DFCE5C-B804-8E95-DF6B-E0C1650D59B0}"/>
                  </a:ext>
                </a:extLst>
              </p:cNvPr>
              <p:cNvSpPr/>
              <p:nvPr/>
            </p:nvSpPr>
            <p:spPr>
              <a:xfrm>
                <a:off x="2033050" y="5342175"/>
                <a:ext cx="185525" cy="132850"/>
              </a:xfrm>
              <a:custGeom>
                <a:avLst/>
                <a:gdLst/>
                <a:ahLst/>
                <a:cxnLst/>
                <a:rect l="l" t="t" r="r" b="b"/>
                <a:pathLst>
                  <a:path w="7421" h="5314" extrusionOk="0">
                    <a:moveTo>
                      <a:pt x="6936" y="0"/>
                    </a:moveTo>
                    <a:lnTo>
                      <a:pt x="6376" y="727"/>
                    </a:lnTo>
                    <a:lnTo>
                      <a:pt x="5798" y="1436"/>
                    </a:lnTo>
                    <a:lnTo>
                      <a:pt x="5220" y="2125"/>
                    </a:lnTo>
                    <a:lnTo>
                      <a:pt x="4605" y="2778"/>
                    </a:lnTo>
                    <a:lnTo>
                      <a:pt x="4009" y="3375"/>
                    </a:lnTo>
                    <a:lnTo>
                      <a:pt x="3412" y="3897"/>
                    </a:lnTo>
                    <a:lnTo>
                      <a:pt x="3114" y="4139"/>
                    </a:lnTo>
                    <a:lnTo>
                      <a:pt x="2834" y="4363"/>
                    </a:lnTo>
                    <a:lnTo>
                      <a:pt x="2536" y="4568"/>
                    </a:lnTo>
                    <a:lnTo>
                      <a:pt x="2256" y="4735"/>
                    </a:lnTo>
                    <a:lnTo>
                      <a:pt x="541" y="4698"/>
                    </a:lnTo>
                    <a:lnTo>
                      <a:pt x="0" y="5313"/>
                    </a:lnTo>
                    <a:lnTo>
                      <a:pt x="2797" y="5313"/>
                    </a:lnTo>
                    <a:lnTo>
                      <a:pt x="6451" y="1286"/>
                    </a:lnTo>
                    <a:lnTo>
                      <a:pt x="6917" y="5313"/>
                    </a:lnTo>
                    <a:lnTo>
                      <a:pt x="7420" y="1510"/>
                    </a:lnTo>
                    <a:lnTo>
                      <a:pt x="693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Google Shape;2674;p41">
                <a:extLst>
                  <a:ext uri="{FF2B5EF4-FFF2-40B4-BE49-F238E27FC236}">
                    <a16:creationId xmlns:a16="http://schemas.microsoft.com/office/drawing/2014/main" xmlns="" id="{4292708C-A47B-9745-E0EB-6E4749C088B1}"/>
                  </a:ext>
                </a:extLst>
              </p:cNvPr>
              <p:cNvSpPr/>
              <p:nvPr/>
            </p:nvSpPr>
            <p:spPr>
              <a:xfrm>
                <a:off x="2130000" y="3622800"/>
                <a:ext cx="753675" cy="1264500"/>
              </a:xfrm>
              <a:custGeom>
                <a:avLst/>
                <a:gdLst/>
                <a:ahLst/>
                <a:cxnLst/>
                <a:rect l="l" t="t" r="r" b="b"/>
                <a:pathLst>
                  <a:path w="30147" h="50580" extrusionOk="0">
                    <a:moveTo>
                      <a:pt x="15604" y="0"/>
                    </a:moveTo>
                    <a:lnTo>
                      <a:pt x="10683" y="187"/>
                    </a:lnTo>
                    <a:lnTo>
                      <a:pt x="9713" y="1566"/>
                    </a:lnTo>
                    <a:lnTo>
                      <a:pt x="7718" y="2703"/>
                    </a:lnTo>
                    <a:lnTo>
                      <a:pt x="4008" y="2293"/>
                    </a:lnTo>
                    <a:lnTo>
                      <a:pt x="3412" y="1883"/>
                    </a:lnTo>
                    <a:lnTo>
                      <a:pt x="0" y="3505"/>
                    </a:lnTo>
                    <a:lnTo>
                      <a:pt x="2908" y="10068"/>
                    </a:lnTo>
                    <a:lnTo>
                      <a:pt x="3058" y="11596"/>
                    </a:lnTo>
                    <a:lnTo>
                      <a:pt x="8110" y="17376"/>
                    </a:lnTo>
                    <a:lnTo>
                      <a:pt x="8147" y="17674"/>
                    </a:lnTo>
                    <a:lnTo>
                      <a:pt x="8166" y="18010"/>
                    </a:lnTo>
                    <a:lnTo>
                      <a:pt x="8184" y="18364"/>
                    </a:lnTo>
                    <a:lnTo>
                      <a:pt x="8166" y="18755"/>
                    </a:lnTo>
                    <a:lnTo>
                      <a:pt x="8147" y="19613"/>
                    </a:lnTo>
                    <a:lnTo>
                      <a:pt x="8073" y="20564"/>
                    </a:lnTo>
                    <a:lnTo>
                      <a:pt x="7942" y="21608"/>
                    </a:lnTo>
                    <a:lnTo>
                      <a:pt x="7812" y="22726"/>
                    </a:lnTo>
                    <a:lnTo>
                      <a:pt x="7625" y="23901"/>
                    </a:lnTo>
                    <a:lnTo>
                      <a:pt x="7420" y="25150"/>
                    </a:lnTo>
                    <a:lnTo>
                      <a:pt x="7178" y="26455"/>
                    </a:lnTo>
                    <a:lnTo>
                      <a:pt x="6917" y="27797"/>
                    </a:lnTo>
                    <a:lnTo>
                      <a:pt x="6637" y="29177"/>
                    </a:lnTo>
                    <a:lnTo>
                      <a:pt x="6339" y="30575"/>
                    </a:lnTo>
                    <a:lnTo>
                      <a:pt x="5705" y="33428"/>
                    </a:lnTo>
                    <a:lnTo>
                      <a:pt x="5034" y="36280"/>
                    </a:lnTo>
                    <a:lnTo>
                      <a:pt x="4363" y="39058"/>
                    </a:lnTo>
                    <a:lnTo>
                      <a:pt x="3691" y="41686"/>
                    </a:lnTo>
                    <a:lnTo>
                      <a:pt x="3058" y="44091"/>
                    </a:lnTo>
                    <a:lnTo>
                      <a:pt x="2498" y="46235"/>
                    </a:lnTo>
                    <a:lnTo>
                      <a:pt x="1641" y="49386"/>
                    </a:lnTo>
                    <a:lnTo>
                      <a:pt x="1324" y="50561"/>
                    </a:lnTo>
                    <a:lnTo>
                      <a:pt x="1566" y="50579"/>
                    </a:lnTo>
                    <a:lnTo>
                      <a:pt x="1827" y="50579"/>
                    </a:lnTo>
                    <a:lnTo>
                      <a:pt x="2088" y="50542"/>
                    </a:lnTo>
                    <a:lnTo>
                      <a:pt x="2349" y="50467"/>
                    </a:lnTo>
                    <a:lnTo>
                      <a:pt x="2610" y="50374"/>
                    </a:lnTo>
                    <a:lnTo>
                      <a:pt x="2871" y="50262"/>
                    </a:lnTo>
                    <a:lnTo>
                      <a:pt x="3393" y="50001"/>
                    </a:lnTo>
                    <a:lnTo>
                      <a:pt x="3915" y="49722"/>
                    </a:lnTo>
                    <a:lnTo>
                      <a:pt x="4437" y="49461"/>
                    </a:lnTo>
                    <a:lnTo>
                      <a:pt x="4698" y="49349"/>
                    </a:lnTo>
                    <a:lnTo>
                      <a:pt x="4959" y="49274"/>
                    </a:lnTo>
                    <a:lnTo>
                      <a:pt x="5220" y="49200"/>
                    </a:lnTo>
                    <a:lnTo>
                      <a:pt x="5463" y="49181"/>
                    </a:lnTo>
                    <a:lnTo>
                      <a:pt x="5761" y="49181"/>
                    </a:lnTo>
                    <a:lnTo>
                      <a:pt x="6022" y="49218"/>
                    </a:lnTo>
                    <a:lnTo>
                      <a:pt x="6302" y="49293"/>
                    </a:lnTo>
                    <a:lnTo>
                      <a:pt x="6563" y="49368"/>
                    </a:lnTo>
                    <a:lnTo>
                      <a:pt x="6824" y="49479"/>
                    </a:lnTo>
                    <a:lnTo>
                      <a:pt x="7085" y="49591"/>
                    </a:lnTo>
                    <a:lnTo>
                      <a:pt x="7607" y="49852"/>
                    </a:lnTo>
                    <a:lnTo>
                      <a:pt x="8110" y="50113"/>
                    </a:lnTo>
                    <a:lnTo>
                      <a:pt x="8390" y="50225"/>
                    </a:lnTo>
                    <a:lnTo>
                      <a:pt x="8651" y="50337"/>
                    </a:lnTo>
                    <a:lnTo>
                      <a:pt x="8930" y="50430"/>
                    </a:lnTo>
                    <a:lnTo>
                      <a:pt x="9210" y="50486"/>
                    </a:lnTo>
                    <a:lnTo>
                      <a:pt x="9508" y="50542"/>
                    </a:lnTo>
                    <a:lnTo>
                      <a:pt x="9806" y="50561"/>
                    </a:lnTo>
                    <a:lnTo>
                      <a:pt x="10105" y="50542"/>
                    </a:lnTo>
                    <a:lnTo>
                      <a:pt x="10403" y="50505"/>
                    </a:lnTo>
                    <a:lnTo>
                      <a:pt x="10701" y="50449"/>
                    </a:lnTo>
                    <a:lnTo>
                      <a:pt x="11018" y="50374"/>
                    </a:lnTo>
                    <a:lnTo>
                      <a:pt x="11615" y="50188"/>
                    </a:lnTo>
                    <a:lnTo>
                      <a:pt x="12230" y="49983"/>
                    </a:lnTo>
                    <a:lnTo>
                      <a:pt x="12845" y="49759"/>
                    </a:lnTo>
                    <a:lnTo>
                      <a:pt x="13181" y="49666"/>
                    </a:lnTo>
                    <a:lnTo>
                      <a:pt x="13498" y="49591"/>
                    </a:lnTo>
                    <a:lnTo>
                      <a:pt x="13833" y="49517"/>
                    </a:lnTo>
                    <a:lnTo>
                      <a:pt x="14169" y="49461"/>
                    </a:lnTo>
                    <a:lnTo>
                      <a:pt x="14523" y="49442"/>
                    </a:lnTo>
                    <a:lnTo>
                      <a:pt x="14877" y="49423"/>
                    </a:lnTo>
                    <a:lnTo>
                      <a:pt x="15232" y="49442"/>
                    </a:lnTo>
                    <a:lnTo>
                      <a:pt x="15604" y="49479"/>
                    </a:lnTo>
                    <a:lnTo>
                      <a:pt x="15977" y="49535"/>
                    </a:lnTo>
                    <a:lnTo>
                      <a:pt x="16332" y="49610"/>
                    </a:lnTo>
                    <a:lnTo>
                      <a:pt x="17077" y="49796"/>
                    </a:lnTo>
                    <a:lnTo>
                      <a:pt x="17823" y="50001"/>
                    </a:lnTo>
                    <a:lnTo>
                      <a:pt x="18550" y="50206"/>
                    </a:lnTo>
                    <a:lnTo>
                      <a:pt x="19296" y="50374"/>
                    </a:lnTo>
                    <a:lnTo>
                      <a:pt x="19669" y="50449"/>
                    </a:lnTo>
                    <a:lnTo>
                      <a:pt x="20023" y="50505"/>
                    </a:lnTo>
                    <a:lnTo>
                      <a:pt x="20396" y="50542"/>
                    </a:lnTo>
                    <a:lnTo>
                      <a:pt x="20750" y="50561"/>
                    </a:lnTo>
                    <a:lnTo>
                      <a:pt x="21086" y="50542"/>
                    </a:lnTo>
                    <a:lnTo>
                      <a:pt x="21402" y="50486"/>
                    </a:lnTo>
                    <a:lnTo>
                      <a:pt x="21663" y="50412"/>
                    </a:lnTo>
                    <a:lnTo>
                      <a:pt x="21906" y="50318"/>
                    </a:lnTo>
                    <a:lnTo>
                      <a:pt x="22130" y="50225"/>
                    </a:lnTo>
                    <a:lnTo>
                      <a:pt x="22335" y="50095"/>
                    </a:lnTo>
                    <a:lnTo>
                      <a:pt x="22708" y="49852"/>
                    </a:lnTo>
                    <a:lnTo>
                      <a:pt x="23062" y="49629"/>
                    </a:lnTo>
                    <a:lnTo>
                      <a:pt x="23248" y="49517"/>
                    </a:lnTo>
                    <a:lnTo>
                      <a:pt x="23435" y="49442"/>
                    </a:lnTo>
                    <a:lnTo>
                      <a:pt x="23621" y="49368"/>
                    </a:lnTo>
                    <a:lnTo>
                      <a:pt x="23845" y="49349"/>
                    </a:lnTo>
                    <a:lnTo>
                      <a:pt x="24087" y="49330"/>
                    </a:lnTo>
                    <a:lnTo>
                      <a:pt x="24348" y="49368"/>
                    </a:lnTo>
                    <a:lnTo>
                      <a:pt x="24572" y="49423"/>
                    </a:lnTo>
                    <a:lnTo>
                      <a:pt x="24758" y="49498"/>
                    </a:lnTo>
                    <a:lnTo>
                      <a:pt x="24963" y="49573"/>
                    </a:lnTo>
                    <a:lnTo>
                      <a:pt x="25131" y="49647"/>
                    </a:lnTo>
                    <a:lnTo>
                      <a:pt x="25877" y="50039"/>
                    </a:lnTo>
                    <a:lnTo>
                      <a:pt x="26082" y="50151"/>
                    </a:lnTo>
                    <a:lnTo>
                      <a:pt x="26306" y="50244"/>
                    </a:lnTo>
                    <a:lnTo>
                      <a:pt x="26548" y="50318"/>
                    </a:lnTo>
                    <a:lnTo>
                      <a:pt x="26809" y="50393"/>
                    </a:lnTo>
                    <a:lnTo>
                      <a:pt x="27107" y="50467"/>
                    </a:lnTo>
                    <a:lnTo>
                      <a:pt x="27424" y="50505"/>
                    </a:lnTo>
                    <a:lnTo>
                      <a:pt x="27760" y="50542"/>
                    </a:lnTo>
                    <a:lnTo>
                      <a:pt x="28151" y="50561"/>
                    </a:lnTo>
                    <a:lnTo>
                      <a:pt x="27573" y="46944"/>
                    </a:lnTo>
                    <a:lnTo>
                      <a:pt x="26940" y="43197"/>
                    </a:lnTo>
                    <a:lnTo>
                      <a:pt x="26175" y="38815"/>
                    </a:lnTo>
                    <a:lnTo>
                      <a:pt x="25765" y="36541"/>
                    </a:lnTo>
                    <a:lnTo>
                      <a:pt x="25336" y="34285"/>
                    </a:lnTo>
                    <a:lnTo>
                      <a:pt x="24926" y="32141"/>
                    </a:lnTo>
                    <a:lnTo>
                      <a:pt x="24516" y="30146"/>
                    </a:lnTo>
                    <a:lnTo>
                      <a:pt x="24124" y="28357"/>
                    </a:lnTo>
                    <a:lnTo>
                      <a:pt x="23919" y="27574"/>
                    </a:lnTo>
                    <a:lnTo>
                      <a:pt x="23752" y="26846"/>
                    </a:lnTo>
                    <a:lnTo>
                      <a:pt x="23565" y="26231"/>
                    </a:lnTo>
                    <a:lnTo>
                      <a:pt x="23397" y="25691"/>
                    </a:lnTo>
                    <a:lnTo>
                      <a:pt x="23248" y="25262"/>
                    </a:lnTo>
                    <a:lnTo>
                      <a:pt x="23099" y="24926"/>
                    </a:lnTo>
                    <a:lnTo>
                      <a:pt x="22950" y="24665"/>
                    </a:lnTo>
                    <a:lnTo>
                      <a:pt x="22782" y="24348"/>
                    </a:lnTo>
                    <a:lnTo>
                      <a:pt x="22372" y="23696"/>
                    </a:lnTo>
                    <a:lnTo>
                      <a:pt x="21869" y="22987"/>
                    </a:lnTo>
                    <a:lnTo>
                      <a:pt x="21328" y="22223"/>
                    </a:lnTo>
                    <a:lnTo>
                      <a:pt x="20713" y="21440"/>
                    </a:lnTo>
                    <a:lnTo>
                      <a:pt x="20097" y="20638"/>
                    </a:lnTo>
                    <a:lnTo>
                      <a:pt x="18811" y="19072"/>
                    </a:lnTo>
                    <a:lnTo>
                      <a:pt x="17599" y="17618"/>
                    </a:lnTo>
                    <a:lnTo>
                      <a:pt x="16574" y="16444"/>
                    </a:lnTo>
                    <a:lnTo>
                      <a:pt x="15604" y="15344"/>
                    </a:lnTo>
                    <a:lnTo>
                      <a:pt x="16276" y="7905"/>
                    </a:lnTo>
                    <a:lnTo>
                      <a:pt x="15772" y="6656"/>
                    </a:lnTo>
                    <a:lnTo>
                      <a:pt x="27051" y="11223"/>
                    </a:lnTo>
                    <a:lnTo>
                      <a:pt x="30146" y="9042"/>
                    </a:lnTo>
                    <a:lnTo>
                      <a:pt x="28822" y="5220"/>
                    </a:lnTo>
                    <a:lnTo>
                      <a:pt x="27350" y="6358"/>
                    </a:lnTo>
                    <a:lnTo>
                      <a:pt x="15604" y="0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Google Shape;2675;p41">
                <a:extLst>
                  <a:ext uri="{FF2B5EF4-FFF2-40B4-BE49-F238E27FC236}">
                    <a16:creationId xmlns:a16="http://schemas.microsoft.com/office/drawing/2014/main" xmlns="" id="{0947B804-7D9F-A165-62D9-FFADB1C832F6}"/>
                  </a:ext>
                </a:extLst>
              </p:cNvPr>
              <p:cNvSpPr/>
              <p:nvPr/>
            </p:nvSpPr>
            <p:spPr>
              <a:xfrm>
                <a:off x="2130000" y="3710425"/>
                <a:ext cx="185975" cy="3864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15456" extrusionOk="0">
                    <a:moveTo>
                      <a:pt x="0" y="0"/>
                    </a:moveTo>
                    <a:lnTo>
                      <a:pt x="37" y="634"/>
                    </a:lnTo>
                    <a:lnTo>
                      <a:pt x="131" y="2331"/>
                    </a:lnTo>
                    <a:lnTo>
                      <a:pt x="205" y="3468"/>
                    </a:lnTo>
                    <a:lnTo>
                      <a:pt x="317" y="4736"/>
                    </a:lnTo>
                    <a:lnTo>
                      <a:pt x="448" y="6096"/>
                    </a:lnTo>
                    <a:lnTo>
                      <a:pt x="597" y="7495"/>
                    </a:lnTo>
                    <a:lnTo>
                      <a:pt x="764" y="8912"/>
                    </a:lnTo>
                    <a:lnTo>
                      <a:pt x="970" y="10291"/>
                    </a:lnTo>
                    <a:lnTo>
                      <a:pt x="1081" y="10962"/>
                    </a:lnTo>
                    <a:lnTo>
                      <a:pt x="1193" y="11596"/>
                    </a:lnTo>
                    <a:lnTo>
                      <a:pt x="1324" y="12211"/>
                    </a:lnTo>
                    <a:lnTo>
                      <a:pt x="1454" y="12789"/>
                    </a:lnTo>
                    <a:lnTo>
                      <a:pt x="1603" y="13311"/>
                    </a:lnTo>
                    <a:lnTo>
                      <a:pt x="1753" y="13796"/>
                    </a:lnTo>
                    <a:lnTo>
                      <a:pt x="1920" y="14225"/>
                    </a:lnTo>
                    <a:lnTo>
                      <a:pt x="2088" y="14598"/>
                    </a:lnTo>
                    <a:lnTo>
                      <a:pt x="2256" y="14915"/>
                    </a:lnTo>
                    <a:lnTo>
                      <a:pt x="2349" y="15045"/>
                    </a:lnTo>
                    <a:lnTo>
                      <a:pt x="2442" y="15157"/>
                    </a:lnTo>
                    <a:lnTo>
                      <a:pt x="2536" y="15250"/>
                    </a:lnTo>
                    <a:lnTo>
                      <a:pt x="2629" y="15325"/>
                    </a:lnTo>
                    <a:lnTo>
                      <a:pt x="2741" y="15381"/>
                    </a:lnTo>
                    <a:lnTo>
                      <a:pt x="2834" y="15418"/>
                    </a:lnTo>
                    <a:lnTo>
                      <a:pt x="3076" y="15455"/>
                    </a:lnTo>
                    <a:lnTo>
                      <a:pt x="3319" y="15455"/>
                    </a:lnTo>
                    <a:lnTo>
                      <a:pt x="3561" y="15437"/>
                    </a:lnTo>
                    <a:lnTo>
                      <a:pt x="3803" y="15381"/>
                    </a:lnTo>
                    <a:lnTo>
                      <a:pt x="4027" y="15325"/>
                    </a:lnTo>
                    <a:lnTo>
                      <a:pt x="4251" y="15250"/>
                    </a:lnTo>
                    <a:lnTo>
                      <a:pt x="4474" y="15138"/>
                    </a:lnTo>
                    <a:lnTo>
                      <a:pt x="4680" y="15027"/>
                    </a:lnTo>
                    <a:lnTo>
                      <a:pt x="4885" y="14896"/>
                    </a:lnTo>
                    <a:lnTo>
                      <a:pt x="5090" y="14766"/>
                    </a:lnTo>
                    <a:lnTo>
                      <a:pt x="5276" y="14616"/>
                    </a:lnTo>
                    <a:lnTo>
                      <a:pt x="5463" y="14449"/>
                    </a:lnTo>
                    <a:lnTo>
                      <a:pt x="5817" y="14113"/>
                    </a:lnTo>
                    <a:lnTo>
                      <a:pt x="6134" y="13759"/>
                    </a:lnTo>
                    <a:lnTo>
                      <a:pt x="6432" y="13405"/>
                    </a:lnTo>
                    <a:lnTo>
                      <a:pt x="6674" y="13050"/>
                    </a:lnTo>
                    <a:lnTo>
                      <a:pt x="6898" y="12715"/>
                    </a:lnTo>
                    <a:lnTo>
                      <a:pt x="7085" y="12417"/>
                    </a:lnTo>
                    <a:lnTo>
                      <a:pt x="7346" y="11969"/>
                    </a:lnTo>
                    <a:lnTo>
                      <a:pt x="7439" y="11801"/>
                    </a:lnTo>
                    <a:lnTo>
                      <a:pt x="4773" y="9434"/>
                    </a:lnTo>
                    <a:lnTo>
                      <a:pt x="4661" y="5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Google Shape;2676;p41">
                <a:extLst>
                  <a:ext uri="{FF2B5EF4-FFF2-40B4-BE49-F238E27FC236}">
                    <a16:creationId xmlns:a16="http://schemas.microsoft.com/office/drawing/2014/main" xmlns="" id="{0F3079E8-B72B-616B-86AD-BBD78AEDB3D8}"/>
                  </a:ext>
                </a:extLst>
              </p:cNvPr>
              <p:cNvSpPr/>
              <p:nvPr/>
            </p:nvSpPr>
            <p:spPr>
              <a:xfrm>
                <a:off x="2200375" y="3822275"/>
                <a:ext cx="927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7421" extrusionOk="0">
                    <a:moveTo>
                      <a:pt x="56" y="1"/>
                    </a:moveTo>
                    <a:lnTo>
                      <a:pt x="19" y="19"/>
                    </a:lnTo>
                    <a:lnTo>
                      <a:pt x="0" y="56"/>
                    </a:lnTo>
                    <a:lnTo>
                      <a:pt x="0" y="75"/>
                    </a:lnTo>
                    <a:lnTo>
                      <a:pt x="149" y="3617"/>
                    </a:lnTo>
                    <a:lnTo>
                      <a:pt x="168" y="3673"/>
                    </a:lnTo>
                    <a:lnTo>
                      <a:pt x="3561" y="7402"/>
                    </a:lnTo>
                    <a:lnTo>
                      <a:pt x="3598" y="7421"/>
                    </a:lnTo>
                    <a:lnTo>
                      <a:pt x="3654" y="7421"/>
                    </a:lnTo>
                    <a:lnTo>
                      <a:pt x="3692" y="7402"/>
                    </a:lnTo>
                    <a:lnTo>
                      <a:pt x="3710" y="7383"/>
                    </a:lnTo>
                    <a:lnTo>
                      <a:pt x="3710" y="7346"/>
                    </a:lnTo>
                    <a:lnTo>
                      <a:pt x="3710" y="7309"/>
                    </a:lnTo>
                    <a:lnTo>
                      <a:pt x="3692" y="7290"/>
                    </a:lnTo>
                    <a:lnTo>
                      <a:pt x="317" y="3580"/>
                    </a:lnTo>
                    <a:lnTo>
                      <a:pt x="168" y="75"/>
                    </a:lnTo>
                    <a:lnTo>
                      <a:pt x="149" y="38"/>
                    </a:lnTo>
                    <a:lnTo>
                      <a:pt x="149" y="1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Google Shape;2677;p41">
                <a:extLst>
                  <a:ext uri="{FF2B5EF4-FFF2-40B4-BE49-F238E27FC236}">
                    <a16:creationId xmlns:a16="http://schemas.microsoft.com/office/drawing/2014/main" xmlns="" id="{A324AC98-3E25-585E-B77D-7CF72EE60CFE}"/>
                  </a:ext>
                </a:extLst>
              </p:cNvPr>
              <p:cNvSpPr/>
              <p:nvPr/>
            </p:nvSpPr>
            <p:spPr>
              <a:xfrm>
                <a:off x="2500525" y="3748625"/>
                <a:ext cx="25650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698" extrusionOk="0">
                    <a:moveTo>
                      <a:pt x="38" y="1"/>
                    </a:moveTo>
                    <a:lnTo>
                      <a:pt x="19" y="38"/>
                    </a:lnTo>
                    <a:lnTo>
                      <a:pt x="0" y="57"/>
                    </a:lnTo>
                    <a:lnTo>
                      <a:pt x="0" y="94"/>
                    </a:lnTo>
                    <a:lnTo>
                      <a:pt x="0" y="113"/>
                    </a:lnTo>
                    <a:lnTo>
                      <a:pt x="877" y="1660"/>
                    </a:lnTo>
                    <a:lnTo>
                      <a:pt x="914" y="1697"/>
                    </a:lnTo>
                    <a:lnTo>
                      <a:pt x="989" y="1697"/>
                    </a:lnTo>
                    <a:lnTo>
                      <a:pt x="1026" y="1660"/>
                    </a:lnTo>
                    <a:lnTo>
                      <a:pt x="1026" y="1641"/>
                    </a:lnTo>
                    <a:lnTo>
                      <a:pt x="1026" y="1604"/>
                    </a:lnTo>
                    <a:lnTo>
                      <a:pt x="1026" y="1586"/>
                    </a:lnTo>
                    <a:lnTo>
                      <a:pt x="150" y="38"/>
                    </a:lnTo>
                    <a:lnTo>
                      <a:pt x="131" y="20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Google Shape;2678;p41">
                <a:extLst>
                  <a:ext uri="{FF2B5EF4-FFF2-40B4-BE49-F238E27FC236}">
                    <a16:creationId xmlns:a16="http://schemas.microsoft.com/office/drawing/2014/main" xmlns="" id="{FC2D0E86-2D82-A4FE-D949-B1BC03C5B7B1}"/>
                  </a:ext>
                </a:extLst>
              </p:cNvPr>
              <p:cNvSpPr/>
              <p:nvPr/>
            </p:nvSpPr>
            <p:spPr>
              <a:xfrm>
                <a:off x="2829575" y="3723925"/>
                <a:ext cx="109100" cy="134725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5389" extrusionOk="0">
                    <a:moveTo>
                      <a:pt x="1958" y="1"/>
                    </a:moveTo>
                    <a:lnTo>
                      <a:pt x="1" y="1343"/>
                    </a:lnTo>
                    <a:lnTo>
                      <a:pt x="1324" y="3357"/>
                    </a:lnTo>
                    <a:lnTo>
                      <a:pt x="2219" y="4736"/>
                    </a:lnTo>
                    <a:lnTo>
                      <a:pt x="2648" y="5389"/>
                    </a:lnTo>
                    <a:lnTo>
                      <a:pt x="2722" y="5351"/>
                    </a:lnTo>
                    <a:lnTo>
                      <a:pt x="2909" y="5184"/>
                    </a:lnTo>
                    <a:lnTo>
                      <a:pt x="3505" y="4643"/>
                    </a:lnTo>
                    <a:lnTo>
                      <a:pt x="4363" y="3860"/>
                    </a:lnTo>
                    <a:lnTo>
                      <a:pt x="195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Google Shape;2679;p41">
                <a:extLst>
                  <a:ext uri="{FF2B5EF4-FFF2-40B4-BE49-F238E27FC236}">
                    <a16:creationId xmlns:a16="http://schemas.microsoft.com/office/drawing/2014/main" xmlns="" id="{3A44FBDA-078C-6CB9-6008-BF94A6B99AA0}"/>
                  </a:ext>
                </a:extLst>
              </p:cNvPr>
              <p:cNvSpPr/>
              <p:nvPr/>
            </p:nvSpPr>
            <p:spPr>
              <a:xfrm>
                <a:off x="2827250" y="3722075"/>
                <a:ext cx="113275" cy="138900"/>
              </a:xfrm>
              <a:custGeom>
                <a:avLst/>
                <a:gdLst/>
                <a:ahLst/>
                <a:cxnLst/>
                <a:rect l="l" t="t" r="r" b="b"/>
                <a:pathLst>
                  <a:path w="4531" h="5556" extrusionOk="0">
                    <a:moveTo>
                      <a:pt x="2032" y="187"/>
                    </a:moveTo>
                    <a:lnTo>
                      <a:pt x="4344" y="3915"/>
                    </a:lnTo>
                    <a:lnTo>
                      <a:pt x="3431" y="4754"/>
                    </a:lnTo>
                    <a:lnTo>
                      <a:pt x="2760" y="5351"/>
                    </a:lnTo>
                    <a:lnTo>
                      <a:pt x="2126" y="4381"/>
                    </a:lnTo>
                    <a:lnTo>
                      <a:pt x="205" y="1436"/>
                    </a:lnTo>
                    <a:lnTo>
                      <a:pt x="2032" y="187"/>
                    </a:lnTo>
                    <a:close/>
                    <a:moveTo>
                      <a:pt x="2051" y="0"/>
                    </a:moveTo>
                    <a:lnTo>
                      <a:pt x="2014" y="19"/>
                    </a:lnTo>
                    <a:lnTo>
                      <a:pt x="38" y="1343"/>
                    </a:lnTo>
                    <a:lnTo>
                      <a:pt x="19" y="1361"/>
                    </a:lnTo>
                    <a:lnTo>
                      <a:pt x="0" y="1398"/>
                    </a:lnTo>
                    <a:lnTo>
                      <a:pt x="0" y="1436"/>
                    </a:lnTo>
                    <a:lnTo>
                      <a:pt x="19" y="1454"/>
                    </a:lnTo>
                    <a:lnTo>
                      <a:pt x="1697" y="4009"/>
                    </a:lnTo>
                    <a:lnTo>
                      <a:pt x="2368" y="5034"/>
                    </a:lnTo>
                    <a:lnTo>
                      <a:pt x="2666" y="5500"/>
                    </a:lnTo>
                    <a:lnTo>
                      <a:pt x="2666" y="5519"/>
                    </a:lnTo>
                    <a:lnTo>
                      <a:pt x="2704" y="5556"/>
                    </a:lnTo>
                    <a:lnTo>
                      <a:pt x="2722" y="5556"/>
                    </a:lnTo>
                    <a:lnTo>
                      <a:pt x="2760" y="5537"/>
                    </a:lnTo>
                    <a:lnTo>
                      <a:pt x="2815" y="5500"/>
                    </a:lnTo>
                    <a:lnTo>
                      <a:pt x="3076" y="5295"/>
                    </a:lnTo>
                    <a:lnTo>
                      <a:pt x="3598" y="4829"/>
                    </a:lnTo>
                    <a:lnTo>
                      <a:pt x="4512" y="3990"/>
                    </a:lnTo>
                    <a:lnTo>
                      <a:pt x="4531" y="3934"/>
                    </a:lnTo>
                    <a:lnTo>
                      <a:pt x="4531" y="3878"/>
                    </a:lnTo>
                    <a:lnTo>
                      <a:pt x="2126" y="38"/>
                    </a:lnTo>
                    <a:lnTo>
                      <a:pt x="2107" y="19"/>
                    </a:lnTo>
                    <a:lnTo>
                      <a:pt x="207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Google Shape;2680;p41">
                <a:extLst>
                  <a:ext uri="{FF2B5EF4-FFF2-40B4-BE49-F238E27FC236}">
                    <a16:creationId xmlns:a16="http://schemas.microsoft.com/office/drawing/2014/main" xmlns="" id="{BCF2ADE5-5207-F370-02F0-BE0986794587}"/>
                  </a:ext>
                </a:extLst>
              </p:cNvPr>
              <p:cNvSpPr/>
              <p:nvPr/>
            </p:nvSpPr>
            <p:spPr>
              <a:xfrm>
                <a:off x="2903675" y="3811100"/>
                <a:ext cx="21950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877" extrusionOk="0">
                    <a:moveTo>
                      <a:pt x="411" y="0"/>
                    </a:moveTo>
                    <a:lnTo>
                      <a:pt x="318" y="19"/>
                    </a:lnTo>
                    <a:lnTo>
                      <a:pt x="243" y="37"/>
                    </a:lnTo>
                    <a:lnTo>
                      <a:pt x="169" y="93"/>
                    </a:lnTo>
                    <a:lnTo>
                      <a:pt x="94" y="149"/>
                    </a:lnTo>
                    <a:lnTo>
                      <a:pt x="57" y="205"/>
                    </a:lnTo>
                    <a:lnTo>
                      <a:pt x="19" y="298"/>
                    </a:lnTo>
                    <a:lnTo>
                      <a:pt x="1" y="373"/>
                    </a:lnTo>
                    <a:lnTo>
                      <a:pt x="1" y="466"/>
                    </a:lnTo>
                    <a:lnTo>
                      <a:pt x="19" y="541"/>
                    </a:lnTo>
                    <a:lnTo>
                      <a:pt x="38" y="634"/>
                    </a:lnTo>
                    <a:lnTo>
                      <a:pt x="94" y="709"/>
                    </a:lnTo>
                    <a:lnTo>
                      <a:pt x="150" y="764"/>
                    </a:lnTo>
                    <a:lnTo>
                      <a:pt x="206" y="802"/>
                    </a:lnTo>
                    <a:lnTo>
                      <a:pt x="299" y="839"/>
                    </a:lnTo>
                    <a:lnTo>
                      <a:pt x="374" y="858"/>
                    </a:lnTo>
                    <a:lnTo>
                      <a:pt x="467" y="876"/>
                    </a:lnTo>
                    <a:lnTo>
                      <a:pt x="541" y="858"/>
                    </a:lnTo>
                    <a:lnTo>
                      <a:pt x="635" y="820"/>
                    </a:lnTo>
                    <a:lnTo>
                      <a:pt x="709" y="783"/>
                    </a:lnTo>
                    <a:lnTo>
                      <a:pt x="765" y="727"/>
                    </a:lnTo>
                    <a:lnTo>
                      <a:pt x="802" y="653"/>
                    </a:lnTo>
                    <a:lnTo>
                      <a:pt x="840" y="578"/>
                    </a:lnTo>
                    <a:lnTo>
                      <a:pt x="858" y="485"/>
                    </a:lnTo>
                    <a:lnTo>
                      <a:pt x="877" y="410"/>
                    </a:lnTo>
                    <a:lnTo>
                      <a:pt x="858" y="317"/>
                    </a:lnTo>
                    <a:lnTo>
                      <a:pt x="821" y="242"/>
                    </a:lnTo>
                    <a:lnTo>
                      <a:pt x="784" y="168"/>
                    </a:lnTo>
                    <a:lnTo>
                      <a:pt x="728" y="93"/>
                    </a:lnTo>
                    <a:lnTo>
                      <a:pt x="653" y="56"/>
                    </a:lnTo>
                    <a:lnTo>
                      <a:pt x="579" y="19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Google Shape;2681;p41">
                <a:extLst>
                  <a:ext uri="{FF2B5EF4-FFF2-40B4-BE49-F238E27FC236}">
                    <a16:creationId xmlns:a16="http://schemas.microsoft.com/office/drawing/2014/main" xmlns="" id="{5BB4D043-B97D-3A12-3182-23900D35F513}"/>
                  </a:ext>
                </a:extLst>
              </p:cNvPr>
              <p:cNvSpPr/>
              <p:nvPr/>
            </p:nvSpPr>
            <p:spPr>
              <a:xfrm>
                <a:off x="2334125" y="4052525"/>
                <a:ext cx="191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766" h="243" extrusionOk="0">
                    <a:moveTo>
                      <a:pt x="672" y="0"/>
                    </a:moveTo>
                    <a:lnTo>
                      <a:pt x="57" y="93"/>
                    </a:lnTo>
                    <a:lnTo>
                      <a:pt x="38" y="93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24"/>
                    </a:lnTo>
                    <a:lnTo>
                      <a:pt x="75" y="243"/>
                    </a:lnTo>
                    <a:lnTo>
                      <a:pt x="94" y="243"/>
                    </a:lnTo>
                    <a:lnTo>
                      <a:pt x="691" y="149"/>
                    </a:lnTo>
                    <a:lnTo>
                      <a:pt x="728" y="131"/>
                    </a:lnTo>
                    <a:lnTo>
                      <a:pt x="747" y="112"/>
                    </a:lnTo>
                    <a:lnTo>
                      <a:pt x="765" y="93"/>
                    </a:lnTo>
                    <a:lnTo>
                      <a:pt x="765" y="56"/>
                    </a:lnTo>
                    <a:lnTo>
                      <a:pt x="747" y="19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Google Shape;2682;p41">
                <a:extLst>
                  <a:ext uri="{FF2B5EF4-FFF2-40B4-BE49-F238E27FC236}">
                    <a16:creationId xmlns:a16="http://schemas.microsoft.com/office/drawing/2014/main" xmlns="" id="{728E9AD9-59DA-1A1A-E85B-1C553590E96E}"/>
                  </a:ext>
                </a:extLst>
              </p:cNvPr>
              <p:cNvSpPr/>
              <p:nvPr/>
            </p:nvSpPr>
            <p:spPr>
              <a:xfrm>
                <a:off x="2364900" y="4017575"/>
                <a:ext cx="127725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1436" extrusionOk="0">
                    <a:moveTo>
                      <a:pt x="5034" y="0"/>
                    </a:moveTo>
                    <a:lnTo>
                      <a:pt x="4997" y="19"/>
                    </a:lnTo>
                    <a:lnTo>
                      <a:pt x="4046" y="298"/>
                    </a:lnTo>
                    <a:lnTo>
                      <a:pt x="2890" y="634"/>
                    </a:lnTo>
                    <a:lnTo>
                      <a:pt x="2256" y="802"/>
                    </a:lnTo>
                    <a:lnTo>
                      <a:pt x="1566" y="969"/>
                    </a:lnTo>
                    <a:lnTo>
                      <a:pt x="839" y="1119"/>
                    </a:lnTo>
                    <a:lnTo>
                      <a:pt x="75" y="1268"/>
                    </a:lnTo>
                    <a:lnTo>
                      <a:pt x="38" y="1286"/>
                    </a:lnTo>
                    <a:lnTo>
                      <a:pt x="19" y="1305"/>
                    </a:lnTo>
                    <a:lnTo>
                      <a:pt x="0" y="1342"/>
                    </a:lnTo>
                    <a:lnTo>
                      <a:pt x="0" y="1361"/>
                    </a:lnTo>
                    <a:lnTo>
                      <a:pt x="38" y="1417"/>
                    </a:lnTo>
                    <a:lnTo>
                      <a:pt x="93" y="1436"/>
                    </a:lnTo>
                    <a:lnTo>
                      <a:pt x="112" y="1436"/>
                    </a:lnTo>
                    <a:lnTo>
                      <a:pt x="877" y="1286"/>
                    </a:lnTo>
                    <a:lnTo>
                      <a:pt x="1604" y="1119"/>
                    </a:lnTo>
                    <a:lnTo>
                      <a:pt x="2293" y="951"/>
                    </a:lnTo>
                    <a:lnTo>
                      <a:pt x="2946" y="783"/>
                    </a:lnTo>
                    <a:lnTo>
                      <a:pt x="4102" y="466"/>
                    </a:lnTo>
                    <a:lnTo>
                      <a:pt x="5053" y="168"/>
                    </a:lnTo>
                    <a:lnTo>
                      <a:pt x="5071" y="149"/>
                    </a:lnTo>
                    <a:lnTo>
                      <a:pt x="5090" y="131"/>
                    </a:lnTo>
                    <a:lnTo>
                      <a:pt x="5109" y="93"/>
                    </a:lnTo>
                    <a:lnTo>
                      <a:pt x="5090" y="56"/>
                    </a:lnTo>
                    <a:lnTo>
                      <a:pt x="5071" y="37"/>
                    </a:lnTo>
                    <a:lnTo>
                      <a:pt x="5053" y="19"/>
                    </a:lnTo>
                    <a:lnTo>
                      <a:pt x="503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Google Shape;2683;p41">
                <a:extLst>
                  <a:ext uri="{FF2B5EF4-FFF2-40B4-BE49-F238E27FC236}">
                    <a16:creationId xmlns:a16="http://schemas.microsoft.com/office/drawing/2014/main" xmlns="" id="{490D03CF-1042-CFF1-EC1A-9175EB954696}"/>
                  </a:ext>
                </a:extLst>
              </p:cNvPr>
              <p:cNvSpPr/>
              <p:nvPr/>
            </p:nvSpPr>
            <p:spPr>
              <a:xfrm>
                <a:off x="2502850" y="4007300"/>
                <a:ext cx="1960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784" h="393" extrusionOk="0">
                    <a:moveTo>
                      <a:pt x="672" y="1"/>
                    </a:moveTo>
                    <a:lnTo>
                      <a:pt x="38" y="225"/>
                    </a:lnTo>
                    <a:lnTo>
                      <a:pt x="19" y="243"/>
                    </a:lnTo>
                    <a:lnTo>
                      <a:pt x="1" y="262"/>
                    </a:lnTo>
                    <a:lnTo>
                      <a:pt x="1" y="299"/>
                    </a:lnTo>
                    <a:lnTo>
                      <a:pt x="1" y="336"/>
                    </a:lnTo>
                    <a:lnTo>
                      <a:pt x="19" y="374"/>
                    </a:lnTo>
                    <a:lnTo>
                      <a:pt x="75" y="392"/>
                    </a:lnTo>
                    <a:lnTo>
                      <a:pt x="94" y="374"/>
                    </a:lnTo>
                    <a:lnTo>
                      <a:pt x="728" y="150"/>
                    </a:lnTo>
                    <a:lnTo>
                      <a:pt x="746" y="131"/>
                    </a:lnTo>
                    <a:lnTo>
                      <a:pt x="765" y="113"/>
                    </a:lnTo>
                    <a:lnTo>
                      <a:pt x="784" y="75"/>
                    </a:lnTo>
                    <a:lnTo>
                      <a:pt x="765" y="38"/>
                    </a:lnTo>
                    <a:lnTo>
                      <a:pt x="746" y="20"/>
                    </a:lnTo>
                    <a:lnTo>
                      <a:pt x="72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Google Shape;2684;p41">
                <a:extLst>
                  <a:ext uri="{FF2B5EF4-FFF2-40B4-BE49-F238E27FC236}">
                    <a16:creationId xmlns:a16="http://schemas.microsoft.com/office/drawing/2014/main" xmlns="" id="{829C43F5-0FF6-9728-1177-2F0413FDAB4E}"/>
                  </a:ext>
                </a:extLst>
              </p:cNvPr>
              <p:cNvSpPr/>
              <p:nvPr/>
            </p:nvSpPr>
            <p:spPr>
              <a:xfrm>
                <a:off x="2334600" y="4084225"/>
                <a:ext cx="2052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243" extrusionOk="0">
                    <a:moveTo>
                      <a:pt x="728" y="0"/>
                    </a:moveTo>
                    <a:lnTo>
                      <a:pt x="597" y="19"/>
                    </a:lnTo>
                    <a:lnTo>
                      <a:pt x="75" y="75"/>
                    </a:lnTo>
                    <a:lnTo>
                      <a:pt x="38" y="93"/>
                    </a:lnTo>
                    <a:lnTo>
                      <a:pt x="19" y="112"/>
                    </a:lnTo>
                    <a:lnTo>
                      <a:pt x="0" y="131"/>
                    </a:lnTo>
                    <a:lnTo>
                      <a:pt x="0" y="168"/>
                    </a:lnTo>
                    <a:lnTo>
                      <a:pt x="19" y="224"/>
                    </a:lnTo>
                    <a:lnTo>
                      <a:pt x="75" y="242"/>
                    </a:lnTo>
                    <a:lnTo>
                      <a:pt x="94" y="242"/>
                    </a:lnTo>
                    <a:lnTo>
                      <a:pt x="616" y="186"/>
                    </a:lnTo>
                    <a:lnTo>
                      <a:pt x="746" y="168"/>
                    </a:lnTo>
                    <a:lnTo>
                      <a:pt x="765" y="149"/>
                    </a:lnTo>
                    <a:lnTo>
                      <a:pt x="802" y="131"/>
                    </a:lnTo>
                    <a:lnTo>
                      <a:pt x="802" y="112"/>
                    </a:lnTo>
                    <a:lnTo>
                      <a:pt x="821" y="75"/>
                    </a:lnTo>
                    <a:lnTo>
                      <a:pt x="802" y="37"/>
                    </a:lnTo>
                    <a:lnTo>
                      <a:pt x="783" y="19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Google Shape;2685;p41">
                <a:extLst>
                  <a:ext uri="{FF2B5EF4-FFF2-40B4-BE49-F238E27FC236}">
                    <a16:creationId xmlns:a16="http://schemas.microsoft.com/office/drawing/2014/main" xmlns="" id="{00317A56-5186-4AC9-1C32-49C9C0C11E48}"/>
                  </a:ext>
                </a:extLst>
              </p:cNvPr>
              <p:cNvSpPr/>
              <p:nvPr/>
            </p:nvSpPr>
            <p:spPr>
              <a:xfrm>
                <a:off x="2366750" y="4052050"/>
                <a:ext cx="1352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5408" h="1362" extrusionOk="0">
                    <a:moveTo>
                      <a:pt x="5296" y="1"/>
                    </a:moveTo>
                    <a:lnTo>
                      <a:pt x="4736" y="187"/>
                    </a:lnTo>
                    <a:lnTo>
                      <a:pt x="4158" y="373"/>
                    </a:lnTo>
                    <a:lnTo>
                      <a:pt x="3543" y="523"/>
                    </a:lnTo>
                    <a:lnTo>
                      <a:pt x="2891" y="690"/>
                    </a:lnTo>
                    <a:lnTo>
                      <a:pt x="2219" y="821"/>
                    </a:lnTo>
                    <a:lnTo>
                      <a:pt x="1530" y="970"/>
                    </a:lnTo>
                    <a:lnTo>
                      <a:pt x="803" y="1082"/>
                    </a:lnTo>
                    <a:lnTo>
                      <a:pt x="57" y="1194"/>
                    </a:lnTo>
                    <a:lnTo>
                      <a:pt x="38" y="1212"/>
                    </a:lnTo>
                    <a:lnTo>
                      <a:pt x="19" y="1231"/>
                    </a:lnTo>
                    <a:lnTo>
                      <a:pt x="1" y="1268"/>
                    </a:lnTo>
                    <a:lnTo>
                      <a:pt x="1" y="1287"/>
                    </a:lnTo>
                    <a:lnTo>
                      <a:pt x="19" y="1343"/>
                    </a:lnTo>
                    <a:lnTo>
                      <a:pt x="75" y="1362"/>
                    </a:lnTo>
                    <a:lnTo>
                      <a:pt x="94" y="1362"/>
                    </a:lnTo>
                    <a:lnTo>
                      <a:pt x="840" y="1250"/>
                    </a:lnTo>
                    <a:lnTo>
                      <a:pt x="1567" y="1119"/>
                    </a:lnTo>
                    <a:lnTo>
                      <a:pt x="2257" y="989"/>
                    </a:lnTo>
                    <a:lnTo>
                      <a:pt x="2928" y="840"/>
                    </a:lnTo>
                    <a:lnTo>
                      <a:pt x="3580" y="690"/>
                    </a:lnTo>
                    <a:lnTo>
                      <a:pt x="4196" y="523"/>
                    </a:lnTo>
                    <a:lnTo>
                      <a:pt x="4792" y="355"/>
                    </a:lnTo>
                    <a:lnTo>
                      <a:pt x="5351" y="168"/>
                    </a:lnTo>
                    <a:lnTo>
                      <a:pt x="5389" y="150"/>
                    </a:lnTo>
                    <a:lnTo>
                      <a:pt x="5407" y="112"/>
                    </a:lnTo>
                    <a:lnTo>
                      <a:pt x="5407" y="94"/>
                    </a:lnTo>
                    <a:lnTo>
                      <a:pt x="5407" y="57"/>
                    </a:lnTo>
                    <a:lnTo>
                      <a:pt x="5389" y="38"/>
                    </a:lnTo>
                    <a:lnTo>
                      <a:pt x="5370" y="19"/>
                    </a:lnTo>
                    <a:lnTo>
                      <a:pt x="533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Google Shape;2686;p41">
                <a:extLst>
                  <a:ext uri="{FF2B5EF4-FFF2-40B4-BE49-F238E27FC236}">
                    <a16:creationId xmlns:a16="http://schemas.microsoft.com/office/drawing/2014/main" xmlns="" id="{90B8FEAC-326F-29D0-C015-F45ADE899F69}"/>
                  </a:ext>
                </a:extLst>
              </p:cNvPr>
              <p:cNvSpPr/>
              <p:nvPr/>
            </p:nvSpPr>
            <p:spPr>
              <a:xfrm>
                <a:off x="2513575" y="4033875"/>
                <a:ext cx="3172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672" extrusionOk="0">
                    <a:moveTo>
                      <a:pt x="1138" y="1"/>
                    </a:moveTo>
                    <a:lnTo>
                      <a:pt x="1082" y="38"/>
                    </a:lnTo>
                    <a:lnTo>
                      <a:pt x="877" y="150"/>
                    </a:lnTo>
                    <a:lnTo>
                      <a:pt x="541" y="317"/>
                    </a:lnTo>
                    <a:lnTo>
                      <a:pt x="38" y="523"/>
                    </a:lnTo>
                    <a:lnTo>
                      <a:pt x="19" y="541"/>
                    </a:lnTo>
                    <a:lnTo>
                      <a:pt x="0" y="560"/>
                    </a:lnTo>
                    <a:lnTo>
                      <a:pt x="0" y="597"/>
                    </a:lnTo>
                    <a:lnTo>
                      <a:pt x="0" y="634"/>
                    </a:lnTo>
                    <a:lnTo>
                      <a:pt x="38" y="672"/>
                    </a:lnTo>
                    <a:lnTo>
                      <a:pt x="112" y="672"/>
                    </a:lnTo>
                    <a:lnTo>
                      <a:pt x="616" y="467"/>
                    </a:lnTo>
                    <a:lnTo>
                      <a:pt x="951" y="299"/>
                    </a:lnTo>
                    <a:lnTo>
                      <a:pt x="1156" y="187"/>
                    </a:lnTo>
                    <a:lnTo>
                      <a:pt x="1231" y="150"/>
                    </a:lnTo>
                    <a:lnTo>
                      <a:pt x="1250" y="112"/>
                    </a:lnTo>
                    <a:lnTo>
                      <a:pt x="1268" y="94"/>
                    </a:lnTo>
                    <a:lnTo>
                      <a:pt x="1268" y="56"/>
                    </a:lnTo>
                    <a:lnTo>
                      <a:pt x="1250" y="38"/>
                    </a:lnTo>
                    <a:lnTo>
                      <a:pt x="123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Google Shape;2687;p41">
                <a:extLst>
                  <a:ext uri="{FF2B5EF4-FFF2-40B4-BE49-F238E27FC236}">
                    <a16:creationId xmlns:a16="http://schemas.microsoft.com/office/drawing/2014/main" xmlns="" id="{22174E73-8B44-6095-154A-468AA004F67D}"/>
                  </a:ext>
                </a:extLst>
              </p:cNvPr>
              <p:cNvSpPr/>
              <p:nvPr/>
            </p:nvSpPr>
            <p:spPr>
              <a:xfrm>
                <a:off x="2389125" y="4021300"/>
                <a:ext cx="87650" cy="62475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2499" extrusionOk="0">
                    <a:moveTo>
                      <a:pt x="3058" y="0"/>
                    </a:moveTo>
                    <a:lnTo>
                      <a:pt x="75" y="597"/>
                    </a:lnTo>
                    <a:lnTo>
                      <a:pt x="38" y="615"/>
                    </a:lnTo>
                    <a:lnTo>
                      <a:pt x="19" y="634"/>
                    </a:lnTo>
                    <a:lnTo>
                      <a:pt x="1" y="671"/>
                    </a:lnTo>
                    <a:lnTo>
                      <a:pt x="1" y="709"/>
                    </a:lnTo>
                    <a:lnTo>
                      <a:pt x="355" y="2424"/>
                    </a:lnTo>
                    <a:lnTo>
                      <a:pt x="374" y="2461"/>
                    </a:lnTo>
                    <a:lnTo>
                      <a:pt x="392" y="2480"/>
                    </a:lnTo>
                    <a:lnTo>
                      <a:pt x="430" y="2498"/>
                    </a:lnTo>
                    <a:lnTo>
                      <a:pt x="448" y="2498"/>
                    </a:lnTo>
                    <a:lnTo>
                      <a:pt x="3450" y="1902"/>
                    </a:lnTo>
                    <a:lnTo>
                      <a:pt x="3468" y="1883"/>
                    </a:lnTo>
                    <a:lnTo>
                      <a:pt x="3506" y="1864"/>
                    </a:lnTo>
                    <a:lnTo>
                      <a:pt x="3506" y="1827"/>
                    </a:lnTo>
                    <a:lnTo>
                      <a:pt x="3506" y="1790"/>
                    </a:lnTo>
                    <a:lnTo>
                      <a:pt x="3170" y="75"/>
                    </a:lnTo>
                    <a:lnTo>
                      <a:pt x="3151" y="37"/>
                    </a:lnTo>
                    <a:lnTo>
                      <a:pt x="3133" y="19"/>
                    </a:lnTo>
                    <a:lnTo>
                      <a:pt x="3095" y="0"/>
                    </a:lnTo>
                    <a:close/>
                  </a:path>
                </a:pathLst>
              </a:custGeom>
              <a:solidFill>
                <a:srgbClr val="4454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Google Shape;2688;p41">
                <a:extLst>
                  <a:ext uri="{FF2B5EF4-FFF2-40B4-BE49-F238E27FC236}">
                    <a16:creationId xmlns:a16="http://schemas.microsoft.com/office/drawing/2014/main" xmlns="" id="{44231FFE-746B-58DD-EC1E-ABBBF5FE1839}"/>
                  </a:ext>
                </a:extLst>
              </p:cNvPr>
              <p:cNvSpPr/>
              <p:nvPr/>
            </p:nvSpPr>
            <p:spPr>
              <a:xfrm>
                <a:off x="2364425" y="4044125"/>
                <a:ext cx="655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903" extrusionOk="0">
                    <a:moveTo>
                      <a:pt x="75" y="1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94" y="1828"/>
                    </a:lnTo>
                    <a:lnTo>
                      <a:pt x="112" y="1865"/>
                    </a:lnTo>
                    <a:lnTo>
                      <a:pt x="131" y="1884"/>
                    </a:lnTo>
                    <a:lnTo>
                      <a:pt x="150" y="1902"/>
                    </a:lnTo>
                    <a:lnTo>
                      <a:pt x="224" y="1902"/>
                    </a:lnTo>
                    <a:lnTo>
                      <a:pt x="243" y="1884"/>
                    </a:lnTo>
                    <a:lnTo>
                      <a:pt x="262" y="1846"/>
                    </a:lnTo>
                    <a:lnTo>
                      <a:pt x="262" y="1809"/>
                    </a:lnTo>
                    <a:lnTo>
                      <a:pt x="168" y="75"/>
                    </a:lnTo>
                    <a:lnTo>
                      <a:pt x="150" y="57"/>
                    </a:lnTo>
                    <a:lnTo>
                      <a:pt x="131" y="1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Google Shape;2689;p41">
                <a:extLst>
                  <a:ext uri="{FF2B5EF4-FFF2-40B4-BE49-F238E27FC236}">
                    <a16:creationId xmlns:a16="http://schemas.microsoft.com/office/drawing/2014/main" xmlns="" id="{F9CBE027-6F68-25E0-EF50-1A91D47AFA30}"/>
                  </a:ext>
                </a:extLst>
              </p:cNvPr>
              <p:cNvSpPr/>
              <p:nvPr/>
            </p:nvSpPr>
            <p:spPr>
              <a:xfrm>
                <a:off x="2349525" y="4045050"/>
                <a:ext cx="655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903" extrusionOk="0">
                    <a:moveTo>
                      <a:pt x="37" y="1"/>
                    </a:moveTo>
                    <a:lnTo>
                      <a:pt x="19" y="20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93" y="1828"/>
                    </a:lnTo>
                    <a:lnTo>
                      <a:pt x="93" y="1847"/>
                    </a:lnTo>
                    <a:lnTo>
                      <a:pt x="112" y="1884"/>
                    </a:lnTo>
                    <a:lnTo>
                      <a:pt x="149" y="1884"/>
                    </a:lnTo>
                    <a:lnTo>
                      <a:pt x="168" y="1903"/>
                    </a:lnTo>
                    <a:lnTo>
                      <a:pt x="186" y="1903"/>
                    </a:lnTo>
                    <a:lnTo>
                      <a:pt x="205" y="1884"/>
                    </a:lnTo>
                    <a:lnTo>
                      <a:pt x="242" y="1865"/>
                    </a:lnTo>
                    <a:lnTo>
                      <a:pt x="242" y="1847"/>
                    </a:lnTo>
                    <a:lnTo>
                      <a:pt x="261" y="1809"/>
                    </a:lnTo>
                    <a:lnTo>
                      <a:pt x="149" y="76"/>
                    </a:lnTo>
                    <a:lnTo>
                      <a:pt x="149" y="38"/>
                    </a:lnTo>
                    <a:lnTo>
                      <a:pt x="131" y="20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2690;p41">
                <a:extLst>
                  <a:ext uri="{FF2B5EF4-FFF2-40B4-BE49-F238E27FC236}">
                    <a16:creationId xmlns:a16="http://schemas.microsoft.com/office/drawing/2014/main" xmlns="" id="{D2A919AA-4936-F480-94B0-ECC8F17CA02E}"/>
                  </a:ext>
                </a:extLst>
              </p:cNvPr>
              <p:cNvSpPr/>
              <p:nvPr/>
            </p:nvSpPr>
            <p:spPr>
              <a:xfrm>
                <a:off x="2487000" y="4013375"/>
                <a:ext cx="1680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828" extrusionOk="0">
                    <a:moveTo>
                      <a:pt x="57" y="0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75"/>
                    </a:lnTo>
                    <a:lnTo>
                      <a:pt x="1" y="112"/>
                    </a:lnTo>
                    <a:lnTo>
                      <a:pt x="504" y="1771"/>
                    </a:lnTo>
                    <a:lnTo>
                      <a:pt x="541" y="1809"/>
                    </a:lnTo>
                    <a:lnTo>
                      <a:pt x="579" y="1827"/>
                    </a:lnTo>
                    <a:lnTo>
                      <a:pt x="616" y="1827"/>
                    </a:lnTo>
                    <a:lnTo>
                      <a:pt x="635" y="1809"/>
                    </a:lnTo>
                    <a:lnTo>
                      <a:pt x="653" y="1790"/>
                    </a:lnTo>
                    <a:lnTo>
                      <a:pt x="672" y="1753"/>
                    </a:lnTo>
                    <a:lnTo>
                      <a:pt x="653" y="1734"/>
                    </a:lnTo>
                    <a:lnTo>
                      <a:pt x="169" y="56"/>
                    </a:lnTo>
                    <a:lnTo>
                      <a:pt x="150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2691;p41">
                <a:extLst>
                  <a:ext uri="{FF2B5EF4-FFF2-40B4-BE49-F238E27FC236}">
                    <a16:creationId xmlns:a16="http://schemas.microsoft.com/office/drawing/2014/main" xmlns="" id="{E927894B-71FC-313C-A01F-E62CF56C6975}"/>
                  </a:ext>
                </a:extLst>
              </p:cNvPr>
              <p:cNvSpPr/>
              <p:nvPr/>
            </p:nvSpPr>
            <p:spPr>
              <a:xfrm>
                <a:off x="2501450" y="4009175"/>
                <a:ext cx="1680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828" extrusionOk="0">
                    <a:moveTo>
                      <a:pt x="57" y="0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75"/>
                    </a:lnTo>
                    <a:lnTo>
                      <a:pt x="1" y="94"/>
                    </a:lnTo>
                    <a:lnTo>
                      <a:pt x="504" y="1772"/>
                    </a:lnTo>
                    <a:lnTo>
                      <a:pt x="541" y="1809"/>
                    </a:lnTo>
                    <a:lnTo>
                      <a:pt x="579" y="1827"/>
                    </a:lnTo>
                    <a:lnTo>
                      <a:pt x="616" y="1827"/>
                    </a:lnTo>
                    <a:lnTo>
                      <a:pt x="635" y="1809"/>
                    </a:lnTo>
                    <a:lnTo>
                      <a:pt x="653" y="1790"/>
                    </a:lnTo>
                    <a:lnTo>
                      <a:pt x="672" y="1753"/>
                    </a:lnTo>
                    <a:lnTo>
                      <a:pt x="653" y="1716"/>
                    </a:lnTo>
                    <a:lnTo>
                      <a:pt x="169" y="56"/>
                    </a:lnTo>
                    <a:lnTo>
                      <a:pt x="150" y="1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2692;p41">
                <a:extLst>
                  <a:ext uri="{FF2B5EF4-FFF2-40B4-BE49-F238E27FC236}">
                    <a16:creationId xmlns:a16="http://schemas.microsoft.com/office/drawing/2014/main" xmlns="" id="{CD89317A-9EFC-315F-4A06-44D8DC630C02}"/>
                  </a:ext>
                </a:extLst>
              </p:cNvPr>
              <p:cNvSpPr/>
              <p:nvPr/>
            </p:nvSpPr>
            <p:spPr>
              <a:xfrm>
                <a:off x="2024200" y="3120350"/>
                <a:ext cx="398525" cy="483825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19353" extrusionOk="0">
                    <a:moveTo>
                      <a:pt x="8166" y="1"/>
                    </a:moveTo>
                    <a:lnTo>
                      <a:pt x="7532" y="38"/>
                    </a:lnTo>
                    <a:lnTo>
                      <a:pt x="6898" y="131"/>
                    </a:lnTo>
                    <a:lnTo>
                      <a:pt x="6208" y="262"/>
                    </a:lnTo>
                    <a:lnTo>
                      <a:pt x="5537" y="430"/>
                    </a:lnTo>
                    <a:lnTo>
                      <a:pt x="4903" y="635"/>
                    </a:lnTo>
                    <a:lnTo>
                      <a:pt x="4325" y="858"/>
                    </a:lnTo>
                    <a:lnTo>
                      <a:pt x="3785" y="1101"/>
                    </a:lnTo>
                    <a:lnTo>
                      <a:pt x="3300" y="1362"/>
                    </a:lnTo>
                    <a:lnTo>
                      <a:pt x="2853" y="1660"/>
                    </a:lnTo>
                    <a:lnTo>
                      <a:pt x="2442" y="1958"/>
                    </a:lnTo>
                    <a:lnTo>
                      <a:pt x="2069" y="2275"/>
                    </a:lnTo>
                    <a:lnTo>
                      <a:pt x="1734" y="2592"/>
                    </a:lnTo>
                    <a:lnTo>
                      <a:pt x="1436" y="2946"/>
                    </a:lnTo>
                    <a:lnTo>
                      <a:pt x="1175" y="3301"/>
                    </a:lnTo>
                    <a:lnTo>
                      <a:pt x="951" y="3655"/>
                    </a:lnTo>
                    <a:lnTo>
                      <a:pt x="746" y="4028"/>
                    </a:lnTo>
                    <a:lnTo>
                      <a:pt x="559" y="4401"/>
                    </a:lnTo>
                    <a:lnTo>
                      <a:pt x="410" y="4773"/>
                    </a:lnTo>
                    <a:lnTo>
                      <a:pt x="298" y="5146"/>
                    </a:lnTo>
                    <a:lnTo>
                      <a:pt x="205" y="5519"/>
                    </a:lnTo>
                    <a:lnTo>
                      <a:pt x="112" y="5892"/>
                    </a:lnTo>
                    <a:lnTo>
                      <a:pt x="56" y="6265"/>
                    </a:lnTo>
                    <a:lnTo>
                      <a:pt x="19" y="6619"/>
                    </a:lnTo>
                    <a:lnTo>
                      <a:pt x="0" y="6973"/>
                    </a:lnTo>
                    <a:lnTo>
                      <a:pt x="0" y="7328"/>
                    </a:lnTo>
                    <a:lnTo>
                      <a:pt x="0" y="7663"/>
                    </a:lnTo>
                    <a:lnTo>
                      <a:pt x="19" y="7980"/>
                    </a:lnTo>
                    <a:lnTo>
                      <a:pt x="93" y="8577"/>
                    </a:lnTo>
                    <a:lnTo>
                      <a:pt x="168" y="9080"/>
                    </a:lnTo>
                    <a:lnTo>
                      <a:pt x="280" y="9509"/>
                    </a:lnTo>
                    <a:lnTo>
                      <a:pt x="392" y="9826"/>
                    </a:lnTo>
                    <a:lnTo>
                      <a:pt x="503" y="10161"/>
                    </a:lnTo>
                    <a:lnTo>
                      <a:pt x="653" y="10534"/>
                    </a:lnTo>
                    <a:lnTo>
                      <a:pt x="970" y="11299"/>
                    </a:lnTo>
                    <a:lnTo>
                      <a:pt x="1268" y="12026"/>
                    </a:lnTo>
                    <a:lnTo>
                      <a:pt x="1380" y="12361"/>
                    </a:lnTo>
                    <a:lnTo>
                      <a:pt x="1454" y="12622"/>
                    </a:lnTo>
                    <a:lnTo>
                      <a:pt x="1492" y="12921"/>
                    </a:lnTo>
                    <a:lnTo>
                      <a:pt x="1529" y="13312"/>
                    </a:lnTo>
                    <a:lnTo>
                      <a:pt x="1603" y="13778"/>
                    </a:lnTo>
                    <a:lnTo>
                      <a:pt x="1697" y="14300"/>
                    </a:lnTo>
                    <a:lnTo>
                      <a:pt x="1753" y="14561"/>
                    </a:lnTo>
                    <a:lnTo>
                      <a:pt x="1827" y="14841"/>
                    </a:lnTo>
                    <a:lnTo>
                      <a:pt x="1920" y="15120"/>
                    </a:lnTo>
                    <a:lnTo>
                      <a:pt x="2014" y="15400"/>
                    </a:lnTo>
                    <a:lnTo>
                      <a:pt x="2144" y="15680"/>
                    </a:lnTo>
                    <a:lnTo>
                      <a:pt x="2275" y="15959"/>
                    </a:lnTo>
                    <a:lnTo>
                      <a:pt x="2442" y="16220"/>
                    </a:lnTo>
                    <a:lnTo>
                      <a:pt x="2629" y="16463"/>
                    </a:lnTo>
                    <a:lnTo>
                      <a:pt x="2890" y="16742"/>
                    </a:lnTo>
                    <a:lnTo>
                      <a:pt x="3169" y="17022"/>
                    </a:lnTo>
                    <a:lnTo>
                      <a:pt x="3430" y="17264"/>
                    </a:lnTo>
                    <a:lnTo>
                      <a:pt x="3710" y="17488"/>
                    </a:lnTo>
                    <a:lnTo>
                      <a:pt x="4008" y="17712"/>
                    </a:lnTo>
                    <a:lnTo>
                      <a:pt x="4288" y="17917"/>
                    </a:lnTo>
                    <a:lnTo>
                      <a:pt x="4586" y="18085"/>
                    </a:lnTo>
                    <a:lnTo>
                      <a:pt x="4866" y="18253"/>
                    </a:lnTo>
                    <a:lnTo>
                      <a:pt x="5164" y="18420"/>
                    </a:lnTo>
                    <a:lnTo>
                      <a:pt x="5463" y="18551"/>
                    </a:lnTo>
                    <a:lnTo>
                      <a:pt x="5742" y="18681"/>
                    </a:lnTo>
                    <a:lnTo>
                      <a:pt x="6040" y="18793"/>
                    </a:lnTo>
                    <a:lnTo>
                      <a:pt x="6618" y="18980"/>
                    </a:lnTo>
                    <a:lnTo>
                      <a:pt x="7159" y="19129"/>
                    </a:lnTo>
                    <a:lnTo>
                      <a:pt x="7700" y="19241"/>
                    </a:lnTo>
                    <a:lnTo>
                      <a:pt x="8203" y="19297"/>
                    </a:lnTo>
                    <a:lnTo>
                      <a:pt x="8688" y="19334"/>
                    </a:lnTo>
                    <a:lnTo>
                      <a:pt x="9117" y="19352"/>
                    </a:lnTo>
                    <a:lnTo>
                      <a:pt x="9489" y="19334"/>
                    </a:lnTo>
                    <a:lnTo>
                      <a:pt x="9825" y="19297"/>
                    </a:lnTo>
                    <a:lnTo>
                      <a:pt x="10105" y="19259"/>
                    </a:lnTo>
                    <a:lnTo>
                      <a:pt x="10310" y="19185"/>
                    </a:lnTo>
                    <a:lnTo>
                      <a:pt x="10496" y="19110"/>
                    </a:lnTo>
                    <a:lnTo>
                      <a:pt x="10720" y="18998"/>
                    </a:lnTo>
                    <a:lnTo>
                      <a:pt x="10981" y="18849"/>
                    </a:lnTo>
                    <a:lnTo>
                      <a:pt x="11261" y="18663"/>
                    </a:lnTo>
                    <a:lnTo>
                      <a:pt x="11559" y="18458"/>
                    </a:lnTo>
                    <a:lnTo>
                      <a:pt x="11894" y="18215"/>
                    </a:lnTo>
                    <a:lnTo>
                      <a:pt x="12230" y="17954"/>
                    </a:lnTo>
                    <a:lnTo>
                      <a:pt x="12566" y="17656"/>
                    </a:lnTo>
                    <a:lnTo>
                      <a:pt x="12920" y="17358"/>
                    </a:lnTo>
                    <a:lnTo>
                      <a:pt x="13255" y="17022"/>
                    </a:lnTo>
                    <a:lnTo>
                      <a:pt x="13591" y="16686"/>
                    </a:lnTo>
                    <a:lnTo>
                      <a:pt x="13927" y="16314"/>
                    </a:lnTo>
                    <a:lnTo>
                      <a:pt x="14225" y="15941"/>
                    </a:lnTo>
                    <a:lnTo>
                      <a:pt x="14523" y="15568"/>
                    </a:lnTo>
                    <a:lnTo>
                      <a:pt x="14784" y="15176"/>
                    </a:lnTo>
                    <a:lnTo>
                      <a:pt x="15008" y="14766"/>
                    </a:lnTo>
                    <a:lnTo>
                      <a:pt x="15120" y="14561"/>
                    </a:lnTo>
                    <a:lnTo>
                      <a:pt x="15213" y="14337"/>
                    </a:lnTo>
                    <a:lnTo>
                      <a:pt x="15381" y="13853"/>
                    </a:lnTo>
                    <a:lnTo>
                      <a:pt x="15530" y="13331"/>
                    </a:lnTo>
                    <a:lnTo>
                      <a:pt x="15642" y="12771"/>
                    </a:lnTo>
                    <a:lnTo>
                      <a:pt x="15735" y="12175"/>
                    </a:lnTo>
                    <a:lnTo>
                      <a:pt x="15810" y="11578"/>
                    </a:lnTo>
                    <a:lnTo>
                      <a:pt x="15865" y="10963"/>
                    </a:lnTo>
                    <a:lnTo>
                      <a:pt x="15903" y="10348"/>
                    </a:lnTo>
                    <a:lnTo>
                      <a:pt x="15940" y="9751"/>
                    </a:lnTo>
                    <a:lnTo>
                      <a:pt x="15940" y="9173"/>
                    </a:lnTo>
                    <a:lnTo>
                      <a:pt x="15940" y="8614"/>
                    </a:lnTo>
                    <a:lnTo>
                      <a:pt x="15921" y="8111"/>
                    </a:lnTo>
                    <a:lnTo>
                      <a:pt x="15884" y="7645"/>
                    </a:lnTo>
                    <a:lnTo>
                      <a:pt x="15865" y="7234"/>
                    </a:lnTo>
                    <a:lnTo>
                      <a:pt x="15810" y="6880"/>
                    </a:lnTo>
                    <a:lnTo>
                      <a:pt x="15772" y="6619"/>
                    </a:lnTo>
                    <a:lnTo>
                      <a:pt x="15716" y="6321"/>
                    </a:lnTo>
                    <a:lnTo>
                      <a:pt x="15604" y="5929"/>
                    </a:lnTo>
                    <a:lnTo>
                      <a:pt x="15455" y="5426"/>
                    </a:lnTo>
                    <a:lnTo>
                      <a:pt x="15232" y="4867"/>
                    </a:lnTo>
                    <a:lnTo>
                      <a:pt x="15101" y="4568"/>
                    </a:lnTo>
                    <a:lnTo>
                      <a:pt x="14952" y="4270"/>
                    </a:lnTo>
                    <a:lnTo>
                      <a:pt x="14803" y="3953"/>
                    </a:lnTo>
                    <a:lnTo>
                      <a:pt x="14616" y="3618"/>
                    </a:lnTo>
                    <a:lnTo>
                      <a:pt x="14411" y="3301"/>
                    </a:lnTo>
                    <a:lnTo>
                      <a:pt x="14206" y="2984"/>
                    </a:lnTo>
                    <a:lnTo>
                      <a:pt x="13964" y="2667"/>
                    </a:lnTo>
                    <a:lnTo>
                      <a:pt x="13703" y="2350"/>
                    </a:lnTo>
                    <a:lnTo>
                      <a:pt x="13423" y="2052"/>
                    </a:lnTo>
                    <a:lnTo>
                      <a:pt x="13125" y="1753"/>
                    </a:lnTo>
                    <a:lnTo>
                      <a:pt x="12808" y="1474"/>
                    </a:lnTo>
                    <a:lnTo>
                      <a:pt x="12454" y="1213"/>
                    </a:lnTo>
                    <a:lnTo>
                      <a:pt x="12081" y="970"/>
                    </a:lnTo>
                    <a:lnTo>
                      <a:pt x="11689" y="747"/>
                    </a:lnTo>
                    <a:lnTo>
                      <a:pt x="11261" y="541"/>
                    </a:lnTo>
                    <a:lnTo>
                      <a:pt x="10813" y="374"/>
                    </a:lnTo>
                    <a:lnTo>
                      <a:pt x="10347" y="225"/>
                    </a:lnTo>
                    <a:lnTo>
                      <a:pt x="9844" y="113"/>
                    </a:lnTo>
                    <a:lnTo>
                      <a:pt x="9303" y="38"/>
                    </a:lnTo>
                    <a:lnTo>
                      <a:pt x="874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2693;p41">
                <a:extLst>
                  <a:ext uri="{FF2B5EF4-FFF2-40B4-BE49-F238E27FC236}">
                    <a16:creationId xmlns:a16="http://schemas.microsoft.com/office/drawing/2014/main" xmlns="" id="{34001273-6667-767A-BC5F-B32A7CABF036}"/>
                  </a:ext>
                </a:extLst>
              </p:cNvPr>
              <p:cNvSpPr/>
              <p:nvPr/>
            </p:nvSpPr>
            <p:spPr>
              <a:xfrm>
                <a:off x="2024200" y="3120350"/>
                <a:ext cx="398525" cy="483825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19353" fill="none" extrusionOk="0">
                    <a:moveTo>
                      <a:pt x="10310" y="19185"/>
                    </a:moveTo>
                    <a:lnTo>
                      <a:pt x="10310" y="19185"/>
                    </a:lnTo>
                    <a:lnTo>
                      <a:pt x="10496" y="19110"/>
                    </a:lnTo>
                    <a:lnTo>
                      <a:pt x="10720" y="18998"/>
                    </a:lnTo>
                    <a:lnTo>
                      <a:pt x="10981" y="18849"/>
                    </a:lnTo>
                    <a:lnTo>
                      <a:pt x="11261" y="18663"/>
                    </a:lnTo>
                    <a:lnTo>
                      <a:pt x="11559" y="18458"/>
                    </a:lnTo>
                    <a:lnTo>
                      <a:pt x="11894" y="18215"/>
                    </a:lnTo>
                    <a:lnTo>
                      <a:pt x="12230" y="17954"/>
                    </a:lnTo>
                    <a:lnTo>
                      <a:pt x="12566" y="17656"/>
                    </a:lnTo>
                    <a:lnTo>
                      <a:pt x="12920" y="17358"/>
                    </a:lnTo>
                    <a:lnTo>
                      <a:pt x="13255" y="17022"/>
                    </a:lnTo>
                    <a:lnTo>
                      <a:pt x="13591" y="16686"/>
                    </a:lnTo>
                    <a:lnTo>
                      <a:pt x="13927" y="16314"/>
                    </a:lnTo>
                    <a:lnTo>
                      <a:pt x="14225" y="15941"/>
                    </a:lnTo>
                    <a:lnTo>
                      <a:pt x="14523" y="15568"/>
                    </a:lnTo>
                    <a:lnTo>
                      <a:pt x="14784" y="15176"/>
                    </a:lnTo>
                    <a:lnTo>
                      <a:pt x="15008" y="14766"/>
                    </a:lnTo>
                    <a:lnTo>
                      <a:pt x="15008" y="14766"/>
                    </a:lnTo>
                    <a:lnTo>
                      <a:pt x="15120" y="14561"/>
                    </a:lnTo>
                    <a:lnTo>
                      <a:pt x="15213" y="14337"/>
                    </a:lnTo>
                    <a:lnTo>
                      <a:pt x="15381" y="13853"/>
                    </a:lnTo>
                    <a:lnTo>
                      <a:pt x="15530" y="13331"/>
                    </a:lnTo>
                    <a:lnTo>
                      <a:pt x="15642" y="12771"/>
                    </a:lnTo>
                    <a:lnTo>
                      <a:pt x="15735" y="12175"/>
                    </a:lnTo>
                    <a:lnTo>
                      <a:pt x="15810" y="11578"/>
                    </a:lnTo>
                    <a:lnTo>
                      <a:pt x="15865" y="10963"/>
                    </a:lnTo>
                    <a:lnTo>
                      <a:pt x="15903" y="10348"/>
                    </a:lnTo>
                    <a:lnTo>
                      <a:pt x="15940" y="9751"/>
                    </a:lnTo>
                    <a:lnTo>
                      <a:pt x="15940" y="9173"/>
                    </a:lnTo>
                    <a:lnTo>
                      <a:pt x="15940" y="8614"/>
                    </a:lnTo>
                    <a:lnTo>
                      <a:pt x="15921" y="8111"/>
                    </a:lnTo>
                    <a:lnTo>
                      <a:pt x="15884" y="7645"/>
                    </a:lnTo>
                    <a:lnTo>
                      <a:pt x="15865" y="7234"/>
                    </a:lnTo>
                    <a:lnTo>
                      <a:pt x="15810" y="6880"/>
                    </a:lnTo>
                    <a:lnTo>
                      <a:pt x="15772" y="6619"/>
                    </a:lnTo>
                    <a:lnTo>
                      <a:pt x="15772" y="6619"/>
                    </a:lnTo>
                    <a:lnTo>
                      <a:pt x="15716" y="6321"/>
                    </a:lnTo>
                    <a:lnTo>
                      <a:pt x="15604" y="5929"/>
                    </a:lnTo>
                    <a:lnTo>
                      <a:pt x="15455" y="5426"/>
                    </a:lnTo>
                    <a:lnTo>
                      <a:pt x="15232" y="4867"/>
                    </a:lnTo>
                    <a:lnTo>
                      <a:pt x="15101" y="4568"/>
                    </a:lnTo>
                    <a:lnTo>
                      <a:pt x="14952" y="4270"/>
                    </a:lnTo>
                    <a:lnTo>
                      <a:pt x="14803" y="3953"/>
                    </a:lnTo>
                    <a:lnTo>
                      <a:pt x="14616" y="3618"/>
                    </a:lnTo>
                    <a:lnTo>
                      <a:pt x="14411" y="3301"/>
                    </a:lnTo>
                    <a:lnTo>
                      <a:pt x="14206" y="2984"/>
                    </a:lnTo>
                    <a:lnTo>
                      <a:pt x="13964" y="2667"/>
                    </a:lnTo>
                    <a:lnTo>
                      <a:pt x="13703" y="2350"/>
                    </a:lnTo>
                    <a:lnTo>
                      <a:pt x="13423" y="2052"/>
                    </a:lnTo>
                    <a:lnTo>
                      <a:pt x="13125" y="1753"/>
                    </a:lnTo>
                    <a:lnTo>
                      <a:pt x="12808" y="1474"/>
                    </a:lnTo>
                    <a:lnTo>
                      <a:pt x="12454" y="1213"/>
                    </a:lnTo>
                    <a:lnTo>
                      <a:pt x="12081" y="970"/>
                    </a:lnTo>
                    <a:lnTo>
                      <a:pt x="11689" y="747"/>
                    </a:lnTo>
                    <a:lnTo>
                      <a:pt x="11261" y="541"/>
                    </a:lnTo>
                    <a:lnTo>
                      <a:pt x="10813" y="374"/>
                    </a:lnTo>
                    <a:lnTo>
                      <a:pt x="10347" y="225"/>
                    </a:lnTo>
                    <a:lnTo>
                      <a:pt x="9844" y="113"/>
                    </a:lnTo>
                    <a:lnTo>
                      <a:pt x="9303" y="38"/>
                    </a:lnTo>
                    <a:lnTo>
                      <a:pt x="8744" y="1"/>
                    </a:lnTo>
                    <a:lnTo>
                      <a:pt x="8166" y="1"/>
                    </a:lnTo>
                    <a:lnTo>
                      <a:pt x="7532" y="38"/>
                    </a:lnTo>
                    <a:lnTo>
                      <a:pt x="6898" y="131"/>
                    </a:lnTo>
                    <a:lnTo>
                      <a:pt x="6208" y="262"/>
                    </a:lnTo>
                    <a:lnTo>
                      <a:pt x="6208" y="262"/>
                    </a:lnTo>
                    <a:lnTo>
                      <a:pt x="5537" y="430"/>
                    </a:lnTo>
                    <a:lnTo>
                      <a:pt x="4903" y="635"/>
                    </a:lnTo>
                    <a:lnTo>
                      <a:pt x="4325" y="858"/>
                    </a:lnTo>
                    <a:lnTo>
                      <a:pt x="3785" y="1101"/>
                    </a:lnTo>
                    <a:lnTo>
                      <a:pt x="3300" y="1362"/>
                    </a:lnTo>
                    <a:lnTo>
                      <a:pt x="2853" y="1660"/>
                    </a:lnTo>
                    <a:lnTo>
                      <a:pt x="2442" y="1958"/>
                    </a:lnTo>
                    <a:lnTo>
                      <a:pt x="2069" y="2275"/>
                    </a:lnTo>
                    <a:lnTo>
                      <a:pt x="1734" y="2592"/>
                    </a:lnTo>
                    <a:lnTo>
                      <a:pt x="1436" y="2946"/>
                    </a:lnTo>
                    <a:lnTo>
                      <a:pt x="1175" y="3301"/>
                    </a:lnTo>
                    <a:lnTo>
                      <a:pt x="951" y="3655"/>
                    </a:lnTo>
                    <a:lnTo>
                      <a:pt x="746" y="4028"/>
                    </a:lnTo>
                    <a:lnTo>
                      <a:pt x="559" y="4401"/>
                    </a:lnTo>
                    <a:lnTo>
                      <a:pt x="410" y="4773"/>
                    </a:lnTo>
                    <a:lnTo>
                      <a:pt x="298" y="5146"/>
                    </a:lnTo>
                    <a:lnTo>
                      <a:pt x="205" y="5519"/>
                    </a:lnTo>
                    <a:lnTo>
                      <a:pt x="112" y="5892"/>
                    </a:lnTo>
                    <a:lnTo>
                      <a:pt x="56" y="6265"/>
                    </a:lnTo>
                    <a:lnTo>
                      <a:pt x="19" y="6619"/>
                    </a:lnTo>
                    <a:lnTo>
                      <a:pt x="0" y="6973"/>
                    </a:lnTo>
                    <a:lnTo>
                      <a:pt x="0" y="7328"/>
                    </a:lnTo>
                    <a:lnTo>
                      <a:pt x="0" y="7663"/>
                    </a:lnTo>
                    <a:lnTo>
                      <a:pt x="19" y="7980"/>
                    </a:lnTo>
                    <a:lnTo>
                      <a:pt x="93" y="8577"/>
                    </a:lnTo>
                    <a:lnTo>
                      <a:pt x="168" y="9080"/>
                    </a:lnTo>
                    <a:lnTo>
                      <a:pt x="280" y="9509"/>
                    </a:lnTo>
                    <a:lnTo>
                      <a:pt x="392" y="9826"/>
                    </a:lnTo>
                    <a:lnTo>
                      <a:pt x="392" y="9826"/>
                    </a:lnTo>
                    <a:lnTo>
                      <a:pt x="503" y="10161"/>
                    </a:lnTo>
                    <a:lnTo>
                      <a:pt x="653" y="10534"/>
                    </a:lnTo>
                    <a:lnTo>
                      <a:pt x="970" y="11299"/>
                    </a:lnTo>
                    <a:lnTo>
                      <a:pt x="1268" y="12026"/>
                    </a:lnTo>
                    <a:lnTo>
                      <a:pt x="1380" y="12361"/>
                    </a:lnTo>
                    <a:lnTo>
                      <a:pt x="1454" y="12622"/>
                    </a:lnTo>
                    <a:lnTo>
                      <a:pt x="1454" y="12622"/>
                    </a:lnTo>
                    <a:lnTo>
                      <a:pt x="1492" y="12921"/>
                    </a:lnTo>
                    <a:lnTo>
                      <a:pt x="1529" y="13312"/>
                    </a:lnTo>
                    <a:lnTo>
                      <a:pt x="1603" y="13778"/>
                    </a:lnTo>
                    <a:lnTo>
                      <a:pt x="1697" y="14300"/>
                    </a:lnTo>
                    <a:lnTo>
                      <a:pt x="1753" y="14561"/>
                    </a:lnTo>
                    <a:lnTo>
                      <a:pt x="1827" y="14841"/>
                    </a:lnTo>
                    <a:lnTo>
                      <a:pt x="1920" y="15120"/>
                    </a:lnTo>
                    <a:lnTo>
                      <a:pt x="2014" y="15400"/>
                    </a:lnTo>
                    <a:lnTo>
                      <a:pt x="2144" y="15680"/>
                    </a:lnTo>
                    <a:lnTo>
                      <a:pt x="2275" y="15959"/>
                    </a:lnTo>
                    <a:lnTo>
                      <a:pt x="2442" y="16220"/>
                    </a:lnTo>
                    <a:lnTo>
                      <a:pt x="2629" y="16463"/>
                    </a:lnTo>
                    <a:lnTo>
                      <a:pt x="2629" y="16463"/>
                    </a:lnTo>
                    <a:lnTo>
                      <a:pt x="2890" y="16742"/>
                    </a:lnTo>
                    <a:lnTo>
                      <a:pt x="3169" y="17022"/>
                    </a:lnTo>
                    <a:lnTo>
                      <a:pt x="3430" y="17264"/>
                    </a:lnTo>
                    <a:lnTo>
                      <a:pt x="3710" y="17488"/>
                    </a:lnTo>
                    <a:lnTo>
                      <a:pt x="4008" y="17712"/>
                    </a:lnTo>
                    <a:lnTo>
                      <a:pt x="4288" y="17917"/>
                    </a:lnTo>
                    <a:lnTo>
                      <a:pt x="4586" y="18085"/>
                    </a:lnTo>
                    <a:lnTo>
                      <a:pt x="4866" y="18253"/>
                    </a:lnTo>
                    <a:lnTo>
                      <a:pt x="5164" y="18420"/>
                    </a:lnTo>
                    <a:lnTo>
                      <a:pt x="5463" y="18551"/>
                    </a:lnTo>
                    <a:lnTo>
                      <a:pt x="5742" y="18681"/>
                    </a:lnTo>
                    <a:lnTo>
                      <a:pt x="6040" y="18793"/>
                    </a:lnTo>
                    <a:lnTo>
                      <a:pt x="6618" y="18980"/>
                    </a:lnTo>
                    <a:lnTo>
                      <a:pt x="7159" y="19129"/>
                    </a:lnTo>
                    <a:lnTo>
                      <a:pt x="7700" y="19241"/>
                    </a:lnTo>
                    <a:lnTo>
                      <a:pt x="8203" y="19297"/>
                    </a:lnTo>
                    <a:lnTo>
                      <a:pt x="8688" y="19334"/>
                    </a:lnTo>
                    <a:lnTo>
                      <a:pt x="9117" y="19352"/>
                    </a:lnTo>
                    <a:lnTo>
                      <a:pt x="9489" y="19334"/>
                    </a:lnTo>
                    <a:lnTo>
                      <a:pt x="9825" y="19297"/>
                    </a:lnTo>
                    <a:lnTo>
                      <a:pt x="10105" y="19259"/>
                    </a:lnTo>
                    <a:lnTo>
                      <a:pt x="10310" y="191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2694;p41">
                <a:extLst>
                  <a:ext uri="{FF2B5EF4-FFF2-40B4-BE49-F238E27FC236}">
                    <a16:creationId xmlns:a16="http://schemas.microsoft.com/office/drawing/2014/main" xmlns="" id="{CDADEA50-2D36-EB20-6716-A223B97DFA74}"/>
                  </a:ext>
                </a:extLst>
              </p:cNvPr>
              <p:cNvSpPr/>
              <p:nvPr/>
            </p:nvSpPr>
            <p:spPr>
              <a:xfrm>
                <a:off x="2021850" y="3118500"/>
                <a:ext cx="402725" cy="487550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19502" extrusionOk="0">
                    <a:moveTo>
                      <a:pt x="8539" y="149"/>
                    </a:moveTo>
                    <a:lnTo>
                      <a:pt x="9061" y="168"/>
                    </a:lnTo>
                    <a:lnTo>
                      <a:pt x="9583" y="224"/>
                    </a:lnTo>
                    <a:lnTo>
                      <a:pt x="10068" y="299"/>
                    </a:lnTo>
                    <a:lnTo>
                      <a:pt x="10553" y="429"/>
                    </a:lnTo>
                    <a:lnTo>
                      <a:pt x="11019" y="578"/>
                    </a:lnTo>
                    <a:lnTo>
                      <a:pt x="11466" y="765"/>
                    </a:lnTo>
                    <a:lnTo>
                      <a:pt x="11895" y="970"/>
                    </a:lnTo>
                    <a:lnTo>
                      <a:pt x="12324" y="1231"/>
                    </a:lnTo>
                    <a:lnTo>
                      <a:pt x="12566" y="1398"/>
                    </a:lnTo>
                    <a:lnTo>
                      <a:pt x="12809" y="1585"/>
                    </a:lnTo>
                    <a:lnTo>
                      <a:pt x="13032" y="1771"/>
                    </a:lnTo>
                    <a:lnTo>
                      <a:pt x="13256" y="1976"/>
                    </a:lnTo>
                    <a:lnTo>
                      <a:pt x="13461" y="2181"/>
                    </a:lnTo>
                    <a:lnTo>
                      <a:pt x="13666" y="2387"/>
                    </a:lnTo>
                    <a:lnTo>
                      <a:pt x="14021" y="2834"/>
                    </a:lnTo>
                    <a:lnTo>
                      <a:pt x="14337" y="3263"/>
                    </a:lnTo>
                    <a:lnTo>
                      <a:pt x="14617" y="3710"/>
                    </a:lnTo>
                    <a:lnTo>
                      <a:pt x="14860" y="4158"/>
                    </a:lnTo>
                    <a:lnTo>
                      <a:pt x="15083" y="4586"/>
                    </a:lnTo>
                    <a:lnTo>
                      <a:pt x="15251" y="4997"/>
                    </a:lnTo>
                    <a:lnTo>
                      <a:pt x="15400" y="5388"/>
                    </a:lnTo>
                    <a:lnTo>
                      <a:pt x="15531" y="5742"/>
                    </a:lnTo>
                    <a:lnTo>
                      <a:pt x="15624" y="6041"/>
                    </a:lnTo>
                    <a:lnTo>
                      <a:pt x="15754" y="6507"/>
                    </a:lnTo>
                    <a:lnTo>
                      <a:pt x="15792" y="6712"/>
                    </a:lnTo>
                    <a:lnTo>
                      <a:pt x="15829" y="6973"/>
                    </a:lnTo>
                    <a:lnTo>
                      <a:pt x="15866" y="7290"/>
                    </a:lnTo>
                    <a:lnTo>
                      <a:pt x="15922" y="8147"/>
                    </a:lnTo>
                    <a:lnTo>
                      <a:pt x="15941" y="8669"/>
                    </a:lnTo>
                    <a:lnTo>
                      <a:pt x="15959" y="9210"/>
                    </a:lnTo>
                    <a:lnTo>
                      <a:pt x="15941" y="9788"/>
                    </a:lnTo>
                    <a:lnTo>
                      <a:pt x="15922" y="10385"/>
                    </a:lnTo>
                    <a:lnTo>
                      <a:pt x="15885" y="10981"/>
                    </a:lnTo>
                    <a:lnTo>
                      <a:pt x="15848" y="11596"/>
                    </a:lnTo>
                    <a:lnTo>
                      <a:pt x="15773" y="12193"/>
                    </a:lnTo>
                    <a:lnTo>
                      <a:pt x="15680" y="12789"/>
                    </a:lnTo>
                    <a:lnTo>
                      <a:pt x="15549" y="13349"/>
                    </a:lnTo>
                    <a:lnTo>
                      <a:pt x="15400" y="13889"/>
                    </a:lnTo>
                    <a:lnTo>
                      <a:pt x="15232" y="14374"/>
                    </a:lnTo>
                    <a:lnTo>
                      <a:pt x="15139" y="14598"/>
                    </a:lnTo>
                    <a:lnTo>
                      <a:pt x="15027" y="14803"/>
                    </a:lnTo>
                    <a:lnTo>
                      <a:pt x="14804" y="15213"/>
                    </a:lnTo>
                    <a:lnTo>
                      <a:pt x="14543" y="15605"/>
                    </a:lnTo>
                    <a:lnTo>
                      <a:pt x="14244" y="15996"/>
                    </a:lnTo>
                    <a:lnTo>
                      <a:pt x="13927" y="16350"/>
                    </a:lnTo>
                    <a:lnTo>
                      <a:pt x="13610" y="16723"/>
                    </a:lnTo>
                    <a:lnTo>
                      <a:pt x="13275" y="17059"/>
                    </a:lnTo>
                    <a:lnTo>
                      <a:pt x="12921" y="17394"/>
                    </a:lnTo>
                    <a:lnTo>
                      <a:pt x="12585" y="17693"/>
                    </a:lnTo>
                    <a:lnTo>
                      <a:pt x="12231" y="17972"/>
                    </a:lnTo>
                    <a:lnTo>
                      <a:pt x="11914" y="18233"/>
                    </a:lnTo>
                    <a:lnTo>
                      <a:pt x="11597" y="18476"/>
                    </a:lnTo>
                    <a:lnTo>
                      <a:pt x="11280" y="18681"/>
                    </a:lnTo>
                    <a:lnTo>
                      <a:pt x="11019" y="18849"/>
                    </a:lnTo>
                    <a:lnTo>
                      <a:pt x="10758" y="18998"/>
                    </a:lnTo>
                    <a:lnTo>
                      <a:pt x="10553" y="19110"/>
                    </a:lnTo>
                    <a:lnTo>
                      <a:pt x="10366" y="19184"/>
                    </a:lnTo>
                    <a:lnTo>
                      <a:pt x="10180" y="19240"/>
                    </a:lnTo>
                    <a:lnTo>
                      <a:pt x="9919" y="19296"/>
                    </a:lnTo>
                    <a:lnTo>
                      <a:pt x="9602" y="19315"/>
                    </a:lnTo>
                    <a:lnTo>
                      <a:pt x="9229" y="19333"/>
                    </a:lnTo>
                    <a:lnTo>
                      <a:pt x="8800" y="19333"/>
                    </a:lnTo>
                    <a:lnTo>
                      <a:pt x="8334" y="19296"/>
                    </a:lnTo>
                    <a:lnTo>
                      <a:pt x="7831" y="19221"/>
                    </a:lnTo>
                    <a:lnTo>
                      <a:pt x="7309" y="19110"/>
                    </a:lnTo>
                    <a:lnTo>
                      <a:pt x="6750" y="18979"/>
                    </a:lnTo>
                    <a:lnTo>
                      <a:pt x="6172" y="18793"/>
                    </a:lnTo>
                    <a:lnTo>
                      <a:pt x="5892" y="18681"/>
                    </a:lnTo>
                    <a:lnTo>
                      <a:pt x="5594" y="18550"/>
                    </a:lnTo>
                    <a:lnTo>
                      <a:pt x="5314" y="18420"/>
                    </a:lnTo>
                    <a:lnTo>
                      <a:pt x="5016" y="18271"/>
                    </a:lnTo>
                    <a:lnTo>
                      <a:pt x="4736" y="18103"/>
                    </a:lnTo>
                    <a:lnTo>
                      <a:pt x="4438" y="17916"/>
                    </a:lnTo>
                    <a:lnTo>
                      <a:pt x="4158" y="17730"/>
                    </a:lnTo>
                    <a:lnTo>
                      <a:pt x="3860" y="17506"/>
                    </a:lnTo>
                    <a:lnTo>
                      <a:pt x="3580" y="17283"/>
                    </a:lnTo>
                    <a:lnTo>
                      <a:pt x="3319" y="17040"/>
                    </a:lnTo>
                    <a:lnTo>
                      <a:pt x="3040" y="16779"/>
                    </a:lnTo>
                    <a:lnTo>
                      <a:pt x="2779" y="16481"/>
                    </a:lnTo>
                    <a:lnTo>
                      <a:pt x="2630" y="16294"/>
                    </a:lnTo>
                    <a:lnTo>
                      <a:pt x="2499" y="16089"/>
                    </a:lnTo>
                    <a:lnTo>
                      <a:pt x="2387" y="15866"/>
                    </a:lnTo>
                    <a:lnTo>
                      <a:pt x="2275" y="15642"/>
                    </a:lnTo>
                    <a:lnTo>
                      <a:pt x="2182" y="15418"/>
                    </a:lnTo>
                    <a:lnTo>
                      <a:pt x="2089" y="15194"/>
                    </a:lnTo>
                    <a:lnTo>
                      <a:pt x="1958" y="14747"/>
                    </a:lnTo>
                    <a:lnTo>
                      <a:pt x="1847" y="14300"/>
                    </a:lnTo>
                    <a:lnTo>
                      <a:pt x="1772" y="13871"/>
                    </a:lnTo>
                    <a:lnTo>
                      <a:pt x="1679" y="13144"/>
                    </a:lnTo>
                    <a:lnTo>
                      <a:pt x="1623" y="12678"/>
                    </a:lnTo>
                    <a:lnTo>
                      <a:pt x="1548" y="12379"/>
                    </a:lnTo>
                    <a:lnTo>
                      <a:pt x="1418" y="12006"/>
                    </a:lnTo>
                    <a:lnTo>
                      <a:pt x="1064" y="11168"/>
                    </a:lnTo>
                    <a:lnTo>
                      <a:pt x="784" y="10496"/>
                    </a:lnTo>
                    <a:lnTo>
                      <a:pt x="653" y="10179"/>
                    </a:lnTo>
                    <a:lnTo>
                      <a:pt x="560" y="9881"/>
                    </a:lnTo>
                    <a:lnTo>
                      <a:pt x="430" y="9490"/>
                    </a:lnTo>
                    <a:lnTo>
                      <a:pt x="374" y="9229"/>
                    </a:lnTo>
                    <a:lnTo>
                      <a:pt x="318" y="8949"/>
                    </a:lnTo>
                    <a:lnTo>
                      <a:pt x="262" y="8632"/>
                    </a:lnTo>
                    <a:lnTo>
                      <a:pt x="206" y="8278"/>
                    </a:lnTo>
                    <a:lnTo>
                      <a:pt x="187" y="7905"/>
                    </a:lnTo>
                    <a:lnTo>
                      <a:pt x="169" y="7513"/>
                    </a:lnTo>
                    <a:lnTo>
                      <a:pt x="169" y="7103"/>
                    </a:lnTo>
                    <a:lnTo>
                      <a:pt x="206" y="6693"/>
                    </a:lnTo>
                    <a:lnTo>
                      <a:pt x="243" y="6246"/>
                    </a:lnTo>
                    <a:lnTo>
                      <a:pt x="336" y="5798"/>
                    </a:lnTo>
                    <a:lnTo>
                      <a:pt x="430" y="5351"/>
                    </a:lnTo>
                    <a:lnTo>
                      <a:pt x="579" y="4903"/>
                    </a:lnTo>
                    <a:lnTo>
                      <a:pt x="747" y="4456"/>
                    </a:lnTo>
                    <a:lnTo>
                      <a:pt x="970" y="4009"/>
                    </a:lnTo>
                    <a:lnTo>
                      <a:pt x="1157" y="3673"/>
                    </a:lnTo>
                    <a:lnTo>
                      <a:pt x="1380" y="3356"/>
                    </a:lnTo>
                    <a:lnTo>
                      <a:pt x="1604" y="3058"/>
                    </a:lnTo>
                    <a:lnTo>
                      <a:pt x="1847" y="2778"/>
                    </a:lnTo>
                    <a:lnTo>
                      <a:pt x="2126" y="2498"/>
                    </a:lnTo>
                    <a:lnTo>
                      <a:pt x="2406" y="2237"/>
                    </a:lnTo>
                    <a:lnTo>
                      <a:pt x="2723" y="1995"/>
                    </a:lnTo>
                    <a:lnTo>
                      <a:pt x="3040" y="1753"/>
                    </a:lnTo>
                    <a:lnTo>
                      <a:pt x="3394" y="1529"/>
                    </a:lnTo>
                    <a:lnTo>
                      <a:pt x="3748" y="1343"/>
                    </a:lnTo>
                    <a:lnTo>
                      <a:pt x="4140" y="1137"/>
                    </a:lnTo>
                    <a:lnTo>
                      <a:pt x="4531" y="970"/>
                    </a:lnTo>
                    <a:lnTo>
                      <a:pt x="4941" y="802"/>
                    </a:lnTo>
                    <a:lnTo>
                      <a:pt x="5389" y="671"/>
                    </a:lnTo>
                    <a:lnTo>
                      <a:pt x="5836" y="541"/>
                    </a:lnTo>
                    <a:lnTo>
                      <a:pt x="6321" y="410"/>
                    </a:lnTo>
                    <a:lnTo>
                      <a:pt x="6899" y="299"/>
                    </a:lnTo>
                    <a:lnTo>
                      <a:pt x="7458" y="224"/>
                    </a:lnTo>
                    <a:lnTo>
                      <a:pt x="8017" y="168"/>
                    </a:lnTo>
                    <a:lnTo>
                      <a:pt x="8539" y="149"/>
                    </a:lnTo>
                    <a:close/>
                    <a:moveTo>
                      <a:pt x="8017" y="0"/>
                    </a:moveTo>
                    <a:lnTo>
                      <a:pt x="7589" y="38"/>
                    </a:lnTo>
                    <a:lnTo>
                      <a:pt x="7160" y="93"/>
                    </a:lnTo>
                    <a:lnTo>
                      <a:pt x="6731" y="168"/>
                    </a:lnTo>
                    <a:lnTo>
                      <a:pt x="6284" y="261"/>
                    </a:lnTo>
                    <a:lnTo>
                      <a:pt x="5799" y="373"/>
                    </a:lnTo>
                    <a:lnTo>
                      <a:pt x="5333" y="504"/>
                    </a:lnTo>
                    <a:lnTo>
                      <a:pt x="4885" y="653"/>
                    </a:lnTo>
                    <a:lnTo>
                      <a:pt x="4457" y="821"/>
                    </a:lnTo>
                    <a:lnTo>
                      <a:pt x="4046" y="1007"/>
                    </a:lnTo>
                    <a:lnTo>
                      <a:pt x="3674" y="1193"/>
                    </a:lnTo>
                    <a:lnTo>
                      <a:pt x="3301" y="1398"/>
                    </a:lnTo>
                    <a:lnTo>
                      <a:pt x="2947" y="1622"/>
                    </a:lnTo>
                    <a:lnTo>
                      <a:pt x="2611" y="1865"/>
                    </a:lnTo>
                    <a:lnTo>
                      <a:pt x="2294" y="2107"/>
                    </a:lnTo>
                    <a:lnTo>
                      <a:pt x="2014" y="2387"/>
                    </a:lnTo>
                    <a:lnTo>
                      <a:pt x="1735" y="2666"/>
                    </a:lnTo>
                    <a:lnTo>
                      <a:pt x="1474" y="2964"/>
                    </a:lnTo>
                    <a:lnTo>
                      <a:pt x="1250" y="3263"/>
                    </a:lnTo>
                    <a:lnTo>
                      <a:pt x="1026" y="3598"/>
                    </a:lnTo>
                    <a:lnTo>
                      <a:pt x="821" y="3934"/>
                    </a:lnTo>
                    <a:lnTo>
                      <a:pt x="616" y="4381"/>
                    </a:lnTo>
                    <a:lnTo>
                      <a:pt x="430" y="4847"/>
                    </a:lnTo>
                    <a:lnTo>
                      <a:pt x="281" y="5314"/>
                    </a:lnTo>
                    <a:lnTo>
                      <a:pt x="169" y="5761"/>
                    </a:lnTo>
                    <a:lnTo>
                      <a:pt x="94" y="6227"/>
                    </a:lnTo>
                    <a:lnTo>
                      <a:pt x="38" y="6675"/>
                    </a:lnTo>
                    <a:lnTo>
                      <a:pt x="20" y="7103"/>
                    </a:lnTo>
                    <a:lnTo>
                      <a:pt x="1" y="7513"/>
                    </a:lnTo>
                    <a:lnTo>
                      <a:pt x="20" y="7924"/>
                    </a:lnTo>
                    <a:lnTo>
                      <a:pt x="57" y="8296"/>
                    </a:lnTo>
                    <a:lnTo>
                      <a:pt x="94" y="8651"/>
                    </a:lnTo>
                    <a:lnTo>
                      <a:pt x="150" y="8986"/>
                    </a:lnTo>
                    <a:lnTo>
                      <a:pt x="206" y="9266"/>
                    </a:lnTo>
                    <a:lnTo>
                      <a:pt x="281" y="9527"/>
                    </a:lnTo>
                    <a:lnTo>
                      <a:pt x="411" y="9937"/>
                    </a:lnTo>
                    <a:lnTo>
                      <a:pt x="504" y="10235"/>
                    </a:lnTo>
                    <a:lnTo>
                      <a:pt x="635" y="10552"/>
                    </a:lnTo>
                    <a:lnTo>
                      <a:pt x="914" y="11223"/>
                    </a:lnTo>
                    <a:lnTo>
                      <a:pt x="1250" y="12044"/>
                    </a:lnTo>
                    <a:lnTo>
                      <a:pt x="1380" y="12417"/>
                    </a:lnTo>
                    <a:lnTo>
                      <a:pt x="1455" y="12715"/>
                    </a:lnTo>
                    <a:lnTo>
                      <a:pt x="1530" y="13162"/>
                    </a:lnTo>
                    <a:lnTo>
                      <a:pt x="1623" y="13908"/>
                    </a:lnTo>
                    <a:lnTo>
                      <a:pt x="1697" y="14337"/>
                    </a:lnTo>
                    <a:lnTo>
                      <a:pt x="1809" y="14803"/>
                    </a:lnTo>
                    <a:lnTo>
                      <a:pt x="1940" y="15269"/>
                    </a:lnTo>
                    <a:lnTo>
                      <a:pt x="2033" y="15493"/>
                    </a:lnTo>
                    <a:lnTo>
                      <a:pt x="2126" y="15716"/>
                    </a:lnTo>
                    <a:lnTo>
                      <a:pt x="2238" y="15959"/>
                    </a:lnTo>
                    <a:lnTo>
                      <a:pt x="2369" y="16164"/>
                    </a:lnTo>
                    <a:lnTo>
                      <a:pt x="2499" y="16388"/>
                    </a:lnTo>
                    <a:lnTo>
                      <a:pt x="2667" y="16593"/>
                    </a:lnTo>
                    <a:lnTo>
                      <a:pt x="3058" y="17021"/>
                    </a:lnTo>
                    <a:lnTo>
                      <a:pt x="3469" y="17394"/>
                    </a:lnTo>
                    <a:lnTo>
                      <a:pt x="3897" y="17730"/>
                    </a:lnTo>
                    <a:lnTo>
                      <a:pt x="4326" y="18047"/>
                    </a:lnTo>
                    <a:lnTo>
                      <a:pt x="4755" y="18308"/>
                    </a:lnTo>
                    <a:lnTo>
                      <a:pt x="5184" y="18550"/>
                    </a:lnTo>
                    <a:lnTo>
                      <a:pt x="5631" y="18755"/>
                    </a:lnTo>
                    <a:lnTo>
                      <a:pt x="6060" y="18942"/>
                    </a:lnTo>
                    <a:lnTo>
                      <a:pt x="6489" y="19091"/>
                    </a:lnTo>
                    <a:lnTo>
                      <a:pt x="6918" y="19203"/>
                    </a:lnTo>
                    <a:lnTo>
                      <a:pt x="7309" y="19296"/>
                    </a:lnTo>
                    <a:lnTo>
                      <a:pt x="7719" y="19389"/>
                    </a:lnTo>
                    <a:lnTo>
                      <a:pt x="8092" y="19445"/>
                    </a:lnTo>
                    <a:lnTo>
                      <a:pt x="8465" y="19482"/>
                    </a:lnTo>
                    <a:lnTo>
                      <a:pt x="8800" y="19501"/>
                    </a:lnTo>
                    <a:lnTo>
                      <a:pt x="9546" y="19501"/>
                    </a:lnTo>
                    <a:lnTo>
                      <a:pt x="9919" y="19464"/>
                    </a:lnTo>
                    <a:lnTo>
                      <a:pt x="10199" y="19408"/>
                    </a:lnTo>
                    <a:lnTo>
                      <a:pt x="10422" y="19352"/>
                    </a:lnTo>
                    <a:lnTo>
                      <a:pt x="10609" y="19259"/>
                    </a:lnTo>
                    <a:lnTo>
                      <a:pt x="10833" y="19147"/>
                    </a:lnTo>
                    <a:lnTo>
                      <a:pt x="11094" y="18998"/>
                    </a:lnTo>
                    <a:lnTo>
                      <a:pt x="11373" y="18830"/>
                    </a:lnTo>
                    <a:lnTo>
                      <a:pt x="11672" y="18606"/>
                    </a:lnTo>
                    <a:lnTo>
                      <a:pt x="12007" y="18382"/>
                    </a:lnTo>
                    <a:lnTo>
                      <a:pt x="12343" y="18121"/>
                    </a:lnTo>
                    <a:lnTo>
                      <a:pt x="12678" y="17823"/>
                    </a:lnTo>
                    <a:lnTo>
                      <a:pt x="13032" y="17525"/>
                    </a:lnTo>
                    <a:lnTo>
                      <a:pt x="13387" y="17189"/>
                    </a:lnTo>
                    <a:lnTo>
                      <a:pt x="13722" y="16835"/>
                    </a:lnTo>
                    <a:lnTo>
                      <a:pt x="14058" y="16481"/>
                    </a:lnTo>
                    <a:lnTo>
                      <a:pt x="14375" y="16089"/>
                    </a:lnTo>
                    <a:lnTo>
                      <a:pt x="14673" y="15698"/>
                    </a:lnTo>
                    <a:lnTo>
                      <a:pt x="14934" y="15306"/>
                    </a:lnTo>
                    <a:lnTo>
                      <a:pt x="15176" y="14878"/>
                    </a:lnTo>
                    <a:lnTo>
                      <a:pt x="15288" y="14672"/>
                    </a:lnTo>
                    <a:lnTo>
                      <a:pt x="15382" y="14449"/>
                    </a:lnTo>
                    <a:lnTo>
                      <a:pt x="15549" y="13945"/>
                    </a:lnTo>
                    <a:lnTo>
                      <a:pt x="15698" y="13405"/>
                    </a:lnTo>
                    <a:lnTo>
                      <a:pt x="15829" y="12845"/>
                    </a:lnTo>
                    <a:lnTo>
                      <a:pt x="15922" y="12249"/>
                    </a:lnTo>
                    <a:lnTo>
                      <a:pt x="15997" y="11634"/>
                    </a:lnTo>
                    <a:lnTo>
                      <a:pt x="16053" y="11018"/>
                    </a:lnTo>
                    <a:lnTo>
                      <a:pt x="16090" y="10385"/>
                    </a:lnTo>
                    <a:lnTo>
                      <a:pt x="16109" y="9788"/>
                    </a:lnTo>
                    <a:lnTo>
                      <a:pt x="16109" y="9210"/>
                    </a:lnTo>
                    <a:lnTo>
                      <a:pt x="16109" y="8651"/>
                    </a:lnTo>
                    <a:lnTo>
                      <a:pt x="16090" y="8147"/>
                    </a:lnTo>
                    <a:lnTo>
                      <a:pt x="16034" y="7271"/>
                    </a:lnTo>
                    <a:lnTo>
                      <a:pt x="15997" y="6936"/>
                    </a:lnTo>
                    <a:lnTo>
                      <a:pt x="15941" y="6675"/>
                    </a:lnTo>
                    <a:lnTo>
                      <a:pt x="15885" y="6395"/>
                    </a:lnTo>
                    <a:lnTo>
                      <a:pt x="15754" y="5891"/>
                    </a:lnTo>
                    <a:lnTo>
                      <a:pt x="15661" y="5575"/>
                    </a:lnTo>
                    <a:lnTo>
                      <a:pt x="15531" y="5220"/>
                    </a:lnTo>
                    <a:lnTo>
                      <a:pt x="15382" y="4829"/>
                    </a:lnTo>
                    <a:lnTo>
                      <a:pt x="15195" y="4419"/>
                    </a:lnTo>
                    <a:lnTo>
                      <a:pt x="14971" y="3990"/>
                    </a:lnTo>
                    <a:lnTo>
                      <a:pt x="14729" y="3561"/>
                    </a:lnTo>
                    <a:lnTo>
                      <a:pt x="14449" y="3114"/>
                    </a:lnTo>
                    <a:lnTo>
                      <a:pt x="14114" y="2685"/>
                    </a:lnTo>
                    <a:lnTo>
                      <a:pt x="13760" y="2256"/>
                    </a:lnTo>
                    <a:lnTo>
                      <a:pt x="13554" y="2032"/>
                    </a:lnTo>
                    <a:lnTo>
                      <a:pt x="13349" y="1846"/>
                    </a:lnTo>
                    <a:lnTo>
                      <a:pt x="13126" y="1641"/>
                    </a:lnTo>
                    <a:lnTo>
                      <a:pt x="12902" y="1454"/>
                    </a:lnTo>
                    <a:lnTo>
                      <a:pt x="12660" y="1268"/>
                    </a:lnTo>
                    <a:lnTo>
                      <a:pt x="12417" y="1100"/>
                    </a:lnTo>
                    <a:lnTo>
                      <a:pt x="12100" y="895"/>
                    </a:lnTo>
                    <a:lnTo>
                      <a:pt x="11765" y="727"/>
                    </a:lnTo>
                    <a:lnTo>
                      <a:pt x="11429" y="560"/>
                    </a:lnTo>
                    <a:lnTo>
                      <a:pt x="11094" y="429"/>
                    </a:lnTo>
                    <a:lnTo>
                      <a:pt x="10739" y="299"/>
                    </a:lnTo>
                    <a:lnTo>
                      <a:pt x="10366" y="205"/>
                    </a:lnTo>
                    <a:lnTo>
                      <a:pt x="9994" y="131"/>
                    </a:lnTo>
                    <a:lnTo>
                      <a:pt x="9621" y="56"/>
                    </a:lnTo>
                    <a:lnTo>
                      <a:pt x="9229" y="19"/>
                    </a:lnTo>
                    <a:lnTo>
                      <a:pt x="883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2695;p41">
                <a:extLst>
                  <a:ext uri="{FF2B5EF4-FFF2-40B4-BE49-F238E27FC236}">
                    <a16:creationId xmlns:a16="http://schemas.microsoft.com/office/drawing/2014/main" xmlns="" id="{97E8AF90-E5C5-0431-C229-EB96A949AB6E}"/>
                  </a:ext>
                </a:extLst>
              </p:cNvPr>
              <p:cNvSpPr/>
              <p:nvPr/>
            </p:nvSpPr>
            <p:spPr>
              <a:xfrm>
                <a:off x="2021850" y="3118500"/>
                <a:ext cx="402725" cy="487550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19502" fill="none" extrusionOk="0">
                    <a:moveTo>
                      <a:pt x="9136" y="19501"/>
                    </a:moveTo>
                    <a:lnTo>
                      <a:pt x="9136" y="19501"/>
                    </a:lnTo>
                    <a:lnTo>
                      <a:pt x="8800" y="19501"/>
                    </a:lnTo>
                    <a:lnTo>
                      <a:pt x="8465" y="19482"/>
                    </a:lnTo>
                    <a:lnTo>
                      <a:pt x="8092" y="19445"/>
                    </a:lnTo>
                    <a:lnTo>
                      <a:pt x="7719" y="19389"/>
                    </a:lnTo>
                    <a:lnTo>
                      <a:pt x="7309" y="19296"/>
                    </a:lnTo>
                    <a:lnTo>
                      <a:pt x="6918" y="19203"/>
                    </a:lnTo>
                    <a:lnTo>
                      <a:pt x="6489" y="19091"/>
                    </a:lnTo>
                    <a:lnTo>
                      <a:pt x="6060" y="18942"/>
                    </a:lnTo>
                    <a:lnTo>
                      <a:pt x="5631" y="18755"/>
                    </a:lnTo>
                    <a:lnTo>
                      <a:pt x="5184" y="18550"/>
                    </a:lnTo>
                    <a:lnTo>
                      <a:pt x="4755" y="18308"/>
                    </a:lnTo>
                    <a:lnTo>
                      <a:pt x="4326" y="18047"/>
                    </a:lnTo>
                    <a:lnTo>
                      <a:pt x="3897" y="17730"/>
                    </a:lnTo>
                    <a:lnTo>
                      <a:pt x="3469" y="17394"/>
                    </a:lnTo>
                    <a:lnTo>
                      <a:pt x="3058" y="17021"/>
                    </a:lnTo>
                    <a:lnTo>
                      <a:pt x="2667" y="16593"/>
                    </a:lnTo>
                    <a:lnTo>
                      <a:pt x="2667" y="16593"/>
                    </a:lnTo>
                    <a:lnTo>
                      <a:pt x="2499" y="16388"/>
                    </a:lnTo>
                    <a:lnTo>
                      <a:pt x="2369" y="16164"/>
                    </a:lnTo>
                    <a:lnTo>
                      <a:pt x="2238" y="15959"/>
                    </a:lnTo>
                    <a:lnTo>
                      <a:pt x="2126" y="15716"/>
                    </a:lnTo>
                    <a:lnTo>
                      <a:pt x="2033" y="15493"/>
                    </a:lnTo>
                    <a:lnTo>
                      <a:pt x="1940" y="15269"/>
                    </a:lnTo>
                    <a:lnTo>
                      <a:pt x="1809" y="14803"/>
                    </a:lnTo>
                    <a:lnTo>
                      <a:pt x="1697" y="14337"/>
                    </a:lnTo>
                    <a:lnTo>
                      <a:pt x="1623" y="13908"/>
                    </a:lnTo>
                    <a:lnTo>
                      <a:pt x="1530" y="13162"/>
                    </a:lnTo>
                    <a:lnTo>
                      <a:pt x="1530" y="13162"/>
                    </a:lnTo>
                    <a:lnTo>
                      <a:pt x="1455" y="12715"/>
                    </a:lnTo>
                    <a:lnTo>
                      <a:pt x="1455" y="12715"/>
                    </a:lnTo>
                    <a:lnTo>
                      <a:pt x="1380" y="12417"/>
                    </a:lnTo>
                    <a:lnTo>
                      <a:pt x="1250" y="12044"/>
                    </a:lnTo>
                    <a:lnTo>
                      <a:pt x="914" y="11223"/>
                    </a:lnTo>
                    <a:lnTo>
                      <a:pt x="914" y="11223"/>
                    </a:lnTo>
                    <a:lnTo>
                      <a:pt x="635" y="10552"/>
                    </a:lnTo>
                    <a:lnTo>
                      <a:pt x="504" y="10235"/>
                    </a:lnTo>
                    <a:lnTo>
                      <a:pt x="411" y="9937"/>
                    </a:lnTo>
                    <a:lnTo>
                      <a:pt x="411" y="9937"/>
                    </a:lnTo>
                    <a:lnTo>
                      <a:pt x="281" y="9527"/>
                    </a:lnTo>
                    <a:lnTo>
                      <a:pt x="206" y="9266"/>
                    </a:lnTo>
                    <a:lnTo>
                      <a:pt x="150" y="8986"/>
                    </a:lnTo>
                    <a:lnTo>
                      <a:pt x="94" y="8651"/>
                    </a:lnTo>
                    <a:lnTo>
                      <a:pt x="57" y="8296"/>
                    </a:lnTo>
                    <a:lnTo>
                      <a:pt x="20" y="7924"/>
                    </a:lnTo>
                    <a:lnTo>
                      <a:pt x="1" y="7513"/>
                    </a:lnTo>
                    <a:lnTo>
                      <a:pt x="20" y="7103"/>
                    </a:lnTo>
                    <a:lnTo>
                      <a:pt x="38" y="6675"/>
                    </a:lnTo>
                    <a:lnTo>
                      <a:pt x="94" y="6227"/>
                    </a:lnTo>
                    <a:lnTo>
                      <a:pt x="169" y="5761"/>
                    </a:lnTo>
                    <a:lnTo>
                      <a:pt x="281" y="5314"/>
                    </a:lnTo>
                    <a:lnTo>
                      <a:pt x="430" y="4847"/>
                    </a:lnTo>
                    <a:lnTo>
                      <a:pt x="616" y="4381"/>
                    </a:lnTo>
                    <a:lnTo>
                      <a:pt x="821" y="3934"/>
                    </a:lnTo>
                    <a:lnTo>
                      <a:pt x="821" y="3934"/>
                    </a:lnTo>
                    <a:lnTo>
                      <a:pt x="1026" y="3598"/>
                    </a:lnTo>
                    <a:lnTo>
                      <a:pt x="1250" y="3263"/>
                    </a:lnTo>
                    <a:lnTo>
                      <a:pt x="1474" y="2964"/>
                    </a:lnTo>
                    <a:lnTo>
                      <a:pt x="1735" y="2666"/>
                    </a:lnTo>
                    <a:lnTo>
                      <a:pt x="2014" y="2387"/>
                    </a:lnTo>
                    <a:lnTo>
                      <a:pt x="2294" y="2107"/>
                    </a:lnTo>
                    <a:lnTo>
                      <a:pt x="2611" y="1865"/>
                    </a:lnTo>
                    <a:lnTo>
                      <a:pt x="2947" y="1622"/>
                    </a:lnTo>
                    <a:lnTo>
                      <a:pt x="3301" y="1398"/>
                    </a:lnTo>
                    <a:lnTo>
                      <a:pt x="3674" y="1193"/>
                    </a:lnTo>
                    <a:lnTo>
                      <a:pt x="4046" y="1007"/>
                    </a:lnTo>
                    <a:lnTo>
                      <a:pt x="4457" y="821"/>
                    </a:lnTo>
                    <a:lnTo>
                      <a:pt x="4885" y="653"/>
                    </a:lnTo>
                    <a:lnTo>
                      <a:pt x="5333" y="504"/>
                    </a:lnTo>
                    <a:lnTo>
                      <a:pt x="5799" y="373"/>
                    </a:lnTo>
                    <a:lnTo>
                      <a:pt x="6284" y="261"/>
                    </a:lnTo>
                    <a:lnTo>
                      <a:pt x="6284" y="261"/>
                    </a:lnTo>
                    <a:lnTo>
                      <a:pt x="6731" y="168"/>
                    </a:lnTo>
                    <a:lnTo>
                      <a:pt x="7160" y="93"/>
                    </a:lnTo>
                    <a:lnTo>
                      <a:pt x="7589" y="38"/>
                    </a:lnTo>
                    <a:lnTo>
                      <a:pt x="8017" y="0"/>
                    </a:lnTo>
                    <a:lnTo>
                      <a:pt x="8428" y="0"/>
                    </a:lnTo>
                    <a:lnTo>
                      <a:pt x="8838" y="0"/>
                    </a:lnTo>
                    <a:lnTo>
                      <a:pt x="9229" y="19"/>
                    </a:lnTo>
                    <a:lnTo>
                      <a:pt x="9621" y="56"/>
                    </a:lnTo>
                    <a:lnTo>
                      <a:pt x="9994" y="131"/>
                    </a:lnTo>
                    <a:lnTo>
                      <a:pt x="10366" y="205"/>
                    </a:lnTo>
                    <a:lnTo>
                      <a:pt x="10739" y="299"/>
                    </a:lnTo>
                    <a:lnTo>
                      <a:pt x="11094" y="429"/>
                    </a:lnTo>
                    <a:lnTo>
                      <a:pt x="11429" y="560"/>
                    </a:lnTo>
                    <a:lnTo>
                      <a:pt x="11765" y="727"/>
                    </a:lnTo>
                    <a:lnTo>
                      <a:pt x="12100" y="895"/>
                    </a:lnTo>
                    <a:lnTo>
                      <a:pt x="12417" y="1100"/>
                    </a:lnTo>
                    <a:lnTo>
                      <a:pt x="12417" y="1100"/>
                    </a:lnTo>
                    <a:lnTo>
                      <a:pt x="12660" y="1268"/>
                    </a:lnTo>
                    <a:lnTo>
                      <a:pt x="12902" y="1454"/>
                    </a:lnTo>
                    <a:lnTo>
                      <a:pt x="13126" y="1641"/>
                    </a:lnTo>
                    <a:lnTo>
                      <a:pt x="13349" y="1846"/>
                    </a:lnTo>
                    <a:lnTo>
                      <a:pt x="13554" y="2032"/>
                    </a:lnTo>
                    <a:lnTo>
                      <a:pt x="13760" y="2256"/>
                    </a:lnTo>
                    <a:lnTo>
                      <a:pt x="14114" y="2685"/>
                    </a:lnTo>
                    <a:lnTo>
                      <a:pt x="14449" y="3114"/>
                    </a:lnTo>
                    <a:lnTo>
                      <a:pt x="14729" y="3561"/>
                    </a:lnTo>
                    <a:lnTo>
                      <a:pt x="14971" y="3990"/>
                    </a:lnTo>
                    <a:lnTo>
                      <a:pt x="15195" y="4419"/>
                    </a:lnTo>
                    <a:lnTo>
                      <a:pt x="15382" y="4829"/>
                    </a:lnTo>
                    <a:lnTo>
                      <a:pt x="15531" y="5220"/>
                    </a:lnTo>
                    <a:lnTo>
                      <a:pt x="15661" y="5575"/>
                    </a:lnTo>
                    <a:lnTo>
                      <a:pt x="15754" y="5891"/>
                    </a:lnTo>
                    <a:lnTo>
                      <a:pt x="15885" y="6395"/>
                    </a:lnTo>
                    <a:lnTo>
                      <a:pt x="15941" y="6675"/>
                    </a:lnTo>
                    <a:lnTo>
                      <a:pt x="15941" y="6675"/>
                    </a:lnTo>
                    <a:lnTo>
                      <a:pt x="15997" y="6936"/>
                    </a:lnTo>
                    <a:lnTo>
                      <a:pt x="16034" y="7271"/>
                    </a:lnTo>
                    <a:lnTo>
                      <a:pt x="16090" y="8147"/>
                    </a:lnTo>
                    <a:lnTo>
                      <a:pt x="16109" y="8651"/>
                    </a:lnTo>
                    <a:lnTo>
                      <a:pt x="16109" y="9210"/>
                    </a:lnTo>
                    <a:lnTo>
                      <a:pt x="16109" y="9788"/>
                    </a:lnTo>
                    <a:lnTo>
                      <a:pt x="16090" y="10385"/>
                    </a:lnTo>
                    <a:lnTo>
                      <a:pt x="16053" y="11018"/>
                    </a:lnTo>
                    <a:lnTo>
                      <a:pt x="15997" y="11634"/>
                    </a:lnTo>
                    <a:lnTo>
                      <a:pt x="15922" y="12249"/>
                    </a:lnTo>
                    <a:lnTo>
                      <a:pt x="15829" y="12845"/>
                    </a:lnTo>
                    <a:lnTo>
                      <a:pt x="15698" y="13405"/>
                    </a:lnTo>
                    <a:lnTo>
                      <a:pt x="15549" y="13945"/>
                    </a:lnTo>
                    <a:lnTo>
                      <a:pt x="15382" y="14449"/>
                    </a:lnTo>
                    <a:lnTo>
                      <a:pt x="15288" y="14672"/>
                    </a:lnTo>
                    <a:lnTo>
                      <a:pt x="15176" y="14878"/>
                    </a:lnTo>
                    <a:lnTo>
                      <a:pt x="15176" y="14878"/>
                    </a:lnTo>
                    <a:lnTo>
                      <a:pt x="14934" y="15306"/>
                    </a:lnTo>
                    <a:lnTo>
                      <a:pt x="14673" y="15698"/>
                    </a:lnTo>
                    <a:lnTo>
                      <a:pt x="14375" y="16089"/>
                    </a:lnTo>
                    <a:lnTo>
                      <a:pt x="14058" y="16481"/>
                    </a:lnTo>
                    <a:lnTo>
                      <a:pt x="13722" y="16835"/>
                    </a:lnTo>
                    <a:lnTo>
                      <a:pt x="13387" y="17189"/>
                    </a:lnTo>
                    <a:lnTo>
                      <a:pt x="13032" y="17525"/>
                    </a:lnTo>
                    <a:lnTo>
                      <a:pt x="12678" y="17823"/>
                    </a:lnTo>
                    <a:lnTo>
                      <a:pt x="12343" y="18121"/>
                    </a:lnTo>
                    <a:lnTo>
                      <a:pt x="12007" y="18382"/>
                    </a:lnTo>
                    <a:lnTo>
                      <a:pt x="11672" y="18606"/>
                    </a:lnTo>
                    <a:lnTo>
                      <a:pt x="11373" y="18830"/>
                    </a:lnTo>
                    <a:lnTo>
                      <a:pt x="11094" y="18998"/>
                    </a:lnTo>
                    <a:lnTo>
                      <a:pt x="10833" y="19147"/>
                    </a:lnTo>
                    <a:lnTo>
                      <a:pt x="10609" y="19259"/>
                    </a:lnTo>
                    <a:lnTo>
                      <a:pt x="10422" y="19352"/>
                    </a:lnTo>
                    <a:lnTo>
                      <a:pt x="10422" y="19352"/>
                    </a:lnTo>
                    <a:lnTo>
                      <a:pt x="10199" y="19408"/>
                    </a:lnTo>
                    <a:lnTo>
                      <a:pt x="9919" y="19464"/>
                    </a:lnTo>
                    <a:lnTo>
                      <a:pt x="9546" y="19501"/>
                    </a:lnTo>
                    <a:lnTo>
                      <a:pt x="9136" y="1950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2696;p41">
                <a:extLst>
                  <a:ext uri="{FF2B5EF4-FFF2-40B4-BE49-F238E27FC236}">
                    <a16:creationId xmlns:a16="http://schemas.microsoft.com/office/drawing/2014/main" xmlns="" id="{4CCEB633-40E3-0DCF-47A8-277C07A57F73}"/>
                  </a:ext>
                </a:extLst>
              </p:cNvPr>
              <p:cNvSpPr/>
              <p:nvPr/>
            </p:nvSpPr>
            <p:spPr>
              <a:xfrm>
                <a:off x="2026050" y="3122225"/>
                <a:ext cx="394800" cy="479625"/>
              </a:xfrm>
              <a:custGeom>
                <a:avLst/>
                <a:gdLst/>
                <a:ahLst/>
                <a:cxnLst/>
                <a:rect l="l" t="t" r="r" b="b"/>
                <a:pathLst>
                  <a:path w="15792" h="19185" fill="none" extrusionOk="0">
                    <a:moveTo>
                      <a:pt x="8371" y="0"/>
                    </a:moveTo>
                    <a:lnTo>
                      <a:pt x="8371" y="0"/>
                    </a:lnTo>
                    <a:lnTo>
                      <a:pt x="7849" y="19"/>
                    </a:lnTo>
                    <a:lnTo>
                      <a:pt x="7290" y="75"/>
                    </a:lnTo>
                    <a:lnTo>
                      <a:pt x="6731" y="150"/>
                    </a:lnTo>
                    <a:lnTo>
                      <a:pt x="6153" y="261"/>
                    </a:lnTo>
                    <a:lnTo>
                      <a:pt x="6153" y="261"/>
                    </a:lnTo>
                    <a:lnTo>
                      <a:pt x="5668" y="392"/>
                    </a:lnTo>
                    <a:lnTo>
                      <a:pt x="5221" y="522"/>
                    </a:lnTo>
                    <a:lnTo>
                      <a:pt x="4773" y="653"/>
                    </a:lnTo>
                    <a:lnTo>
                      <a:pt x="4363" y="821"/>
                    </a:lnTo>
                    <a:lnTo>
                      <a:pt x="3972" y="988"/>
                    </a:lnTo>
                    <a:lnTo>
                      <a:pt x="3580" y="1194"/>
                    </a:lnTo>
                    <a:lnTo>
                      <a:pt x="3226" y="1380"/>
                    </a:lnTo>
                    <a:lnTo>
                      <a:pt x="2872" y="1604"/>
                    </a:lnTo>
                    <a:lnTo>
                      <a:pt x="2555" y="1846"/>
                    </a:lnTo>
                    <a:lnTo>
                      <a:pt x="2238" y="2088"/>
                    </a:lnTo>
                    <a:lnTo>
                      <a:pt x="1958" y="2349"/>
                    </a:lnTo>
                    <a:lnTo>
                      <a:pt x="1679" y="2629"/>
                    </a:lnTo>
                    <a:lnTo>
                      <a:pt x="1436" y="2909"/>
                    </a:lnTo>
                    <a:lnTo>
                      <a:pt x="1212" y="3207"/>
                    </a:lnTo>
                    <a:lnTo>
                      <a:pt x="989" y="3524"/>
                    </a:lnTo>
                    <a:lnTo>
                      <a:pt x="802" y="3860"/>
                    </a:lnTo>
                    <a:lnTo>
                      <a:pt x="802" y="3860"/>
                    </a:lnTo>
                    <a:lnTo>
                      <a:pt x="579" y="4307"/>
                    </a:lnTo>
                    <a:lnTo>
                      <a:pt x="411" y="4754"/>
                    </a:lnTo>
                    <a:lnTo>
                      <a:pt x="262" y="5202"/>
                    </a:lnTo>
                    <a:lnTo>
                      <a:pt x="168" y="5649"/>
                    </a:lnTo>
                    <a:lnTo>
                      <a:pt x="75" y="6097"/>
                    </a:lnTo>
                    <a:lnTo>
                      <a:pt x="38" y="6544"/>
                    </a:lnTo>
                    <a:lnTo>
                      <a:pt x="1" y="6954"/>
                    </a:lnTo>
                    <a:lnTo>
                      <a:pt x="1" y="7364"/>
                    </a:lnTo>
                    <a:lnTo>
                      <a:pt x="19" y="7756"/>
                    </a:lnTo>
                    <a:lnTo>
                      <a:pt x="38" y="8129"/>
                    </a:lnTo>
                    <a:lnTo>
                      <a:pt x="94" y="8483"/>
                    </a:lnTo>
                    <a:lnTo>
                      <a:pt x="150" y="8800"/>
                    </a:lnTo>
                    <a:lnTo>
                      <a:pt x="206" y="9080"/>
                    </a:lnTo>
                    <a:lnTo>
                      <a:pt x="262" y="9341"/>
                    </a:lnTo>
                    <a:lnTo>
                      <a:pt x="392" y="9732"/>
                    </a:lnTo>
                    <a:lnTo>
                      <a:pt x="392" y="9732"/>
                    </a:lnTo>
                    <a:lnTo>
                      <a:pt x="485" y="10030"/>
                    </a:lnTo>
                    <a:lnTo>
                      <a:pt x="616" y="10347"/>
                    </a:lnTo>
                    <a:lnTo>
                      <a:pt x="896" y="11019"/>
                    </a:lnTo>
                    <a:lnTo>
                      <a:pt x="896" y="11019"/>
                    </a:lnTo>
                    <a:lnTo>
                      <a:pt x="1250" y="11857"/>
                    </a:lnTo>
                    <a:lnTo>
                      <a:pt x="1380" y="12230"/>
                    </a:lnTo>
                    <a:lnTo>
                      <a:pt x="1455" y="12529"/>
                    </a:lnTo>
                    <a:lnTo>
                      <a:pt x="1455" y="12529"/>
                    </a:lnTo>
                    <a:lnTo>
                      <a:pt x="1511" y="12995"/>
                    </a:lnTo>
                    <a:lnTo>
                      <a:pt x="1511" y="12995"/>
                    </a:lnTo>
                    <a:lnTo>
                      <a:pt x="1604" y="13722"/>
                    </a:lnTo>
                    <a:lnTo>
                      <a:pt x="1679" y="14151"/>
                    </a:lnTo>
                    <a:lnTo>
                      <a:pt x="1790" y="14598"/>
                    </a:lnTo>
                    <a:lnTo>
                      <a:pt x="1921" y="15045"/>
                    </a:lnTo>
                    <a:lnTo>
                      <a:pt x="2014" y="15269"/>
                    </a:lnTo>
                    <a:lnTo>
                      <a:pt x="2107" y="15493"/>
                    </a:lnTo>
                    <a:lnTo>
                      <a:pt x="2219" y="15717"/>
                    </a:lnTo>
                    <a:lnTo>
                      <a:pt x="2331" y="15940"/>
                    </a:lnTo>
                    <a:lnTo>
                      <a:pt x="2462" y="16145"/>
                    </a:lnTo>
                    <a:lnTo>
                      <a:pt x="2611" y="16332"/>
                    </a:lnTo>
                    <a:lnTo>
                      <a:pt x="2611" y="16332"/>
                    </a:lnTo>
                    <a:lnTo>
                      <a:pt x="2872" y="16630"/>
                    </a:lnTo>
                    <a:lnTo>
                      <a:pt x="3151" y="16891"/>
                    </a:lnTo>
                    <a:lnTo>
                      <a:pt x="3412" y="17134"/>
                    </a:lnTo>
                    <a:lnTo>
                      <a:pt x="3692" y="17357"/>
                    </a:lnTo>
                    <a:lnTo>
                      <a:pt x="3990" y="17581"/>
                    </a:lnTo>
                    <a:lnTo>
                      <a:pt x="4270" y="17767"/>
                    </a:lnTo>
                    <a:lnTo>
                      <a:pt x="4568" y="17954"/>
                    </a:lnTo>
                    <a:lnTo>
                      <a:pt x="4848" y="18122"/>
                    </a:lnTo>
                    <a:lnTo>
                      <a:pt x="5146" y="18271"/>
                    </a:lnTo>
                    <a:lnTo>
                      <a:pt x="5426" y="18401"/>
                    </a:lnTo>
                    <a:lnTo>
                      <a:pt x="5724" y="18532"/>
                    </a:lnTo>
                    <a:lnTo>
                      <a:pt x="6004" y="18644"/>
                    </a:lnTo>
                    <a:lnTo>
                      <a:pt x="6582" y="18830"/>
                    </a:lnTo>
                    <a:lnTo>
                      <a:pt x="7141" y="18961"/>
                    </a:lnTo>
                    <a:lnTo>
                      <a:pt x="7663" y="19072"/>
                    </a:lnTo>
                    <a:lnTo>
                      <a:pt x="8166" y="19147"/>
                    </a:lnTo>
                    <a:lnTo>
                      <a:pt x="8632" y="19184"/>
                    </a:lnTo>
                    <a:lnTo>
                      <a:pt x="9061" y="19184"/>
                    </a:lnTo>
                    <a:lnTo>
                      <a:pt x="9434" y="19166"/>
                    </a:lnTo>
                    <a:lnTo>
                      <a:pt x="9751" y="19147"/>
                    </a:lnTo>
                    <a:lnTo>
                      <a:pt x="10012" y="19091"/>
                    </a:lnTo>
                    <a:lnTo>
                      <a:pt x="10198" y="19035"/>
                    </a:lnTo>
                    <a:lnTo>
                      <a:pt x="10198" y="19035"/>
                    </a:lnTo>
                    <a:lnTo>
                      <a:pt x="10385" y="18961"/>
                    </a:lnTo>
                    <a:lnTo>
                      <a:pt x="10590" y="18849"/>
                    </a:lnTo>
                    <a:lnTo>
                      <a:pt x="10851" y="18700"/>
                    </a:lnTo>
                    <a:lnTo>
                      <a:pt x="11112" y="18532"/>
                    </a:lnTo>
                    <a:lnTo>
                      <a:pt x="11429" y="18327"/>
                    </a:lnTo>
                    <a:lnTo>
                      <a:pt x="11746" y="18084"/>
                    </a:lnTo>
                    <a:lnTo>
                      <a:pt x="12063" y="17823"/>
                    </a:lnTo>
                    <a:lnTo>
                      <a:pt x="12417" y="17544"/>
                    </a:lnTo>
                    <a:lnTo>
                      <a:pt x="12753" y="17245"/>
                    </a:lnTo>
                    <a:lnTo>
                      <a:pt x="13107" y="16910"/>
                    </a:lnTo>
                    <a:lnTo>
                      <a:pt x="13442" y="16574"/>
                    </a:lnTo>
                    <a:lnTo>
                      <a:pt x="13759" y="16201"/>
                    </a:lnTo>
                    <a:lnTo>
                      <a:pt x="14076" y="15847"/>
                    </a:lnTo>
                    <a:lnTo>
                      <a:pt x="14375" y="15456"/>
                    </a:lnTo>
                    <a:lnTo>
                      <a:pt x="14636" y="15064"/>
                    </a:lnTo>
                    <a:lnTo>
                      <a:pt x="14859" y="14654"/>
                    </a:lnTo>
                    <a:lnTo>
                      <a:pt x="14859" y="14654"/>
                    </a:lnTo>
                    <a:lnTo>
                      <a:pt x="14971" y="14449"/>
                    </a:lnTo>
                    <a:lnTo>
                      <a:pt x="15064" y="14225"/>
                    </a:lnTo>
                    <a:lnTo>
                      <a:pt x="15232" y="13740"/>
                    </a:lnTo>
                    <a:lnTo>
                      <a:pt x="15381" y="13200"/>
                    </a:lnTo>
                    <a:lnTo>
                      <a:pt x="15512" y="12640"/>
                    </a:lnTo>
                    <a:lnTo>
                      <a:pt x="15605" y="12044"/>
                    </a:lnTo>
                    <a:lnTo>
                      <a:pt x="15680" y="11447"/>
                    </a:lnTo>
                    <a:lnTo>
                      <a:pt x="15717" y="10832"/>
                    </a:lnTo>
                    <a:lnTo>
                      <a:pt x="15754" y="10236"/>
                    </a:lnTo>
                    <a:lnTo>
                      <a:pt x="15773" y="9639"/>
                    </a:lnTo>
                    <a:lnTo>
                      <a:pt x="15791" y="9061"/>
                    </a:lnTo>
                    <a:lnTo>
                      <a:pt x="15773" y="8520"/>
                    </a:lnTo>
                    <a:lnTo>
                      <a:pt x="15754" y="7998"/>
                    </a:lnTo>
                    <a:lnTo>
                      <a:pt x="15698" y="7141"/>
                    </a:lnTo>
                    <a:lnTo>
                      <a:pt x="15661" y="6824"/>
                    </a:lnTo>
                    <a:lnTo>
                      <a:pt x="15624" y="6563"/>
                    </a:lnTo>
                    <a:lnTo>
                      <a:pt x="15624" y="6563"/>
                    </a:lnTo>
                    <a:lnTo>
                      <a:pt x="15586" y="6358"/>
                    </a:lnTo>
                    <a:lnTo>
                      <a:pt x="15456" y="5892"/>
                    </a:lnTo>
                    <a:lnTo>
                      <a:pt x="15363" y="5593"/>
                    </a:lnTo>
                    <a:lnTo>
                      <a:pt x="15232" y="5239"/>
                    </a:lnTo>
                    <a:lnTo>
                      <a:pt x="15083" y="4848"/>
                    </a:lnTo>
                    <a:lnTo>
                      <a:pt x="14915" y="4437"/>
                    </a:lnTo>
                    <a:lnTo>
                      <a:pt x="14692" y="4009"/>
                    </a:lnTo>
                    <a:lnTo>
                      <a:pt x="14449" y="3561"/>
                    </a:lnTo>
                    <a:lnTo>
                      <a:pt x="14169" y="3114"/>
                    </a:lnTo>
                    <a:lnTo>
                      <a:pt x="13853" y="2685"/>
                    </a:lnTo>
                    <a:lnTo>
                      <a:pt x="13498" y="2238"/>
                    </a:lnTo>
                    <a:lnTo>
                      <a:pt x="13293" y="2032"/>
                    </a:lnTo>
                    <a:lnTo>
                      <a:pt x="13088" y="1827"/>
                    </a:lnTo>
                    <a:lnTo>
                      <a:pt x="12864" y="1622"/>
                    </a:lnTo>
                    <a:lnTo>
                      <a:pt x="12641" y="1436"/>
                    </a:lnTo>
                    <a:lnTo>
                      <a:pt x="12398" y="1249"/>
                    </a:lnTo>
                    <a:lnTo>
                      <a:pt x="12156" y="1082"/>
                    </a:lnTo>
                    <a:lnTo>
                      <a:pt x="12156" y="1082"/>
                    </a:lnTo>
                    <a:lnTo>
                      <a:pt x="11727" y="821"/>
                    </a:lnTo>
                    <a:lnTo>
                      <a:pt x="11298" y="616"/>
                    </a:lnTo>
                    <a:lnTo>
                      <a:pt x="10851" y="429"/>
                    </a:lnTo>
                    <a:lnTo>
                      <a:pt x="10385" y="280"/>
                    </a:lnTo>
                    <a:lnTo>
                      <a:pt x="9900" y="150"/>
                    </a:lnTo>
                    <a:lnTo>
                      <a:pt x="9415" y="75"/>
                    </a:lnTo>
                    <a:lnTo>
                      <a:pt x="8893" y="19"/>
                    </a:lnTo>
                    <a:lnTo>
                      <a:pt x="83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2697;p41">
                <a:extLst>
                  <a:ext uri="{FF2B5EF4-FFF2-40B4-BE49-F238E27FC236}">
                    <a16:creationId xmlns:a16="http://schemas.microsoft.com/office/drawing/2014/main" xmlns="" id="{6462F2EE-9DED-1988-9782-8C1A0C728619}"/>
                  </a:ext>
                </a:extLst>
              </p:cNvPr>
              <p:cNvSpPr/>
              <p:nvPr/>
            </p:nvSpPr>
            <p:spPr>
              <a:xfrm>
                <a:off x="2238575" y="3310525"/>
                <a:ext cx="44325" cy="443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772" extrusionOk="0">
                    <a:moveTo>
                      <a:pt x="840" y="0"/>
                    </a:moveTo>
                    <a:lnTo>
                      <a:pt x="653" y="19"/>
                    </a:lnTo>
                    <a:lnTo>
                      <a:pt x="486" y="93"/>
                    </a:lnTo>
                    <a:lnTo>
                      <a:pt x="337" y="187"/>
                    </a:lnTo>
                    <a:lnTo>
                      <a:pt x="206" y="299"/>
                    </a:lnTo>
                    <a:lnTo>
                      <a:pt x="113" y="429"/>
                    </a:lnTo>
                    <a:lnTo>
                      <a:pt x="38" y="597"/>
                    </a:lnTo>
                    <a:lnTo>
                      <a:pt x="1" y="765"/>
                    </a:lnTo>
                    <a:lnTo>
                      <a:pt x="1" y="932"/>
                    </a:lnTo>
                    <a:lnTo>
                      <a:pt x="20" y="1119"/>
                    </a:lnTo>
                    <a:lnTo>
                      <a:pt x="94" y="1287"/>
                    </a:lnTo>
                    <a:lnTo>
                      <a:pt x="187" y="1417"/>
                    </a:lnTo>
                    <a:lnTo>
                      <a:pt x="299" y="1548"/>
                    </a:lnTo>
                    <a:lnTo>
                      <a:pt x="448" y="1641"/>
                    </a:lnTo>
                    <a:lnTo>
                      <a:pt x="598" y="1715"/>
                    </a:lnTo>
                    <a:lnTo>
                      <a:pt x="765" y="1753"/>
                    </a:lnTo>
                    <a:lnTo>
                      <a:pt x="933" y="1771"/>
                    </a:lnTo>
                    <a:lnTo>
                      <a:pt x="1120" y="1734"/>
                    </a:lnTo>
                    <a:lnTo>
                      <a:pt x="1287" y="1678"/>
                    </a:lnTo>
                    <a:lnTo>
                      <a:pt x="1436" y="1585"/>
                    </a:lnTo>
                    <a:lnTo>
                      <a:pt x="1548" y="1454"/>
                    </a:lnTo>
                    <a:lnTo>
                      <a:pt x="1660" y="1324"/>
                    </a:lnTo>
                    <a:lnTo>
                      <a:pt x="1716" y="1175"/>
                    </a:lnTo>
                    <a:lnTo>
                      <a:pt x="1772" y="1007"/>
                    </a:lnTo>
                    <a:lnTo>
                      <a:pt x="1772" y="821"/>
                    </a:lnTo>
                    <a:lnTo>
                      <a:pt x="1735" y="653"/>
                    </a:lnTo>
                    <a:lnTo>
                      <a:pt x="1679" y="485"/>
                    </a:lnTo>
                    <a:lnTo>
                      <a:pt x="1586" y="336"/>
                    </a:lnTo>
                    <a:lnTo>
                      <a:pt x="1474" y="205"/>
                    </a:lnTo>
                    <a:lnTo>
                      <a:pt x="1325" y="112"/>
                    </a:lnTo>
                    <a:lnTo>
                      <a:pt x="1175" y="38"/>
                    </a:lnTo>
                    <a:lnTo>
                      <a:pt x="100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2698;p41">
                <a:extLst>
                  <a:ext uri="{FF2B5EF4-FFF2-40B4-BE49-F238E27FC236}">
                    <a16:creationId xmlns:a16="http://schemas.microsoft.com/office/drawing/2014/main" xmlns="" id="{1CA191B3-DBB4-4F0B-D8E4-ED4DF2031915}"/>
                  </a:ext>
                </a:extLst>
              </p:cNvPr>
              <p:cNvSpPr/>
              <p:nvPr/>
            </p:nvSpPr>
            <p:spPr>
              <a:xfrm>
                <a:off x="2095500" y="3348725"/>
                <a:ext cx="44300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1773" extrusionOk="0">
                    <a:moveTo>
                      <a:pt x="821" y="1"/>
                    </a:moveTo>
                    <a:lnTo>
                      <a:pt x="653" y="38"/>
                    </a:lnTo>
                    <a:lnTo>
                      <a:pt x="485" y="94"/>
                    </a:lnTo>
                    <a:lnTo>
                      <a:pt x="336" y="187"/>
                    </a:lnTo>
                    <a:lnTo>
                      <a:pt x="206" y="318"/>
                    </a:lnTo>
                    <a:lnTo>
                      <a:pt x="112" y="448"/>
                    </a:lnTo>
                    <a:lnTo>
                      <a:pt x="38" y="598"/>
                    </a:lnTo>
                    <a:lnTo>
                      <a:pt x="1" y="765"/>
                    </a:lnTo>
                    <a:lnTo>
                      <a:pt x="1" y="952"/>
                    </a:lnTo>
                    <a:lnTo>
                      <a:pt x="19" y="1120"/>
                    </a:lnTo>
                    <a:lnTo>
                      <a:pt x="94" y="1287"/>
                    </a:lnTo>
                    <a:lnTo>
                      <a:pt x="187" y="1437"/>
                    </a:lnTo>
                    <a:lnTo>
                      <a:pt x="299" y="1567"/>
                    </a:lnTo>
                    <a:lnTo>
                      <a:pt x="429" y="1660"/>
                    </a:lnTo>
                    <a:lnTo>
                      <a:pt x="597" y="1735"/>
                    </a:lnTo>
                    <a:lnTo>
                      <a:pt x="765" y="1772"/>
                    </a:lnTo>
                    <a:lnTo>
                      <a:pt x="933" y="1772"/>
                    </a:lnTo>
                    <a:lnTo>
                      <a:pt x="1119" y="1753"/>
                    </a:lnTo>
                    <a:lnTo>
                      <a:pt x="1287" y="1679"/>
                    </a:lnTo>
                    <a:lnTo>
                      <a:pt x="1417" y="1586"/>
                    </a:lnTo>
                    <a:lnTo>
                      <a:pt x="1548" y="1474"/>
                    </a:lnTo>
                    <a:lnTo>
                      <a:pt x="1641" y="1343"/>
                    </a:lnTo>
                    <a:lnTo>
                      <a:pt x="1716" y="1176"/>
                    </a:lnTo>
                    <a:lnTo>
                      <a:pt x="1753" y="1008"/>
                    </a:lnTo>
                    <a:lnTo>
                      <a:pt x="1772" y="840"/>
                    </a:lnTo>
                    <a:lnTo>
                      <a:pt x="1734" y="653"/>
                    </a:lnTo>
                    <a:lnTo>
                      <a:pt x="1678" y="486"/>
                    </a:lnTo>
                    <a:lnTo>
                      <a:pt x="1585" y="337"/>
                    </a:lnTo>
                    <a:lnTo>
                      <a:pt x="1455" y="225"/>
                    </a:lnTo>
                    <a:lnTo>
                      <a:pt x="1324" y="131"/>
                    </a:lnTo>
                    <a:lnTo>
                      <a:pt x="1175" y="57"/>
                    </a:lnTo>
                    <a:lnTo>
                      <a:pt x="1007" y="20"/>
                    </a:lnTo>
                    <a:lnTo>
                      <a:pt x="82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2699;p41">
                <a:extLst>
                  <a:ext uri="{FF2B5EF4-FFF2-40B4-BE49-F238E27FC236}">
                    <a16:creationId xmlns:a16="http://schemas.microsoft.com/office/drawing/2014/main" xmlns="" id="{6DFA8CA9-F5BC-B192-4128-8C0A2CF5024D}"/>
                  </a:ext>
                </a:extLst>
              </p:cNvPr>
              <p:cNvSpPr/>
              <p:nvPr/>
            </p:nvSpPr>
            <p:spPr>
              <a:xfrm>
                <a:off x="2215275" y="3260650"/>
                <a:ext cx="699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28" extrusionOk="0">
                    <a:moveTo>
                      <a:pt x="1436" y="0"/>
                    </a:moveTo>
                    <a:lnTo>
                      <a:pt x="1213" y="19"/>
                    </a:lnTo>
                    <a:lnTo>
                      <a:pt x="989" y="56"/>
                    </a:lnTo>
                    <a:lnTo>
                      <a:pt x="747" y="131"/>
                    </a:lnTo>
                    <a:lnTo>
                      <a:pt x="504" y="243"/>
                    </a:lnTo>
                    <a:lnTo>
                      <a:pt x="262" y="392"/>
                    </a:lnTo>
                    <a:lnTo>
                      <a:pt x="38" y="578"/>
                    </a:lnTo>
                    <a:lnTo>
                      <a:pt x="19" y="597"/>
                    </a:lnTo>
                    <a:lnTo>
                      <a:pt x="1" y="634"/>
                    </a:lnTo>
                    <a:lnTo>
                      <a:pt x="1" y="672"/>
                    </a:lnTo>
                    <a:lnTo>
                      <a:pt x="19" y="690"/>
                    </a:lnTo>
                    <a:lnTo>
                      <a:pt x="57" y="709"/>
                    </a:lnTo>
                    <a:lnTo>
                      <a:pt x="75" y="727"/>
                    </a:lnTo>
                    <a:lnTo>
                      <a:pt x="113" y="709"/>
                    </a:lnTo>
                    <a:lnTo>
                      <a:pt x="131" y="709"/>
                    </a:lnTo>
                    <a:lnTo>
                      <a:pt x="355" y="522"/>
                    </a:lnTo>
                    <a:lnTo>
                      <a:pt x="579" y="392"/>
                    </a:lnTo>
                    <a:lnTo>
                      <a:pt x="802" y="280"/>
                    </a:lnTo>
                    <a:lnTo>
                      <a:pt x="1026" y="205"/>
                    </a:lnTo>
                    <a:lnTo>
                      <a:pt x="1231" y="168"/>
                    </a:lnTo>
                    <a:lnTo>
                      <a:pt x="1436" y="150"/>
                    </a:lnTo>
                    <a:lnTo>
                      <a:pt x="1641" y="150"/>
                    </a:lnTo>
                    <a:lnTo>
                      <a:pt x="1828" y="168"/>
                    </a:lnTo>
                    <a:lnTo>
                      <a:pt x="1996" y="205"/>
                    </a:lnTo>
                    <a:lnTo>
                      <a:pt x="2163" y="243"/>
                    </a:lnTo>
                    <a:lnTo>
                      <a:pt x="2424" y="317"/>
                    </a:lnTo>
                    <a:lnTo>
                      <a:pt x="2592" y="411"/>
                    </a:lnTo>
                    <a:lnTo>
                      <a:pt x="2685" y="448"/>
                    </a:lnTo>
                    <a:lnTo>
                      <a:pt x="2704" y="466"/>
                    </a:lnTo>
                    <a:lnTo>
                      <a:pt x="2741" y="466"/>
                    </a:lnTo>
                    <a:lnTo>
                      <a:pt x="2760" y="448"/>
                    </a:lnTo>
                    <a:lnTo>
                      <a:pt x="2797" y="429"/>
                    </a:lnTo>
                    <a:lnTo>
                      <a:pt x="2797" y="392"/>
                    </a:lnTo>
                    <a:lnTo>
                      <a:pt x="2797" y="355"/>
                    </a:lnTo>
                    <a:lnTo>
                      <a:pt x="2779" y="336"/>
                    </a:lnTo>
                    <a:lnTo>
                      <a:pt x="2760" y="317"/>
                    </a:lnTo>
                    <a:lnTo>
                      <a:pt x="2685" y="280"/>
                    </a:lnTo>
                    <a:lnTo>
                      <a:pt x="2499" y="187"/>
                    </a:lnTo>
                    <a:lnTo>
                      <a:pt x="2219" y="94"/>
                    </a:lnTo>
                    <a:lnTo>
                      <a:pt x="2052" y="56"/>
                    </a:lnTo>
                    <a:lnTo>
                      <a:pt x="1865" y="19"/>
                    </a:lnTo>
                    <a:lnTo>
                      <a:pt x="166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2700;p41">
                <a:extLst>
                  <a:ext uri="{FF2B5EF4-FFF2-40B4-BE49-F238E27FC236}">
                    <a16:creationId xmlns:a16="http://schemas.microsoft.com/office/drawing/2014/main" xmlns="" id="{5FA4F9E8-86C8-6C97-963A-8785634BAF52}"/>
                  </a:ext>
                </a:extLst>
              </p:cNvPr>
              <p:cNvSpPr/>
              <p:nvPr/>
            </p:nvSpPr>
            <p:spPr>
              <a:xfrm>
                <a:off x="2069875" y="3297925"/>
                <a:ext cx="643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1306" extrusionOk="0">
                    <a:moveTo>
                      <a:pt x="1920" y="1"/>
                    </a:moveTo>
                    <a:lnTo>
                      <a:pt x="1659" y="38"/>
                    </a:lnTo>
                    <a:lnTo>
                      <a:pt x="1417" y="75"/>
                    </a:lnTo>
                    <a:lnTo>
                      <a:pt x="1193" y="169"/>
                    </a:lnTo>
                    <a:lnTo>
                      <a:pt x="988" y="262"/>
                    </a:lnTo>
                    <a:lnTo>
                      <a:pt x="802" y="374"/>
                    </a:lnTo>
                    <a:lnTo>
                      <a:pt x="634" y="486"/>
                    </a:lnTo>
                    <a:lnTo>
                      <a:pt x="485" y="616"/>
                    </a:lnTo>
                    <a:lnTo>
                      <a:pt x="354" y="728"/>
                    </a:lnTo>
                    <a:lnTo>
                      <a:pt x="168" y="952"/>
                    </a:lnTo>
                    <a:lnTo>
                      <a:pt x="37" y="1119"/>
                    </a:lnTo>
                    <a:lnTo>
                      <a:pt x="0" y="1194"/>
                    </a:lnTo>
                    <a:lnTo>
                      <a:pt x="0" y="1213"/>
                    </a:lnTo>
                    <a:lnTo>
                      <a:pt x="0" y="1250"/>
                    </a:lnTo>
                    <a:lnTo>
                      <a:pt x="19" y="1287"/>
                    </a:lnTo>
                    <a:lnTo>
                      <a:pt x="37" y="1306"/>
                    </a:lnTo>
                    <a:lnTo>
                      <a:pt x="112" y="1306"/>
                    </a:lnTo>
                    <a:lnTo>
                      <a:pt x="149" y="1269"/>
                    </a:lnTo>
                    <a:lnTo>
                      <a:pt x="187" y="1194"/>
                    </a:lnTo>
                    <a:lnTo>
                      <a:pt x="298" y="1026"/>
                    </a:lnTo>
                    <a:lnTo>
                      <a:pt x="485" y="821"/>
                    </a:lnTo>
                    <a:lnTo>
                      <a:pt x="615" y="709"/>
                    </a:lnTo>
                    <a:lnTo>
                      <a:pt x="746" y="597"/>
                    </a:lnTo>
                    <a:lnTo>
                      <a:pt x="895" y="486"/>
                    </a:lnTo>
                    <a:lnTo>
                      <a:pt x="1063" y="392"/>
                    </a:lnTo>
                    <a:lnTo>
                      <a:pt x="1249" y="299"/>
                    </a:lnTo>
                    <a:lnTo>
                      <a:pt x="1454" y="243"/>
                    </a:lnTo>
                    <a:lnTo>
                      <a:pt x="1678" y="187"/>
                    </a:lnTo>
                    <a:lnTo>
                      <a:pt x="1920" y="169"/>
                    </a:lnTo>
                    <a:lnTo>
                      <a:pt x="2181" y="169"/>
                    </a:lnTo>
                    <a:lnTo>
                      <a:pt x="2461" y="206"/>
                    </a:lnTo>
                    <a:lnTo>
                      <a:pt x="2536" y="206"/>
                    </a:lnTo>
                    <a:lnTo>
                      <a:pt x="2554" y="187"/>
                    </a:lnTo>
                    <a:lnTo>
                      <a:pt x="2573" y="150"/>
                    </a:lnTo>
                    <a:lnTo>
                      <a:pt x="2573" y="113"/>
                    </a:lnTo>
                    <a:lnTo>
                      <a:pt x="2554" y="94"/>
                    </a:lnTo>
                    <a:lnTo>
                      <a:pt x="2536" y="75"/>
                    </a:lnTo>
                    <a:lnTo>
                      <a:pt x="2498" y="57"/>
                    </a:lnTo>
                    <a:lnTo>
                      <a:pt x="2200" y="20"/>
                    </a:lnTo>
                    <a:lnTo>
                      <a:pt x="192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2701;p41">
                <a:extLst>
                  <a:ext uri="{FF2B5EF4-FFF2-40B4-BE49-F238E27FC236}">
                    <a16:creationId xmlns:a16="http://schemas.microsoft.com/office/drawing/2014/main" xmlns="" id="{14240D2F-FD24-D463-6F0A-628D5EC1E926}"/>
                  </a:ext>
                </a:extLst>
              </p:cNvPr>
              <p:cNvSpPr/>
              <p:nvPr/>
            </p:nvSpPr>
            <p:spPr>
              <a:xfrm>
                <a:off x="2158425" y="3368775"/>
                <a:ext cx="48500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3059" extrusionOk="0">
                    <a:moveTo>
                      <a:pt x="1063" y="1"/>
                    </a:moveTo>
                    <a:lnTo>
                      <a:pt x="1044" y="19"/>
                    </a:lnTo>
                    <a:lnTo>
                      <a:pt x="1007" y="38"/>
                    </a:lnTo>
                    <a:lnTo>
                      <a:pt x="1007" y="75"/>
                    </a:lnTo>
                    <a:lnTo>
                      <a:pt x="1007" y="112"/>
                    </a:lnTo>
                    <a:lnTo>
                      <a:pt x="1007" y="187"/>
                    </a:lnTo>
                    <a:lnTo>
                      <a:pt x="1026" y="355"/>
                    </a:lnTo>
                    <a:lnTo>
                      <a:pt x="1026" y="597"/>
                    </a:lnTo>
                    <a:lnTo>
                      <a:pt x="1007" y="746"/>
                    </a:lnTo>
                    <a:lnTo>
                      <a:pt x="988" y="896"/>
                    </a:lnTo>
                    <a:lnTo>
                      <a:pt x="951" y="1045"/>
                    </a:lnTo>
                    <a:lnTo>
                      <a:pt x="895" y="1194"/>
                    </a:lnTo>
                    <a:lnTo>
                      <a:pt x="821" y="1343"/>
                    </a:lnTo>
                    <a:lnTo>
                      <a:pt x="709" y="1473"/>
                    </a:lnTo>
                    <a:lnTo>
                      <a:pt x="597" y="1623"/>
                    </a:lnTo>
                    <a:lnTo>
                      <a:pt x="448" y="1734"/>
                    </a:lnTo>
                    <a:lnTo>
                      <a:pt x="280" y="1828"/>
                    </a:lnTo>
                    <a:lnTo>
                      <a:pt x="56" y="1921"/>
                    </a:lnTo>
                    <a:lnTo>
                      <a:pt x="38" y="1940"/>
                    </a:lnTo>
                    <a:lnTo>
                      <a:pt x="19" y="1958"/>
                    </a:lnTo>
                    <a:lnTo>
                      <a:pt x="0" y="1995"/>
                    </a:lnTo>
                    <a:lnTo>
                      <a:pt x="19" y="2033"/>
                    </a:lnTo>
                    <a:lnTo>
                      <a:pt x="149" y="2219"/>
                    </a:lnTo>
                    <a:lnTo>
                      <a:pt x="299" y="2387"/>
                    </a:lnTo>
                    <a:lnTo>
                      <a:pt x="485" y="2573"/>
                    </a:lnTo>
                    <a:lnTo>
                      <a:pt x="727" y="2741"/>
                    </a:lnTo>
                    <a:lnTo>
                      <a:pt x="858" y="2834"/>
                    </a:lnTo>
                    <a:lnTo>
                      <a:pt x="988" y="2909"/>
                    </a:lnTo>
                    <a:lnTo>
                      <a:pt x="1138" y="2965"/>
                    </a:lnTo>
                    <a:lnTo>
                      <a:pt x="1305" y="3021"/>
                    </a:lnTo>
                    <a:lnTo>
                      <a:pt x="1473" y="3058"/>
                    </a:lnTo>
                    <a:lnTo>
                      <a:pt x="1641" y="3058"/>
                    </a:lnTo>
                    <a:lnTo>
                      <a:pt x="1865" y="3039"/>
                    </a:lnTo>
                    <a:lnTo>
                      <a:pt x="1902" y="3039"/>
                    </a:lnTo>
                    <a:lnTo>
                      <a:pt x="1921" y="3002"/>
                    </a:lnTo>
                    <a:lnTo>
                      <a:pt x="1939" y="2984"/>
                    </a:lnTo>
                    <a:lnTo>
                      <a:pt x="1939" y="2946"/>
                    </a:lnTo>
                    <a:lnTo>
                      <a:pt x="1921" y="2928"/>
                    </a:lnTo>
                    <a:lnTo>
                      <a:pt x="1902" y="2890"/>
                    </a:lnTo>
                    <a:lnTo>
                      <a:pt x="1846" y="2890"/>
                    </a:lnTo>
                    <a:lnTo>
                      <a:pt x="1697" y="2909"/>
                    </a:lnTo>
                    <a:lnTo>
                      <a:pt x="1548" y="2890"/>
                    </a:lnTo>
                    <a:lnTo>
                      <a:pt x="1417" y="2872"/>
                    </a:lnTo>
                    <a:lnTo>
                      <a:pt x="1287" y="2853"/>
                    </a:lnTo>
                    <a:lnTo>
                      <a:pt x="1156" y="2797"/>
                    </a:lnTo>
                    <a:lnTo>
                      <a:pt x="1026" y="2741"/>
                    </a:lnTo>
                    <a:lnTo>
                      <a:pt x="802" y="2611"/>
                    </a:lnTo>
                    <a:lnTo>
                      <a:pt x="616" y="2443"/>
                    </a:lnTo>
                    <a:lnTo>
                      <a:pt x="448" y="2294"/>
                    </a:lnTo>
                    <a:lnTo>
                      <a:pt x="317" y="2145"/>
                    </a:lnTo>
                    <a:lnTo>
                      <a:pt x="224" y="2033"/>
                    </a:lnTo>
                    <a:lnTo>
                      <a:pt x="429" y="1940"/>
                    </a:lnTo>
                    <a:lnTo>
                      <a:pt x="616" y="1809"/>
                    </a:lnTo>
                    <a:lnTo>
                      <a:pt x="765" y="1679"/>
                    </a:lnTo>
                    <a:lnTo>
                      <a:pt x="877" y="1529"/>
                    </a:lnTo>
                    <a:lnTo>
                      <a:pt x="970" y="1380"/>
                    </a:lnTo>
                    <a:lnTo>
                      <a:pt x="1044" y="1212"/>
                    </a:lnTo>
                    <a:lnTo>
                      <a:pt x="1100" y="1045"/>
                    </a:lnTo>
                    <a:lnTo>
                      <a:pt x="1156" y="877"/>
                    </a:lnTo>
                    <a:lnTo>
                      <a:pt x="1175" y="728"/>
                    </a:lnTo>
                    <a:lnTo>
                      <a:pt x="1193" y="579"/>
                    </a:lnTo>
                    <a:lnTo>
                      <a:pt x="1193" y="318"/>
                    </a:lnTo>
                    <a:lnTo>
                      <a:pt x="1175" y="150"/>
                    </a:lnTo>
                    <a:lnTo>
                      <a:pt x="1156" y="75"/>
                    </a:lnTo>
                    <a:lnTo>
                      <a:pt x="1156" y="38"/>
                    </a:lnTo>
                    <a:lnTo>
                      <a:pt x="1138" y="19"/>
                    </a:lnTo>
                    <a:lnTo>
                      <a:pt x="1100" y="19"/>
                    </a:lnTo>
                    <a:lnTo>
                      <a:pt x="106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2702;p41">
                <a:extLst>
                  <a:ext uri="{FF2B5EF4-FFF2-40B4-BE49-F238E27FC236}">
                    <a16:creationId xmlns:a16="http://schemas.microsoft.com/office/drawing/2014/main" xmlns="" id="{50708C08-AD95-DD3E-E3A7-B94886D913B3}"/>
                  </a:ext>
                </a:extLst>
              </p:cNvPr>
              <p:cNvSpPr/>
              <p:nvPr/>
            </p:nvSpPr>
            <p:spPr>
              <a:xfrm>
                <a:off x="2271675" y="3300725"/>
                <a:ext cx="1122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449" h="1101" extrusionOk="0">
                    <a:moveTo>
                      <a:pt x="448" y="1"/>
                    </a:moveTo>
                    <a:lnTo>
                      <a:pt x="1" y="635"/>
                    </a:lnTo>
                    <a:lnTo>
                      <a:pt x="280" y="1101"/>
                    </a:lnTo>
                    <a:lnTo>
                      <a:pt x="44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2703;p41">
                <a:extLst>
                  <a:ext uri="{FF2B5EF4-FFF2-40B4-BE49-F238E27FC236}">
                    <a16:creationId xmlns:a16="http://schemas.microsoft.com/office/drawing/2014/main" xmlns="" id="{F1CD6C6F-995E-F36D-B763-140AA218BA2E}"/>
                  </a:ext>
                </a:extLst>
              </p:cNvPr>
              <p:cNvSpPr/>
              <p:nvPr/>
            </p:nvSpPr>
            <p:spPr>
              <a:xfrm>
                <a:off x="2078250" y="3366450"/>
                <a:ext cx="21925" cy="1215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86" extrusionOk="0">
                    <a:moveTo>
                      <a:pt x="1" y="0"/>
                    </a:moveTo>
                    <a:lnTo>
                      <a:pt x="877" y="485"/>
                    </a:lnTo>
                    <a:lnTo>
                      <a:pt x="877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2704;p41">
                <a:extLst>
                  <a:ext uri="{FF2B5EF4-FFF2-40B4-BE49-F238E27FC236}">
                    <a16:creationId xmlns:a16="http://schemas.microsoft.com/office/drawing/2014/main" xmlns="" id="{9EBEB522-6029-D657-CE66-BDE7D92348EF}"/>
                  </a:ext>
                </a:extLst>
              </p:cNvPr>
              <p:cNvSpPr/>
              <p:nvPr/>
            </p:nvSpPr>
            <p:spPr>
              <a:xfrm>
                <a:off x="2160750" y="3431225"/>
                <a:ext cx="116550" cy="8112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3245" extrusionOk="0">
                    <a:moveTo>
                      <a:pt x="4531" y="1"/>
                    </a:moveTo>
                    <a:lnTo>
                      <a:pt x="4419" y="504"/>
                    </a:lnTo>
                    <a:lnTo>
                      <a:pt x="4270" y="952"/>
                    </a:lnTo>
                    <a:lnTo>
                      <a:pt x="4195" y="1157"/>
                    </a:lnTo>
                    <a:lnTo>
                      <a:pt x="4102" y="1343"/>
                    </a:lnTo>
                    <a:lnTo>
                      <a:pt x="4009" y="1530"/>
                    </a:lnTo>
                    <a:lnTo>
                      <a:pt x="3916" y="1679"/>
                    </a:lnTo>
                    <a:lnTo>
                      <a:pt x="3804" y="1828"/>
                    </a:lnTo>
                    <a:lnTo>
                      <a:pt x="3692" y="1958"/>
                    </a:lnTo>
                    <a:lnTo>
                      <a:pt x="3580" y="2070"/>
                    </a:lnTo>
                    <a:lnTo>
                      <a:pt x="3450" y="2182"/>
                    </a:lnTo>
                    <a:lnTo>
                      <a:pt x="3319" y="2275"/>
                    </a:lnTo>
                    <a:lnTo>
                      <a:pt x="3189" y="2350"/>
                    </a:lnTo>
                    <a:lnTo>
                      <a:pt x="3058" y="2424"/>
                    </a:lnTo>
                    <a:lnTo>
                      <a:pt x="2909" y="2462"/>
                    </a:lnTo>
                    <a:lnTo>
                      <a:pt x="2760" y="2518"/>
                    </a:lnTo>
                    <a:lnTo>
                      <a:pt x="2611" y="2536"/>
                    </a:lnTo>
                    <a:lnTo>
                      <a:pt x="2443" y="2555"/>
                    </a:lnTo>
                    <a:lnTo>
                      <a:pt x="2275" y="2555"/>
                    </a:lnTo>
                    <a:lnTo>
                      <a:pt x="2107" y="2536"/>
                    </a:lnTo>
                    <a:lnTo>
                      <a:pt x="1939" y="2518"/>
                    </a:lnTo>
                    <a:lnTo>
                      <a:pt x="1585" y="2443"/>
                    </a:lnTo>
                    <a:lnTo>
                      <a:pt x="1212" y="2313"/>
                    </a:lnTo>
                    <a:lnTo>
                      <a:pt x="821" y="2126"/>
                    </a:lnTo>
                    <a:lnTo>
                      <a:pt x="411" y="1902"/>
                    </a:lnTo>
                    <a:lnTo>
                      <a:pt x="1" y="1641"/>
                    </a:lnTo>
                    <a:lnTo>
                      <a:pt x="94" y="1809"/>
                    </a:lnTo>
                    <a:lnTo>
                      <a:pt x="187" y="1958"/>
                    </a:lnTo>
                    <a:lnTo>
                      <a:pt x="299" y="2126"/>
                    </a:lnTo>
                    <a:lnTo>
                      <a:pt x="429" y="2257"/>
                    </a:lnTo>
                    <a:lnTo>
                      <a:pt x="560" y="2387"/>
                    </a:lnTo>
                    <a:lnTo>
                      <a:pt x="690" y="2518"/>
                    </a:lnTo>
                    <a:lnTo>
                      <a:pt x="989" y="2741"/>
                    </a:lnTo>
                    <a:lnTo>
                      <a:pt x="1287" y="2928"/>
                    </a:lnTo>
                    <a:lnTo>
                      <a:pt x="1623" y="3077"/>
                    </a:lnTo>
                    <a:lnTo>
                      <a:pt x="1958" y="3170"/>
                    </a:lnTo>
                    <a:lnTo>
                      <a:pt x="2126" y="3207"/>
                    </a:lnTo>
                    <a:lnTo>
                      <a:pt x="2294" y="3226"/>
                    </a:lnTo>
                    <a:lnTo>
                      <a:pt x="2461" y="3245"/>
                    </a:lnTo>
                    <a:lnTo>
                      <a:pt x="2629" y="3245"/>
                    </a:lnTo>
                    <a:lnTo>
                      <a:pt x="2797" y="3226"/>
                    </a:lnTo>
                    <a:lnTo>
                      <a:pt x="2965" y="3207"/>
                    </a:lnTo>
                    <a:lnTo>
                      <a:pt x="3133" y="3170"/>
                    </a:lnTo>
                    <a:lnTo>
                      <a:pt x="3282" y="3114"/>
                    </a:lnTo>
                    <a:lnTo>
                      <a:pt x="3431" y="3040"/>
                    </a:lnTo>
                    <a:lnTo>
                      <a:pt x="3580" y="2965"/>
                    </a:lnTo>
                    <a:lnTo>
                      <a:pt x="3729" y="2872"/>
                    </a:lnTo>
                    <a:lnTo>
                      <a:pt x="3860" y="2760"/>
                    </a:lnTo>
                    <a:lnTo>
                      <a:pt x="3990" y="2630"/>
                    </a:lnTo>
                    <a:lnTo>
                      <a:pt x="4102" y="2499"/>
                    </a:lnTo>
                    <a:lnTo>
                      <a:pt x="4214" y="2350"/>
                    </a:lnTo>
                    <a:lnTo>
                      <a:pt x="4326" y="2182"/>
                    </a:lnTo>
                    <a:lnTo>
                      <a:pt x="4419" y="1996"/>
                    </a:lnTo>
                    <a:lnTo>
                      <a:pt x="4494" y="1791"/>
                    </a:lnTo>
                    <a:lnTo>
                      <a:pt x="4568" y="1567"/>
                    </a:lnTo>
                    <a:lnTo>
                      <a:pt x="4605" y="1343"/>
                    </a:lnTo>
                    <a:lnTo>
                      <a:pt x="4643" y="1119"/>
                    </a:lnTo>
                    <a:lnTo>
                      <a:pt x="4661" y="877"/>
                    </a:lnTo>
                    <a:lnTo>
                      <a:pt x="4643" y="653"/>
                    </a:lnTo>
                    <a:lnTo>
                      <a:pt x="4624" y="430"/>
                    </a:lnTo>
                    <a:lnTo>
                      <a:pt x="4587" y="225"/>
                    </a:lnTo>
                    <a:lnTo>
                      <a:pt x="4531" y="1"/>
                    </a:lnTo>
                    <a:close/>
                  </a:path>
                </a:pathLst>
              </a:custGeom>
              <a:solidFill>
                <a:srgbClr val="4454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2705;p41">
                <a:extLst>
                  <a:ext uri="{FF2B5EF4-FFF2-40B4-BE49-F238E27FC236}">
                    <a16:creationId xmlns:a16="http://schemas.microsoft.com/office/drawing/2014/main" xmlns="" id="{FB1A6622-4889-8CF8-B220-A3D0DC224B08}"/>
                  </a:ext>
                </a:extLst>
              </p:cNvPr>
              <p:cNvSpPr/>
              <p:nvPr/>
            </p:nvSpPr>
            <p:spPr>
              <a:xfrm>
                <a:off x="2160750" y="3431225"/>
                <a:ext cx="113275" cy="72750"/>
              </a:xfrm>
              <a:custGeom>
                <a:avLst/>
                <a:gdLst/>
                <a:ahLst/>
                <a:cxnLst/>
                <a:rect l="l" t="t" r="r" b="b"/>
                <a:pathLst>
                  <a:path w="4531" h="2910" extrusionOk="0">
                    <a:moveTo>
                      <a:pt x="4531" y="1"/>
                    </a:moveTo>
                    <a:lnTo>
                      <a:pt x="4456" y="75"/>
                    </a:lnTo>
                    <a:lnTo>
                      <a:pt x="4214" y="299"/>
                    </a:lnTo>
                    <a:lnTo>
                      <a:pt x="4046" y="430"/>
                    </a:lnTo>
                    <a:lnTo>
                      <a:pt x="3841" y="597"/>
                    </a:lnTo>
                    <a:lnTo>
                      <a:pt x="3599" y="747"/>
                    </a:lnTo>
                    <a:lnTo>
                      <a:pt x="3319" y="914"/>
                    </a:lnTo>
                    <a:lnTo>
                      <a:pt x="3002" y="1082"/>
                    </a:lnTo>
                    <a:lnTo>
                      <a:pt x="2667" y="1231"/>
                    </a:lnTo>
                    <a:lnTo>
                      <a:pt x="2294" y="1380"/>
                    </a:lnTo>
                    <a:lnTo>
                      <a:pt x="1884" y="1492"/>
                    </a:lnTo>
                    <a:lnTo>
                      <a:pt x="1455" y="1586"/>
                    </a:lnTo>
                    <a:lnTo>
                      <a:pt x="989" y="1641"/>
                    </a:lnTo>
                    <a:lnTo>
                      <a:pt x="504" y="1660"/>
                    </a:lnTo>
                    <a:lnTo>
                      <a:pt x="262" y="1660"/>
                    </a:lnTo>
                    <a:lnTo>
                      <a:pt x="1" y="1641"/>
                    </a:lnTo>
                    <a:lnTo>
                      <a:pt x="56" y="1716"/>
                    </a:lnTo>
                    <a:lnTo>
                      <a:pt x="262" y="1902"/>
                    </a:lnTo>
                    <a:lnTo>
                      <a:pt x="560" y="2163"/>
                    </a:lnTo>
                    <a:lnTo>
                      <a:pt x="746" y="2294"/>
                    </a:lnTo>
                    <a:lnTo>
                      <a:pt x="951" y="2443"/>
                    </a:lnTo>
                    <a:lnTo>
                      <a:pt x="1175" y="2574"/>
                    </a:lnTo>
                    <a:lnTo>
                      <a:pt x="1417" y="2685"/>
                    </a:lnTo>
                    <a:lnTo>
                      <a:pt x="1678" y="2779"/>
                    </a:lnTo>
                    <a:lnTo>
                      <a:pt x="1958" y="2853"/>
                    </a:lnTo>
                    <a:lnTo>
                      <a:pt x="2238" y="2909"/>
                    </a:lnTo>
                    <a:lnTo>
                      <a:pt x="2517" y="2909"/>
                    </a:lnTo>
                    <a:lnTo>
                      <a:pt x="2667" y="2891"/>
                    </a:lnTo>
                    <a:lnTo>
                      <a:pt x="2816" y="2872"/>
                    </a:lnTo>
                    <a:lnTo>
                      <a:pt x="2965" y="2835"/>
                    </a:lnTo>
                    <a:lnTo>
                      <a:pt x="3114" y="2797"/>
                    </a:lnTo>
                    <a:lnTo>
                      <a:pt x="3263" y="2723"/>
                    </a:lnTo>
                    <a:lnTo>
                      <a:pt x="3394" y="2667"/>
                    </a:lnTo>
                    <a:lnTo>
                      <a:pt x="3505" y="2574"/>
                    </a:lnTo>
                    <a:lnTo>
                      <a:pt x="3636" y="2499"/>
                    </a:lnTo>
                    <a:lnTo>
                      <a:pt x="3841" y="2313"/>
                    </a:lnTo>
                    <a:lnTo>
                      <a:pt x="4009" y="2108"/>
                    </a:lnTo>
                    <a:lnTo>
                      <a:pt x="4139" y="1884"/>
                    </a:lnTo>
                    <a:lnTo>
                      <a:pt x="4251" y="1641"/>
                    </a:lnTo>
                    <a:lnTo>
                      <a:pt x="4344" y="1399"/>
                    </a:lnTo>
                    <a:lnTo>
                      <a:pt x="4419" y="1175"/>
                    </a:lnTo>
                    <a:lnTo>
                      <a:pt x="4475" y="933"/>
                    </a:lnTo>
                    <a:lnTo>
                      <a:pt x="4494" y="728"/>
                    </a:lnTo>
                    <a:lnTo>
                      <a:pt x="4531" y="355"/>
                    </a:lnTo>
                    <a:lnTo>
                      <a:pt x="4531" y="94"/>
                    </a:lnTo>
                    <a:lnTo>
                      <a:pt x="45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2706;p41">
                <a:extLst>
                  <a:ext uri="{FF2B5EF4-FFF2-40B4-BE49-F238E27FC236}">
                    <a16:creationId xmlns:a16="http://schemas.microsoft.com/office/drawing/2014/main" xmlns="" id="{918CB894-8D70-866D-0777-BA8E30522265}"/>
                  </a:ext>
                </a:extLst>
              </p:cNvPr>
              <p:cNvSpPr/>
              <p:nvPr/>
            </p:nvSpPr>
            <p:spPr>
              <a:xfrm>
                <a:off x="2158425" y="3429375"/>
                <a:ext cx="117950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4718" h="3077" extrusionOk="0">
                    <a:moveTo>
                      <a:pt x="4549" y="261"/>
                    </a:moveTo>
                    <a:lnTo>
                      <a:pt x="4531" y="504"/>
                    </a:lnTo>
                    <a:lnTo>
                      <a:pt x="4512" y="821"/>
                    </a:lnTo>
                    <a:lnTo>
                      <a:pt x="4437" y="1175"/>
                    </a:lnTo>
                    <a:lnTo>
                      <a:pt x="4400" y="1361"/>
                    </a:lnTo>
                    <a:lnTo>
                      <a:pt x="4326" y="1548"/>
                    </a:lnTo>
                    <a:lnTo>
                      <a:pt x="4251" y="1734"/>
                    </a:lnTo>
                    <a:lnTo>
                      <a:pt x="4158" y="1921"/>
                    </a:lnTo>
                    <a:lnTo>
                      <a:pt x="4046" y="2107"/>
                    </a:lnTo>
                    <a:lnTo>
                      <a:pt x="3915" y="2275"/>
                    </a:lnTo>
                    <a:lnTo>
                      <a:pt x="3766" y="2424"/>
                    </a:lnTo>
                    <a:lnTo>
                      <a:pt x="3598" y="2573"/>
                    </a:lnTo>
                    <a:lnTo>
                      <a:pt x="3393" y="2685"/>
                    </a:lnTo>
                    <a:lnTo>
                      <a:pt x="3170" y="2778"/>
                    </a:lnTo>
                    <a:lnTo>
                      <a:pt x="2946" y="2853"/>
                    </a:lnTo>
                    <a:lnTo>
                      <a:pt x="2704" y="2890"/>
                    </a:lnTo>
                    <a:lnTo>
                      <a:pt x="2480" y="2909"/>
                    </a:lnTo>
                    <a:lnTo>
                      <a:pt x="2256" y="2890"/>
                    </a:lnTo>
                    <a:lnTo>
                      <a:pt x="2032" y="2853"/>
                    </a:lnTo>
                    <a:lnTo>
                      <a:pt x="1827" y="2797"/>
                    </a:lnTo>
                    <a:lnTo>
                      <a:pt x="1622" y="2722"/>
                    </a:lnTo>
                    <a:lnTo>
                      <a:pt x="1417" y="2629"/>
                    </a:lnTo>
                    <a:lnTo>
                      <a:pt x="1231" y="2517"/>
                    </a:lnTo>
                    <a:lnTo>
                      <a:pt x="1063" y="2424"/>
                    </a:lnTo>
                    <a:lnTo>
                      <a:pt x="746" y="2200"/>
                    </a:lnTo>
                    <a:lnTo>
                      <a:pt x="485" y="1995"/>
                    </a:lnTo>
                    <a:lnTo>
                      <a:pt x="299" y="1809"/>
                    </a:lnTo>
                    <a:lnTo>
                      <a:pt x="709" y="1827"/>
                    </a:lnTo>
                    <a:lnTo>
                      <a:pt x="1100" y="1790"/>
                    </a:lnTo>
                    <a:lnTo>
                      <a:pt x="1492" y="1753"/>
                    </a:lnTo>
                    <a:lnTo>
                      <a:pt x="1846" y="1678"/>
                    </a:lnTo>
                    <a:lnTo>
                      <a:pt x="2182" y="1585"/>
                    </a:lnTo>
                    <a:lnTo>
                      <a:pt x="2517" y="1492"/>
                    </a:lnTo>
                    <a:lnTo>
                      <a:pt x="2815" y="1380"/>
                    </a:lnTo>
                    <a:lnTo>
                      <a:pt x="3095" y="1249"/>
                    </a:lnTo>
                    <a:lnTo>
                      <a:pt x="3356" y="1119"/>
                    </a:lnTo>
                    <a:lnTo>
                      <a:pt x="3598" y="970"/>
                    </a:lnTo>
                    <a:lnTo>
                      <a:pt x="4009" y="709"/>
                    </a:lnTo>
                    <a:lnTo>
                      <a:pt x="4326" y="466"/>
                    </a:lnTo>
                    <a:lnTo>
                      <a:pt x="4549" y="261"/>
                    </a:lnTo>
                    <a:close/>
                    <a:moveTo>
                      <a:pt x="4605" y="0"/>
                    </a:moveTo>
                    <a:lnTo>
                      <a:pt x="4568" y="19"/>
                    </a:lnTo>
                    <a:lnTo>
                      <a:pt x="4475" y="112"/>
                    </a:lnTo>
                    <a:lnTo>
                      <a:pt x="4251" y="317"/>
                    </a:lnTo>
                    <a:lnTo>
                      <a:pt x="4065" y="448"/>
                    </a:lnTo>
                    <a:lnTo>
                      <a:pt x="3859" y="615"/>
                    </a:lnTo>
                    <a:lnTo>
                      <a:pt x="3617" y="765"/>
                    </a:lnTo>
                    <a:lnTo>
                      <a:pt x="3356" y="932"/>
                    </a:lnTo>
                    <a:lnTo>
                      <a:pt x="3039" y="1082"/>
                    </a:lnTo>
                    <a:lnTo>
                      <a:pt x="2704" y="1231"/>
                    </a:lnTo>
                    <a:lnTo>
                      <a:pt x="2349" y="1380"/>
                    </a:lnTo>
                    <a:lnTo>
                      <a:pt x="1939" y="1492"/>
                    </a:lnTo>
                    <a:lnTo>
                      <a:pt x="1529" y="1585"/>
                    </a:lnTo>
                    <a:lnTo>
                      <a:pt x="1063" y="1641"/>
                    </a:lnTo>
                    <a:lnTo>
                      <a:pt x="597" y="1660"/>
                    </a:lnTo>
                    <a:lnTo>
                      <a:pt x="355" y="1641"/>
                    </a:lnTo>
                    <a:lnTo>
                      <a:pt x="94" y="1622"/>
                    </a:lnTo>
                    <a:lnTo>
                      <a:pt x="56" y="1641"/>
                    </a:lnTo>
                    <a:lnTo>
                      <a:pt x="19" y="1678"/>
                    </a:lnTo>
                    <a:lnTo>
                      <a:pt x="0" y="1715"/>
                    </a:lnTo>
                    <a:lnTo>
                      <a:pt x="19" y="1771"/>
                    </a:lnTo>
                    <a:lnTo>
                      <a:pt x="243" y="1995"/>
                    </a:lnTo>
                    <a:lnTo>
                      <a:pt x="485" y="2200"/>
                    </a:lnTo>
                    <a:lnTo>
                      <a:pt x="783" y="2443"/>
                    </a:lnTo>
                    <a:lnTo>
                      <a:pt x="970" y="2554"/>
                    </a:lnTo>
                    <a:lnTo>
                      <a:pt x="1156" y="2666"/>
                    </a:lnTo>
                    <a:lnTo>
                      <a:pt x="1361" y="2778"/>
                    </a:lnTo>
                    <a:lnTo>
                      <a:pt x="1566" y="2871"/>
                    </a:lnTo>
                    <a:lnTo>
                      <a:pt x="1790" y="2946"/>
                    </a:lnTo>
                    <a:lnTo>
                      <a:pt x="2014" y="3020"/>
                    </a:lnTo>
                    <a:lnTo>
                      <a:pt x="2256" y="3058"/>
                    </a:lnTo>
                    <a:lnTo>
                      <a:pt x="2499" y="3076"/>
                    </a:lnTo>
                    <a:lnTo>
                      <a:pt x="2685" y="3058"/>
                    </a:lnTo>
                    <a:lnTo>
                      <a:pt x="2871" y="3039"/>
                    </a:lnTo>
                    <a:lnTo>
                      <a:pt x="3039" y="3002"/>
                    </a:lnTo>
                    <a:lnTo>
                      <a:pt x="3226" y="2946"/>
                    </a:lnTo>
                    <a:lnTo>
                      <a:pt x="3375" y="2871"/>
                    </a:lnTo>
                    <a:lnTo>
                      <a:pt x="3524" y="2815"/>
                    </a:lnTo>
                    <a:lnTo>
                      <a:pt x="3636" y="2722"/>
                    </a:lnTo>
                    <a:lnTo>
                      <a:pt x="3766" y="2648"/>
                    </a:lnTo>
                    <a:lnTo>
                      <a:pt x="3971" y="2443"/>
                    </a:lnTo>
                    <a:lnTo>
                      <a:pt x="4158" y="2237"/>
                    </a:lnTo>
                    <a:lnTo>
                      <a:pt x="4288" y="2014"/>
                    </a:lnTo>
                    <a:lnTo>
                      <a:pt x="4419" y="1771"/>
                    </a:lnTo>
                    <a:lnTo>
                      <a:pt x="4512" y="1529"/>
                    </a:lnTo>
                    <a:lnTo>
                      <a:pt x="4587" y="1287"/>
                    </a:lnTo>
                    <a:lnTo>
                      <a:pt x="4624" y="1044"/>
                    </a:lnTo>
                    <a:lnTo>
                      <a:pt x="4661" y="821"/>
                    </a:lnTo>
                    <a:lnTo>
                      <a:pt x="4698" y="448"/>
                    </a:lnTo>
                    <a:lnTo>
                      <a:pt x="4717" y="168"/>
                    </a:lnTo>
                    <a:lnTo>
                      <a:pt x="4698" y="75"/>
                    </a:lnTo>
                    <a:lnTo>
                      <a:pt x="4680" y="19"/>
                    </a:lnTo>
                    <a:lnTo>
                      <a:pt x="464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2707;p41">
                <a:extLst>
                  <a:ext uri="{FF2B5EF4-FFF2-40B4-BE49-F238E27FC236}">
                    <a16:creationId xmlns:a16="http://schemas.microsoft.com/office/drawing/2014/main" xmlns="" id="{8F3B4149-D697-DAE2-4891-8089E21240B8}"/>
                  </a:ext>
                </a:extLst>
              </p:cNvPr>
              <p:cNvSpPr/>
              <p:nvPr/>
            </p:nvSpPr>
            <p:spPr>
              <a:xfrm>
                <a:off x="1987825" y="3106375"/>
                <a:ext cx="458200" cy="244250"/>
              </a:xfrm>
              <a:custGeom>
                <a:avLst/>
                <a:gdLst/>
                <a:ahLst/>
                <a:cxnLst/>
                <a:rect l="l" t="t" r="r" b="b"/>
                <a:pathLst>
                  <a:path w="18328" h="9770" extrusionOk="0">
                    <a:moveTo>
                      <a:pt x="9397" y="0"/>
                    </a:moveTo>
                    <a:lnTo>
                      <a:pt x="8838" y="19"/>
                    </a:lnTo>
                    <a:lnTo>
                      <a:pt x="8279" y="56"/>
                    </a:lnTo>
                    <a:lnTo>
                      <a:pt x="7738" y="150"/>
                    </a:lnTo>
                    <a:lnTo>
                      <a:pt x="7197" y="261"/>
                    </a:lnTo>
                    <a:lnTo>
                      <a:pt x="6694" y="411"/>
                    </a:lnTo>
                    <a:lnTo>
                      <a:pt x="6172" y="597"/>
                    </a:lnTo>
                    <a:lnTo>
                      <a:pt x="5687" y="802"/>
                    </a:lnTo>
                    <a:lnTo>
                      <a:pt x="5202" y="1026"/>
                    </a:lnTo>
                    <a:lnTo>
                      <a:pt x="4736" y="1287"/>
                    </a:lnTo>
                    <a:lnTo>
                      <a:pt x="4289" y="1548"/>
                    </a:lnTo>
                    <a:lnTo>
                      <a:pt x="3860" y="1846"/>
                    </a:lnTo>
                    <a:lnTo>
                      <a:pt x="3450" y="2144"/>
                    </a:lnTo>
                    <a:lnTo>
                      <a:pt x="3058" y="2461"/>
                    </a:lnTo>
                    <a:lnTo>
                      <a:pt x="2686" y="2797"/>
                    </a:lnTo>
                    <a:lnTo>
                      <a:pt x="2331" y="3133"/>
                    </a:lnTo>
                    <a:lnTo>
                      <a:pt x="2014" y="3468"/>
                    </a:lnTo>
                    <a:lnTo>
                      <a:pt x="1697" y="3804"/>
                    </a:lnTo>
                    <a:lnTo>
                      <a:pt x="1418" y="4158"/>
                    </a:lnTo>
                    <a:lnTo>
                      <a:pt x="1175" y="4494"/>
                    </a:lnTo>
                    <a:lnTo>
                      <a:pt x="952" y="4829"/>
                    </a:lnTo>
                    <a:lnTo>
                      <a:pt x="747" y="5165"/>
                    </a:lnTo>
                    <a:lnTo>
                      <a:pt x="579" y="5500"/>
                    </a:lnTo>
                    <a:lnTo>
                      <a:pt x="430" y="5799"/>
                    </a:lnTo>
                    <a:lnTo>
                      <a:pt x="318" y="6097"/>
                    </a:lnTo>
                    <a:lnTo>
                      <a:pt x="243" y="6376"/>
                    </a:lnTo>
                    <a:lnTo>
                      <a:pt x="187" y="6637"/>
                    </a:lnTo>
                    <a:lnTo>
                      <a:pt x="75" y="7197"/>
                    </a:lnTo>
                    <a:lnTo>
                      <a:pt x="20" y="7682"/>
                    </a:lnTo>
                    <a:lnTo>
                      <a:pt x="1" y="8092"/>
                    </a:lnTo>
                    <a:lnTo>
                      <a:pt x="20" y="8446"/>
                    </a:lnTo>
                    <a:lnTo>
                      <a:pt x="75" y="8744"/>
                    </a:lnTo>
                    <a:lnTo>
                      <a:pt x="150" y="9005"/>
                    </a:lnTo>
                    <a:lnTo>
                      <a:pt x="243" y="9210"/>
                    </a:lnTo>
                    <a:lnTo>
                      <a:pt x="355" y="9378"/>
                    </a:lnTo>
                    <a:lnTo>
                      <a:pt x="467" y="9509"/>
                    </a:lnTo>
                    <a:lnTo>
                      <a:pt x="598" y="9602"/>
                    </a:lnTo>
                    <a:lnTo>
                      <a:pt x="709" y="9676"/>
                    </a:lnTo>
                    <a:lnTo>
                      <a:pt x="821" y="9714"/>
                    </a:lnTo>
                    <a:lnTo>
                      <a:pt x="989" y="9770"/>
                    </a:lnTo>
                    <a:lnTo>
                      <a:pt x="1045" y="9770"/>
                    </a:lnTo>
                    <a:lnTo>
                      <a:pt x="1194" y="9359"/>
                    </a:lnTo>
                    <a:lnTo>
                      <a:pt x="1325" y="9005"/>
                    </a:lnTo>
                    <a:lnTo>
                      <a:pt x="1492" y="8670"/>
                    </a:lnTo>
                    <a:lnTo>
                      <a:pt x="1642" y="8371"/>
                    </a:lnTo>
                    <a:lnTo>
                      <a:pt x="1809" y="8092"/>
                    </a:lnTo>
                    <a:lnTo>
                      <a:pt x="1996" y="7849"/>
                    </a:lnTo>
                    <a:lnTo>
                      <a:pt x="2182" y="7644"/>
                    </a:lnTo>
                    <a:lnTo>
                      <a:pt x="2369" y="7458"/>
                    </a:lnTo>
                    <a:lnTo>
                      <a:pt x="2574" y="7290"/>
                    </a:lnTo>
                    <a:lnTo>
                      <a:pt x="2779" y="7160"/>
                    </a:lnTo>
                    <a:lnTo>
                      <a:pt x="2984" y="7048"/>
                    </a:lnTo>
                    <a:lnTo>
                      <a:pt x="3189" y="6936"/>
                    </a:lnTo>
                    <a:lnTo>
                      <a:pt x="3413" y="6861"/>
                    </a:lnTo>
                    <a:lnTo>
                      <a:pt x="3618" y="6787"/>
                    </a:lnTo>
                    <a:lnTo>
                      <a:pt x="3841" y="6749"/>
                    </a:lnTo>
                    <a:lnTo>
                      <a:pt x="4065" y="6712"/>
                    </a:lnTo>
                    <a:lnTo>
                      <a:pt x="4494" y="6656"/>
                    </a:lnTo>
                    <a:lnTo>
                      <a:pt x="4923" y="6637"/>
                    </a:lnTo>
                    <a:lnTo>
                      <a:pt x="5762" y="6619"/>
                    </a:lnTo>
                    <a:lnTo>
                      <a:pt x="6153" y="6619"/>
                    </a:lnTo>
                    <a:lnTo>
                      <a:pt x="6507" y="6582"/>
                    </a:lnTo>
                    <a:lnTo>
                      <a:pt x="6675" y="6544"/>
                    </a:lnTo>
                    <a:lnTo>
                      <a:pt x="6843" y="6488"/>
                    </a:lnTo>
                    <a:lnTo>
                      <a:pt x="6992" y="6432"/>
                    </a:lnTo>
                    <a:lnTo>
                      <a:pt x="7123" y="6358"/>
                    </a:lnTo>
                    <a:lnTo>
                      <a:pt x="7384" y="6209"/>
                    </a:lnTo>
                    <a:lnTo>
                      <a:pt x="7589" y="6041"/>
                    </a:lnTo>
                    <a:lnTo>
                      <a:pt x="7775" y="5892"/>
                    </a:lnTo>
                    <a:lnTo>
                      <a:pt x="7943" y="5761"/>
                    </a:lnTo>
                    <a:lnTo>
                      <a:pt x="8073" y="5612"/>
                    </a:lnTo>
                    <a:lnTo>
                      <a:pt x="8185" y="5463"/>
                    </a:lnTo>
                    <a:lnTo>
                      <a:pt x="8390" y="5146"/>
                    </a:lnTo>
                    <a:lnTo>
                      <a:pt x="8782" y="4419"/>
                    </a:lnTo>
                    <a:lnTo>
                      <a:pt x="9062" y="3972"/>
                    </a:lnTo>
                    <a:lnTo>
                      <a:pt x="9229" y="3729"/>
                    </a:lnTo>
                    <a:lnTo>
                      <a:pt x="9416" y="3449"/>
                    </a:lnTo>
                    <a:lnTo>
                      <a:pt x="9528" y="3319"/>
                    </a:lnTo>
                    <a:lnTo>
                      <a:pt x="9639" y="3188"/>
                    </a:lnTo>
                    <a:lnTo>
                      <a:pt x="9882" y="2983"/>
                    </a:lnTo>
                    <a:lnTo>
                      <a:pt x="10106" y="2816"/>
                    </a:lnTo>
                    <a:lnTo>
                      <a:pt x="10367" y="2685"/>
                    </a:lnTo>
                    <a:lnTo>
                      <a:pt x="10609" y="2592"/>
                    </a:lnTo>
                    <a:lnTo>
                      <a:pt x="10851" y="2536"/>
                    </a:lnTo>
                    <a:lnTo>
                      <a:pt x="11094" y="2499"/>
                    </a:lnTo>
                    <a:lnTo>
                      <a:pt x="11541" y="2499"/>
                    </a:lnTo>
                    <a:lnTo>
                      <a:pt x="11727" y="2517"/>
                    </a:lnTo>
                    <a:lnTo>
                      <a:pt x="12063" y="2592"/>
                    </a:lnTo>
                    <a:lnTo>
                      <a:pt x="12287" y="2648"/>
                    </a:lnTo>
                    <a:lnTo>
                      <a:pt x="12361" y="2685"/>
                    </a:lnTo>
                    <a:lnTo>
                      <a:pt x="12436" y="3039"/>
                    </a:lnTo>
                    <a:lnTo>
                      <a:pt x="12511" y="3394"/>
                    </a:lnTo>
                    <a:lnTo>
                      <a:pt x="12604" y="3748"/>
                    </a:lnTo>
                    <a:lnTo>
                      <a:pt x="12716" y="4083"/>
                    </a:lnTo>
                    <a:lnTo>
                      <a:pt x="12827" y="4419"/>
                    </a:lnTo>
                    <a:lnTo>
                      <a:pt x="12939" y="4736"/>
                    </a:lnTo>
                    <a:lnTo>
                      <a:pt x="13219" y="5370"/>
                    </a:lnTo>
                    <a:lnTo>
                      <a:pt x="13536" y="5966"/>
                    </a:lnTo>
                    <a:lnTo>
                      <a:pt x="13853" y="6526"/>
                    </a:lnTo>
                    <a:lnTo>
                      <a:pt x="14188" y="7066"/>
                    </a:lnTo>
                    <a:lnTo>
                      <a:pt x="14524" y="7532"/>
                    </a:lnTo>
                    <a:lnTo>
                      <a:pt x="14860" y="7980"/>
                    </a:lnTo>
                    <a:lnTo>
                      <a:pt x="15158" y="8353"/>
                    </a:lnTo>
                    <a:lnTo>
                      <a:pt x="15456" y="8688"/>
                    </a:lnTo>
                    <a:lnTo>
                      <a:pt x="15698" y="8987"/>
                    </a:lnTo>
                    <a:lnTo>
                      <a:pt x="16090" y="9359"/>
                    </a:lnTo>
                    <a:lnTo>
                      <a:pt x="16221" y="9509"/>
                    </a:lnTo>
                    <a:lnTo>
                      <a:pt x="16370" y="9266"/>
                    </a:lnTo>
                    <a:lnTo>
                      <a:pt x="16519" y="9042"/>
                    </a:lnTo>
                    <a:lnTo>
                      <a:pt x="16668" y="8856"/>
                    </a:lnTo>
                    <a:lnTo>
                      <a:pt x="16836" y="8688"/>
                    </a:lnTo>
                    <a:lnTo>
                      <a:pt x="17004" y="8539"/>
                    </a:lnTo>
                    <a:lnTo>
                      <a:pt x="17190" y="8409"/>
                    </a:lnTo>
                    <a:lnTo>
                      <a:pt x="17358" y="8297"/>
                    </a:lnTo>
                    <a:lnTo>
                      <a:pt x="17526" y="8204"/>
                    </a:lnTo>
                    <a:lnTo>
                      <a:pt x="17842" y="8073"/>
                    </a:lnTo>
                    <a:lnTo>
                      <a:pt x="18103" y="7980"/>
                    </a:lnTo>
                    <a:lnTo>
                      <a:pt x="18271" y="7961"/>
                    </a:lnTo>
                    <a:lnTo>
                      <a:pt x="18327" y="7961"/>
                    </a:lnTo>
                    <a:lnTo>
                      <a:pt x="18309" y="7346"/>
                    </a:lnTo>
                    <a:lnTo>
                      <a:pt x="18253" y="6749"/>
                    </a:lnTo>
                    <a:lnTo>
                      <a:pt x="18178" y="6190"/>
                    </a:lnTo>
                    <a:lnTo>
                      <a:pt x="18066" y="5687"/>
                    </a:lnTo>
                    <a:lnTo>
                      <a:pt x="17936" y="5202"/>
                    </a:lnTo>
                    <a:lnTo>
                      <a:pt x="17787" y="4755"/>
                    </a:lnTo>
                    <a:lnTo>
                      <a:pt x="17619" y="4344"/>
                    </a:lnTo>
                    <a:lnTo>
                      <a:pt x="17432" y="3953"/>
                    </a:lnTo>
                    <a:lnTo>
                      <a:pt x="17227" y="3599"/>
                    </a:lnTo>
                    <a:lnTo>
                      <a:pt x="17022" y="3282"/>
                    </a:lnTo>
                    <a:lnTo>
                      <a:pt x="16798" y="2983"/>
                    </a:lnTo>
                    <a:lnTo>
                      <a:pt x="16556" y="2704"/>
                    </a:lnTo>
                    <a:lnTo>
                      <a:pt x="16314" y="2461"/>
                    </a:lnTo>
                    <a:lnTo>
                      <a:pt x="16071" y="2238"/>
                    </a:lnTo>
                    <a:lnTo>
                      <a:pt x="15810" y="2033"/>
                    </a:lnTo>
                    <a:lnTo>
                      <a:pt x="15568" y="1846"/>
                    </a:lnTo>
                    <a:lnTo>
                      <a:pt x="15307" y="1697"/>
                    </a:lnTo>
                    <a:lnTo>
                      <a:pt x="15065" y="1548"/>
                    </a:lnTo>
                    <a:lnTo>
                      <a:pt x="14822" y="1436"/>
                    </a:lnTo>
                    <a:lnTo>
                      <a:pt x="14580" y="1324"/>
                    </a:lnTo>
                    <a:lnTo>
                      <a:pt x="14132" y="1156"/>
                    </a:lnTo>
                    <a:lnTo>
                      <a:pt x="13722" y="1045"/>
                    </a:lnTo>
                    <a:lnTo>
                      <a:pt x="13368" y="970"/>
                    </a:lnTo>
                    <a:lnTo>
                      <a:pt x="13107" y="933"/>
                    </a:lnTo>
                    <a:lnTo>
                      <a:pt x="12883" y="914"/>
                    </a:lnTo>
                    <a:lnTo>
                      <a:pt x="12585" y="765"/>
                    </a:lnTo>
                    <a:lnTo>
                      <a:pt x="12287" y="634"/>
                    </a:lnTo>
                    <a:lnTo>
                      <a:pt x="11989" y="504"/>
                    </a:lnTo>
                    <a:lnTo>
                      <a:pt x="11709" y="411"/>
                    </a:lnTo>
                    <a:lnTo>
                      <a:pt x="11411" y="317"/>
                    </a:lnTo>
                    <a:lnTo>
                      <a:pt x="11112" y="243"/>
                    </a:lnTo>
                    <a:lnTo>
                      <a:pt x="10833" y="168"/>
                    </a:lnTo>
                    <a:lnTo>
                      <a:pt x="10534" y="112"/>
                    </a:lnTo>
                    <a:lnTo>
                      <a:pt x="9956" y="38"/>
                    </a:lnTo>
                    <a:lnTo>
                      <a:pt x="93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2708;p41">
                <a:extLst>
                  <a:ext uri="{FF2B5EF4-FFF2-40B4-BE49-F238E27FC236}">
                    <a16:creationId xmlns:a16="http://schemas.microsoft.com/office/drawing/2014/main" xmlns="" id="{E7D4C33C-82D8-C1FB-DFB6-A5F1839E1501}"/>
                  </a:ext>
                </a:extLst>
              </p:cNvPr>
              <p:cNvSpPr/>
              <p:nvPr/>
            </p:nvSpPr>
            <p:spPr>
              <a:xfrm>
                <a:off x="2392850" y="3304925"/>
                <a:ext cx="100700" cy="1398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5594" extrusionOk="0">
                    <a:moveTo>
                      <a:pt x="2014" y="1"/>
                    </a:moveTo>
                    <a:lnTo>
                      <a:pt x="1884" y="19"/>
                    </a:lnTo>
                    <a:lnTo>
                      <a:pt x="1753" y="38"/>
                    </a:lnTo>
                    <a:lnTo>
                      <a:pt x="1511" y="131"/>
                    </a:lnTo>
                    <a:lnTo>
                      <a:pt x="1306" y="224"/>
                    </a:lnTo>
                    <a:lnTo>
                      <a:pt x="1138" y="336"/>
                    </a:lnTo>
                    <a:lnTo>
                      <a:pt x="1008" y="429"/>
                    </a:lnTo>
                    <a:lnTo>
                      <a:pt x="728" y="634"/>
                    </a:lnTo>
                    <a:lnTo>
                      <a:pt x="579" y="765"/>
                    </a:lnTo>
                    <a:lnTo>
                      <a:pt x="448" y="895"/>
                    </a:lnTo>
                    <a:lnTo>
                      <a:pt x="318" y="1063"/>
                    </a:lnTo>
                    <a:lnTo>
                      <a:pt x="206" y="1212"/>
                    </a:lnTo>
                    <a:lnTo>
                      <a:pt x="94" y="1380"/>
                    </a:lnTo>
                    <a:lnTo>
                      <a:pt x="20" y="1567"/>
                    </a:lnTo>
                    <a:lnTo>
                      <a:pt x="1" y="2182"/>
                    </a:lnTo>
                    <a:lnTo>
                      <a:pt x="1" y="2816"/>
                    </a:lnTo>
                    <a:lnTo>
                      <a:pt x="38" y="3543"/>
                    </a:lnTo>
                    <a:lnTo>
                      <a:pt x="75" y="3916"/>
                    </a:lnTo>
                    <a:lnTo>
                      <a:pt x="131" y="4270"/>
                    </a:lnTo>
                    <a:lnTo>
                      <a:pt x="187" y="4605"/>
                    </a:lnTo>
                    <a:lnTo>
                      <a:pt x="281" y="4922"/>
                    </a:lnTo>
                    <a:lnTo>
                      <a:pt x="392" y="5183"/>
                    </a:lnTo>
                    <a:lnTo>
                      <a:pt x="448" y="5295"/>
                    </a:lnTo>
                    <a:lnTo>
                      <a:pt x="523" y="5388"/>
                    </a:lnTo>
                    <a:lnTo>
                      <a:pt x="597" y="5463"/>
                    </a:lnTo>
                    <a:lnTo>
                      <a:pt x="672" y="5538"/>
                    </a:lnTo>
                    <a:lnTo>
                      <a:pt x="765" y="5575"/>
                    </a:lnTo>
                    <a:lnTo>
                      <a:pt x="858" y="5593"/>
                    </a:lnTo>
                    <a:lnTo>
                      <a:pt x="1064" y="5593"/>
                    </a:lnTo>
                    <a:lnTo>
                      <a:pt x="1269" y="5575"/>
                    </a:lnTo>
                    <a:lnTo>
                      <a:pt x="1492" y="5519"/>
                    </a:lnTo>
                    <a:lnTo>
                      <a:pt x="1716" y="5463"/>
                    </a:lnTo>
                    <a:lnTo>
                      <a:pt x="1940" y="5370"/>
                    </a:lnTo>
                    <a:lnTo>
                      <a:pt x="2163" y="5258"/>
                    </a:lnTo>
                    <a:lnTo>
                      <a:pt x="2387" y="5127"/>
                    </a:lnTo>
                    <a:lnTo>
                      <a:pt x="2592" y="4978"/>
                    </a:lnTo>
                    <a:lnTo>
                      <a:pt x="2797" y="4829"/>
                    </a:lnTo>
                    <a:lnTo>
                      <a:pt x="3002" y="4661"/>
                    </a:lnTo>
                    <a:lnTo>
                      <a:pt x="3170" y="4475"/>
                    </a:lnTo>
                    <a:lnTo>
                      <a:pt x="3338" y="4288"/>
                    </a:lnTo>
                    <a:lnTo>
                      <a:pt x="3487" y="4083"/>
                    </a:lnTo>
                    <a:lnTo>
                      <a:pt x="3618" y="3897"/>
                    </a:lnTo>
                    <a:lnTo>
                      <a:pt x="3730" y="3692"/>
                    </a:lnTo>
                    <a:lnTo>
                      <a:pt x="3823" y="3487"/>
                    </a:lnTo>
                    <a:lnTo>
                      <a:pt x="3879" y="3282"/>
                    </a:lnTo>
                    <a:lnTo>
                      <a:pt x="3935" y="3058"/>
                    </a:lnTo>
                    <a:lnTo>
                      <a:pt x="3972" y="2834"/>
                    </a:lnTo>
                    <a:lnTo>
                      <a:pt x="4009" y="2611"/>
                    </a:lnTo>
                    <a:lnTo>
                      <a:pt x="4028" y="2368"/>
                    </a:lnTo>
                    <a:lnTo>
                      <a:pt x="4028" y="2144"/>
                    </a:lnTo>
                    <a:lnTo>
                      <a:pt x="4028" y="1902"/>
                    </a:lnTo>
                    <a:lnTo>
                      <a:pt x="3991" y="1678"/>
                    </a:lnTo>
                    <a:lnTo>
                      <a:pt x="3953" y="1455"/>
                    </a:lnTo>
                    <a:lnTo>
                      <a:pt x="3879" y="1250"/>
                    </a:lnTo>
                    <a:lnTo>
                      <a:pt x="3804" y="1045"/>
                    </a:lnTo>
                    <a:lnTo>
                      <a:pt x="3692" y="858"/>
                    </a:lnTo>
                    <a:lnTo>
                      <a:pt x="3580" y="690"/>
                    </a:lnTo>
                    <a:lnTo>
                      <a:pt x="3431" y="523"/>
                    </a:lnTo>
                    <a:lnTo>
                      <a:pt x="3263" y="392"/>
                    </a:lnTo>
                    <a:lnTo>
                      <a:pt x="3077" y="262"/>
                    </a:lnTo>
                    <a:lnTo>
                      <a:pt x="2872" y="168"/>
                    </a:lnTo>
                    <a:lnTo>
                      <a:pt x="2685" y="94"/>
                    </a:lnTo>
                    <a:lnTo>
                      <a:pt x="2499" y="56"/>
                    </a:lnTo>
                    <a:lnTo>
                      <a:pt x="2331" y="19"/>
                    </a:lnTo>
                    <a:lnTo>
                      <a:pt x="218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2709;p41">
                <a:extLst>
                  <a:ext uri="{FF2B5EF4-FFF2-40B4-BE49-F238E27FC236}">
                    <a16:creationId xmlns:a16="http://schemas.microsoft.com/office/drawing/2014/main" xmlns="" id="{3E775E85-2087-8DA3-7626-3962F08319C6}"/>
                  </a:ext>
                </a:extLst>
              </p:cNvPr>
              <p:cNvSpPr/>
              <p:nvPr/>
            </p:nvSpPr>
            <p:spPr>
              <a:xfrm>
                <a:off x="2403575" y="3335225"/>
                <a:ext cx="72275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555" extrusionOk="0">
                    <a:moveTo>
                      <a:pt x="2816" y="0"/>
                    </a:moveTo>
                    <a:lnTo>
                      <a:pt x="2778" y="19"/>
                    </a:lnTo>
                    <a:lnTo>
                      <a:pt x="2741" y="38"/>
                    </a:lnTo>
                    <a:lnTo>
                      <a:pt x="38" y="2405"/>
                    </a:lnTo>
                    <a:lnTo>
                      <a:pt x="19" y="2424"/>
                    </a:lnTo>
                    <a:lnTo>
                      <a:pt x="1" y="2461"/>
                    </a:lnTo>
                    <a:lnTo>
                      <a:pt x="1" y="2499"/>
                    </a:lnTo>
                    <a:lnTo>
                      <a:pt x="19" y="2517"/>
                    </a:lnTo>
                    <a:lnTo>
                      <a:pt x="57" y="2536"/>
                    </a:lnTo>
                    <a:lnTo>
                      <a:pt x="75" y="2554"/>
                    </a:lnTo>
                    <a:lnTo>
                      <a:pt x="131" y="2517"/>
                    </a:lnTo>
                    <a:lnTo>
                      <a:pt x="2853" y="149"/>
                    </a:lnTo>
                    <a:lnTo>
                      <a:pt x="2872" y="131"/>
                    </a:lnTo>
                    <a:lnTo>
                      <a:pt x="2890" y="94"/>
                    </a:lnTo>
                    <a:lnTo>
                      <a:pt x="2872" y="56"/>
                    </a:lnTo>
                    <a:lnTo>
                      <a:pt x="2872" y="38"/>
                    </a:lnTo>
                    <a:lnTo>
                      <a:pt x="2834" y="19"/>
                    </a:lnTo>
                    <a:lnTo>
                      <a:pt x="281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2710;p41">
                <a:extLst>
                  <a:ext uri="{FF2B5EF4-FFF2-40B4-BE49-F238E27FC236}">
                    <a16:creationId xmlns:a16="http://schemas.microsoft.com/office/drawing/2014/main" xmlns="" id="{EACA7DD8-294B-DC6C-1F76-BB25A6CE47DB}"/>
                  </a:ext>
                </a:extLst>
              </p:cNvPr>
              <p:cNvSpPr/>
              <p:nvPr/>
            </p:nvSpPr>
            <p:spPr>
              <a:xfrm>
                <a:off x="2403575" y="3342675"/>
                <a:ext cx="6202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2257" extrusionOk="0">
                    <a:moveTo>
                      <a:pt x="57" y="1"/>
                    </a:moveTo>
                    <a:lnTo>
                      <a:pt x="19" y="19"/>
                    </a:lnTo>
                    <a:lnTo>
                      <a:pt x="1" y="57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38" y="131"/>
                    </a:lnTo>
                    <a:lnTo>
                      <a:pt x="2350" y="2219"/>
                    </a:lnTo>
                    <a:lnTo>
                      <a:pt x="2368" y="2238"/>
                    </a:lnTo>
                    <a:lnTo>
                      <a:pt x="2406" y="2256"/>
                    </a:lnTo>
                    <a:lnTo>
                      <a:pt x="2424" y="2238"/>
                    </a:lnTo>
                    <a:lnTo>
                      <a:pt x="2462" y="2219"/>
                    </a:lnTo>
                    <a:lnTo>
                      <a:pt x="2480" y="2201"/>
                    </a:lnTo>
                    <a:lnTo>
                      <a:pt x="2480" y="2163"/>
                    </a:lnTo>
                    <a:lnTo>
                      <a:pt x="2480" y="2126"/>
                    </a:lnTo>
                    <a:lnTo>
                      <a:pt x="2462" y="2107"/>
                    </a:lnTo>
                    <a:lnTo>
                      <a:pt x="131" y="1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2711;p41">
                <a:extLst>
                  <a:ext uri="{FF2B5EF4-FFF2-40B4-BE49-F238E27FC236}">
                    <a16:creationId xmlns:a16="http://schemas.microsoft.com/office/drawing/2014/main" xmlns="" id="{A6720B26-6BF0-F558-CEB4-D1347EA9433E}"/>
                  </a:ext>
                </a:extLst>
              </p:cNvPr>
              <p:cNvSpPr/>
              <p:nvPr/>
            </p:nvSpPr>
            <p:spPr>
              <a:xfrm>
                <a:off x="2391450" y="3303050"/>
                <a:ext cx="103975" cy="144050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5762" extrusionOk="0">
                    <a:moveTo>
                      <a:pt x="1958" y="1"/>
                    </a:moveTo>
                    <a:lnTo>
                      <a:pt x="1828" y="38"/>
                    </a:lnTo>
                    <a:lnTo>
                      <a:pt x="1586" y="113"/>
                    </a:lnTo>
                    <a:lnTo>
                      <a:pt x="1381" y="206"/>
                    </a:lnTo>
                    <a:lnTo>
                      <a:pt x="1194" y="299"/>
                    </a:lnTo>
                    <a:lnTo>
                      <a:pt x="1045" y="411"/>
                    </a:lnTo>
                    <a:lnTo>
                      <a:pt x="1008" y="430"/>
                    </a:lnTo>
                    <a:lnTo>
                      <a:pt x="803" y="598"/>
                    </a:lnTo>
                    <a:lnTo>
                      <a:pt x="653" y="709"/>
                    </a:lnTo>
                    <a:lnTo>
                      <a:pt x="504" y="859"/>
                    </a:lnTo>
                    <a:lnTo>
                      <a:pt x="355" y="1008"/>
                    </a:lnTo>
                    <a:lnTo>
                      <a:pt x="225" y="1194"/>
                    </a:lnTo>
                    <a:lnTo>
                      <a:pt x="94" y="1399"/>
                    </a:lnTo>
                    <a:lnTo>
                      <a:pt x="1" y="1604"/>
                    </a:lnTo>
                    <a:lnTo>
                      <a:pt x="1" y="1642"/>
                    </a:lnTo>
                    <a:lnTo>
                      <a:pt x="1" y="1679"/>
                    </a:lnTo>
                    <a:lnTo>
                      <a:pt x="20" y="1697"/>
                    </a:lnTo>
                    <a:lnTo>
                      <a:pt x="57" y="1716"/>
                    </a:lnTo>
                    <a:lnTo>
                      <a:pt x="113" y="1716"/>
                    </a:lnTo>
                    <a:lnTo>
                      <a:pt x="150" y="1697"/>
                    </a:lnTo>
                    <a:lnTo>
                      <a:pt x="150" y="1660"/>
                    </a:lnTo>
                    <a:lnTo>
                      <a:pt x="243" y="1474"/>
                    </a:lnTo>
                    <a:lnTo>
                      <a:pt x="355" y="1287"/>
                    </a:lnTo>
                    <a:lnTo>
                      <a:pt x="486" y="1120"/>
                    </a:lnTo>
                    <a:lnTo>
                      <a:pt x="635" y="952"/>
                    </a:lnTo>
                    <a:lnTo>
                      <a:pt x="784" y="821"/>
                    </a:lnTo>
                    <a:lnTo>
                      <a:pt x="914" y="709"/>
                    </a:lnTo>
                    <a:lnTo>
                      <a:pt x="1101" y="560"/>
                    </a:lnTo>
                    <a:lnTo>
                      <a:pt x="1138" y="542"/>
                    </a:lnTo>
                    <a:lnTo>
                      <a:pt x="1287" y="448"/>
                    </a:lnTo>
                    <a:lnTo>
                      <a:pt x="1455" y="337"/>
                    </a:lnTo>
                    <a:lnTo>
                      <a:pt x="1642" y="262"/>
                    </a:lnTo>
                    <a:lnTo>
                      <a:pt x="1865" y="187"/>
                    </a:lnTo>
                    <a:lnTo>
                      <a:pt x="1996" y="169"/>
                    </a:lnTo>
                    <a:lnTo>
                      <a:pt x="2126" y="150"/>
                    </a:lnTo>
                    <a:lnTo>
                      <a:pt x="2257" y="169"/>
                    </a:lnTo>
                    <a:lnTo>
                      <a:pt x="2406" y="169"/>
                    </a:lnTo>
                    <a:lnTo>
                      <a:pt x="2555" y="206"/>
                    </a:lnTo>
                    <a:lnTo>
                      <a:pt x="2723" y="262"/>
                    </a:lnTo>
                    <a:lnTo>
                      <a:pt x="2909" y="337"/>
                    </a:lnTo>
                    <a:lnTo>
                      <a:pt x="3096" y="411"/>
                    </a:lnTo>
                    <a:lnTo>
                      <a:pt x="3263" y="523"/>
                    </a:lnTo>
                    <a:lnTo>
                      <a:pt x="3413" y="653"/>
                    </a:lnTo>
                    <a:lnTo>
                      <a:pt x="3543" y="803"/>
                    </a:lnTo>
                    <a:lnTo>
                      <a:pt x="3674" y="952"/>
                    </a:lnTo>
                    <a:lnTo>
                      <a:pt x="3767" y="1138"/>
                    </a:lnTo>
                    <a:lnTo>
                      <a:pt x="3841" y="1325"/>
                    </a:lnTo>
                    <a:lnTo>
                      <a:pt x="3916" y="1530"/>
                    </a:lnTo>
                    <a:lnTo>
                      <a:pt x="3953" y="1735"/>
                    </a:lnTo>
                    <a:lnTo>
                      <a:pt x="3991" y="1958"/>
                    </a:lnTo>
                    <a:lnTo>
                      <a:pt x="4009" y="2182"/>
                    </a:lnTo>
                    <a:lnTo>
                      <a:pt x="4009" y="2406"/>
                    </a:lnTo>
                    <a:lnTo>
                      <a:pt x="3991" y="2630"/>
                    </a:lnTo>
                    <a:lnTo>
                      <a:pt x="3953" y="2853"/>
                    </a:lnTo>
                    <a:lnTo>
                      <a:pt x="3916" y="3096"/>
                    </a:lnTo>
                    <a:lnTo>
                      <a:pt x="3860" y="3319"/>
                    </a:lnTo>
                    <a:lnTo>
                      <a:pt x="3786" y="3525"/>
                    </a:lnTo>
                    <a:lnTo>
                      <a:pt x="3711" y="3730"/>
                    </a:lnTo>
                    <a:lnTo>
                      <a:pt x="3599" y="3935"/>
                    </a:lnTo>
                    <a:lnTo>
                      <a:pt x="3487" y="4121"/>
                    </a:lnTo>
                    <a:lnTo>
                      <a:pt x="3338" y="4326"/>
                    </a:lnTo>
                    <a:lnTo>
                      <a:pt x="3170" y="4494"/>
                    </a:lnTo>
                    <a:lnTo>
                      <a:pt x="2984" y="4680"/>
                    </a:lnTo>
                    <a:lnTo>
                      <a:pt x="2797" y="4848"/>
                    </a:lnTo>
                    <a:lnTo>
                      <a:pt x="2592" y="4997"/>
                    </a:lnTo>
                    <a:lnTo>
                      <a:pt x="2387" y="5128"/>
                    </a:lnTo>
                    <a:lnTo>
                      <a:pt x="2182" y="5258"/>
                    </a:lnTo>
                    <a:lnTo>
                      <a:pt x="1958" y="5370"/>
                    </a:lnTo>
                    <a:lnTo>
                      <a:pt x="1735" y="5463"/>
                    </a:lnTo>
                    <a:lnTo>
                      <a:pt x="1530" y="5519"/>
                    </a:lnTo>
                    <a:lnTo>
                      <a:pt x="1325" y="5575"/>
                    </a:lnTo>
                    <a:lnTo>
                      <a:pt x="1120" y="5594"/>
                    </a:lnTo>
                    <a:lnTo>
                      <a:pt x="896" y="5594"/>
                    </a:lnTo>
                    <a:lnTo>
                      <a:pt x="859" y="5613"/>
                    </a:lnTo>
                    <a:lnTo>
                      <a:pt x="840" y="5631"/>
                    </a:lnTo>
                    <a:lnTo>
                      <a:pt x="840" y="5668"/>
                    </a:lnTo>
                    <a:lnTo>
                      <a:pt x="840" y="5687"/>
                    </a:lnTo>
                    <a:lnTo>
                      <a:pt x="859" y="5724"/>
                    </a:lnTo>
                    <a:lnTo>
                      <a:pt x="877" y="5743"/>
                    </a:lnTo>
                    <a:lnTo>
                      <a:pt x="914" y="5743"/>
                    </a:lnTo>
                    <a:lnTo>
                      <a:pt x="1045" y="5762"/>
                    </a:lnTo>
                    <a:lnTo>
                      <a:pt x="1250" y="5743"/>
                    </a:lnTo>
                    <a:lnTo>
                      <a:pt x="1474" y="5706"/>
                    </a:lnTo>
                    <a:lnTo>
                      <a:pt x="1679" y="5650"/>
                    </a:lnTo>
                    <a:lnTo>
                      <a:pt x="1903" y="5575"/>
                    </a:lnTo>
                    <a:lnTo>
                      <a:pt x="2126" y="5482"/>
                    </a:lnTo>
                    <a:lnTo>
                      <a:pt x="2331" y="5352"/>
                    </a:lnTo>
                    <a:lnTo>
                      <a:pt x="2555" y="5221"/>
                    </a:lnTo>
                    <a:lnTo>
                      <a:pt x="2760" y="5091"/>
                    </a:lnTo>
                    <a:lnTo>
                      <a:pt x="2965" y="4923"/>
                    </a:lnTo>
                    <a:lnTo>
                      <a:pt x="3152" y="4755"/>
                    </a:lnTo>
                    <a:lnTo>
                      <a:pt x="3319" y="4569"/>
                    </a:lnTo>
                    <a:lnTo>
                      <a:pt x="3487" y="4382"/>
                    </a:lnTo>
                    <a:lnTo>
                      <a:pt x="3636" y="4196"/>
                    </a:lnTo>
                    <a:lnTo>
                      <a:pt x="3767" y="3991"/>
                    </a:lnTo>
                    <a:lnTo>
                      <a:pt x="3860" y="3786"/>
                    </a:lnTo>
                    <a:lnTo>
                      <a:pt x="3953" y="3580"/>
                    </a:lnTo>
                    <a:lnTo>
                      <a:pt x="4028" y="3357"/>
                    </a:lnTo>
                    <a:lnTo>
                      <a:pt x="4084" y="3114"/>
                    </a:lnTo>
                    <a:lnTo>
                      <a:pt x="4121" y="2872"/>
                    </a:lnTo>
                    <a:lnTo>
                      <a:pt x="4158" y="2630"/>
                    </a:lnTo>
                    <a:lnTo>
                      <a:pt x="4158" y="2387"/>
                    </a:lnTo>
                    <a:lnTo>
                      <a:pt x="4158" y="2145"/>
                    </a:lnTo>
                    <a:lnTo>
                      <a:pt x="4140" y="1921"/>
                    </a:lnTo>
                    <a:lnTo>
                      <a:pt x="4121" y="1679"/>
                    </a:lnTo>
                    <a:lnTo>
                      <a:pt x="4065" y="1455"/>
                    </a:lnTo>
                    <a:lnTo>
                      <a:pt x="3991" y="1250"/>
                    </a:lnTo>
                    <a:lnTo>
                      <a:pt x="3897" y="1045"/>
                    </a:lnTo>
                    <a:lnTo>
                      <a:pt x="3786" y="859"/>
                    </a:lnTo>
                    <a:lnTo>
                      <a:pt x="3674" y="691"/>
                    </a:lnTo>
                    <a:lnTo>
                      <a:pt x="3524" y="523"/>
                    </a:lnTo>
                    <a:lnTo>
                      <a:pt x="3357" y="392"/>
                    </a:lnTo>
                    <a:lnTo>
                      <a:pt x="3170" y="281"/>
                    </a:lnTo>
                    <a:lnTo>
                      <a:pt x="2965" y="169"/>
                    </a:lnTo>
                    <a:lnTo>
                      <a:pt x="2779" y="94"/>
                    </a:lnTo>
                    <a:lnTo>
                      <a:pt x="2592" y="57"/>
                    </a:lnTo>
                    <a:lnTo>
                      <a:pt x="2425" y="20"/>
                    </a:lnTo>
                    <a:lnTo>
                      <a:pt x="2257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2712;p41">
                <a:extLst>
                  <a:ext uri="{FF2B5EF4-FFF2-40B4-BE49-F238E27FC236}">
                    <a16:creationId xmlns:a16="http://schemas.microsoft.com/office/drawing/2014/main" xmlns="" id="{092BFEE1-F2FE-BCBA-C117-89D65B2B5529}"/>
                  </a:ext>
                </a:extLst>
              </p:cNvPr>
              <p:cNvSpPr/>
              <p:nvPr/>
            </p:nvSpPr>
            <p:spPr>
              <a:xfrm>
                <a:off x="2403125" y="3414450"/>
                <a:ext cx="47075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369" extrusionOk="0">
                    <a:moveTo>
                      <a:pt x="876" y="1"/>
                    </a:moveTo>
                    <a:lnTo>
                      <a:pt x="0" y="1324"/>
                    </a:lnTo>
                    <a:lnTo>
                      <a:pt x="876" y="2368"/>
                    </a:lnTo>
                    <a:lnTo>
                      <a:pt x="1883" y="1212"/>
                    </a:lnTo>
                    <a:lnTo>
                      <a:pt x="876" y="1"/>
                    </a:lnTo>
                    <a:close/>
                  </a:path>
                </a:pathLst>
              </a:custGeom>
              <a:solidFill>
                <a:srgbClr val="F174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2713;p41">
                <a:extLst>
                  <a:ext uri="{FF2B5EF4-FFF2-40B4-BE49-F238E27FC236}">
                    <a16:creationId xmlns:a16="http://schemas.microsoft.com/office/drawing/2014/main" xmlns="" id="{1270D29D-BE88-196D-6F94-F6AE9A27F1E4}"/>
                  </a:ext>
                </a:extLst>
              </p:cNvPr>
              <p:cNvSpPr/>
              <p:nvPr/>
            </p:nvSpPr>
            <p:spPr>
              <a:xfrm>
                <a:off x="2013475" y="3321700"/>
                <a:ext cx="13525" cy="27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082" extrusionOk="0">
                    <a:moveTo>
                      <a:pt x="466" y="1"/>
                    </a:moveTo>
                    <a:lnTo>
                      <a:pt x="429" y="19"/>
                    </a:lnTo>
                    <a:lnTo>
                      <a:pt x="410" y="38"/>
                    </a:lnTo>
                    <a:lnTo>
                      <a:pt x="392" y="57"/>
                    </a:lnTo>
                    <a:lnTo>
                      <a:pt x="243" y="392"/>
                    </a:lnTo>
                    <a:lnTo>
                      <a:pt x="112" y="690"/>
                    </a:lnTo>
                    <a:lnTo>
                      <a:pt x="0" y="989"/>
                    </a:lnTo>
                    <a:lnTo>
                      <a:pt x="0" y="1007"/>
                    </a:lnTo>
                    <a:lnTo>
                      <a:pt x="0" y="1045"/>
                    </a:lnTo>
                    <a:lnTo>
                      <a:pt x="19" y="1063"/>
                    </a:lnTo>
                    <a:lnTo>
                      <a:pt x="38" y="1082"/>
                    </a:lnTo>
                    <a:lnTo>
                      <a:pt x="112" y="1082"/>
                    </a:lnTo>
                    <a:lnTo>
                      <a:pt x="149" y="1045"/>
                    </a:lnTo>
                    <a:lnTo>
                      <a:pt x="261" y="746"/>
                    </a:lnTo>
                    <a:lnTo>
                      <a:pt x="392" y="448"/>
                    </a:lnTo>
                    <a:lnTo>
                      <a:pt x="541" y="131"/>
                    </a:lnTo>
                    <a:lnTo>
                      <a:pt x="541" y="94"/>
                    </a:lnTo>
                    <a:lnTo>
                      <a:pt x="541" y="57"/>
                    </a:lnTo>
                    <a:lnTo>
                      <a:pt x="522" y="38"/>
                    </a:lnTo>
                    <a:lnTo>
                      <a:pt x="504" y="19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2714;p41">
                <a:extLst>
                  <a:ext uri="{FF2B5EF4-FFF2-40B4-BE49-F238E27FC236}">
                    <a16:creationId xmlns:a16="http://schemas.microsoft.com/office/drawing/2014/main" xmlns="" id="{E218593C-02FE-32B4-DA1E-3BCC74B39AD7}"/>
                  </a:ext>
                </a:extLst>
              </p:cNvPr>
              <p:cNvSpPr/>
              <p:nvPr/>
            </p:nvSpPr>
            <p:spPr>
              <a:xfrm>
                <a:off x="2237650" y="3690375"/>
                <a:ext cx="218150" cy="17200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6880" extrusionOk="0">
                    <a:moveTo>
                      <a:pt x="3412" y="0"/>
                    </a:moveTo>
                    <a:lnTo>
                      <a:pt x="2872" y="541"/>
                    </a:lnTo>
                    <a:lnTo>
                      <a:pt x="1679" y="1734"/>
                    </a:lnTo>
                    <a:lnTo>
                      <a:pt x="1045" y="2387"/>
                    </a:lnTo>
                    <a:lnTo>
                      <a:pt x="504" y="3002"/>
                    </a:lnTo>
                    <a:lnTo>
                      <a:pt x="280" y="3244"/>
                    </a:lnTo>
                    <a:lnTo>
                      <a:pt x="131" y="3468"/>
                    </a:lnTo>
                    <a:lnTo>
                      <a:pt x="19" y="3617"/>
                    </a:lnTo>
                    <a:lnTo>
                      <a:pt x="1" y="3673"/>
                    </a:lnTo>
                    <a:lnTo>
                      <a:pt x="1" y="3710"/>
                    </a:lnTo>
                    <a:lnTo>
                      <a:pt x="38" y="3804"/>
                    </a:lnTo>
                    <a:lnTo>
                      <a:pt x="131" y="3953"/>
                    </a:lnTo>
                    <a:lnTo>
                      <a:pt x="411" y="4344"/>
                    </a:lnTo>
                    <a:lnTo>
                      <a:pt x="821" y="4866"/>
                    </a:lnTo>
                    <a:lnTo>
                      <a:pt x="1306" y="5426"/>
                    </a:lnTo>
                    <a:lnTo>
                      <a:pt x="1809" y="5966"/>
                    </a:lnTo>
                    <a:lnTo>
                      <a:pt x="2275" y="6432"/>
                    </a:lnTo>
                    <a:lnTo>
                      <a:pt x="2480" y="6619"/>
                    </a:lnTo>
                    <a:lnTo>
                      <a:pt x="2648" y="6768"/>
                    </a:lnTo>
                    <a:lnTo>
                      <a:pt x="2797" y="6843"/>
                    </a:lnTo>
                    <a:lnTo>
                      <a:pt x="2853" y="6861"/>
                    </a:lnTo>
                    <a:lnTo>
                      <a:pt x="2909" y="6880"/>
                    </a:lnTo>
                    <a:lnTo>
                      <a:pt x="2946" y="6861"/>
                    </a:lnTo>
                    <a:lnTo>
                      <a:pt x="2984" y="6805"/>
                    </a:lnTo>
                    <a:lnTo>
                      <a:pt x="3021" y="6731"/>
                    </a:lnTo>
                    <a:lnTo>
                      <a:pt x="3077" y="6619"/>
                    </a:lnTo>
                    <a:lnTo>
                      <a:pt x="3151" y="6339"/>
                    </a:lnTo>
                    <a:lnTo>
                      <a:pt x="3207" y="5966"/>
                    </a:lnTo>
                    <a:lnTo>
                      <a:pt x="3282" y="5538"/>
                    </a:lnTo>
                    <a:lnTo>
                      <a:pt x="3338" y="5053"/>
                    </a:lnTo>
                    <a:lnTo>
                      <a:pt x="3450" y="4027"/>
                    </a:lnTo>
                    <a:lnTo>
                      <a:pt x="3543" y="2983"/>
                    </a:lnTo>
                    <a:lnTo>
                      <a:pt x="3617" y="2070"/>
                    </a:lnTo>
                    <a:lnTo>
                      <a:pt x="3673" y="1194"/>
                    </a:lnTo>
                    <a:lnTo>
                      <a:pt x="4214" y="1939"/>
                    </a:lnTo>
                    <a:lnTo>
                      <a:pt x="5463" y="3599"/>
                    </a:lnTo>
                    <a:lnTo>
                      <a:pt x="6153" y="4475"/>
                    </a:lnTo>
                    <a:lnTo>
                      <a:pt x="6768" y="5239"/>
                    </a:lnTo>
                    <a:lnTo>
                      <a:pt x="7048" y="5538"/>
                    </a:lnTo>
                    <a:lnTo>
                      <a:pt x="7253" y="5780"/>
                    </a:lnTo>
                    <a:lnTo>
                      <a:pt x="7421" y="5929"/>
                    </a:lnTo>
                    <a:lnTo>
                      <a:pt x="7477" y="5966"/>
                    </a:lnTo>
                    <a:lnTo>
                      <a:pt x="7533" y="5966"/>
                    </a:lnTo>
                    <a:lnTo>
                      <a:pt x="7570" y="5948"/>
                    </a:lnTo>
                    <a:lnTo>
                      <a:pt x="7607" y="5929"/>
                    </a:lnTo>
                    <a:lnTo>
                      <a:pt x="7682" y="5799"/>
                    </a:lnTo>
                    <a:lnTo>
                      <a:pt x="7775" y="5593"/>
                    </a:lnTo>
                    <a:lnTo>
                      <a:pt x="7868" y="5351"/>
                    </a:lnTo>
                    <a:lnTo>
                      <a:pt x="8073" y="4736"/>
                    </a:lnTo>
                    <a:lnTo>
                      <a:pt x="8278" y="4009"/>
                    </a:lnTo>
                    <a:lnTo>
                      <a:pt x="8465" y="3282"/>
                    </a:lnTo>
                    <a:lnTo>
                      <a:pt x="8614" y="2629"/>
                    </a:lnTo>
                    <a:lnTo>
                      <a:pt x="8707" y="2144"/>
                    </a:lnTo>
                    <a:lnTo>
                      <a:pt x="8726" y="1977"/>
                    </a:lnTo>
                    <a:lnTo>
                      <a:pt x="8707" y="1902"/>
                    </a:lnTo>
                    <a:lnTo>
                      <a:pt x="8670" y="1846"/>
                    </a:lnTo>
                    <a:lnTo>
                      <a:pt x="8558" y="1772"/>
                    </a:lnTo>
                    <a:lnTo>
                      <a:pt x="8185" y="1548"/>
                    </a:lnTo>
                    <a:lnTo>
                      <a:pt x="7682" y="1287"/>
                    </a:lnTo>
                    <a:lnTo>
                      <a:pt x="7104" y="1007"/>
                    </a:lnTo>
                    <a:lnTo>
                      <a:pt x="6041" y="522"/>
                    </a:lnTo>
                    <a:lnTo>
                      <a:pt x="5556" y="317"/>
                    </a:lnTo>
                    <a:lnTo>
                      <a:pt x="341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2715;p41">
                <a:extLst>
                  <a:ext uri="{FF2B5EF4-FFF2-40B4-BE49-F238E27FC236}">
                    <a16:creationId xmlns:a16="http://schemas.microsoft.com/office/drawing/2014/main" xmlns="" id="{DF4F42B5-2C7B-794A-7480-12013ADE5B70}"/>
                  </a:ext>
                </a:extLst>
              </p:cNvPr>
              <p:cNvSpPr/>
              <p:nvPr/>
            </p:nvSpPr>
            <p:spPr>
              <a:xfrm>
                <a:off x="2322950" y="3613925"/>
                <a:ext cx="114675" cy="844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376" extrusionOk="0">
                    <a:moveTo>
                      <a:pt x="3617" y="1"/>
                    </a:moveTo>
                    <a:lnTo>
                      <a:pt x="3505" y="20"/>
                    </a:lnTo>
                    <a:lnTo>
                      <a:pt x="3393" y="38"/>
                    </a:lnTo>
                    <a:lnTo>
                      <a:pt x="3263" y="94"/>
                    </a:lnTo>
                    <a:lnTo>
                      <a:pt x="3002" y="225"/>
                    </a:lnTo>
                    <a:lnTo>
                      <a:pt x="2722" y="411"/>
                    </a:lnTo>
                    <a:lnTo>
                      <a:pt x="2424" y="635"/>
                    </a:lnTo>
                    <a:lnTo>
                      <a:pt x="2107" y="896"/>
                    </a:lnTo>
                    <a:lnTo>
                      <a:pt x="1790" y="1176"/>
                    </a:lnTo>
                    <a:lnTo>
                      <a:pt x="1492" y="1474"/>
                    </a:lnTo>
                    <a:lnTo>
                      <a:pt x="914" y="2052"/>
                    </a:lnTo>
                    <a:lnTo>
                      <a:pt x="429" y="2555"/>
                    </a:lnTo>
                    <a:lnTo>
                      <a:pt x="0" y="3058"/>
                    </a:lnTo>
                    <a:lnTo>
                      <a:pt x="504" y="3152"/>
                    </a:lnTo>
                    <a:lnTo>
                      <a:pt x="1063" y="3245"/>
                    </a:lnTo>
                    <a:lnTo>
                      <a:pt x="1697" y="3338"/>
                    </a:lnTo>
                    <a:lnTo>
                      <a:pt x="2051" y="3357"/>
                    </a:lnTo>
                    <a:lnTo>
                      <a:pt x="2405" y="3375"/>
                    </a:lnTo>
                    <a:lnTo>
                      <a:pt x="2741" y="3375"/>
                    </a:lnTo>
                    <a:lnTo>
                      <a:pt x="3058" y="3357"/>
                    </a:lnTo>
                    <a:lnTo>
                      <a:pt x="3375" y="3319"/>
                    </a:lnTo>
                    <a:lnTo>
                      <a:pt x="3636" y="3264"/>
                    </a:lnTo>
                    <a:lnTo>
                      <a:pt x="3878" y="3170"/>
                    </a:lnTo>
                    <a:lnTo>
                      <a:pt x="3971" y="3114"/>
                    </a:lnTo>
                    <a:lnTo>
                      <a:pt x="4065" y="3058"/>
                    </a:lnTo>
                    <a:lnTo>
                      <a:pt x="4214" y="2909"/>
                    </a:lnTo>
                    <a:lnTo>
                      <a:pt x="4326" y="2723"/>
                    </a:lnTo>
                    <a:lnTo>
                      <a:pt x="4437" y="2518"/>
                    </a:lnTo>
                    <a:lnTo>
                      <a:pt x="4512" y="2294"/>
                    </a:lnTo>
                    <a:lnTo>
                      <a:pt x="4549" y="2052"/>
                    </a:lnTo>
                    <a:lnTo>
                      <a:pt x="4587" y="1809"/>
                    </a:lnTo>
                    <a:lnTo>
                      <a:pt x="4587" y="1567"/>
                    </a:lnTo>
                    <a:lnTo>
                      <a:pt x="4568" y="1325"/>
                    </a:lnTo>
                    <a:lnTo>
                      <a:pt x="4531" y="1082"/>
                    </a:lnTo>
                    <a:lnTo>
                      <a:pt x="4475" y="840"/>
                    </a:lnTo>
                    <a:lnTo>
                      <a:pt x="4400" y="635"/>
                    </a:lnTo>
                    <a:lnTo>
                      <a:pt x="4288" y="448"/>
                    </a:lnTo>
                    <a:lnTo>
                      <a:pt x="4176" y="281"/>
                    </a:lnTo>
                    <a:lnTo>
                      <a:pt x="4046" y="150"/>
                    </a:lnTo>
                    <a:lnTo>
                      <a:pt x="3878" y="57"/>
                    </a:lnTo>
                    <a:lnTo>
                      <a:pt x="3804" y="20"/>
                    </a:lnTo>
                    <a:lnTo>
                      <a:pt x="37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2716;p41">
                <a:extLst>
                  <a:ext uri="{FF2B5EF4-FFF2-40B4-BE49-F238E27FC236}">
                    <a16:creationId xmlns:a16="http://schemas.microsoft.com/office/drawing/2014/main" xmlns="" id="{D6EA2A5B-AF47-47C6-BD3D-590A36C8227D}"/>
                  </a:ext>
                </a:extLst>
              </p:cNvPr>
              <p:cNvSpPr/>
              <p:nvPr/>
            </p:nvSpPr>
            <p:spPr>
              <a:xfrm>
                <a:off x="2212025" y="3653550"/>
                <a:ext cx="110950" cy="8577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3431" extrusionOk="0">
                    <a:moveTo>
                      <a:pt x="373" y="1"/>
                    </a:moveTo>
                    <a:lnTo>
                      <a:pt x="299" y="38"/>
                    </a:lnTo>
                    <a:lnTo>
                      <a:pt x="224" y="75"/>
                    </a:lnTo>
                    <a:lnTo>
                      <a:pt x="168" y="131"/>
                    </a:lnTo>
                    <a:lnTo>
                      <a:pt x="131" y="187"/>
                    </a:lnTo>
                    <a:lnTo>
                      <a:pt x="94" y="262"/>
                    </a:lnTo>
                    <a:lnTo>
                      <a:pt x="19" y="448"/>
                    </a:lnTo>
                    <a:lnTo>
                      <a:pt x="0" y="653"/>
                    </a:lnTo>
                    <a:lnTo>
                      <a:pt x="0" y="896"/>
                    </a:lnTo>
                    <a:lnTo>
                      <a:pt x="19" y="1157"/>
                    </a:lnTo>
                    <a:lnTo>
                      <a:pt x="75" y="1436"/>
                    </a:lnTo>
                    <a:lnTo>
                      <a:pt x="149" y="1716"/>
                    </a:lnTo>
                    <a:lnTo>
                      <a:pt x="243" y="1995"/>
                    </a:lnTo>
                    <a:lnTo>
                      <a:pt x="373" y="2256"/>
                    </a:lnTo>
                    <a:lnTo>
                      <a:pt x="522" y="2517"/>
                    </a:lnTo>
                    <a:lnTo>
                      <a:pt x="671" y="2760"/>
                    </a:lnTo>
                    <a:lnTo>
                      <a:pt x="858" y="2984"/>
                    </a:lnTo>
                    <a:lnTo>
                      <a:pt x="1044" y="3151"/>
                    </a:lnTo>
                    <a:lnTo>
                      <a:pt x="1268" y="3301"/>
                    </a:lnTo>
                    <a:lnTo>
                      <a:pt x="1380" y="3356"/>
                    </a:lnTo>
                    <a:lnTo>
                      <a:pt x="1492" y="3394"/>
                    </a:lnTo>
                    <a:lnTo>
                      <a:pt x="1604" y="3431"/>
                    </a:lnTo>
                    <a:lnTo>
                      <a:pt x="1976" y="3431"/>
                    </a:lnTo>
                    <a:lnTo>
                      <a:pt x="2219" y="3356"/>
                    </a:lnTo>
                    <a:lnTo>
                      <a:pt x="2461" y="3263"/>
                    </a:lnTo>
                    <a:lnTo>
                      <a:pt x="2722" y="3114"/>
                    </a:lnTo>
                    <a:lnTo>
                      <a:pt x="2965" y="2946"/>
                    </a:lnTo>
                    <a:lnTo>
                      <a:pt x="3207" y="2779"/>
                    </a:lnTo>
                    <a:lnTo>
                      <a:pt x="3431" y="2573"/>
                    </a:lnTo>
                    <a:lnTo>
                      <a:pt x="3636" y="2368"/>
                    </a:lnTo>
                    <a:lnTo>
                      <a:pt x="3822" y="2182"/>
                    </a:lnTo>
                    <a:lnTo>
                      <a:pt x="4139" y="1828"/>
                    </a:lnTo>
                    <a:lnTo>
                      <a:pt x="4363" y="1567"/>
                    </a:lnTo>
                    <a:lnTo>
                      <a:pt x="4437" y="1473"/>
                    </a:lnTo>
                    <a:lnTo>
                      <a:pt x="3878" y="1194"/>
                    </a:lnTo>
                    <a:lnTo>
                      <a:pt x="3319" y="933"/>
                    </a:lnTo>
                    <a:lnTo>
                      <a:pt x="2629" y="616"/>
                    </a:lnTo>
                    <a:lnTo>
                      <a:pt x="1921" y="336"/>
                    </a:lnTo>
                    <a:lnTo>
                      <a:pt x="1585" y="206"/>
                    </a:lnTo>
                    <a:lnTo>
                      <a:pt x="1249" y="113"/>
                    </a:lnTo>
                    <a:lnTo>
                      <a:pt x="951" y="38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2717;p41">
                <a:extLst>
                  <a:ext uri="{FF2B5EF4-FFF2-40B4-BE49-F238E27FC236}">
                    <a16:creationId xmlns:a16="http://schemas.microsoft.com/office/drawing/2014/main" xmlns="" id="{F44AE984-95D4-8283-093C-F861F88C087A}"/>
                  </a:ext>
                </a:extLst>
              </p:cNvPr>
              <p:cNvSpPr/>
              <p:nvPr/>
            </p:nvSpPr>
            <p:spPr>
              <a:xfrm>
                <a:off x="2320625" y="3628850"/>
                <a:ext cx="63400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537" extrusionOk="0">
                    <a:moveTo>
                      <a:pt x="2442" y="1"/>
                    </a:moveTo>
                    <a:lnTo>
                      <a:pt x="2405" y="19"/>
                    </a:lnTo>
                    <a:lnTo>
                      <a:pt x="1995" y="373"/>
                    </a:lnTo>
                    <a:lnTo>
                      <a:pt x="1566" y="765"/>
                    </a:lnTo>
                    <a:lnTo>
                      <a:pt x="1175" y="1175"/>
                    </a:lnTo>
                    <a:lnTo>
                      <a:pt x="802" y="1548"/>
                    </a:lnTo>
                    <a:lnTo>
                      <a:pt x="243" y="2163"/>
                    </a:lnTo>
                    <a:lnTo>
                      <a:pt x="19" y="2406"/>
                    </a:lnTo>
                    <a:lnTo>
                      <a:pt x="0" y="2443"/>
                    </a:lnTo>
                    <a:lnTo>
                      <a:pt x="0" y="2461"/>
                    </a:lnTo>
                    <a:lnTo>
                      <a:pt x="19" y="2499"/>
                    </a:lnTo>
                    <a:lnTo>
                      <a:pt x="37" y="2517"/>
                    </a:lnTo>
                    <a:lnTo>
                      <a:pt x="93" y="2536"/>
                    </a:lnTo>
                    <a:lnTo>
                      <a:pt x="112" y="2536"/>
                    </a:lnTo>
                    <a:lnTo>
                      <a:pt x="149" y="2517"/>
                    </a:lnTo>
                    <a:lnTo>
                      <a:pt x="373" y="2256"/>
                    </a:lnTo>
                    <a:lnTo>
                      <a:pt x="932" y="1660"/>
                    </a:lnTo>
                    <a:lnTo>
                      <a:pt x="1287" y="1287"/>
                    </a:lnTo>
                    <a:lnTo>
                      <a:pt x="1678" y="895"/>
                    </a:lnTo>
                    <a:lnTo>
                      <a:pt x="2088" y="504"/>
                    </a:lnTo>
                    <a:lnTo>
                      <a:pt x="2517" y="150"/>
                    </a:lnTo>
                    <a:lnTo>
                      <a:pt x="2536" y="131"/>
                    </a:lnTo>
                    <a:lnTo>
                      <a:pt x="2536" y="94"/>
                    </a:lnTo>
                    <a:lnTo>
                      <a:pt x="2536" y="56"/>
                    </a:lnTo>
                    <a:lnTo>
                      <a:pt x="2517" y="38"/>
                    </a:lnTo>
                    <a:lnTo>
                      <a:pt x="2498" y="19"/>
                    </a:lnTo>
                    <a:lnTo>
                      <a:pt x="246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2718;p41">
                <a:extLst>
                  <a:ext uri="{FF2B5EF4-FFF2-40B4-BE49-F238E27FC236}">
                    <a16:creationId xmlns:a16="http://schemas.microsoft.com/office/drawing/2014/main" xmlns="" id="{58A27753-0CB9-0B25-302F-F7AEEBA4D4FB}"/>
                  </a:ext>
                </a:extLst>
              </p:cNvPr>
              <p:cNvSpPr/>
              <p:nvPr/>
            </p:nvSpPr>
            <p:spPr>
              <a:xfrm>
                <a:off x="2244175" y="3654950"/>
                <a:ext cx="80650" cy="37325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493" extrusionOk="0">
                    <a:moveTo>
                      <a:pt x="75" y="1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50"/>
                    </a:lnTo>
                    <a:lnTo>
                      <a:pt x="57" y="168"/>
                    </a:lnTo>
                    <a:lnTo>
                      <a:pt x="541" y="336"/>
                    </a:lnTo>
                    <a:lnTo>
                      <a:pt x="1045" y="523"/>
                    </a:lnTo>
                    <a:lnTo>
                      <a:pt x="1567" y="746"/>
                    </a:lnTo>
                    <a:lnTo>
                      <a:pt x="2033" y="970"/>
                    </a:lnTo>
                    <a:lnTo>
                      <a:pt x="2797" y="1324"/>
                    </a:lnTo>
                    <a:lnTo>
                      <a:pt x="3114" y="1492"/>
                    </a:lnTo>
                    <a:lnTo>
                      <a:pt x="3189" y="1492"/>
                    </a:lnTo>
                    <a:lnTo>
                      <a:pt x="3207" y="1455"/>
                    </a:lnTo>
                    <a:lnTo>
                      <a:pt x="3226" y="1417"/>
                    </a:lnTo>
                    <a:lnTo>
                      <a:pt x="3226" y="1399"/>
                    </a:lnTo>
                    <a:lnTo>
                      <a:pt x="3207" y="1362"/>
                    </a:lnTo>
                    <a:lnTo>
                      <a:pt x="3189" y="1343"/>
                    </a:lnTo>
                    <a:lnTo>
                      <a:pt x="2872" y="1194"/>
                    </a:lnTo>
                    <a:lnTo>
                      <a:pt x="2107" y="821"/>
                    </a:lnTo>
                    <a:lnTo>
                      <a:pt x="1623" y="597"/>
                    </a:lnTo>
                    <a:lnTo>
                      <a:pt x="1101" y="373"/>
                    </a:lnTo>
                    <a:lnTo>
                      <a:pt x="597" y="168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Google Shape;2719;p41">
                <a:extLst>
                  <a:ext uri="{FF2B5EF4-FFF2-40B4-BE49-F238E27FC236}">
                    <a16:creationId xmlns:a16="http://schemas.microsoft.com/office/drawing/2014/main" xmlns="" id="{FEAF4965-F8EE-C605-B8B9-64CBD186DAC0}"/>
                  </a:ext>
                </a:extLst>
              </p:cNvPr>
              <p:cNvSpPr/>
              <p:nvPr/>
            </p:nvSpPr>
            <p:spPr>
              <a:xfrm>
                <a:off x="2271200" y="3347350"/>
                <a:ext cx="78350" cy="77850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3114" extrusionOk="0">
                    <a:moveTo>
                      <a:pt x="1418" y="0"/>
                    </a:moveTo>
                    <a:lnTo>
                      <a:pt x="1269" y="19"/>
                    </a:lnTo>
                    <a:lnTo>
                      <a:pt x="1120" y="56"/>
                    </a:lnTo>
                    <a:lnTo>
                      <a:pt x="970" y="112"/>
                    </a:lnTo>
                    <a:lnTo>
                      <a:pt x="840" y="168"/>
                    </a:lnTo>
                    <a:lnTo>
                      <a:pt x="728" y="242"/>
                    </a:lnTo>
                    <a:lnTo>
                      <a:pt x="598" y="336"/>
                    </a:lnTo>
                    <a:lnTo>
                      <a:pt x="486" y="429"/>
                    </a:lnTo>
                    <a:lnTo>
                      <a:pt x="392" y="522"/>
                    </a:lnTo>
                    <a:lnTo>
                      <a:pt x="299" y="634"/>
                    </a:lnTo>
                    <a:lnTo>
                      <a:pt x="225" y="764"/>
                    </a:lnTo>
                    <a:lnTo>
                      <a:pt x="150" y="895"/>
                    </a:lnTo>
                    <a:lnTo>
                      <a:pt x="94" y="1025"/>
                    </a:lnTo>
                    <a:lnTo>
                      <a:pt x="57" y="1175"/>
                    </a:lnTo>
                    <a:lnTo>
                      <a:pt x="20" y="1324"/>
                    </a:lnTo>
                    <a:lnTo>
                      <a:pt x="1" y="1473"/>
                    </a:lnTo>
                    <a:lnTo>
                      <a:pt x="20" y="1641"/>
                    </a:lnTo>
                    <a:lnTo>
                      <a:pt x="20" y="1790"/>
                    </a:lnTo>
                    <a:lnTo>
                      <a:pt x="57" y="1939"/>
                    </a:lnTo>
                    <a:lnTo>
                      <a:pt x="113" y="2088"/>
                    </a:lnTo>
                    <a:lnTo>
                      <a:pt x="169" y="2237"/>
                    </a:lnTo>
                    <a:lnTo>
                      <a:pt x="243" y="2368"/>
                    </a:lnTo>
                    <a:lnTo>
                      <a:pt x="318" y="2480"/>
                    </a:lnTo>
                    <a:lnTo>
                      <a:pt x="411" y="2610"/>
                    </a:lnTo>
                    <a:lnTo>
                      <a:pt x="523" y="2703"/>
                    </a:lnTo>
                    <a:lnTo>
                      <a:pt x="635" y="2797"/>
                    </a:lnTo>
                    <a:lnTo>
                      <a:pt x="765" y="2890"/>
                    </a:lnTo>
                    <a:lnTo>
                      <a:pt x="896" y="2964"/>
                    </a:lnTo>
                    <a:lnTo>
                      <a:pt x="1045" y="3020"/>
                    </a:lnTo>
                    <a:lnTo>
                      <a:pt x="1194" y="3058"/>
                    </a:lnTo>
                    <a:lnTo>
                      <a:pt x="1343" y="3095"/>
                    </a:lnTo>
                    <a:lnTo>
                      <a:pt x="1492" y="3113"/>
                    </a:lnTo>
                    <a:lnTo>
                      <a:pt x="1567" y="3113"/>
                    </a:lnTo>
                    <a:lnTo>
                      <a:pt x="1716" y="3095"/>
                    </a:lnTo>
                    <a:lnTo>
                      <a:pt x="1865" y="3076"/>
                    </a:lnTo>
                    <a:lnTo>
                      <a:pt x="2014" y="3039"/>
                    </a:lnTo>
                    <a:lnTo>
                      <a:pt x="2164" y="3002"/>
                    </a:lnTo>
                    <a:lnTo>
                      <a:pt x="2294" y="2927"/>
                    </a:lnTo>
                    <a:lnTo>
                      <a:pt x="2425" y="2852"/>
                    </a:lnTo>
                    <a:lnTo>
                      <a:pt x="2536" y="2778"/>
                    </a:lnTo>
                    <a:lnTo>
                      <a:pt x="2648" y="2685"/>
                    </a:lnTo>
                    <a:lnTo>
                      <a:pt x="2742" y="2573"/>
                    </a:lnTo>
                    <a:lnTo>
                      <a:pt x="2835" y="2461"/>
                    </a:lnTo>
                    <a:lnTo>
                      <a:pt x="2909" y="2330"/>
                    </a:lnTo>
                    <a:lnTo>
                      <a:pt x="2984" y="2200"/>
                    </a:lnTo>
                    <a:lnTo>
                      <a:pt x="3040" y="2069"/>
                    </a:lnTo>
                    <a:lnTo>
                      <a:pt x="3077" y="1920"/>
                    </a:lnTo>
                    <a:lnTo>
                      <a:pt x="3114" y="1771"/>
                    </a:lnTo>
                    <a:lnTo>
                      <a:pt x="3133" y="1622"/>
                    </a:lnTo>
                    <a:lnTo>
                      <a:pt x="3133" y="1454"/>
                    </a:lnTo>
                    <a:lnTo>
                      <a:pt x="3114" y="1305"/>
                    </a:lnTo>
                    <a:lnTo>
                      <a:pt x="3077" y="1156"/>
                    </a:lnTo>
                    <a:lnTo>
                      <a:pt x="3040" y="1007"/>
                    </a:lnTo>
                    <a:lnTo>
                      <a:pt x="2965" y="876"/>
                    </a:lnTo>
                    <a:lnTo>
                      <a:pt x="2891" y="746"/>
                    </a:lnTo>
                    <a:lnTo>
                      <a:pt x="2816" y="615"/>
                    </a:lnTo>
                    <a:lnTo>
                      <a:pt x="2723" y="503"/>
                    </a:lnTo>
                    <a:lnTo>
                      <a:pt x="2611" y="392"/>
                    </a:lnTo>
                    <a:lnTo>
                      <a:pt x="2499" y="298"/>
                    </a:lnTo>
                    <a:lnTo>
                      <a:pt x="2369" y="224"/>
                    </a:lnTo>
                    <a:lnTo>
                      <a:pt x="2238" y="149"/>
                    </a:lnTo>
                    <a:lnTo>
                      <a:pt x="2089" y="93"/>
                    </a:lnTo>
                    <a:lnTo>
                      <a:pt x="1959" y="37"/>
                    </a:lnTo>
                    <a:lnTo>
                      <a:pt x="1791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Google Shape;2720;p41">
                <a:extLst>
                  <a:ext uri="{FF2B5EF4-FFF2-40B4-BE49-F238E27FC236}">
                    <a16:creationId xmlns:a16="http://schemas.microsoft.com/office/drawing/2014/main" xmlns="" id="{8E91C0B7-44C6-B557-0CB7-D775C0C475B9}"/>
                  </a:ext>
                </a:extLst>
              </p:cNvPr>
              <p:cNvSpPr/>
              <p:nvPr/>
            </p:nvSpPr>
            <p:spPr>
              <a:xfrm>
                <a:off x="2271200" y="3347350"/>
                <a:ext cx="78350" cy="77850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3114" fill="none" extrusionOk="0">
                    <a:moveTo>
                      <a:pt x="1567" y="0"/>
                    </a:moveTo>
                    <a:lnTo>
                      <a:pt x="1567" y="0"/>
                    </a:lnTo>
                    <a:lnTo>
                      <a:pt x="1418" y="0"/>
                    </a:lnTo>
                    <a:lnTo>
                      <a:pt x="1269" y="19"/>
                    </a:lnTo>
                    <a:lnTo>
                      <a:pt x="1120" y="56"/>
                    </a:lnTo>
                    <a:lnTo>
                      <a:pt x="970" y="112"/>
                    </a:lnTo>
                    <a:lnTo>
                      <a:pt x="840" y="168"/>
                    </a:lnTo>
                    <a:lnTo>
                      <a:pt x="728" y="242"/>
                    </a:lnTo>
                    <a:lnTo>
                      <a:pt x="598" y="336"/>
                    </a:lnTo>
                    <a:lnTo>
                      <a:pt x="486" y="429"/>
                    </a:lnTo>
                    <a:lnTo>
                      <a:pt x="392" y="522"/>
                    </a:lnTo>
                    <a:lnTo>
                      <a:pt x="299" y="634"/>
                    </a:lnTo>
                    <a:lnTo>
                      <a:pt x="225" y="764"/>
                    </a:lnTo>
                    <a:lnTo>
                      <a:pt x="150" y="895"/>
                    </a:lnTo>
                    <a:lnTo>
                      <a:pt x="94" y="1025"/>
                    </a:lnTo>
                    <a:lnTo>
                      <a:pt x="57" y="1175"/>
                    </a:lnTo>
                    <a:lnTo>
                      <a:pt x="20" y="1324"/>
                    </a:lnTo>
                    <a:lnTo>
                      <a:pt x="1" y="1473"/>
                    </a:lnTo>
                    <a:lnTo>
                      <a:pt x="1" y="1473"/>
                    </a:lnTo>
                    <a:lnTo>
                      <a:pt x="20" y="1641"/>
                    </a:lnTo>
                    <a:lnTo>
                      <a:pt x="20" y="1790"/>
                    </a:lnTo>
                    <a:lnTo>
                      <a:pt x="57" y="1939"/>
                    </a:lnTo>
                    <a:lnTo>
                      <a:pt x="113" y="2088"/>
                    </a:lnTo>
                    <a:lnTo>
                      <a:pt x="169" y="2237"/>
                    </a:lnTo>
                    <a:lnTo>
                      <a:pt x="243" y="2368"/>
                    </a:lnTo>
                    <a:lnTo>
                      <a:pt x="318" y="2480"/>
                    </a:lnTo>
                    <a:lnTo>
                      <a:pt x="411" y="2610"/>
                    </a:lnTo>
                    <a:lnTo>
                      <a:pt x="523" y="2703"/>
                    </a:lnTo>
                    <a:lnTo>
                      <a:pt x="635" y="2797"/>
                    </a:lnTo>
                    <a:lnTo>
                      <a:pt x="765" y="2890"/>
                    </a:lnTo>
                    <a:lnTo>
                      <a:pt x="896" y="2964"/>
                    </a:lnTo>
                    <a:lnTo>
                      <a:pt x="1045" y="3020"/>
                    </a:lnTo>
                    <a:lnTo>
                      <a:pt x="1194" y="3058"/>
                    </a:lnTo>
                    <a:lnTo>
                      <a:pt x="1343" y="3095"/>
                    </a:lnTo>
                    <a:lnTo>
                      <a:pt x="1492" y="3113"/>
                    </a:lnTo>
                    <a:lnTo>
                      <a:pt x="1492" y="3113"/>
                    </a:lnTo>
                    <a:lnTo>
                      <a:pt x="1567" y="3113"/>
                    </a:lnTo>
                    <a:lnTo>
                      <a:pt x="1567" y="3113"/>
                    </a:lnTo>
                    <a:lnTo>
                      <a:pt x="1716" y="3095"/>
                    </a:lnTo>
                    <a:lnTo>
                      <a:pt x="1865" y="3076"/>
                    </a:lnTo>
                    <a:lnTo>
                      <a:pt x="2014" y="3039"/>
                    </a:lnTo>
                    <a:lnTo>
                      <a:pt x="2164" y="3002"/>
                    </a:lnTo>
                    <a:lnTo>
                      <a:pt x="2294" y="2927"/>
                    </a:lnTo>
                    <a:lnTo>
                      <a:pt x="2425" y="2852"/>
                    </a:lnTo>
                    <a:lnTo>
                      <a:pt x="2536" y="2778"/>
                    </a:lnTo>
                    <a:lnTo>
                      <a:pt x="2648" y="2685"/>
                    </a:lnTo>
                    <a:lnTo>
                      <a:pt x="2742" y="2573"/>
                    </a:lnTo>
                    <a:lnTo>
                      <a:pt x="2835" y="2461"/>
                    </a:lnTo>
                    <a:lnTo>
                      <a:pt x="2909" y="2330"/>
                    </a:lnTo>
                    <a:lnTo>
                      <a:pt x="2984" y="2200"/>
                    </a:lnTo>
                    <a:lnTo>
                      <a:pt x="3040" y="2069"/>
                    </a:lnTo>
                    <a:lnTo>
                      <a:pt x="3077" y="1920"/>
                    </a:lnTo>
                    <a:lnTo>
                      <a:pt x="3114" y="1771"/>
                    </a:lnTo>
                    <a:lnTo>
                      <a:pt x="3133" y="1622"/>
                    </a:lnTo>
                    <a:lnTo>
                      <a:pt x="3133" y="1622"/>
                    </a:lnTo>
                    <a:lnTo>
                      <a:pt x="3133" y="1454"/>
                    </a:lnTo>
                    <a:lnTo>
                      <a:pt x="3114" y="1305"/>
                    </a:lnTo>
                    <a:lnTo>
                      <a:pt x="3077" y="1156"/>
                    </a:lnTo>
                    <a:lnTo>
                      <a:pt x="3040" y="1007"/>
                    </a:lnTo>
                    <a:lnTo>
                      <a:pt x="2965" y="876"/>
                    </a:lnTo>
                    <a:lnTo>
                      <a:pt x="2891" y="746"/>
                    </a:lnTo>
                    <a:lnTo>
                      <a:pt x="2816" y="615"/>
                    </a:lnTo>
                    <a:lnTo>
                      <a:pt x="2723" y="503"/>
                    </a:lnTo>
                    <a:lnTo>
                      <a:pt x="2611" y="392"/>
                    </a:lnTo>
                    <a:lnTo>
                      <a:pt x="2499" y="298"/>
                    </a:lnTo>
                    <a:lnTo>
                      <a:pt x="2369" y="224"/>
                    </a:lnTo>
                    <a:lnTo>
                      <a:pt x="2238" y="149"/>
                    </a:lnTo>
                    <a:lnTo>
                      <a:pt x="2089" y="93"/>
                    </a:lnTo>
                    <a:lnTo>
                      <a:pt x="1959" y="37"/>
                    </a:lnTo>
                    <a:lnTo>
                      <a:pt x="1791" y="0"/>
                    </a:lnTo>
                    <a:lnTo>
                      <a:pt x="1642" y="0"/>
                    </a:lnTo>
                    <a:lnTo>
                      <a:pt x="1642" y="0"/>
                    </a:lnTo>
                    <a:lnTo>
                      <a:pt x="156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2721;p41">
                <a:extLst>
                  <a:ext uri="{FF2B5EF4-FFF2-40B4-BE49-F238E27FC236}">
                    <a16:creationId xmlns:a16="http://schemas.microsoft.com/office/drawing/2014/main" xmlns="" id="{521DD931-046F-A641-7A58-B8C8E034572F}"/>
                  </a:ext>
                </a:extLst>
              </p:cNvPr>
              <p:cNvSpPr/>
              <p:nvPr/>
            </p:nvSpPr>
            <p:spPr>
              <a:xfrm>
                <a:off x="2068925" y="3404675"/>
                <a:ext cx="778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3133" extrusionOk="0">
                    <a:moveTo>
                      <a:pt x="1567" y="0"/>
                    </a:moveTo>
                    <a:lnTo>
                      <a:pt x="1418" y="19"/>
                    </a:lnTo>
                    <a:lnTo>
                      <a:pt x="1269" y="37"/>
                    </a:lnTo>
                    <a:lnTo>
                      <a:pt x="1119" y="75"/>
                    </a:lnTo>
                    <a:lnTo>
                      <a:pt x="970" y="131"/>
                    </a:lnTo>
                    <a:lnTo>
                      <a:pt x="840" y="187"/>
                    </a:lnTo>
                    <a:lnTo>
                      <a:pt x="709" y="261"/>
                    </a:lnTo>
                    <a:lnTo>
                      <a:pt x="597" y="336"/>
                    </a:lnTo>
                    <a:lnTo>
                      <a:pt x="486" y="448"/>
                    </a:lnTo>
                    <a:lnTo>
                      <a:pt x="392" y="541"/>
                    </a:lnTo>
                    <a:lnTo>
                      <a:pt x="299" y="653"/>
                    </a:lnTo>
                    <a:lnTo>
                      <a:pt x="225" y="783"/>
                    </a:lnTo>
                    <a:lnTo>
                      <a:pt x="150" y="914"/>
                    </a:lnTo>
                    <a:lnTo>
                      <a:pt x="94" y="1044"/>
                    </a:lnTo>
                    <a:lnTo>
                      <a:pt x="57" y="1193"/>
                    </a:lnTo>
                    <a:lnTo>
                      <a:pt x="19" y="1342"/>
                    </a:lnTo>
                    <a:lnTo>
                      <a:pt x="1" y="1492"/>
                    </a:lnTo>
                    <a:lnTo>
                      <a:pt x="1" y="1659"/>
                    </a:lnTo>
                    <a:lnTo>
                      <a:pt x="19" y="1809"/>
                    </a:lnTo>
                    <a:lnTo>
                      <a:pt x="57" y="1958"/>
                    </a:lnTo>
                    <a:lnTo>
                      <a:pt x="94" y="2107"/>
                    </a:lnTo>
                    <a:lnTo>
                      <a:pt x="169" y="2256"/>
                    </a:lnTo>
                    <a:lnTo>
                      <a:pt x="225" y="2387"/>
                    </a:lnTo>
                    <a:lnTo>
                      <a:pt x="318" y="2498"/>
                    </a:lnTo>
                    <a:lnTo>
                      <a:pt x="411" y="2629"/>
                    </a:lnTo>
                    <a:lnTo>
                      <a:pt x="523" y="2722"/>
                    </a:lnTo>
                    <a:lnTo>
                      <a:pt x="635" y="2815"/>
                    </a:lnTo>
                    <a:lnTo>
                      <a:pt x="765" y="2909"/>
                    </a:lnTo>
                    <a:lnTo>
                      <a:pt x="896" y="2983"/>
                    </a:lnTo>
                    <a:lnTo>
                      <a:pt x="1026" y="3039"/>
                    </a:lnTo>
                    <a:lnTo>
                      <a:pt x="1175" y="3076"/>
                    </a:lnTo>
                    <a:lnTo>
                      <a:pt x="1343" y="3114"/>
                    </a:lnTo>
                    <a:lnTo>
                      <a:pt x="1492" y="3132"/>
                    </a:lnTo>
                    <a:lnTo>
                      <a:pt x="1567" y="3132"/>
                    </a:lnTo>
                    <a:lnTo>
                      <a:pt x="1716" y="3114"/>
                    </a:lnTo>
                    <a:lnTo>
                      <a:pt x="1865" y="3095"/>
                    </a:lnTo>
                    <a:lnTo>
                      <a:pt x="2014" y="3058"/>
                    </a:lnTo>
                    <a:lnTo>
                      <a:pt x="2145" y="3020"/>
                    </a:lnTo>
                    <a:lnTo>
                      <a:pt x="2294" y="2946"/>
                    </a:lnTo>
                    <a:lnTo>
                      <a:pt x="2406" y="2871"/>
                    </a:lnTo>
                    <a:lnTo>
                      <a:pt x="2536" y="2797"/>
                    </a:lnTo>
                    <a:lnTo>
                      <a:pt x="2648" y="2703"/>
                    </a:lnTo>
                    <a:lnTo>
                      <a:pt x="2741" y="2592"/>
                    </a:lnTo>
                    <a:lnTo>
                      <a:pt x="2835" y="2480"/>
                    </a:lnTo>
                    <a:lnTo>
                      <a:pt x="2909" y="2349"/>
                    </a:lnTo>
                    <a:lnTo>
                      <a:pt x="2984" y="2219"/>
                    </a:lnTo>
                    <a:lnTo>
                      <a:pt x="3040" y="2088"/>
                    </a:lnTo>
                    <a:lnTo>
                      <a:pt x="3077" y="1939"/>
                    </a:lnTo>
                    <a:lnTo>
                      <a:pt x="3114" y="1790"/>
                    </a:lnTo>
                    <a:lnTo>
                      <a:pt x="3114" y="1641"/>
                    </a:lnTo>
                    <a:lnTo>
                      <a:pt x="3114" y="1473"/>
                    </a:lnTo>
                    <a:lnTo>
                      <a:pt x="3096" y="1324"/>
                    </a:lnTo>
                    <a:lnTo>
                      <a:pt x="3077" y="1175"/>
                    </a:lnTo>
                    <a:lnTo>
                      <a:pt x="3021" y="1026"/>
                    </a:lnTo>
                    <a:lnTo>
                      <a:pt x="2965" y="895"/>
                    </a:lnTo>
                    <a:lnTo>
                      <a:pt x="2891" y="765"/>
                    </a:lnTo>
                    <a:lnTo>
                      <a:pt x="2816" y="634"/>
                    </a:lnTo>
                    <a:lnTo>
                      <a:pt x="2723" y="522"/>
                    </a:lnTo>
                    <a:lnTo>
                      <a:pt x="2611" y="410"/>
                    </a:lnTo>
                    <a:lnTo>
                      <a:pt x="2499" y="317"/>
                    </a:lnTo>
                    <a:lnTo>
                      <a:pt x="2369" y="224"/>
                    </a:lnTo>
                    <a:lnTo>
                      <a:pt x="2238" y="168"/>
                    </a:lnTo>
                    <a:lnTo>
                      <a:pt x="2089" y="93"/>
                    </a:lnTo>
                    <a:lnTo>
                      <a:pt x="1940" y="56"/>
                    </a:lnTo>
                    <a:lnTo>
                      <a:pt x="1791" y="19"/>
                    </a:lnTo>
                    <a:lnTo>
                      <a:pt x="1641" y="19"/>
                    </a:lnTo>
                    <a:lnTo>
                      <a:pt x="1567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2722;p41">
                <a:extLst>
                  <a:ext uri="{FF2B5EF4-FFF2-40B4-BE49-F238E27FC236}">
                    <a16:creationId xmlns:a16="http://schemas.microsoft.com/office/drawing/2014/main" xmlns="" id="{B7E1715F-FD8E-F8BF-744E-A73F9ED6332B}"/>
                  </a:ext>
                </a:extLst>
              </p:cNvPr>
              <p:cNvSpPr/>
              <p:nvPr/>
            </p:nvSpPr>
            <p:spPr>
              <a:xfrm>
                <a:off x="2068925" y="3404675"/>
                <a:ext cx="778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3133" fill="none" extrusionOk="0">
                    <a:moveTo>
                      <a:pt x="1567" y="0"/>
                    </a:moveTo>
                    <a:lnTo>
                      <a:pt x="1567" y="0"/>
                    </a:lnTo>
                    <a:lnTo>
                      <a:pt x="1418" y="19"/>
                    </a:lnTo>
                    <a:lnTo>
                      <a:pt x="1269" y="37"/>
                    </a:lnTo>
                    <a:lnTo>
                      <a:pt x="1119" y="75"/>
                    </a:lnTo>
                    <a:lnTo>
                      <a:pt x="970" y="131"/>
                    </a:lnTo>
                    <a:lnTo>
                      <a:pt x="840" y="187"/>
                    </a:lnTo>
                    <a:lnTo>
                      <a:pt x="709" y="261"/>
                    </a:lnTo>
                    <a:lnTo>
                      <a:pt x="597" y="336"/>
                    </a:lnTo>
                    <a:lnTo>
                      <a:pt x="486" y="448"/>
                    </a:lnTo>
                    <a:lnTo>
                      <a:pt x="392" y="541"/>
                    </a:lnTo>
                    <a:lnTo>
                      <a:pt x="299" y="653"/>
                    </a:lnTo>
                    <a:lnTo>
                      <a:pt x="225" y="783"/>
                    </a:lnTo>
                    <a:lnTo>
                      <a:pt x="150" y="914"/>
                    </a:lnTo>
                    <a:lnTo>
                      <a:pt x="94" y="1044"/>
                    </a:lnTo>
                    <a:lnTo>
                      <a:pt x="57" y="1193"/>
                    </a:lnTo>
                    <a:lnTo>
                      <a:pt x="19" y="1342"/>
                    </a:lnTo>
                    <a:lnTo>
                      <a:pt x="1" y="1492"/>
                    </a:lnTo>
                    <a:lnTo>
                      <a:pt x="1" y="1492"/>
                    </a:lnTo>
                    <a:lnTo>
                      <a:pt x="1" y="1659"/>
                    </a:lnTo>
                    <a:lnTo>
                      <a:pt x="19" y="1809"/>
                    </a:lnTo>
                    <a:lnTo>
                      <a:pt x="57" y="1958"/>
                    </a:lnTo>
                    <a:lnTo>
                      <a:pt x="94" y="2107"/>
                    </a:lnTo>
                    <a:lnTo>
                      <a:pt x="169" y="2256"/>
                    </a:lnTo>
                    <a:lnTo>
                      <a:pt x="225" y="2387"/>
                    </a:lnTo>
                    <a:lnTo>
                      <a:pt x="318" y="2498"/>
                    </a:lnTo>
                    <a:lnTo>
                      <a:pt x="411" y="2629"/>
                    </a:lnTo>
                    <a:lnTo>
                      <a:pt x="523" y="2722"/>
                    </a:lnTo>
                    <a:lnTo>
                      <a:pt x="635" y="2815"/>
                    </a:lnTo>
                    <a:lnTo>
                      <a:pt x="765" y="2909"/>
                    </a:lnTo>
                    <a:lnTo>
                      <a:pt x="896" y="2983"/>
                    </a:lnTo>
                    <a:lnTo>
                      <a:pt x="1026" y="3039"/>
                    </a:lnTo>
                    <a:lnTo>
                      <a:pt x="1175" y="3076"/>
                    </a:lnTo>
                    <a:lnTo>
                      <a:pt x="1343" y="3114"/>
                    </a:lnTo>
                    <a:lnTo>
                      <a:pt x="1492" y="3132"/>
                    </a:lnTo>
                    <a:lnTo>
                      <a:pt x="1492" y="3132"/>
                    </a:lnTo>
                    <a:lnTo>
                      <a:pt x="1567" y="3132"/>
                    </a:lnTo>
                    <a:lnTo>
                      <a:pt x="1567" y="3132"/>
                    </a:lnTo>
                    <a:lnTo>
                      <a:pt x="1716" y="3114"/>
                    </a:lnTo>
                    <a:lnTo>
                      <a:pt x="1865" y="3095"/>
                    </a:lnTo>
                    <a:lnTo>
                      <a:pt x="2014" y="3058"/>
                    </a:lnTo>
                    <a:lnTo>
                      <a:pt x="2145" y="3020"/>
                    </a:lnTo>
                    <a:lnTo>
                      <a:pt x="2294" y="2946"/>
                    </a:lnTo>
                    <a:lnTo>
                      <a:pt x="2406" y="2871"/>
                    </a:lnTo>
                    <a:lnTo>
                      <a:pt x="2536" y="2797"/>
                    </a:lnTo>
                    <a:lnTo>
                      <a:pt x="2648" y="2703"/>
                    </a:lnTo>
                    <a:lnTo>
                      <a:pt x="2741" y="2592"/>
                    </a:lnTo>
                    <a:lnTo>
                      <a:pt x="2835" y="2480"/>
                    </a:lnTo>
                    <a:lnTo>
                      <a:pt x="2909" y="2349"/>
                    </a:lnTo>
                    <a:lnTo>
                      <a:pt x="2984" y="2219"/>
                    </a:lnTo>
                    <a:lnTo>
                      <a:pt x="3040" y="2088"/>
                    </a:lnTo>
                    <a:lnTo>
                      <a:pt x="3077" y="1939"/>
                    </a:lnTo>
                    <a:lnTo>
                      <a:pt x="3114" y="1790"/>
                    </a:lnTo>
                    <a:lnTo>
                      <a:pt x="3114" y="1641"/>
                    </a:lnTo>
                    <a:lnTo>
                      <a:pt x="3114" y="1641"/>
                    </a:lnTo>
                    <a:lnTo>
                      <a:pt x="3114" y="1473"/>
                    </a:lnTo>
                    <a:lnTo>
                      <a:pt x="3096" y="1324"/>
                    </a:lnTo>
                    <a:lnTo>
                      <a:pt x="3077" y="1175"/>
                    </a:lnTo>
                    <a:lnTo>
                      <a:pt x="3021" y="1026"/>
                    </a:lnTo>
                    <a:lnTo>
                      <a:pt x="2965" y="895"/>
                    </a:lnTo>
                    <a:lnTo>
                      <a:pt x="2891" y="765"/>
                    </a:lnTo>
                    <a:lnTo>
                      <a:pt x="2816" y="634"/>
                    </a:lnTo>
                    <a:lnTo>
                      <a:pt x="2723" y="522"/>
                    </a:lnTo>
                    <a:lnTo>
                      <a:pt x="2611" y="410"/>
                    </a:lnTo>
                    <a:lnTo>
                      <a:pt x="2499" y="317"/>
                    </a:lnTo>
                    <a:lnTo>
                      <a:pt x="2369" y="224"/>
                    </a:lnTo>
                    <a:lnTo>
                      <a:pt x="2238" y="168"/>
                    </a:lnTo>
                    <a:lnTo>
                      <a:pt x="2089" y="93"/>
                    </a:lnTo>
                    <a:lnTo>
                      <a:pt x="1940" y="56"/>
                    </a:lnTo>
                    <a:lnTo>
                      <a:pt x="1791" y="19"/>
                    </a:lnTo>
                    <a:lnTo>
                      <a:pt x="1641" y="19"/>
                    </a:lnTo>
                    <a:lnTo>
                      <a:pt x="1641" y="19"/>
                    </a:lnTo>
                    <a:lnTo>
                      <a:pt x="156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2723;p41">
                <a:extLst>
                  <a:ext uri="{FF2B5EF4-FFF2-40B4-BE49-F238E27FC236}">
                    <a16:creationId xmlns:a16="http://schemas.microsoft.com/office/drawing/2014/main" xmlns="" id="{A248920B-C976-A4F8-9DE8-98C064556C2C}"/>
                  </a:ext>
                </a:extLst>
              </p:cNvPr>
              <p:cNvSpPr/>
              <p:nvPr/>
            </p:nvSpPr>
            <p:spPr>
              <a:xfrm>
                <a:off x="2291250" y="3673600"/>
                <a:ext cx="210225" cy="372875"/>
              </a:xfrm>
              <a:custGeom>
                <a:avLst/>
                <a:gdLst/>
                <a:ahLst/>
                <a:cxnLst/>
                <a:rect l="l" t="t" r="r" b="b"/>
                <a:pathLst>
                  <a:path w="8409" h="14915" extrusionOk="0">
                    <a:moveTo>
                      <a:pt x="7458" y="0"/>
                    </a:moveTo>
                    <a:lnTo>
                      <a:pt x="7383" y="38"/>
                    </a:lnTo>
                    <a:lnTo>
                      <a:pt x="7327" y="94"/>
                    </a:lnTo>
                    <a:lnTo>
                      <a:pt x="7234" y="168"/>
                    </a:lnTo>
                    <a:lnTo>
                      <a:pt x="7085" y="336"/>
                    </a:lnTo>
                    <a:lnTo>
                      <a:pt x="6917" y="560"/>
                    </a:lnTo>
                    <a:lnTo>
                      <a:pt x="6768" y="821"/>
                    </a:lnTo>
                    <a:lnTo>
                      <a:pt x="6600" y="1119"/>
                    </a:lnTo>
                    <a:lnTo>
                      <a:pt x="6302" y="1697"/>
                    </a:lnTo>
                    <a:lnTo>
                      <a:pt x="6060" y="2238"/>
                    </a:lnTo>
                    <a:lnTo>
                      <a:pt x="5836" y="2797"/>
                    </a:lnTo>
                    <a:lnTo>
                      <a:pt x="6041" y="6973"/>
                    </a:lnTo>
                    <a:lnTo>
                      <a:pt x="1" y="11895"/>
                    </a:lnTo>
                    <a:lnTo>
                      <a:pt x="1865" y="14915"/>
                    </a:lnTo>
                    <a:lnTo>
                      <a:pt x="2760" y="13908"/>
                    </a:lnTo>
                    <a:lnTo>
                      <a:pt x="4811" y="11727"/>
                    </a:lnTo>
                    <a:lnTo>
                      <a:pt x="5929" y="10534"/>
                    </a:lnTo>
                    <a:lnTo>
                      <a:pt x="6936" y="9490"/>
                    </a:lnTo>
                    <a:lnTo>
                      <a:pt x="7719" y="8707"/>
                    </a:lnTo>
                    <a:lnTo>
                      <a:pt x="7980" y="8483"/>
                    </a:lnTo>
                    <a:lnTo>
                      <a:pt x="8129" y="8371"/>
                    </a:lnTo>
                    <a:lnTo>
                      <a:pt x="8185" y="8334"/>
                    </a:lnTo>
                    <a:lnTo>
                      <a:pt x="8222" y="8241"/>
                    </a:lnTo>
                    <a:lnTo>
                      <a:pt x="8260" y="8129"/>
                    </a:lnTo>
                    <a:lnTo>
                      <a:pt x="8278" y="7961"/>
                    </a:lnTo>
                    <a:lnTo>
                      <a:pt x="8334" y="7551"/>
                    </a:lnTo>
                    <a:lnTo>
                      <a:pt x="8371" y="7047"/>
                    </a:lnTo>
                    <a:lnTo>
                      <a:pt x="8409" y="6432"/>
                    </a:lnTo>
                    <a:lnTo>
                      <a:pt x="8409" y="5761"/>
                    </a:lnTo>
                    <a:lnTo>
                      <a:pt x="8409" y="4326"/>
                    </a:lnTo>
                    <a:lnTo>
                      <a:pt x="8390" y="2871"/>
                    </a:lnTo>
                    <a:lnTo>
                      <a:pt x="8334" y="1585"/>
                    </a:lnTo>
                    <a:lnTo>
                      <a:pt x="8278" y="653"/>
                    </a:lnTo>
                    <a:lnTo>
                      <a:pt x="8260" y="373"/>
                    </a:lnTo>
                    <a:lnTo>
                      <a:pt x="8241" y="243"/>
                    </a:lnTo>
                    <a:lnTo>
                      <a:pt x="8204" y="168"/>
                    </a:lnTo>
                    <a:lnTo>
                      <a:pt x="8129" y="131"/>
                    </a:lnTo>
                    <a:lnTo>
                      <a:pt x="8055" y="112"/>
                    </a:lnTo>
                    <a:lnTo>
                      <a:pt x="7961" y="112"/>
                    </a:lnTo>
                    <a:lnTo>
                      <a:pt x="7831" y="149"/>
                    </a:lnTo>
                    <a:lnTo>
                      <a:pt x="7756" y="168"/>
                    </a:lnTo>
                    <a:lnTo>
                      <a:pt x="7700" y="75"/>
                    </a:lnTo>
                    <a:lnTo>
                      <a:pt x="7644" y="38"/>
                    </a:lnTo>
                    <a:lnTo>
                      <a:pt x="758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2724;p41">
                <a:extLst>
                  <a:ext uri="{FF2B5EF4-FFF2-40B4-BE49-F238E27FC236}">
                    <a16:creationId xmlns:a16="http://schemas.microsoft.com/office/drawing/2014/main" xmlns="" id="{BC51B816-44B9-D6EC-DD5A-58E951B88C03}"/>
                  </a:ext>
                </a:extLst>
              </p:cNvPr>
              <p:cNvSpPr/>
              <p:nvPr/>
            </p:nvSpPr>
            <p:spPr>
              <a:xfrm>
                <a:off x="2288925" y="3671275"/>
                <a:ext cx="214875" cy="377075"/>
              </a:xfrm>
              <a:custGeom>
                <a:avLst/>
                <a:gdLst/>
                <a:ahLst/>
                <a:cxnLst/>
                <a:rect l="l" t="t" r="r" b="b"/>
                <a:pathLst>
                  <a:path w="8595" h="15083" extrusionOk="0">
                    <a:moveTo>
                      <a:pt x="7644" y="168"/>
                    </a:moveTo>
                    <a:lnTo>
                      <a:pt x="7681" y="187"/>
                    </a:lnTo>
                    <a:lnTo>
                      <a:pt x="7737" y="224"/>
                    </a:lnTo>
                    <a:lnTo>
                      <a:pt x="7775" y="298"/>
                    </a:lnTo>
                    <a:lnTo>
                      <a:pt x="7831" y="336"/>
                    </a:lnTo>
                    <a:lnTo>
                      <a:pt x="7887" y="336"/>
                    </a:lnTo>
                    <a:lnTo>
                      <a:pt x="8017" y="298"/>
                    </a:lnTo>
                    <a:lnTo>
                      <a:pt x="8110" y="280"/>
                    </a:lnTo>
                    <a:lnTo>
                      <a:pt x="8203" y="298"/>
                    </a:lnTo>
                    <a:lnTo>
                      <a:pt x="8241" y="336"/>
                    </a:lnTo>
                    <a:lnTo>
                      <a:pt x="8259" y="373"/>
                    </a:lnTo>
                    <a:lnTo>
                      <a:pt x="8278" y="541"/>
                    </a:lnTo>
                    <a:lnTo>
                      <a:pt x="8315" y="839"/>
                    </a:lnTo>
                    <a:lnTo>
                      <a:pt x="8371" y="1771"/>
                    </a:lnTo>
                    <a:lnTo>
                      <a:pt x="8409" y="3039"/>
                    </a:lnTo>
                    <a:lnTo>
                      <a:pt x="8427" y="4456"/>
                    </a:lnTo>
                    <a:lnTo>
                      <a:pt x="8427" y="5854"/>
                    </a:lnTo>
                    <a:lnTo>
                      <a:pt x="8409" y="6507"/>
                    </a:lnTo>
                    <a:lnTo>
                      <a:pt x="8390" y="7085"/>
                    </a:lnTo>
                    <a:lnTo>
                      <a:pt x="8353" y="7588"/>
                    </a:lnTo>
                    <a:lnTo>
                      <a:pt x="8315" y="7979"/>
                    </a:lnTo>
                    <a:lnTo>
                      <a:pt x="8259" y="8259"/>
                    </a:lnTo>
                    <a:lnTo>
                      <a:pt x="8222" y="8334"/>
                    </a:lnTo>
                    <a:lnTo>
                      <a:pt x="8185" y="8390"/>
                    </a:lnTo>
                    <a:lnTo>
                      <a:pt x="8054" y="8483"/>
                    </a:lnTo>
                    <a:lnTo>
                      <a:pt x="7812" y="8688"/>
                    </a:lnTo>
                    <a:lnTo>
                      <a:pt x="7141" y="9359"/>
                    </a:lnTo>
                    <a:lnTo>
                      <a:pt x="6227" y="10291"/>
                    </a:lnTo>
                    <a:lnTo>
                      <a:pt x="5221" y="11354"/>
                    </a:lnTo>
                    <a:lnTo>
                      <a:pt x="3226" y="13479"/>
                    </a:lnTo>
                    <a:lnTo>
                      <a:pt x="1958" y="14859"/>
                    </a:lnTo>
                    <a:lnTo>
                      <a:pt x="187" y="12006"/>
                    </a:lnTo>
                    <a:lnTo>
                      <a:pt x="6171" y="7140"/>
                    </a:lnTo>
                    <a:lnTo>
                      <a:pt x="6209" y="7103"/>
                    </a:lnTo>
                    <a:lnTo>
                      <a:pt x="6209" y="7066"/>
                    </a:lnTo>
                    <a:lnTo>
                      <a:pt x="6004" y="2908"/>
                    </a:lnTo>
                    <a:lnTo>
                      <a:pt x="6171" y="2480"/>
                    </a:lnTo>
                    <a:lnTo>
                      <a:pt x="6376" y="2032"/>
                    </a:lnTo>
                    <a:lnTo>
                      <a:pt x="6600" y="1585"/>
                    </a:lnTo>
                    <a:lnTo>
                      <a:pt x="6824" y="1156"/>
                    </a:lnTo>
                    <a:lnTo>
                      <a:pt x="7048" y="764"/>
                    </a:lnTo>
                    <a:lnTo>
                      <a:pt x="7271" y="466"/>
                    </a:lnTo>
                    <a:lnTo>
                      <a:pt x="7364" y="336"/>
                    </a:lnTo>
                    <a:lnTo>
                      <a:pt x="7458" y="242"/>
                    </a:lnTo>
                    <a:lnTo>
                      <a:pt x="7551" y="187"/>
                    </a:lnTo>
                    <a:lnTo>
                      <a:pt x="7625" y="168"/>
                    </a:lnTo>
                    <a:close/>
                    <a:moveTo>
                      <a:pt x="7625" y="0"/>
                    </a:moveTo>
                    <a:lnTo>
                      <a:pt x="7551" y="19"/>
                    </a:lnTo>
                    <a:lnTo>
                      <a:pt x="7495" y="37"/>
                    </a:lnTo>
                    <a:lnTo>
                      <a:pt x="7364" y="131"/>
                    </a:lnTo>
                    <a:lnTo>
                      <a:pt x="7234" y="261"/>
                    </a:lnTo>
                    <a:lnTo>
                      <a:pt x="7085" y="429"/>
                    </a:lnTo>
                    <a:lnTo>
                      <a:pt x="6954" y="634"/>
                    </a:lnTo>
                    <a:lnTo>
                      <a:pt x="6805" y="839"/>
                    </a:lnTo>
                    <a:lnTo>
                      <a:pt x="6544" y="1342"/>
                    </a:lnTo>
                    <a:lnTo>
                      <a:pt x="6283" y="1846"/>
                    </a:lnTo>
                    <a:lnTo>
                      <a:pt x="6078" y="2293"/>
                    </a:lnTo>
                    <a:lnTo>
                      <a:pt x="5854" y="2853"/>
                    </a:lnTo>
                    <a:lnTo>
                      <a:pt x="5854" y="2890"/>
                    </a:lnTo>
                    <a:lnTo>
                      <a:pt x="6041" y="7029"/>
                    </a:lnTo>
                    <a:lnTo>
                      <a:pt x="38" y="11913"/>
                    </a:lnTo>
                    <a:lnTo>
                      <a:pt x="0" y="11969"/>
                    </a:lnTo>
                    <a:lnTo>
                      <a:pt x="19" y="12025"/>
                    </a:lnTo>
                    <a:lnTo>
                      <a:pt x="1883" y="15045"/>
                    </a:lnTo>
                    <a:lnTo>
                      <a:pt x="1902" y="15064"/>
                    </a:lnTo>
                    <a:lnTo>
                      <a:pt x="1939" y="15082"/>
                    </a:lnTo>
                    <a:lnTo>
                      <a:pt x="1958" y="15082"/>
                    </a:lnTo>
                    <a:lnTo>
                      <a:pt x="1977" y="15064"/>
                    </a:lnTo>
                    <a:lnTo>
                      <a:pt x="2014" y="15045"/>
                    </a:lnTo>
                    <a:lnTo>
                      <a:pt x="3599" y="13311"/>
                    </a:lnTo>
                    <a:lnTo>
                      <a:pt x="5575" y="11205"/>
                    </a:lnTo>
                    <a:lnTo>
                      <a:pt x="6526" y="10217"/>
                    </a:lnTo>
                    <a:lnTo>
                      <a:pt x="7346" y="9378"/>
                    </a:lnTo>
                    <a:lnTo>
                      <a:pt x="7942" y="8800"/>
                    </a:lnTo>
                    <a:lnTo>
                      <a:pt x="8148" y="8613"/>
                    </a:lnTo>
                    <a:lnTo>
                      <a:pt x="8259" y="8539"/>
                    </a:lnTo>
                    <a:lnTo>
                      <a:pt x="8315" y="8483"/>
                    </a:lnTo>
                    <a:lnTo>
                      <a:pt x="8371" y="8408"/>
                    </a:lnTo>
                    <a:lnTo>
                      <a:pt x="8409" y="8278"/>
                    </a:lnTo>
                    <a:lnTo>
                      <a:pt x="8446" y="8110"/>
                    </a:lnTo>
                    <a:lnTo>
                      <a:pt x="8502" y="7681"/>
                    </a:lnTo>
                    <a:lnTo>
                      <a:pt x="8558" y="7140"/>
                    </a:lnTo>
                    <a:lnTo>
                      <a:pt x="8576" y="6525"/>
                    </a:lnTo>
                    <a:lnTo>
                      <a:pt x="8595" y="5835"/>
                    </a:lnTo>
                    <a:lnTo>
                      <a:pt x="8576" y="4344"/>
                    </a:lnTo>
                    <a:lnTo>
                      <a:pt x="8539" y="2871"/>
                    </a:lnTo>
                    <a:lnTo>
                      <a:pt x="8483" y="1585"/>
                    </a:lnTo>
                    <a:lnTo>
                      <a:pt x="8446" y="671"/>
                    </a:lnTo>
                    <a:lnTo>
                      <a:pt x="8409" y="317"/>
                    </a:lnTo>
                    <a:lnTo>
                      <a:pt x="8353" y="224"/>
                    </a:lnTo>
                    <a:lnTo>
                      <a:pt x="8259" y="149"/>
                    </a:lnTo>
                    <a:lnTo>
                      <a:pt x="8166" y="131"/>
                    </a:lnTo>
                    <a:lnTo>
                      <a:pt x="7961" y="131"/>
                    </a:lnTo>
                    <a:lnTo>
                      <a:pt x="7887" y="149"/>
                    </a:lnTo>
                    <a:lnTo>
                      <a:pt x="7812" y="75"/>
                    </a:lnTo>
                    <a:lnTo>
                      <a:pt x="7756" y="37"/>
                    </a:lnTo>
                    <a:lnTo>
                      <a:pt x="7681" y="19"/>
                    </a:lnTo>
                    <a:lnTo>
                      <a:pt x="7625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2725;p41">
                <a:extLst>
                  <a:ext uri="{FF2B5EF4-FFF2-40B4-BE49-F238E27FC236}">
                    <a16:creationId xmlns:a16="http://schemas.microsoft.com/office/drawing/2014/main" xmlns="" id="{E13F3C79-076F-E9D1-D6E6-E174169DC5F5}"/>
                  </a:ext>
                </a:extLst>
              </p:cNvPr>
              <p:cNvSpPr/>
              <p:nvPr/>
            </p:nvSpPr>
            <p:spPr>
              <a:xfrm>
                <a:off x="2475350" y="3675450"/>
                <a:ext cx="14000" cy="909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37" extrusionOk="0">
                    <a:moveTo>
                      <a:pt x="467" y="1"/>
                    </a:moveTo>
                    <a:lnTo>
                      <a:pt x="430" y="20"/>
                    </a:lnTo>
                    <a:lnTo>
                      <a:pt x="411" y="38"/>
                    </a:lnTo>
                    <a:lnTo>
                      <a:pt x="392" y="75"/>
                    </a:lnTo>
                    <a:lnTo>
                      <a:pt x="187" y="1157"/>
                    </a:lnTo>
                    <a:lnTo>
                      <a:pt x="57" y="1940"/>
                    </a:lnTo>
                    <a:lnTo>
                      <a:pt x="19" y="2257"/>
                    </a:lnTo>
                    <a:lnTo>
                      <a:pt x="1" y="2480"/>
                    </a:lnTo>
                    <a:lnTo>
                      <a:pt x="1" y="3543"/>
                    </a:lnTo>
                    <a:lnTo>
                      <a:pt x="19" y="3580"/>
                    </a:lnTo>
                    <a:lnTo>
                      <a:pt x="19" y="3599"/>
                    </a:lnTo>
                    <a:lnTo>
                      <a:pt x="57" y="3618"/>
                    </a:lnTo>
                    <a:lnTo>
                      <a:pt x="94" y="3636"/>
                    </a:lnTo>
                    <a:lnTo>
                      <a:pt x="113" y="3618"/>
                    </a:lnTo>
                    <a:lnTo>
                      <a:pt x="150" y="3599"/>
                    </a:lnTo>
                    <a:lnTo>
                      <a:pt x="168" y="3580"/>
                    </a:lnTo>
                    <a:lnTo>
                      <a:pt x="168" y="3543"/>
                    </a:lnTo>
                    <a:lnTo>
                      <a:pt x="168" y="2480"/>
                    </a:lnTo>
                    <a:lnTo>
                      <a:pt x="187" y="2257"/>
                    </a:lnTo>
                    <a:lnTo>
                      <a:pt x="224" y="1940"/>
                    </a:lnTo>
                    <a:lnTo>
                      <a:pt x="355" y="1157"/>
                    </a:lnTo>
                    <a:lnTo>
                      <a:pt x="560" y="94"/>
                    </a:lnTo>
                    <a:lnTo>
                      <a:pt x="560" y="75"/>
                    </a:lnTo>
                    <a:lnTo>
                      <a:pt x="541" y="38"/>
                    </a:lnTo>
                    <a:lnTo>
                      <a:pt x="523" y="20"/>
                    </a:lnTo>
                    <a:lnTo>
                      <a:pt x="48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2726;p41">
                <a:extLst>
                  <a:ext uri="{FF2B5EF4-FFF2-40B4-BE49-F238E27FC236}">
                    <a16:creationId xmlns:a16="http://schemas.microsoft.com/office/drawing/2014/main" xmlns="" id="{CF69A505-B192-B943-A543-C9D25FA874C2}"/>
                  </a:ext>
                </a:extLst>
              </p:cNvPr>
              <p:cNvSpPr/>
              <p:nvPr/>
            </p:nvSpPr>
            <p:spPr>
              <a:xfrm>
                <a:off x="2449725" y="3680125"/>
                <a:ext cx="21000" cy="843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375" extrusionOk="0">
                    <a:moveTo>
                      <a:pt x="709" y="0"/>
                    </a:moveTo>
                    <a:lnTo>
                      <a:pt x="690" y="19"/>
                    </a:lnTo>
                    <a:lnTo>
                      <a:pt x="671" y="56"/>
                    </a:lnTo>
                    <a:lnTo>
                      <a:pt x="317" y="1193"/>
                    </a:lnTo>
                    <a:lnTo>
                      <a:pt x="94" y="1921"/>
                    </a:lnTo>
                    <a:lnTo>
                      <a:pt x="19" y="2200"/>
                    </a:lnTo>
                    <a:lnTo>
                      <a:pt x="0" y="2368"/>
                    </a:lnTo>
                    <a:lnTo>
                      <a:pt x="0" y="2629"/>
                    </a:lnTo>
                    <a:lnTo>
                      <a:pt x="19" y="2927"/>
                    </a:lnTo>
                    <a:lnTo>
                      <a:pt x="75" y="3300"/>
                    </a:lnTo>
                    <a:lnTo>
                      <a:pt x="112" y="3356"/>
                    </a:lnTo>
                    <a:lnTo>
                      <a:pt x="149" y="3375"/>
                    </a:lnTo>
                    <a:lnTo>
                      <a:pt x="205" y="3375"/>
                    </a:lnTo>
                    <a:lnTo>
                      <a:pt x="224" y="3337"/>
                    </a:lnTo>
                    <a:lnTo>
                      <a:pt x="243" y="3319"/>
                    </a:lnTo>
                    <a:lnTo>
                      <a:pt x="243" y="3282"/>
                    </a:lnTo>
                    <a:lnTo>
                      <a:pt x="187" y="2927"/>
                    </a:lnTo>
                    <a:lnTo>
                      <a:pt x="168" y="2629"/>
                    </a:lnTo>
                    <a:lnTo>
                      <a:pt x="149" y="2387"/>
                    </a:lnTo>
                    <a:lnTo>
                      <a:pt x="187" y="2256"/>
                    </a:lnTo>
                    <a:lnTo>
                      <a:pt x="243" y="2014"/>
                    </a:lnTo>
                    <a:lnTo>
                      <a:pt x="429" y="1380"/>
                    </a:lnTo>
                    <a:lnTo>
                      <a:pt x="821" y="94"/>
                    </a:lnTo>
                    <a:lnTo>
                      <a:pt x="839" y="75"/>
                    </a:lnTo>
                    <a:lnTo>
                      <a:pt x="821" y="38"/>
                    </a:lnTo>
                    <a:lnTo>
                      <a:pt x="802" y="19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Google Shape;2727;p41">
                <a:extLst>
                  <a:ext uri="{FF2B5EF4-FFF2-40B4-BE49-F238E27FC236}">
                    <a16:creationId xmlns:a16="http://schemas.microsoft.com/office/drawing/2014/main" xmlns="" id="{8E69A18F-7F6F-139B-8547-2D25E72B7726}"/>
                  </a:ext>
                </a:extLst>
              </p:cNvPr>
              <p:cNvSpPr/>
              <p:nvPr/>
            </p:nvSpPr>
            <p:spPr>
              <a:xfrm>
                <a:off x="2185450" y="3970950"/>
                <a:ext cx="152425" cy="135200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408" extrusionOk="0">
                    <a:moveTo>
                      <a:pt x="4233" y="1"/>
                    </a:moveTo>
                    <a:lnTo>
                      <a:pt x="299" y="1324"/>
                    </a:lnTo>
                    <a:lnTo>
                      <a:pt x="224" y="2070"/>
                    </a:lnTo>
                    <a:lnTo>
                      <a:pt x="131" y="2704"/>
                    </a:lnTo>
                    <a:lnTo>
                      <a:pt x="38" y="3245"/>
                    </a:lnTo>
                    <a:lnTo>
                      <a:pt x="19" y="3487"/>
                    </a:lnTo>
                    <a:lnTo>
                      <a:pt x="1" y="3711"/>
                    </a:lnTo>
                    <a:lnTo>
                      <a:pt x="1" y="3934"/>
                    </a:lnTo>
                    <a:lnTo>
                      <a:pt x="19" y="4140"/>
                    </a:lnTo>
                    <a:lnTo>
                      <a:pt x="57" y="4326"/>
                    </a:lnTo>
                    <a:lnTo>
                      <a:pt x="112" y="4494"/>
                    </a:lnTo>
                    <a:lnTo>
                      <a:pt x="206" y="4680"/>
                    </a:lnTo>
                    <a:lnTo>
                      <a:pt x="318" y="4848"/>
                    </a:lnTo>
                    <a:lnTo>
                      <a:pt x="467" y="5016"/>
                    </a:lnTo>
                    <a:lnTo>
                      <a:pt x="635" y="5165"/>
                    </a:lnTo>
                    <a:lnTo>
                      <a:pt x="877" y="5258"/>
                    </a:lnTo>
                    <a:lnTo>
                      <a:pt x="1101" y="5333"/>
                    </a:lnTo>
                    <a:lnTo>
                      <a:pt x="1343" y="5389"/>
                    </a:lnTo>
                    <a:lnTo>
                      <a:pt x="1585" y="5407"/>
                    </a:lnTo>
                    <a:lnTo>
                      <a:pt x="2051" y="5407"/>
                    </a:lnTo>
                    <a:lnTo>
                      <a:pt x="2294" y="5370"/>
                    </a:lnTo>
                    <a:lnTo>
                      <a:pt x="2517" y="5314"/>
                    </a:lnTo>
                    <a:lnTo>
                      <a:pt x="2760" y="5258"/>
                    </a:lnTo>
                    <a:lnTo>
                      <a:pt x="2984" y="5184"/>
                    </a:lnTo>
                    <a:lnTo>
                      <a:pt x="3207" y="5090"/>
                    </a:lnTo>
                    <a:lnTo>
                      <a:pt x="3431" y="4997"/>
                    </a:lnTo>
                    <a:lnTo>
                      <a:pt x="3878" y="4773"/>
                    </a:lnTo>
                    <a:lnTo>
                      <a:pt x="4289" y="4531"/>
                    </a:lnTo>
                    <a:lnTo>
                      <a:pt x="4661" y="4270"/>
                    </a:lnTo>
                    <a:lnTo>
                      <a:pt x="5016" y="4009"/>
                    </a:lnTo>
                    <a:lnTo>
                      <a:pt x="5314" y="3748"/>
                    </a:lnTo>
                    <a:lnTo>
                      <a:pt x="5575" y="3506"/>
                    </a:lnTo>
                    <a:lnTo>
                      <a:pt x="5948" y="3151"/>
                    </a:lnTo>
                    <a:lnTo>
                      <a:pt x="6097" y="3021"/>
                    </a:lnTo>
                    <a:lnTo>
                      <a:pt x="4233" y="1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2728;p41">
                <a:extLst>
                  <a:ext uri="{FF2B5EF4-FFF2-40B4-BE49-F238E27FC236}">
                    <a16:creationId xmlns:a16="http://schemas.microsoft.com/office/drawing/2014/main" xmlns="" id="{1FCCFA7A-DCE4-E46A-7E68-6D38DEBB82DE}"/>
                  </a:ext>
                </a:extLst>
              </p:cNvPr>
              <p:cNvSpPr/>
              <p:nvPr/>
            </p:nvSpPr>
            <p:spPr>
              <a:xfrm>
                <a:off x="2226475" y="3973750"/>
                <a:ext cx="4895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306" extrusionOk="0">
                    <a:moveTo>
                      <a:pt x="1865" y="1"/>
                    </a:moveTo>
                    <a:lnTo>
                      <a:pt x="1827" y="19"/>
                    </a:lnTo>
                    <a:lnTo>
                      <a:pt x="38" y="1156"/>
                    </a:lnTo>
                    <a:lnTo>
                      <a:pt x="19" y="1175"/>
                    </a:lnTo>
                    <a:lnTo>
                      <a:pt x="0" y="1194"/>
                    </a:lnTo>
                    <a:lnTo>
                      <a:pt x="0" y="1231"/>
                    </a:lnTo>
                    <a:lnTo>
                      <a:pt x="19" y="1268"/>
                    </a:lnTo>
                    <a:lnTo>
                      <a:pt x="38" y="1287"/>
                    </a:lnTo>
                    <a:lnTo>
                      <a:pt x="75" y="1306"/>
                    </a:lnTo>
                    <a:lnTo>
                      <a:pt x="131" y="1287"/>
                    </a:lnTo>
                    <a:lnTo>
                      <a:pt x="1920" y="150"/>
                    </a:lnTo>
                    <a:lnTo>
                      <a:pt x="1939" y="131"/>
                    </a:lnTo>
                    <a:lnTo>
                      <a:pt x="1958" y="94"/>
                    </a:lnTo>
                    <a:lnTo>
                      <a:pt x="1958" y="56"/>
                    </a:lnTo>
                    <a:lnTo>
                      <a:pt x="1939" y="38"/>
                    </a:lnTo>
                    <a:lnTo>
                      <a:pt x="1920" y="19"/>
                    </a:lnTo>
                    <a:lnTo>
                      <a:pt x="188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2729;p41">
                <a:extLst>
                  <a:ext uri="{FF2B5EF4-FFF2-40B4-BE49-F238E27FC236}">
                    <a16:creationId xmlns:a16="http://schemas.microsoft.com/office/drawing/2014/main" xmlns="" id="{103868C9-BF81-A1A5-06B2-7BF48CF4C21A}"/>
                  </a:ext>
                </a:extLst>
              </p:cNvPr>
              <p:cNvSpPr/>
              <p:nvPr/>
            </p:nvSpPr>
            <p:spPr>
              <a:xfrm>
                <a:off x="2268425" y="3938325"/>
                <a:ext cx="104425" cy="135650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5426" extrusionOk="0">
                    <a:moveTo>
                      <a:pt x="2051" y="1"/>
                    </a:moveTo>
                    <a:lnTo>
                      <a:pt x="0" y="1194"/>
                    </a:lnTo>
                    <a:lnTo>
                      <a:pt x="1175" y="3301"/>
                    </a:lnTo>
                    <a:lnTo>
                      <a:pt x="1976" y="4755"/>
                    </a:lnTo>
                    <a:lnTo>
                      <a:pt x="2349" y="5426"/>
                    </a:lnTo>
                    <a:lnTo>
                      <a:pt x="2424" y="5389"/>
                    </a:lnTo>
                    <a:lnTo>
                      <a:pt x="2629" y="5221"/>
                    </a:lnTo>
                    <a:lnTo>
                      <a:pt x="3263" y="4736"/>
                    </a:lnTo>
                    <a:lnTo>
                      <a:pt x="4176" y="4009"/>
                    </a:lnTo>
                    <a:lnTo>
                      <a:pt x="205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2730;p41">
                <a:extLst>
                  <a:ext uri="{FF2B5EF4-FFF2-40B4-BE49-F238E27FC236}">
                    <a16:creationId xmlns:a16="http://schemas.microsoft.com/office/drawing/2014/main" xmlns="" id="{CB7C52B0-8930-6EFB-F980-B9AF9856E7D1}"/>
                  </a:ext>
                </a:extLst>
              </p:cNvPr>
              <p:cNvSpPr/>
              <p:nvPr/>
            </p:nvSpPr>
            <p:spPr>
              <a:xfrm>
                <a:off x="2266075" y="3936475"/>
                <a:ext cx="108625" cy="139375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5575" extrusionOk="0">
                    <a:moveTo>
                      <a:pt x="2108" y="187"/>
                    </a:moveTo>
                    <a:lnTo>
                      <a:pt x="4158" y="4064"/>
                    </a:lnTo>
                    <a:lnTo>
                      <a:pt x="3189" y="4829"/>
                    </a:lnTo>
                    <a:lnTo>
                      <a:pt x="2480" y="5388"/>
                    </a:lnTo>
                    <a:lnTo>
                      <a:pt x="1921" y="4363"/>
                    </a:lnTo>
                    <a:lnTo>
                      <a:pt x="206" y="1305"/>
                    </a:lnTo>
                    <a:lnTo>
                      <a:pt x="2108" y="187"/>
                    </a:lnTo>
                    <a:close/>
                    <a:moveTo>
                      <a:pt x="2108" y="0"/>
                    </a:moveTo>
                    <a:lnTo>
                      <a:pt x="38" y="1193"/>
                    </a:lnTo>
                    <a:lnTo>
                      <a:pt x="20" y="1231"/>
                    </a:lnTo>
                    <a:lnTo>
                      <a:pt x="1" y="1249"/>
                    </a:lnTo>
                    <a:lnTo>
                      <a:pt x="1" y="1286"/>
                    </a:lnTo>
                    <a:lnTo>
                      <a:pt x="20" y="1305"/>
                    </a:lnTo>
                    <a:lnTo>
                      <a:pt x="1511" y="3971"/>
                    </a:lnTo>
                    <a:lnTo>
                      <a:pt x="2369" y="5519"/>
                    </a:lnTo>
                    <a:lnTo>
                      <a:pt x="2387" y="5556"/>
                    </a:lnTo>
                    <a:lnTo>
                      <a:pt x="2406" y="5574"/>
                    </a:lnTo>
                    <a:lnTo>
                      <a:pt x="2462" y="5574"/>
                    </a:lnTo>
                    <a:lnTo>
                      <a:pt x="2536" y="5537"/>
                    </a:lnTo>
                    <a:lnTo>
                      <a:pt x="2797" y="5351"/>
                    </a:lnTo>
                    <a:lnTo>
                      <a:pt x="3357" y="4903"/>
                    </a:lnTo>
                    <a:lnTo>
                      <a:pt x="4326" y="4139"/>
                    </a:lnTo>
                    <a:lnTo>
                      <a:pt x="4345" y="4102"/>
                    </a:lnTo>
                    <a:lnTo>
                      <a:pt x="4345" y="4046"/>
                    </a:lnTo>
                    <a:lnTo>
                      <a:pt x="2219" y="37"/>
                    </a:lnTo>
                    <a:lnTo>
                      <a:pt x="220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2731;p41">
                <a:extLst>
                  <a:ext uri="{FF2B5EF4-FFF2-40B4-BE49-F238E27FC236}">
                    <a16:creationId xmlns:a16="http://schemas.microsoft.com/office/drawing/2014/main" xmlns="" id="{1E502FD3-4CAA-15A7-D7BA-6C2095942B60}"/>
                  </a:ext>
                </a:extLst>
              </p:cNvPr>
              <p:cNvSpPr/>
              <p:nvPr/>
            </p:nvSpPr>
            <p:spPr>
              <a:xfrm>
                <a:off x="2337850" y="4027350"/>
                <a:ext cx="21475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877" extrusionOk="0">
                    <a:moveTo>
                      <a:pt x="430" y="1"/>
                    </a:moveTo>
                    <a:lnTo>
                      <a:pt x="337" y="19"/>
                    </a:lnTo>
                    <a:lnTo>
                      <a:pt x="262" y="38"/>
                    </a:lnTo>
                    <a:lnTo>
                      <a:pt x="187" y="75"/>
                    </a:lnTo>
                    <a:lnTo>
                      <a:pt x="113" y="131"/>
                    </a:lnTo>
                    <a:lnTo>
                      <a:pt x="76" y="206"/>
                    </a:lnTo>
                    <a:lnTo>
                      <a:pt x="20" y="280"/>
                    </a:lnTo>
                    <a:lnTo>
                      <a:pt x="1" y="355"/>
                    </a:lnTo>
                    <a:lnTo>
                      <a:pt x="1" y="448"/>
                    </a:lnTo>
                    <a:lnTo>
                      <a:pt x="1" y="541"/>
                    </a:lnTo>
                    <a:lnTo>
                      <a:pt x="20" y="616"/>
                    </a:lnTo>
                    <a:lnTo>
                      <a:pt x="76" y="690"/>
                    </a:lnTo>
                    <a:lnTo>
                      <a:pt x="113" y="746"/>
                    </a:lnTo>
                    <a:lnTo>
                      <a:pt x="187" y="802"/>
                    </a:lnTo>
                    <a:lnTo>
                      <a:pt x="262" y="858"/>
                    </a:lnTo>
                    <a:lnTo>
                      <a:pt x="337" y="877"/>
                    </a:lnTo>
                    <a:lnTo>
                      <a:pt x="523" y="877"/>
                    </a:lnTo>
                    <a:lnTo>
                      <a:pt x="598" y="858"/>
                    </a:lnTo>
                    <a:lnTo>
                      <a:pt x="672" y="802"/>
                    </a:lnTo>
                    <a:lnTo>
                      <a:pt x="747" y="746"/>
                    </a:lnTo>
                    <a:lnTo>
                      <a:pt x="784" y="690"/>
                    </a:lnTo>
                    <a:lnTo>
                      <a:pt x="840" y="616"/>
                    </a:lnTo>
                    <a:lnTo>
                      <a:pt x="859" y="541"/>
                    </a:lnTo>
                    <a:lnTo>
                      <a:pt x="859" y="448"/>
                    </a:lnTo>
                    <a:lnTo>
                      <a:pt x="859" y="355"/>
                    </a:lnTo>
                    <a:lnTo>
                      <a:pt x="840" y="280"/>
                    </a:lnTo>
                    <a:lnTo>
                      <a:pt x="784" y="206"/>
                    </a:lnTo>
                    <a:lnTo>
                      <a:pt x="747" y="131"/>
                    </a:lnTo>
                    <a:lnTo>
                      <a:pt x="672" y="75"/>
                    </a:lnTo>
                    <a:lnTo>
                      <a:pt x="598" y="38"/>
                    </a:lnTo>
                    <a:lnTo>
                      <a:pt x="523" y="19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20" name="Google Shape;2732;p41">
              <a:extLst>
                <a:ext uri="{FF2B5EF4-FFF2-40B4-BE49-F238E27FC236}">
                  <a16:creationId xmlns:a16="http://schemas.microsoft.com/office/drawing/2014/main" xmlns="" id="{661E1A2F-14E7-8D3F-9079-7900CC5340B4}"/>
                </a:ext>
              </a:extLst>
            </p:cNvPr>
            <p:cNvSpPr/>
            <p:nvPr/>
          </p:nvSpPr>
          <p:spPr>
            <a:xfrm>
              <a:off x="75213" y="32163"/>
              <a:ext cx="994850" cy="1167075"/>
            </a:xfrm>
            <a:custGeom>
              <a:avLst/>
              <a:gdLst/>
              <a:ahLst/>
              <a:cxnLst/>
              <a:rect l="l" t="t" r="r" b="b"/>
              <a:pathLst>
                <a:path w="39794" h="46683" extrusionOk="0">
                  <a:moveTo>
                    <a:pt x="19546" y="0"/>
                  </a:moveTo>
                  <a:lnTo>
                    <a:pt x="19043" y="20"/>
                  </a:lnTo>
                  <a:lnTo>
                    <a:pt x="18521" y="60"/>
                  </a:lnTo>
                  <a:lnTo>
                    <a:pt x="18019" y="101"/>
                  </a:lnTo>
                  <a:lnTo>
                    <a:pt x="17517" y="141"/>
                  </a:lnTo>
                  <a:lnTo>
                    <a:pt x="17015" y="221"/>
                  </a:lnTo>
                  <a:lnTo>
                    <a:pt x="16513" y="301"/>
                  </a:lnTo>
                  <a:lnTo>
                    <a:pt x="16030" y="382"/>
                  </a:lnTo>
                  <a:lnTo>
                    <a:pt x="15548" y="482"/>
                  </a:lnTo>
                  <a:lnTo>
                    <a:pt x="15066" y="603"/>
                  </a:lnTo>
                  <a:lnTo>
                    <a:pt x="14584" y="723"/>
                  </a:lnTo>
                  <a:lnTo>
                    <a:pt x="14122" y="864"/>
                  </a:lnTo>
                  <a:lnTo>
                    <a:pt x="13640" y="1004"/>
                  </a:lnTo>
                  <a:lnTo>
                    <a:pt x="13178" y="1165"/>
                  </a:lnTo>
                  <a:lnTo>
                    <a:pt x="12736" y="1346"/>
                  </a:lnTo>
                  <a:lnTo>
                    <a:pt x="11832" y="1707"/>
                  </a:lnTo>
                  <a:lnTo>
                    <a:pt x="10948" y="2129"/>
                  </a:lnTo>
                  <a:lnTo>
                    <a:pt x="10105" y="2571"/>
                  </a:lnTo>
                  <a:lnTo>
                    <a:pt x="9281" y="3073"/>
                  </a:lnTo>
                  <a:lnTo>
                    <a:pt x="8478" y="3596"/>
                  </a:lnTo>
                  <a:lnTo>
                    <a:pt x="7714" y="4178"/>
                  </a:lnTo>
                  <a:lnTo>
                    <a:pt x="6971" y="4781"/>
                  </a:lnTo>
                  <a:lnTo>
                    <a:pt x="6248" y="5404"/>
                  </a:lnTo>
                  <a:lnTo>
                    <a:pt x="5585" y="6087"/>
                  </a:lnTo>
                  <a:lnTo>
                    <a:pt x="4922" y="6790"/>
                  </a:lnTo>
                  <a:lnTo>
                    <a:pt x="4320" y="7513"/>
                  </a:lnTo>
                  <a:lnTo>
                    <a:pt x="3737" y="8276"/>
                  </a:lnTo>
                  <a:lnTo>
                    <a:pt x="3195" y="9080"/>
                  </a:lnTo>
                  <a:lnTo>
                    <a:pt x="2693" y="9883"/>
                  </a:lnTo>
                  <a:lnTo>
                    <a:pt x="2231" y="10727"/>
                  </a:lnTo>
                  <a:lnTo>
                    <a:pt x="1809" y="11590"/>
                  </a:lnTo>
                  <a:lnTo>
                    <a:pt x="1427" y="12494"/>
                  </a:lnTo>
                  <a:lnTo>
                    <a:pt x="1086" y="13398"/>
                  </a:lnTo>
                  <a:lnTo>
                    <a:pt x="925" y="13860"/>
                  </a:lnTo>
                  <a:lnTo>
                    <a:pt x="784" y="14322"/>
                  </a:lnTo>
                  <a:lnTo>
                    <a:pt x="664" y="14804"/>
                  </a:lnTo>
                  <a:lnTo>
                    <a:pt x="543" y="15266"/>
                  </a:lnTo>
                  <a:lnTo>
                    <a:pt x="423" y="15748"/>
                  </a:lnTo>
                  <a:lnTo>
                    <a:pt x="322" y="16251"/>
                  </a:lnTo>
                  <a:lnTo>
                    <a:pt x="242" y="16733"/>
                  </a:lnTo>
                  <a:lnTo>
                    <a:pt x="162" y="17215"/>
                  </a:lnTo>
                  <a:lnTo>
                    <a:pt x="101" y="17717"/>
                  </a:lnTo>
                  <a:lnTo>
                    <a:pt x="61" y="18219"/>
                  </a:lnTo>
                  <a:lnTo>
                    <a:pt x="21" y="18721"/>
                  </a:lnTo>
                  <a:lnTo>
                    <a:pt x="1" y="19244"/>
                  </a:lnTo>
                  <a:lnTo>
                    <a:pt x="1" y="19746"/>
                  </a:lnTo>
                  <a:lnTo>
                    <a:pt x="1" y="20268"/>
                  </a:lnTo>
                  <a:lnTo>
                    <a:pt x="1" y="20770"/>
                  </a:lnTo>
                  <a:lnTo>
                    <a:pt x="41" y="21272"/>
                  </a:lnTo>
                  <a:lnTo>
                    <a:pt x="81" y="21795"/>
                  </a:lnTo>
                  <a:lnTo>
                    <a:pt x="141" y="22297"/>
                  </a:lnTo>
                  <a:lnTo>
                    <a:pt x="202" y="22799"/>
                  </a:lnTo>
                  <a:lnTo>
                    <a:pt x="282" y="23281"/>
                  </a:lnTo>
                  <a:lnTo>
                    <a:pt x="362" y="23783"/>
                  </a:lnTo>
                  <a:lnTo>
                    <a:pt x="463" y="24265"/>
                  </a:lnTo>
                  <a:lnTo>
                    <a:pt x="583" y="24748"/>
                  </a:lnTo>
                  <a:lnTo>
                    <a:pt x="704" y="25230"/>
                  </a:lnTo>
                  <a:lnTo>
                    <a:pt x="845" y="25692"/>
                  </a:lnTo>
                  <a:lnTo>
                    <a:pt x="985" y="26154"/>
                  </a:lnTo>
                  <a:lnTo>
                    <a:pt x="1146" y="26616"/>
                  </a:lnTo>
                  <a:lnTo>
                    <a:pt x="1327" y="27078"/>
                  </a:lnTo>
                  <a:lnTo>
                    <a:pt x="1688" y="27982"/>
                  </a:lnTo>
                  <a:lnTo>
                    <a:pt x="2110" y="28845"/>
                  </a:lnTo>
                  <a:lnTo>
                    <a:pt x="2552" y="29709"/>
                  </a:lnTo>
                  <a:lnTo>
                    <a:pt x="3054" y="30533"/>
                  </a:lnTo>
                  <a:lnTo>
                    <a:pt x="3596" y="31336"/>
                  </a:lnTo>
                  <a:lnTo>
                    <a:pt x="4159" y="32099"/>
                  </a:lnTo>
                  <a:lnTo>
                    <a:pt x="4762" y="32843"/>
                  </a:lnTo>
                  <a:lnTo>
                    <a:pt x="5404" y="33546"/>
                  </a:lnTo>
                  <a:lnTo>
                    <a:pt x="6067" y="34229"/>
                  </a:lnTo>
                  <a:lnTo>
                    <a:pt x="6770" y="34872"/>
                  </a:lnTo>
                  <a:lnTo>
                    <a:pt x="7513" y="35494"/>
                  </a:lnTo>
                  <a:lnTo>
                    <a:pt x="8257" y="36077"/>
                  </a:lnTo>
                  <a:lnTo>
                    <a:pt x="9060" y="36599"/>
                  </a:lnTo>
                  <a:lnTo>
                    <a:pt x="9864" y="37121"/>
                  </a:lnTo>
                  <a:lnTo>
                    <a:pt x="10707" y="37583"/>
                  </a:lnTo>
                  <a:lnTo>
                    <a:pt x="11571" y="38005"/>
                  </a:lnTo>
                  <a:lnTo>
                    <a:pt x="12475" y="38387"/>
                  </a:lnTo>
                  <a:lnTo>
                    <a:pt x="13379" y="38728"/>
                  </a:lnTo>
                  <a:lnTo>
                    <a:pt x="13841" y="38889"/>
                  </a:lnTo>
                  <a:lnTo>
                    <a:pt x="14303" y="39030"/>
                  </a:lnTo>
                  <a:lnTo>
                    <a:pt x="14785" y="39150"/>
                  </a:lnTo>
                  <a:lnTo>
                    <a:pt x="15267" y="39271"/>
                  </a:lnTo>
                  <a:lnTo>
                    <a:pt x="15729" y="39391"/>
                  </a:lnTo>
                  <a:lnTo>
                    <a:pt x="16231" y="39471"/>
                  </a:lnTo>
                  <a:lnTo>
                    <a:pt x="16713" y="39572"/>
                  </a:lnTo>
                  <a:lnTo>
                    <a:pt x="17216" y="39632"/>
                  </a:lnTo>
                  <a:lnTo>
                    <a:pt x="17698" y="39692"/>
                  </a:lnTo>
                  <a:lnTo>
                    <a:pt x="18200" y="39753"/>
                  </a:lnTo>
                  <a:lnTo>
                    <a:pt x="18702" y="39773"/>
                  </a:lnTo>
                  <a:lnTo>
                    <a:pt x="19224" y="39813"/>
                  </a:lnTo>
                  <a:lnTo>
                    <a:pt x="20249" y="39813"/>
                  </a:lnTo>
                  <a:lnTo>
                    <a:pt x="20771" y="39793"/>
                  </a:lnTo>
                  <a:lnTo>
                    <a:pt x="21273" y="39773"/>
                  </a:lnTo>
                  <a:lnTo>
                    <a:pt x="30393" y="46683"/>
                  </a:lnTo>
                  <a:lnTo>
                    <a:pt x="26636" y="38628"/>
                  </a:lnTo>
                  <a:lnTo>
                    <a:pt x="27360" y="38367"/>
                  </a:lnTo>
                  <a:lnTo>
                    <a:pt x="28083" y="38065"/>
                  </a:lnTo>
                  <a:lnTo>
                    <a:pt x="28766" y="37724"/>
                  </a:lnTo>
                  <a:lnTo>
                    <a:pt x="29449" y="37362"/>
                  </a:lnTo>
                  <a:lnTo>
                    <a:pt x="30112" y="36981"/>
                  </a:lnTo>
                  <a:lnTo>
                    <a:pt x="30754" y="36579"/>
                  </a:lnTo>
                  <a:lnTo>
                    <a:pt x="31397" y="36157"/>
                  </a:lnTo>
                  <a:lnTo>
                    <a:pt x="32000" y="35695"/>
                  </a:lnTo>
                  <a:lnTo>
                    <a:pt x="32602" y="35233"/>
                  </a:lnTo>
                  <a:lnTo>
                    <a:pt x="33185" y="34731"/>
                  </a:lnTo>
                  <a:lnTo>
                    <a:pt x="33727" y="34209"/>
                  </a:lnTo>
                  <a:lnTo>
                    <a:pt x="34270" y="33666"/>
                  </a:lnTo>
                  <a:lnTo>
                    <a:pt x="34792" y="33124"/>
                  </a:lnTo>
                  <a:lnTo>
                    <a:pt x="35274" y="32541"/>
                  </a:lnTo>
                  <a:lnTo>
                    <a:pt x="35756" y="31939"/>
                  </a:lnTo>
                  <a:lnTo>
                    <a:pt x="36198" y="31336"/>
                  </a:lnTo>
                  <a:lnTo>
                    <a:pt x="36620" y="30693"/>
                  </a:lnTo>
                  <a:lnTo>
                    <a:pt x="37022" y="30051"/>
                  </a:lnTo>
                  <a:lnTo>
                    <a:pt x="37403" y="29388"/>
                  </a:lnTo>
                  <a:lnTo>
                    <a:pt x="37765" y="28705"/>
                  </a:lnTo>
                  <a:lnTo>
                    <a:pt x="38086" y="28002"/>
                  </a:lnTo>
                  <a:lnTo>
                    <a:pt x="38387" y="27299"/>
                  </a:lnTo>
                  <a:lnTo>
                    <a:pt x="38649" y="26575"/>
                  </a:lnTo>
                  <a:lnTo>
                    <a:pt x="38910" y="25832"/>
                  </a:lnTo>
                  <a:lnTo>
                    <a:pt x="39111" y="25089"/>
                  </a:lnTo>
                  <a:lnTo>
                    <a:pt x="39311" y="24326"/>
                  </a:lnTo>
                  <a:lnTo>
                    <a:pt x="39472" y="23562"/>
                  </a:lnTo>
                  <a:lnTo>
                    <a:pt x="39593" y="22779"/>
                  </a:lnTo>
                  <a:lnTo>
                    <a:pt x="39693" y="21996"/>
                  </a:lnTo>
                  <a:lnTo>
                    <a:pt x="39753" y="21192"/>
                  </a:lnTo>
                  <a:lnTo>
                    <a:pt x="39794" y="20389"/>
                  </a:lnTo>
                  <a:lnTo>
                    <a:pt x="39794" y="19565"/>
                  </a:lnTo>
                  <a:lnTo>
                    <a:pt x="39773" y="19043"/>
                  </a:lnTo>
                  <a:lnTo>
                    <a:pt x="39753" y="18541"/>
                  </a:lnTo>
                  <a:lnTo>
                    <a:pt x="39713" y="18038"/>
                  </a:lnTo>
                  <a:lnTo>
                    <a:pt x="39653" y="17536"/>
                  </a:lnTo>
                  <a:lnTo>
                    <a:pt x="39593" y="17034"/>
                  </a:lnTo>
                  <a:lnTo>
                    <a:pt x="39512" y="16532"/>
                  </a:lnTo>
                  <a:lnTo>
                    <a:pt x="39432" y="16050"/>
                  </a:lnTo>
                  <a:lnTo>
                    <a:pt x="39332" y="15568"/>
                  </a:lnTo>
                  <a:lnTo>
                    <a:pt x="39211" y="15086"/>
                  </a:lnTo>
                  <a:lnTo>
                    <a:pt x="39091" y="14603"/>
                  </a:lnTo>
                  <a:lnTo>
                    <a:pt x="38950" y="14121"/>
                  </a:lnTo>
                  <a:lnTo>
                    <a:pt x="38809" y="13659"/>
                  </a:lnTo>
                  <a:lnTo>
                    <a:pt x="38649" y="13197"/>
                  </a:lnTo>
                  <a:lnTo>
                    <a:pt x="38468" y="12735"/>
                  </a:lnTo>
                  <a:lnTo>
                    <a:pt x="38106" y="11852"/>
                  </a:lnTo>
                  <a:lnTo>
                    <a:pt x="37684" y="10968"/>
                  </a:lnTo>
                  <a:lnTo>
                    <a:pt x="37222" y="10124"/>
                  </a:lnTo>
                  <a:lnTo>
                    <a:pt x="36740" y="9300"/>
                  </a:lnTo>
                  <a:lnTo>
                    <a:pt x="36198" y="8497"/>
                  </a:lnTo>
                  <a:lnTo>
                    <a:pt x="35636" y="7734"/>
                  </a:lnTo>
                  <a:lnTo>
                    <a:pt x="35033" y="6990"/>
                  </a:lnTo>
                  <a:lnTo>
                    <a:pt x="34390" y="6267"/>
                  </a:lnTo>
                  <a:lnTo>
                    <a:pt x="33727" y="5584"/>
                  </a:lnTo>
                  <a:lnTo>
                    <a:pt x="33024" y="4942"/>
                  </a:lnTo>
                  <a:lnTo>
                    <a:pt x="32281" y="4339"/>
                  </a:lnTo>
                  <a:lnTo>
                    <a:pt x="31518" y="3756"/>
                  </a:lnTo>
                  <a:lnTo>
                    <a:pt x="30734" y="3214"/>
                  </a:lnTo>
                  <a:lnTo>
                    <a:pt x="29911" y="2712"/>
                  </a:lnTo>
                  <a:lnTo>
                    <a:pt x="29067" y="2250"/>
                  </a:lnTo>
                  <a:lnTo>
                    <a:pt x="28203" y="1828"/>
                  </a:lnTo>
                  <a:lnTo>
                    <a:pt x="27319" y="1446"/>
                  </a:lnTo>
                  <a:lnTo>
                    <a:pt x="26415" y="1105"/>
                  </a:lnTo>
                  <a:lnTo>
                    <a:pt x="25953" y="944"/>
                  </a:lnTo>
                  <a:lnTo>
                    <a:pt x="25491" y="804"/>
                  </a:lnTo>
                  <a:lnTo>
                    <a:pt x="25009" y="663"/>
                  </a:lnTo>
                  <a:lnTo>
                    <a:pt x="24527" y="542"/>
                  </a:lnTo>
                  <a:lnTo>
                    <a:pt x="24045" y="442"/>
                  </a:lnTo>
                  <a:lnTo>
                    <a:pt x="23563" y="342"/>
                  </a:lnTo>
                  <a:lnTo>
                    <a:pt x="23081" y="261"/>
                  </a:lnTo>
                  <a:lnTo>
                    <a:pt x="22579" y="181"/>
                  </a:lnTo>
                  <a:lnTo>
                    <a:pt x="22077" y="121"/>
                  </a:lnTo>
                  <a:lnTo>
                    <a:pt x="21595" y="80"/>
                  </a:lnTo>
                  <a:lnTo>
                    <a:pt x="21072" y="40"/>
                  </a:lnTo>
                  <a:lnTo>
                    <a:pt x="20570" y="20"/>
                  </a:lnTo>
                  <a:lnTo>
                    <a:pt x="20068" y="0"/>
                  </a:lnTo>
                  <a:close/>
                </a:path>
              </a:pathLst>
            </a:custGeom>
            <a:solidFill>
              <a:srgbClr val="FFBF53">
                <a:lumMod val="40000"/>
                <a:lumOff val="6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306444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7988128" y="2133601"/>
            <a:ext cx="1374038" cy="2407414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8107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1" y="3985906"/>
            <a:ext cx="1460873" cy="1139927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11" name="图片 12">
            <a:extLst>
              <a:ext uri="{FF2B5EF4-FFF2-40B4-BE49-F238E27FC236}">
                <a16:creationId xmlns:a16="http://schemas.microsoft.com/office/drawing/2014/main" xmlns="" id="{21739377-871D-D9FA-92FB-C9A0ED4070C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2858" y="975716"/>
            <a:ext cx="3748709" cy="3748709"/>
          </a:xfrm>
          <a:prstGeom prst="rect">
            <a:avLst/>
          </a:prstGeom>
        </p:spPr>
      </p:pic>
      <p:sp>
        <p:nvSpPr>
          <p:cNvPr id="212" name="任意多边形 116">
            <a:extLst>
              <a:ext uri="{FF2B5EF4-FFF2-40B4-BE49-F238E27FC236}">
                <a16:creationId xmlns:a16="http://schemas.microsoft.com/office/drawing/2014/main" xmlns="" id="{157BC424-B5A1-381E-1DCF-2C34C5DB855B}"/>
              </a:ext>
            </a:extLst>
          </p:cNvPr>
          <p:cNvSpPr>
            <a:spLocks/>
          </p:cNvSpPr>
          <p:nvPr/>
        </p:nvSpPr>
        <p:spPr bwMode="auto">
          <a:xfrm>
            <a:off x="2649682" y="789709"/>
            <a:ext cx="1339954" cy="1126511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7CC9C9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altLang="zh-CN" sz="2800" b="1" kern="1200" dirty="0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- </a:t>
            </a:r>
            <a:r>
              <a:rPr lang="en-US" altLang="zh-CN" sz="2800" b="1" kern="12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Đề</a:t>
            </a:r>
            <a:r>
              <a:rPr lang="en-US" altLang="zh-CN" sz="2800" b="1" kern="1200" dirty="0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tài</a:t>
            </a:r>
            <a:r>
              <a:rPr lang="en-US" altLang="zh-CN" sz="2800" b="1" kern="1200" dirty="0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:</a:t>
            </a:r>
            <a:endParaRPr lang="zh-CN" altLang="en-US" sz="2800" b="1" kern="1200" dirty="0">
              <a:solidFill>
                <a:srgbClr val="FF0000"/>
              </a:solidFill>
              <a:latin typeface="Times New Roman" panose="02020603050405020304" pitchFamily="18" charset="0"/>
              <a:ea typeface="小考拉体" panose="02000503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213" name="矩形 10">
            <a:extLst>
              <a:ext uri="{FF2B5EF4-FFF2-40B4-BE49-F238E27FC236}">
                <a16:creationId xmlns:a16="http://schemas.microsoft.com/office/drawing/2014/main" xmlns="" id="{70212BA9-5E09-AEE3-D06A-158FAF04ECD4}"/>
              </a:ext>
            </a:extLst>
          </p:cNvPr>
          <p:cNvSpPr/>
          <p:nvPr/>
        </p:nvSpPr>
        <p:spPr>
          <a:xfrm>
            <a:off x="3989637" y="1063625"/>
            <a:ext cx="623490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Tx/>
              <a:buFontTx/>
              <a:buNone/>
            </a:pP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Tình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bạn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lang="en-US" sz="2800" b="1" kern="12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14" name="任意多边形 121">
            <a:extLst>
              <a:ext uri="{FF2B5EF4-FFF2-40B4-BE49-F238E27FC236}">
                <a16:creationId xmlns:a16="http://schemas.microsoft.com/office/drawing/2014/main" xmlns="" id="{41EB11AC-497D-5B89-7A1D-DBC0BE4F2C22}"/>
              </a:ext>
            </a:extLst>
          </p:cNvPr>
          <p:cNvSpPr>
            <a:spLocks/>
          </p:cNvSpPr>
          <p:nvPr/>
        </p:nvSpPr>
        <p:spPr bwMode="auto">
          <a:xfrm>
            <a:off x="2545774" y="2685597"/>
            <a:ext cx="1583562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7CC9C9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Tx/>
              <a:buFontTx/>
              <a:buNone/>
              <a:defRPr/>
            </a:pPr>
            <a:r>
              <a:rPr lang="en-US" altLang="zh-CN" sz="2800" b="1" kern="1200" dirty="0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- </a:t>
            </a:r>
            <a:r>
              <a:rPr lang="en-US" altLang="zh-CN" sz="2800" b="1" kern="12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Bài</a:t>
            </a:r>
            <a:r>
              <a:rPr lang="en-US" altLang="zh-CN" sz="2800" b="1" kern="1200" dirty="0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800" b="1" kern="1200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học</a:t>
            </a:r>
            <a:endParaRPr lang="zh-CN" altLang="en-US" sz="2800" b="1" kern="1200" dirty="0">
              <a:solidFill>
                <a:srgbClr val="FF0000"/>
              </a:solidFill>
              <a:latin typeface="Times New Roman" panose="02020603050405020304" pitchFamily="18" charset="0"/>
              <a:ea typeface="小考拉体" panose="02000503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215" name="矩形 12">
            <a:extLst>
              <a:ext uri="{FF2B5EF4-FFF2-40B4-BE49-F238E27FC236}">
                <a16:creationId xmlns:a16="http://schemas.microsoft.com/office/drawing/2014/main" xmlns="" id="{906A62C1-7864-665F-9A7A-70742C1A14A5}"/>
              </a:ext>
            </a:extLst>
          </p:cNvPr>
          <p:cNvSpPr/>
          <p:nvPr/>
        </p:nvSpPr>
        <p:spPr>
          <a:xfrm>
            <a:off x="4129335" y="2801483"/>
            <a:ext cx="432868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Tx/>
            </a:pP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cẩn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thận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niềm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vào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ke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kẻ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ác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846098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5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" grpId="0" animBg="1"/>
      <p:bldP spid="213" grpId="0"/>
      <p:bldP spid="214" grpId="0" animBg="1"/>
      <p:bldP spid="2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1165475" y="453846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5857307" y="70065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42"/>
          <p:cNvSpPr/>
          <p:nvPr/>
        </p:nvSpPr>
        <p:spPr>
          <a:xfrm>
            <a:off x="6250" y="3246425"/>
            <a:ext cx="3882845" cy="967130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1956290" y="1483644"/>
            <a:ext cx="4569006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 KẾT</a:t>
            </a:r>
            <a:endParaRPr lang="en-US" sz="5400" b="1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5" name="Google Shape;755;p42"/>
          <p:cNvSpPr txBox="1">
            <a:spLocks noGrp="1"/>
          </p:cNvSpPr>
          <p:nvPr>
            <p:ph type="title" idx="2"/>
          </p:nvPr>
        </p:nvSpPr>
        <p:spPr>
          <a:xfrm>
            <a:off x="1449358" y="630186"/>
            <a:ext cx="11658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0000"/>
                </a:solidFill>
              </a:rPr>
              <a:t>III.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337;p24">
            <a:extLst>
              <a:ext uri="{FF2B5EF4-FFF2-40B4-BE49-F238E27FC236}">
                <a16:creationId xmlns:a16="http://schemas.microsoft.com/office/drawing/2014/main" xmlns="" id="{13012A48-6A2B-D182-ED09-2B55AA248487}"/>
              </a:ext>
            </a:extLst>
          </p:cNvPr>
          <p:cNvGrpSpPr/>
          <p:nvPr/>
        </p:nvGrpSpPr>
        <p:grpSpPr>
          <a:xfrm>
            <a:off x="0" y="1705630"/>
            <a:ext cx="9158173" cy="3469769"/>
            <a:chOff x="2" y="1703287"/>
            <a:chExt cx="9158173" cy="3469769"/>
          </a:xfrm>
        </p:grpSpPr>
        <p:sp>
          <p:nvSpPr>
            <p:cNvPr id="205" name="Google Shape;338;p24">
              <a:extLst>
                <a:ext uri="{FF2B5EF4-FFF2-40B4-BE49-F238E27FC236}">
                  <a16:creationId xmlns:a16="http://schemas.microsoft.com/office/drawing/2014/main" xmlns="" id="{2F348FF1-F460-CE0E-790F-AF20C9268824}"/>
                </a:ext>
              </a:extLst>
            </p:cNvPr>
            <p:cNvSpPr/>
            <p:nvPr/>
          </p:nvSpPr>
          <p:spPr>
            <a:xfrm>
              <a:off x="317289" y="2299906"/>
              <a:ext cx="72718" cy="56711"/>
            </a:xfrm>
            <a:custGeom>
              <a:avLst/>
              <a:gdLst/>
              <a:ahLst/>
              <a:cxnLst/>
              <a:rect l="l" t="t" r="r" b="b"/>
              <a:pathLst>
                <a:path w="2694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93" y="2100"/>
                    <a:pt x="2693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39;p24">
              <a:extLst>
                <a:ext uri="{FF2B5EF4-FFF2-40B4-BE49-F238E27FC236}">
                  <a16:creationId xmlns:a16="http://schemas.microsoft.com/office/drawing/2014/main" xmlns="" id="{49250C35-3F41-09FA-913C-CD4871DFB8F9}"/>
                </a:ext>
              </a:extLst>
            </p:cNvPr>
            <p:cNvSpPr/>
            <p:nvPr/>
          </p:nvSpPr>
          <p:spPr>
            <a:xfrm>
              <a:off x="373352" y="2187779"/>
              <a:ext cx="72718" cy="56090"/>
            </a:xfrm>
            <a:custGeom>
              <a:avLst/>
              <a:gdLst/>
              <a:ahLst/>
              <a:cxnLst/>
              <a:rect l="l" t="t" r="r" b="b"/>
              <a:pathLst>
                <a:path w="2694" h="2078" extrusionOk="0">
                  <a:moveTo>
                    <a:pt x="1347" y="0"/>
                  </a:moveTo>
                  <a:cubicBezTo>
                    <a:pt x="0" y="0"/>
                    <a:pt x="0" y="2077"/>
                    <a:pt x="1347" y="2077"/>
                  </a:cubicBezTo>
                  <a:cubicBezTo>
                    <a:pt x="2694" y="2077"/>
                    <a:pt x="2694" y="0"/>
                    <a:pt x="1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40;p24">
              <a:extLst>
                <a:ext uri="{FF2B5EF4-FFF2-40B4-BE49-F238E27FC236}">
                  <a16:creationId xmlns:a16="http://schemas.microsoft.com/office/drawing/2014/main" xmlns="" id="{903F5C95-30B4-E332-5BB1-23B78096671B}"/>
                </a:ext>
              </a:extLst>
            </p:cNvPr>
            <p:cNvSpPr/>
            <p:nvPr/>
          </p:nvSpPr>
          <p:spPr>
            <a:xfrm>
              <a:off x="430036" y="2299906"/>
              <a:ext cx="72097" cy="56711"/>
            </a:xfrm>
            <a:custGeom>
              <a:avLst/>
              <a:gdLst/>
              <a:ahLst/>
              <a:cxnLst/>
              <a:rect l="l" t="t" r="r" b="b"/>
              <a:pathLst>
                <a:path w="2671" h="2101" extrusionOk="0">
                  <a:moveTo>
                    <a:pt x="1347" y="1"/>
                  </a:moveTo>
                  <a:cubicBezTo>
                    <a:pt x="0" y="1"/>
                    <a:pt x="0" y="2100"/>
                    <a:pt x="1347" y="2100"/>
                  </a:cubicBezTo>
                  <a:cubicBezTo>
                    <a:pt x="2671" y="2100"/>
                    <a:pt x="2671" y="1"/>
                    <a:pt x="1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41;p24">
              <a:extLst>
                <a:ext uri="{FF2B5EF4-FFF2-40B4-BE49-F238E27FC236}">
                  <a16:creationId xmlns:a16="http://schemas.microsoft.com/office/drawing/2014/main" xmlns="" id="{E88E98D7-2D5F-0770-733A-1E939519F387}"/>
                </a:ext>
              </a:extLst>
            </p:cNvPr>
            <p:cNvSpPr/>
            <p:nvPr/>
          </p:nvSpPr>
          <p:spPr>
            <a:xfrm>
              <a:off x="7518656" y="2759087"/>
              <a:ext cx="1081001" cy="865316"/>
            </a:xfrm>
            <a:custGeom>
              <a:avLst/>
              <a:gdLst/>
              <a:ahLst/>
              <a:cxnLst/>
              <a:rect l="l" t="t" r="r" b="b"/>
              <a:pathLst>
                <a:path w="31500" h="25215" extrusionOk="0">
                  <a:moveTo>
                    <a:pt x="3702" y="1"/>
                  </a:moveTo>
                  <a:cubicBezTo>
                    <a:pt x="2458" y="1"/>
                    <a:pt x="1221" y="88"/>
                    <a:pt x="0" y="266"/>
                  </a:cubicBezTo>
                  <a:cubicBezTo>
                    <a:pt x="1598" y="3256"/>
                    <a:pt x="3653" y="5973"/>
                    <a:pt x="5250" y="8940"/>
                  </a:cubicBezTo>
                  <a:cubicBezTo>
                    <a:pt x="7168" y="12615"/>
                    <a:pt x="9405" y="16518"/>
                    <a:pt x="12691" y="19325"/>
                  </a:cubicBezTo>
                  <a:cubicBezTo>
                    <a:pt x="17462" y="23274"/>
                    <a:pt x="25588" y="24598"/>
                    <a:pt x="31499" y="25214"/>
                  </a:cubicBezTo>
                  <a:cubicBezTo>
                    <a:pt x="31479" y="10329"/>
                    <a:pt x="17249" y="1"/>
                    <a:pt x="370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42;p24">
              <a:extLst>
                <a:ext uri="{FF2B5EF4-FFF2-40B4-BE49-F238E27FC236}">
                  <a16:creationId xmlns:a16="http://schemas.microsoft.com/office/drawing/2014/main" xmlns="" id="{E53FC796-52F9-B622-4019-69F14068CB2A}"/>
                </a:ext>
              </a:extLst>
            </p:cNvPr>
            <p:cNvSpPr/>
            <p:nvPr/>
          </p:nvSpPr>
          <p:spPr>
            <a:xfrm>
              <a:off x="7703289" y="2863243"/>
              <a:ext cx="905810" cy="749872"/>
            </a:xfrm>
            <a:custGeom>
              <a:avLst/>
              <a:gdLst/>
              <a:ahLst/>
              <a:cxnLst/>
              <a:rect l="l" t="t" r="r" b="b"/>
              <a:pathLst>
                <a:path w="26395" h="21851" extrusionOk="0">
                  <a:moveTo>
                    <a:pt x="480" y="1"/>
                  </a:moveTo>
                  <a:cubicBezTo>
                    <a:pt x="186" y="1"/>
                    <a:pt x="0" y="446"/>
                    <a:pt x="304" y="655"/>
                  </a:cubicBezTo>
                  <a:cubicBezTo>
                    <a:pt x="4960" y="3851"/>
                    <a:pt x="8932" y="7845"/>
                    <a:pt x="13406" y="11246"/>
                  </a:cubicBezTo>
                  <a:cubicBezTo>
                    <a:pt x="17674" y="14487"/>
                    <a:pt x="22330" y="17454"/>
                    <a:pt x="25686" y="21723"/>
                  </a:cubicBezTo>
                  <a:cubicBezTo>
                    <a:pt x="25753" y="21813"/>
                    <a:pt x="25835" y="21850"/>
                    <a:pt x="25915" y="21850"/>
                  </a:cubicBezTo>
                  <a:cubicBezTo>
                    <a:pt x="26160" y="21850"/>
                    <a:pt x="26394" y="21501"/>
                    <a:pt x="26188" y="21243"/>
                  </a:cubicBezTo>
                  <a:cubicBezTo>
                    <a:pt x="22970" y="17158"/>
                    <a:pt x="18587" y="14236"/>
                    <a:pt x="14456" y="11177"/>
                  </a:cubicBezTo>
                  <a:cubicBezTo>
                    <a:pt x="9708" y="7640"/>
                    <a:pt x="5554" y="3417"/>
                    <a:pt x="669" y="62"/>
                  </a:cubicBezTo>
                  <a:cubicBezTo>
                    <a:pt x="604" y="19"/>
                    <a:pt x="540" y="1"/>
                    <a:pt x="480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43;p24">
              <a:extLst>
                <a:ext uri="{FF2B5EF4-FFF2-40B4-BE49-F238E27FC236}">
                  <a16:creationId xmlns:a16="http://schemas.microsoft.com/office/drawing/2014/main" xmlns="" id="{D3750A09-3579-2574-2CEF-732AD24A7F3A}"/>
                </a:ext>
              </a:extLst>
            </p:cNvPr>
            <p:cNvSpPr/>
            <p:nvPr/>
          </p:nvSpPr>
          <p:spPr>
            <a:xfrm>
              <a:off x="8499369" y="3500601"/>
              <a:ext cx="13350" cy="12595"/>
            </a:xfrm>
            <a:custGeom>
              <a:avLst/>
              <a:gdLst/>
              <a:ahLst/>
              <a:cxnLst/>
              <a:rect l="l" t="t" r="r" b="b"/>
              <a:pathLst>
                <a:path w="389" h="367" extrusionOk="0">
                  <a:moveTo>
                    <a:pt x="1" y="1"/>
                  </a:moveTo>
                  <a:cubicBezTo>
                    <a:pt x="24" y="138"/>
                    <a:pt x="24" y="252"/>
                    <a:pt x="46" y="366"/>
                  </a:cubicBezTo>
                  <a:cubicBezTo>
                    <a:pt x="161" y="252"/>
                    <a:pt x="275" y="138"/>
                    <a:pt x="389" y="24"/>
                  </a:cubicBezTo>
                  <a:cubicBezTo>
                    <a:pt x="252" y="24"/>
                    <a:pt x="138" y="24"/>
                    <a:pt x="1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44;p24">
              <a:extLst>
                <a:ext uri="{FF2B5EF4-FFF2-40B4-BE49-F238E27FC236}">
                  <a16:creationId xmlns:a16="http://schemas.microsoft.com/office/drawing/2014/main" xmlns="" id="{41294475-3374-19BE-71CE-44891C21EBB8}"/>
                </a:ext>
              </a:extLst>
            </p:cNvPr>
            <p:cNvSpPr/>
            <p:nvPr/>
          </p:nvSpPr>
          <p:spPr>
            <a:xfrm>
              <a:off x="8298848" y="3321357"/>
              <a:ext cx="237374" cy="203640"/>
            </a:xfrm>
            <a:custGeom>
              <a:avLst/>
              <a:gdLst/>
              <a:ahLst/>
              <a:cxnLst/>
              <a:rect l="l" t="t" r="r" b="b"/>
              <a:pathLst>
                <a:path w="6917" h="5934" extrusionOk="0">
                  <a:moveTo>
                    <a:pt x="5844" y="5224"/>
                  </a:moveTo>
                  <a:lnTo>
                    <a:pt x="5844" y="5224"/>
                  </a:lnTo>
                  <a:cubicBezTo>
                    <a:pt x="5981" y="5247"/>
                    <a:pt x="6095" y="5247"/>
                    <a:pt x="6232" y="5247"/>
                  </a:cubicBezTo>
                  <a:cubicBezTo>
                    <a:pt x="6118" y="5361"/>
                    <a:pt x="6004" y="5475"/>
                    <a:pt x="5889" y="5589"/>
                  </a:cubicBezTo>
                  <a:cubicBezTo>
                    <a:pt x="5867" y="5475"/>
                    <a:pt x="5867" y="5361"/>
                    <a:pt x="5844" y="5224"/>
                  </a:cubicBezTo>
                  <a:close/>
                  <a:moveTo>
                    <a:pt x="5509" y="1"/>
                  </a:moveTo>
                  <a:cubicBezTo>
                    <a:pt x="5265" y="1"/>
                    <a:pt x="5029" y="244"/>
                    <a:pt x="5205" y="499"/>
                  </a:cubicBezTo>
                  <a:cubicBezTo>
                    <a:pt x="6163" y="1891"/>
                    <a:pt x="5730" y="3626"/>
                    <a:pt x="5844" y="5224"/>
                  </a:cubicBezTo>
                  <a:cubicBezTo>
                    <a:pt x="4041" y="5155"/>
                    <a:pt x="2237" y="5201"/>
                    <a:pt x="457" y="5064"/>
                  </a:cubicBezTo>
                  <a:cubicBezTo>
                    <a:pt x="450" y="5064"/>
                    <a:pt x="442" y="5064"/>
                    <a:pt x="435" y="5064"/>
                  </a:cubicBezTo>
                  <a:cubicBezTo>
                    <a:pt x="1" y="5064"/>
                    <a:pt x="8" y="5727"/>
                    <a:pt x="457" y="5772"/>
                  </a:cubicBezTo>
                  <a:cubicBezTo>
                    <a:pt x="2374" y="5909"/>
                    <a:pt x="4314" y="5817"/>
                    <a:pt x="6232" y="5931"/>
                  </a:cubicBezTo>
                  <a:cubicBezTo>
                    <a:pt x="6241" y="5933"/>
                    <a:pt x="6250" y="5933"/>
                    <a:pt x="6260" y="5933"/>
                  </a:cubicBezTo>
                  <a:cubicBezTo>
                    <a:pt x="6414" y="5933"/>
                    <a:pt x="6596" y="5761"/>
                    <a:pt x="6574" y="5589"/>
                  </a:cubicBezTo>
                  <a:cubicBezTo>
                    <a:pt x="6323" y="3763"/>
                    <a:pt x="6917" y="1777"/>
                    <a:pt x="5798" y="157"/>
                  </a:cubicBezTo>
                  <a:cubicBezTo>
                    <a:pt x="5722" y="46"/>
                    <a:pt x="5615" y="1"/>
                    <a:pt x="5509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45;p24">
              <a:extLst>
                <a:ext uri="{FF2B5EF4-FFF2-40B4-BE49-F238E27FC236}">
                  <a16:creationId xmlns:a16="http://schemas.microsoft.com/office/drawing/2014/main" xmlns="" id="{AA43A3DB-4994-015D-578B-37EF509A7DDA}"/>
                </a:ext>
              </a:extLst>
            </p:cNvPr>
            <p:cNvSpPr/>
            <p:nvPr/>
          </p:nvSpPr>
          <p:spPr>
            <a:xfrm>
              <a:off x="8397547" y="3413673"/>
              <a:ext cx="14928" cy="14894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0" y="0"/>
                  </a:moveTo>
                  <a:cubicBezTo>
                    <a:pt x="0" y="160"/>
                    <a:pt x="0" y="297"/>
                    <a:pt x="0" y="434"/>
                  </a:cubicBezTo>
                  <a:cubicBezTo>
                    <a:pt x="137" y="320"/>
                    <a:pt x="297" y="206"/>
                    <a:pt x="434" y="92"/>
                  </a:cubicBezTo>
                  <a:cubicBezTo>
                    <a:pt x="297" y="69"/>
                    <a:pt x="137" y="46"/>
                    <a:pt x="0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46;p24">
              <a:extLst>
                <a:ext uri="{FF2B5EF4-FFF2-40B4-BE49-F238E27FC236}">
                  <a16:creationId xmlns:a16="http://schemas.microsoft.com/office/drawing/2014/main" xmlns="" id="{255F576D-2B51-AC84-E08D-5CDB3FB92851}"/>
                </a:ext>
              </a:extLst>
            </p:cNvPr>
            <p:cNvSpPr/>
            <p:nvPr/>
          </p:nvSpPr>
          <p:spPr>
            <a:xfrm>
              <a:off x="8110852" y="3189438"/>
              <a:ext cx="313353" cy="251170"/>
            </a:xfrm>
            <a:custGeom>
              <a:avLst/>
              <a:gdLst/>
              <a:ahLst/>
              <a:cxnLst/>
              <a:rect l="l" t="t" r="r" b="b"/>
              <a:pathLst>
                <a:path w="9131" h="7319" extrusionOk="0">
                  <a:moveTo>
                    <a:pt x="7246" y="0"/>
                  </a:moveTo>
                  <a:cubicBezTo>
                    <a:pt x="7010" y="0"/>
                    <a:pt x="6757" y="260"/>
                    <a:pt x="6916" y="531"/>
                  </a:cubicBezTo>
                  <a:cubicBezTo>
                    <a:pt x="7852" y="2312"/>
                    <a:pt x="8354" y="4503"/>
                    <a:pt x="8354" y="6534"/>
                  </a:cubicBezTo>
                  <a:cubicBezTo>
                    <a:pt x="8491" y="6580"/>
                    <a:pt x="8651" y="6603"/>
                    <a:pt x="8788" y="6626"/>
                  </a:cubicBezTo>
                  <a:cubicBezTo>
                    <a:pt x="8651" y="6740"/>
                    <a:pt x="8491" y="6854"/>
                    <a:pt x="8354" y="6968"/>
                  </a:cubicBezTo>
                  <a:cubicBezTo>
                    <a:pt x="8354" y="6831"/>
                    <a:pt x="8354" y="6694"/>
                    <a:pt x="8354" y="6534"/>
                  </a:cubicBezTo>
                  <a:cubicBezTo>
                    <a:pt x="6091" y="6078"/>
                    <a:pt x="3793" y="5759"/>
                    <a:pt x="1475" y="5759"/>
                  </a:cubicBezTo>
                  <a:cubicBezTo>
                    <a:pt x="1128" y="5759"/>
                    <a:pt x="781" y="5766"/>
                    <a:pt x="434" y="5781"/>
                  </a:cubicBezTo>
                  <a:cubicBezTo>
                    <a:pt x="7" y="5781"/>
                    <a:pt x="1" y="6466"/>
                    <a:pt x="414" y="6466"/>
                  </a:cubicBezTo>
                  <a:cubicBezTo>
                    <a:pt x="420" y="6466"/>
                    <a:pt x="427" y="6466"/>
                    <a:pt x="434" y="6466"/>
                  </a:cubicBezTo>
                  <a:cubicBezTo>
                    <a:pt x="774" y="6452"/>
                    <a:pt x="1113" y="6445"/>
                    <a:pt x="1451" y="6445"/>
                  </a:cubicBezTo>
                  <a:cubicBezTo>
                    <a:pt x="3864" y="6445"/>
                    <a:pt x="6243" y="6790"/>
                    <a:pt x="8606" y="7310"/>
                  </a:cubicBezTo>
                  <a:cubicBezTo>
                    <a:pt x="8632" y="7316"/>
                    <a:pt x="8658" y="7318"/>
                    <a:pt x="8684" y="7318"/>
                  </a:cubicBezTo>
                  <a:cubicBezTo>
                    <a:pt x="8879" y="7318"/>
                    <a:pt x="9039" y="7170"/>
                    <a:pt x="9039" y="6968"/>
                  </a:cubicBezTo>
                  <a:cubicBezTo>
                    <a:pt x="9131" y="4685"/>
                    <a:pt x="8583" y="2175"/>
                    <a:pt x="7510" y="166"/>
                  </a:cubicBezTo>
                  <a:cubicBezTo>
                    <a:pt x="7448" y="49"/>
                    <a:pt x="7349" y="0"/>
                    <a:pt x="724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47;p24">
              <a:extLst>
                <a:ext uri="{FF2B5EF4-FFF2-40B4-BE49-F238E27FC236}">
                  <a16:creationId xmlns:a16="http://schemas.microsoft.com/office/drawing/2014/main" xmlns="" id="{0530792B-3FF1-197F-4A59-CA063F731A2E}"/>
                </a:ext>
              </a:extLst>
            </p:cNvPr>
            <p:cNvSpPr/>
            <p:nvPr/>
          </p:nvSpPr>
          <p:spPr>
            <a:xfrm>
              <a:off x="7986346" y="3024401"/>
              <a:ext cx="249076" cy="266338"/>
            </a:xfrm>
            <a:custGeom>
              <a:avLst/>
              <a:gdLst/>
              <a:ahLst/>
              <a:cxnLst/>
              <a:rect l="l" t="t" r="r" b="b"/>
              <a:pathLst>
                <a:path w="7258" h="7761" extrusionOk="0">
                  <a:moveTo>
                    <a:pt x="5332" y="1"/>
                  </a:moveTo>
                  <a:cubicBezTo>
                    <a:pt x="5104" y="1"/>
                    <a:pt x="4857" y="257"/>
                    <a:pt x="4998" y="524"/>
                  </a:cubicBezTo>
                  <a:cubicBezTo>
                    <a:pt x="5774" y="2168"/>
                    <a:pt x="6116" y="4130"/>
                    <a:pt x="6276" y="5934"/>
                  </a:cubicBezTo>
                  <a:cubicBezTo>
                    <a:pt x="6299" y="6230"/>
                    <a:pt x="6299" y="6527"/>
                    <a:pt x="6276" y="6824"/>
                  </a:cubicBezTo>
                  <a:cubicBezTo>
                    <a:pt x="6276" y="6938"/>
                    <a:pt x="5888" y="6967"/>
                    <a:pt x="5477" y="6967"/>
                  </a:cubicBezTo>
                  <a:cubicBezTo>
                    <a:pt x="5066" y="6967"/>
                    <a:pt x="4633" y="6938"/>
                    <a:pt x="4541" y="6938"/>
                  </a:cubicBezTo>
                  <a:cubicBezTo>
                    <a:pt x="3195" y="6961"/>
                    <a:pt x="1825" y="7006"/>
                    <a:pt x="456" y="7052"/>
                  </a:cubicBezTo>
                  <a:cubicBezTo>
                    <a:pt x="29" y="7075"/>
                    <a:pt x="0" y="7760"/>
                    <a:pt x="434" y="7760"/>
                  </a:cubicBezTo>
                  <a:cubicBezTo>
                    <a:pt x="441" y="7760"/>
                    <a:pt x="448" y="7760"/>
                    <a:pt x="456" y="7760"/>
                  </a:cubicBezTo>
                  <a:cubicBezTo>
                    <a:pt x="2215" y="7700"/>
                    <a:pt x="3991" y="7641"/>
                    <a:pt x="5755" y="7641"/>
                  </a:cubicBezTo>
                  <a:cubicBezTo>
                    <a:pt x="6028" y="7641"/>
                    <a:pt x="6301" y="7643"/>
                    <a:pt x="6573" y="7646"/>
                  </a:cubicBezTo>
                  <a:cubicBezTo>
                    <a:pt x="6710" y="7646"/>
                    <a:pt x="6892" y="7531"/>
                    <a:pt x="6915" y="7395"/>
                  </a:cubicBezTo>
                  <a:cubicBezTo>
                    <a:pt x="7258" y="5089"/>
                    <a:pt x="6573" y="2259"/>
                    <a:pt x="5591" y="182"/>
                  </a:cubicBezTo>
                  <a:cubicBezTo>
                    <a:pt x="5534" y="54"/>
                    <a:pt x="5435" y="1"/>
                    <a:pt x="53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48;p24">
              <a:extLst>
                <a:ext uri="{FF2B5EF4-FFF2-40B4-BE49-F238E27FC236}">
                  <a16:creationId xmlns:a16="http://schemas.microsoft.com/office/drawing/2014/main" xmlns="" id="{F392C943-42A0-F4AC-0DEC-1FFC76D4B81F}"/>
                </a:ext>
              </a:extLst>
            </p:cNvPr>
            <p:cNvSpPr/>
            <p:nvPr/>
          </p:nvSpPr>
          <p:spPr>
            <a:xfrm>
              <a:off x="8052099" y="3135592"/>
              <a:ext cx="11771" cy="11771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" y="0"/>
                  </a:moveTo>
                  <a:cubicBezTo>
                    <a:pt x="1" y="114"/>
                    <a:pt x="1" y="229"/>
                    <a:pt x="1" y="343"/>
                  </a:cubicBezTo>
                  <a:cubicBezTo>
                    <a:pt x="115" y="229"/>
                    <a:pt x="229" y="114"/>
                    <a:pt x="34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49;p24">
              <a:extLst>
                <a:ext uri="{FF2B5EF4-FFF2-40B4-BE49-F238E27FC236}">
                  <a16:creationId xmlns:a16="http://schemas.microsoft.com/office/drawing/2014/main" xmlns="" id="{79FF1C52-0131-A68E-3EB1-9A1B72BB26B2}"/>
                </a:ext>
              </a:extLst>
            </p:cNvPr>
            <p:cNvSpPr/>
            <p:nvPr/>
          </p:nvSpPr>
          <p:spPr>
            <a:xfrm>
              <a:off x="7857069" y="2965614"/>
              <a:ext cx="220902" cy="194271"/>
            </a:xfrm>
            <a:custGeom>
              <a:avLst/>
              <a:gdLst/>
              <a:ahLst/>
              <a:cxnLst/>
              <a:rect l="l" t="t" r="r" b="b"/>
              <a:pathLst>
                <a:path w="6437" h="5661" extrusionOk="0">
                  <a:moveTo>
                    <a:pt x="5963" y="0"/>
                  </a:moveTo>
                  <a:cubicBezTo>
                    <a:pt x="5792" y="0"/>
                    <a:pt x="5626" y="114"/>
                    <a:pt x="5638" y="343"/>
                  </a:cubicBezTo>
                  <a:cubicBezTo>
                    <a:pt x="5684" y="1872"/>
                    <a:pt x="5729" y="3401"/>
                    <a:pt x="5684" y="4953"/>
                  </a:cubicBezTo>
                  <a:lnTo>
                    <a:pt x="6026" y="4953"/>
                  </a:lnTo>
                  <a:cubicBezTo>
                    <a:pt x="5912" y="5067"/>
                    <a:pt x="5798" y="5182"/>
                    <a:pt x="5684" y="5296"/>
                  </a:cubicBezTo>
                  <a:cubicBezTo>
                    <a:pt x="5684" y="5182"/>
                    <a:pt x="5684" y="5067"/>
                    <a:pt x="5684" y="4953"/>
                  </a:cubicBezTo>
                  <a:cubicBezTo>
                    <a:pt x="5105" y="4923"/>
                    <a:pt x="4525" y="4913"/>
                    <a:pt x="3942" y="4913"/>
                  </a:cubicBezTo>
                  <a:cubicBezTo>
                    <a:pt x="2777" y="4913"/>
                    <a:pt x="1605" y="4953"/>
                    <a:pt x="434" y="4953"/>
                  </a:cubicBezTo>
                  <a:cubicBezTo>
                    <a:pt x="0" y="4953"/>
                    <a:pt x="0" y="5661"/>
                    <a:pt x="434" y="5661"/>
                  </a:cubicBezTo>
                  <a:cubicBezTo>
                    <a:pt x="1771" y="5661"/>
                    <a:pt x="3096" y="5603"/>
                    <a:pt x="4426" y="5603"/>
                  </a:cubicBezTo>
                  <a:cubicBezTo>
                    <a:pt x="4958" y="5603"/>
                    <a:pt x="5491" y="5612"/>
                    <a:pt x="6026" y="5638"/>
                  </a:cubicBezTo>
                  <a:cubicBezTo>
                    <a:pt x="6036" y="5639"/>
                    <a:pt x="6047" y="5640"/>
                    <a:pt x="6057" y="5640"/>
                  </a:cubicBezTo>
                  <a:cubicBezTo>
                    <a:pt x="6226" y="5640"/>
                    <a:pt x="6368" y="5468"/>
                    <a:pt x="6368" y="5296"/>
                  </a:cubicBezTo>
                  <a:cubicBezTo>
                    <a:pt x="6437" y="3652"/>
                    <a:pt x="6391" y="1986"/>
                    <a:pt x="6323" y="343"/>
                  </a:cubicBezTo>
                  <a:cubicBezTo>
                    <a:pt x="6311" y="114"/>
                    <a:pt x="6134" y="0"/>
                    <a:pt x="5963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50;p24">
              <a:extLst>
                <a:ext uri="{FF2B5EF4-FFF2-40B4-BE49-F238E27FC236}">
                  <a16:creationId xmlns:a16="http://schemas.microsoft.com/office/drawing/2014/main" xmlns="" id="{998EA879-EDA0-C106-F997-B8AB54BF31CD}"/>
                </a:ext>
              </a:extLst>
            </p:cNvPr>
            <p:cNvSpPr/>
            <p:nvPr/>
          </p:nvSpPr>
          <p:spPr>
            <a:xfrm>
              <a:off x="7876630" y="2995368"/>
              <a:ext cx="14928" cy="10227"/>
            </a:xfrm>
            <a:custGeom>
              <a:avLst/>
              <a:gdLst/>
              <a:ahLst/>
              <a:cxnLst/>
              <a:rect l="l" t="t" r="r" b="b"/>
              <a:pathLst>
                <a:path w="435" h="298" extrusionOk="0">
                  <a:moveTo>
                    <a:pt x="46" y="1"/>
                  </a:moveTo>
                  <a:cubicBezTo>
                    <a:pt x="23" y="92"/>
                    <a:pt x="23" y="183"/>
                    <a:pt x="1" y="297"/>
                  </a:cubicBezTo>
                  <a:cubicBezTo>
                    <a:pt x="160" y="206"/>
                    <a:pt x="297" y="138"/>
                    <a:pt x="434" y="46"/>
                  </a:cubicBezTo>
                  <a:cubicBezTo>
                    <a:pt x="297" y="23"/>
                    <a:pt x="183" y="23"/>
                    <a:pt x="46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51;p24">
              <a:extLst>
                <a:ext uri="{FF2B5EF4-FFF2-40B4-BE49-F238E27FC236}">
                  <a16:creationId xmlns:a16="http://schemas.microsoft.com/office/drawing/2014/main" xmlns="" id="{9074D206-19DF-586A-5622-592844E17FEB}"/>
                </a:ext>
              </a:extLst>
            </p:cNvPr>
            <p:cNvSpPr/>
            <p:nvPr/>
          </p:nvSpPr>
          <p:spPr>
            <a:xfrm>
              <a:off x="7734861" y="2834587"/>
              <a:ext cx="173132" cy="185555"/>
            </a:xfrm>
            <a:custGeom>
              <a:avLst/>
              <a:gdLst/>
              <a:ahLst/>
              <a:cxnLst/>
              <a:rect l="l" t="t" r="r" b="b"/>
              <a:pathLst>
                <a:path w="5045" h="5407" extrusionOk="0">
                  <a:moveTo>
                    <a:pt x="3832" y="1"/>
                  </a:moveTo>
                  <a:cubicBezTo>
                    <a:pt x="3658" y="1"/>
                    <a:pt x="3493" y="109"/>
                    <a:pt x="3515" y="326"/>
                  </a:cubicBezTo>
                  <a:cubicBezTo>
                    <a:pt x="3629" y="1787"/>
                    <a:pt x="4269" y="3225"/>
                    <a:pt x="4177" y="4686"/>
                  </a:cubicBezTo>
                  <a:cubicBezTo>
                    <a:pt x="4314" y="4708"/>
                    <a:pt x="4428" y="4708"/>
                    <a:pt x="4565" y="4731"/>
                  </a:cubicBezTo>
                  <a:cubicBezTo>
                    <a:pt x="4428" y="4823"/>
                    <a:pt x="4291" y="4891"/>
                    <a:pt x="4132" y="4982"/>
                  </a:cubicBezTo>
                  <a:cubicBezTo>
                    <a:pt x="4154" y="4868"/>
                    <a:pt x="4154" y="4777"/>
                    <a:pt x="4177" y="4686"/>
                  </a:cubicBezTo>
                  <a:cubicBezTo>
                    <a:pt x="3477" y="4597"/>
                    <a:pt x="2785" y="4550"/>
                    <a:pt x="2091" y="4550"/>
                  </a:cubicBezTo>
                  <a:cubicBezTo>
                    <a:pt x="1541" y="4550"/>
                    <a:pt x="990" y="4579"/>
                    <a:pt x="434" y="4640"/>
                  </a:cubicBezTo>
                  <a:cubicBezTo>
                    <a:pt x="14" y="4684"/>
                    <a:pt x="1" y="5327"/>
                    <a:pt x="393" y="5327"/>
                  </a:cubicBezTo>
                  <a:cubicBezTo>
                    <a:pt x="406" y="5327"/>
                    <a:pt x="420" y="5326"/>
                    <a:pt x="434" y="5325"/>
                  </a:cubicBezTo>
                  <a:cubicBezTo>
                    <a:pt x="1029" y="5263"/>
                    <a:pt x="1619" y="5229"/>
                    <a:pt x="2209" y="5229"/>
                  </a:cubicBezTo>
                  <a:cubicBezTo>
                    <a:pt x="2932" y="5229"/>
                    <a:pt x="3654" y="5280"/>
                    <a:pt x="4383" y="5393"/>
                  </a:cubicBezTo>
                  <a:cubicBezTo>
                    <a:pt x="4414" y="5402"/>
                    <a:pt x="4448" y="5407"/>
                    <a:pt x="4483" y="5407"/>
                  </a:cubicBezTo>
                  <a:cubicBezTo>
                    <a:pt x="4625" y="5407"/>
                    <a:pt x="4780" y="5330"/>
                    <a:pt x="4816" y="5165"/>
                  </a:cubicBezTo>
                  <a:cubicBezTo>
                    <a:pt x="5045" y="3476"/>
                    <a:pt x="4337" y="1969"/>
                    <a:pt x="4200" y="326"/>
                  </a:cubicBezTo>
                  <a:cubicBezTo>
                    <a:pt x="4189" y="109"/>
                    <a:pt x="4006" y="1"/>
                    <a:pt x="383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52;p24">
              <a:extLst>
                <a:ext uri="{FF2B5EF4-FFF2-40B4-BE49-F238E27FC236}">
                  <a16:creationId xmlns:a16="http://schemas.microsoft.com/office/drawing/2014/main" xmlns="" id="{E0BD3FD9-2FD2-14C0-5CD3-3275AAC57683}"/>
                </a:ext>
              </a:extLst>
            </p:cNvPr>
            <p:cNvSpPr/>
            <p:nvPr/>
          </p:nvSpPr>
          <p:spPr>
            <a:xfrm>
              <a:off x="7977697" y="292958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53;p24">
              <a:extLst>
                <a:ext uri="{FF2B5EF4-FFF2-40B4-BE49-F238E27FC236}">
                  <a16:creationId xmlns:a16="http://schemas.microsoft.com/office/drawing/2014/main" xmlns="" id="{2B1F2043-4D36-6EB4-46FF-DE829822A8F0}"/>
                </a:ext>
              </a:extLst>
            </p:cNvPr>
            <p:cNvSpPr/>
            <p:nvPr/>
          </p:nvSpPr>
          <p:spPr>
            <a:xfrm>
              <a:off x="7935383" y="289196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1"/>
                    <a:pt x="685" y="1051"/>
                  </a:cubicBezTo>
                  <a:cubicBezTo>
                    <a:pt x="1347" y="1051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54;p24">
              <a:extLst>
                <a:ext uri="{FF2B5EF4-FFF2-40B4-BE49-F238E27FC236}">
                  <a16:creationId xmlns:a16="http://schemas.microsoft.com/office/drawing/2014/main" xmlns="" id="{9A9C24D0-4781-EF01-FC51-03F42028F294}"/>
                </a:ext>
              </a:extLst>
            </p:cNvPr>
            <p:cNvSpPr/>
            <p:nvPr/>
          </p:nvSpPr>
          <p:spPr>
            <a:xfrm>
              <a:off x="7987101" y="2880230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55;p24">
              <a:extLst>
                <a:ext uri="{FF2B5EF4-FFF2-40B4-BE49-F238E27FC236}">
                  <a16:creationId xmlns:a16="http://schemas.microsoft.com/office/drawing/2014/main" xmlns="" id="{89111D2F-B391-97F6-0D1C-B34FE9C3A7AD}"/>
                </a:ext>
              </a:extLst>
            </p:cNvPr>
            <p:cNvSpPr/>
            <p:nvPr/>
          </p:nvSpPr>
          <p:spPr>
            <a:xfrm>
              <a:off x="7900138" y="326092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56;p24">
              <a:extLst>
                <a:ext uri="{FF2B5EF4-FFF2-40B4-BE49-F238E27FC236}">
                  <a16:creationId xmlns:a16="http://schemas.microsoft.com/office/drawing/2014/main" xmlns="" id="{1E23FF4D-3987-C1DF-73E2-2E056BA5133A}"/>
                </a:ext>
              </a:extLst>
            </p:cNvPr>
            <p:cNvSpPr/>
            <p:nvPr/>
          </p:nvSpPr>
          <p:spPr>
            <a:xfrm>
              <a:off x="7853122" y="3226467"/>
              <a:ext cx="46260" cy="36033"/>
            </a:xfrm>
            <a:custGeom>
              <a:avLst/>
              <a:gdLst/>
              <a:ahLst/>
              <a:cxnLst/>
              <a:rect l="l" t="t" r="r" b="b"/>
              <a:pathLst>
                <a:path w="1348" h="1050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8" y="1050"/>
                    <a:pt x="1348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57;p24">
              <a:extLst>
                <a:ext uri="{FF2B5EF4-FFF2-40B4-BE49-F238E27FC236}">
                  <a16:creationId xmlns:a16="http://schemas.microsoft.com/office/drawing/2014/main" xmlns="" id="{7D13CCC0-94AB-2750-56A8-CF747300F3D5}"/>
                </a:ext>
              </a:extLst>
            </p:cNvPr>
            <p:cNvSpPr/>
            <p:nvPr/>
          </p:nvSpPr>
          <p:spPr>
            <a:xfrm>
              <a:off x="7915032" y="3208450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58;p24">
              <a:extLst>
                <a:ext uri="{FF2B5EF4-FFF2-40B4-BE49-F238E27FC236}">
                  <a16:creationId xmlns:a16="http://schemas.microsoft.com/office/drawing/2014/main" xmlns="" id="{880069B6-0987-2B02-DC7F-76BE892309AF}"/>
                </a:ext>
              </a:extLst>
            </p:cNvPr>
            <p:cNvSpPr/>
            <p:nvPr/>
          </p:nvSpPr>
          <p:spPr>
            <a:xfrm>
              <a:off x="7628338" y="2838705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47" y="1051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59;p24">
              <a:extLst>
                <a:ext uri="{FF2B5EF4-FFF2-40B4-BE49-F238E27FC236}">
                  <a16:creationId xmlns:a16="http://schemas.microsoft.com/office/drawing/2014/main" xmlns="" id="{9B3B70AD-5C9B-78B3-08D2-1D7B6F27352B}"/>
                </a:ext>
              </a:extLst>
            </p:cNvPr>
            <p:cNvSpPr/>
            <p:nvPr/>
          </p:nvSpPr>
          <p:spPr>
            <a:xfrm>
              <a:off x="7657302" y="2812074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2" y="0"/>
                  </a:moveTo>
                  <a:cubicBezTo>
                    <a:pt x="1" y="0"/>
                    <a:pt x="1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60;p24">
              <a:extLst>
                <a:ext uri="{FF2B5EF4-FFF2-40B4-BE49-F238E27FC236}">
                  <a16:creationId xmlns:a16="http://schemas.microsoft.com/office/drawing/2014/main" xmlns="" id="{2D27ACB4-FB51-B31E-7558-FB98B8B11269}"/>
                </a:ext>
              </a:extLst>
            </p:cNvPr>
            <p:cNvSpPr/>
            <p:nvPr/>
          </p:nvSpPr>
          <p:spPr>
            <a:xfrm>
              <a:off x="8204850" y="2991456"/>
              <a:ext cx="45471" cy="36068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24" y="1050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61;p24">
              <a:extLst>
                <a:ext uri="{FF2B5EF4-FFF2-40B4-BE49-F238E27FC236}">
                  <a16:creationId xmlns:a16="http://schemas.microsoft.com/office/drawing/2014/main" xmlns="" id="{04D3A784-97DE-FE4B-1A26-73CB034AE782}"/>
                </a:ext>
              </a:extLst>
            </p:cNvPr>
            <p:cNvSpPr/>
            <p:nvPr/>
          </p:nvSpPr>
          <p:spPr>
            <a:xfrm>
              <a:off x="8165693" y="2959334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62;p24">
              <a:extLst>
                <a:ext uri="{FF2B5EF4-FFF2-40B4-BE49-F238E27FC236}">
                  <a16:creationId xmlns:a16="http://schemas.microsoft.com/office/drawing/2014/main" xmlns="" id="{091D980B-9101-4148-6085-8393DAF28BCE}"/>
                </a:ext>
              </a:extLst>
            </p:cNvPr>
            <p:cNvSpPr/>
            <p:nvPr/>
          </p:nvSpPr>
          <p:spPr>
            <a:xfrm>
              <a:off x="8076397" y="3430901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62" y="0"/>
                  </a:moveTo>
                  <a:cubicBezTo>
                    <a:pt x="0" y="0"/>
                    <a:pt x="0" y="1050"/>
                    <a:pt x="662" y="1050"/>
                  </a:cubicBezTo>
                  <a:cubicBezTo>
                    <a:pt x="1347" y="1050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63;p24">
              <a:extLst>
                <a:ext uri="{FF2B5EF4-FFF2-40B4-BE49-F238E27FC236}">
                  <a16:creationId xmlns:a16="http://schemas.microsoft.com/office/drawing/2014/main" xmlns="" id="{67B777CA-0FA2-5F39-CDA2-D3317370AEAD}"/>
                </a:ext>
              </a:extLst>
            </p:cNvPr>
            <p:cNvSpPr/>
            <p:nvPr/>
          </p:nvSpPr>
          <p:spPr>
            <a:xfrm>
              <a:off x="8028591" y="3413673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46AA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64;p24">
              <a:extLst>
                <a:ext uri="{FF2B5EF4-FFF2-40B4-BE49-F238E27FC236}">
                  <a16:creationId xmlns:a16="http://schemas.microsoft.com/office/drawing/2014/main" xmlns="" id="{2FB254D8-9576-DD26-B83D-7C6D1EB59CBA}"/>
                </a:ext>
              </a:extLst>
            </p:cNvPr>
            <p:cNvSpPr/>
            <p:nvPr/>
          </p:nvSpPr>
          <p:spPr>
            <a:xfrm>
              <a:off x="7391747" y="1888467"/>
              <a:ext cx="1766390" cy="973004"/>
            </a:xfrm>
            <a:custGeom>
              <a:avLst/>
              <a:gdLst/>
              <a:ahLst/>
              <a:cxnLst/>
              <a:rect l="l" t="t" r="r" b="b"/>
              <a:pathLst>
                <a:path w="51472" h="28353" extrusionOk="0">
                  <a:moveTo>
                    <a:pt x="15357" y="1"/>
                  </a:moveTo>
                  <a:cubicBezTo>
                    <a:pt x="9974" y="1"/>
                    <a:pt x="4681" y="665"/>
                    <a:pt x="1" y="2034"/>
                  </a:cubicBezTo>
                  <a:cubicBezTo>
                    <a:pt x="8058" y="10662"/>
                    <a:pt x="11938" y="20385"/>
                    <a:pt x="24173" y="24836"/>
                  </a:cubicBezTo>
                  <a:cubicBezTo>
                    <a:pt x="29410" y="26673"/>
                    <a:pt x="35752" y="28352"/>
                    <a:pt x="42537" y="28352"/>
                  </a:cubicBezTo>
                  <a:cubicBezTo>
                    <a:pt x="45451" y="28352"/>
                    <a:pt x="48447" y="28042"/>
                    <a:pt x="51472" y="27302"/>
                  </a:cubicBezTo>
                  <a:lnTo>
                    <a:pt x="51472" y="14268"/>
                  </a:lnTo>
                  <a:cubicBezTo>
                    <a:pt x="47797" y="10023"/>
                    <a:pt x="43734" y="6508"/>
                    <a:pt x="37526" y="3974"/>
                  </a:cubicBezTo>
                  <a:cubicBezTo>
                    <a:pt x="30977" y="1366"/>
                    <a:pt x="23074" y="1"/>
                    <a:pt x="15357" y="1"/>
                  </a:cubicBezTo>
                  <a:close/>
                </a:path>
              </a:pathLst>
            </a:custGeom>
            <a:solidFill>
              <a:srgbClr val="0B44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65;p24">
              <a:extLst>
                <a:ext uri="{FF2B5EF4-FFF2-40B4-BE49-F238E27FC236}">
                  <a16:creationId xmlns:a16="http://schemas.microsoft.com/office/drawing/2014/main" xmlns="" id="{D4EA9389-8747-98C2-2642-D7525270FCC8}"/>
                </a:ext>
              </a:extLst>
            </p:cNvPr>
            <p:cNvSpPr/>
            <p:nvPr/>
          </p:nvSpPr>
          <p:spPr>
            <a:xfrm>
              <a:off x="7641825" y="2051170"/>
              <a:ext cx="1516319" cy="632472"/>
            </a:xfrm>
            <a:custGeom>
              <a:avLst/>
              <a:gdLst/>
              <a:ahLst/>
              <a:cxnLst/>
              <a:rect l="l" t="t" r="r" b="b"/>
              <a:pathLst>
                <a:path w="44185" h="18430" extrusionOk="0">
                  <a:moveTo>
                    <a:pt x="508" y="1"/>
                  </a:moveTo>
                  <a:cubicBezTo>
                    <a:pt x="134" y="1"/>
                    <a:pt x="0" y="587"/>
                    <a:pt x="406" y="694"/>
                  </a:cubicBezTo>
                  <a:cubicBezTo>
                    <a:pt x="9308" y="2817"/>
                    <a:pt x="17274" y="7587"/>
                    <a:pt x="25377" y="11650"/>
                  </a:cubicBezTo>
                  <a:cubicBezTo>
                    <a:pt x="31311" y="14640"/>
                    <a:pt x="37588" y="17448"/>
                    <a:pt x="44185" y="18429"/>
                  </a:cubicBezTo>
                  <a:lnTo>
                    <a:pt x="44185" y="17722"/>
                  </a:lnTo>
                  <a:cubicBezTo>
                    <a:pt x="37429" y="16694"/>
                    <a:pt x="31015" y="13727"/>
                    <a:pt x="24943" y="10669"/>
                  </a:cubicBezTo>
                  <a:cubicBezTo>
                    <a:pt x="17046" y="6674"/>
                    <a:pt x="9262" y="2086"/>
                    <a:pt x="589" y="9"/>
                  </a:cubicBezTo>
                  <a:cubicBezTo>
                    <a:pt x="561" y="3"/>
                    <a:pt x="534" y="1"/>
                    <a:pt x="50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66;p24">
              <a:extLst>
                <a:ext uri="{FF2B5EF4-FFF2-40B4-BE49-F238E27FC236}">
                  <a16:creationId xmlns:a16="http://schemas.microsoft.com/office/drawing/2014/main" xmlns="" id="{75DC3834-6F66-0F3C-3C64-421A1E7209CB}"/>
                </a:ext>
              </a:extLst>
            </p:cNvPr>
            <p:cNvSpPr/>
            <p:nvPr/>
          </p:nvSpPr>
          <p:spPr>
            <a:xfrm>
              <a:off x="8114765" y="2241808"/>
              <a:ext cx="21174" cy="18051"/>
            </a:xfrm>
            <a:custGeom>
              <a:avLst/>
              <a:gdLst/>
              <a:ahLst/>
              <a:cxnLst/>
              <a:rect l="l" t="t" r="r" b="b"/>
              <a:pathLst>
                <a:path w="617" h="526" extrusionOk="0">
                  <a:moveTo>
                    <a:pt x="617" y="1"/>
                  </a:moveTo>
                  <a:lnTo>
                    <a:pt x="617" y="1"/>
                  </a:lnTo>
                  <a:cubicBezTo>
                    <a:pt x="411" y="24"/>
                    <a:pt x="206" y="24"/>
                    <a:pt x="1" y="24"/>
                  </a:cubicBezTo>
                  <a:cubicBezTo>
                    <a:pt x="115" y="206"/>
                    <a:pt x="206" y="366"/>
                    <a:pt x="297" y="526"/>
                  </a:cubicBezTo>
                  <a:cubicBezTo>
                    <a:pt x="411" y="366"/>
                    <a:pt x="503" y="183"/>
                    <a:pt x="617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67;p24">
              <a:extLst>
                <a:ext uri="{FF2B5EF4-FFF2-40B4-BE49-F238E27FC236}">
                  <a16:creationId xmlns:a16="http://schemas.microsoft.com/office/drawing/2014/main" xmlns="" id="{D8219A4A-CD47-D784-99E5-D0FC05EB80E7}"/>
                </a:ext>
              </a:extLst>
            </p:cNvPr>
            <p:cNvSpPr/>
            <p:nvPr/>
          </p:nvSpPr>
          <p:spPr>
            <a:xfrm>
              <a:off x="7777142" y="1994922"/>
              <a:ext cx="372894" cy="291527"/>
            </a:xfrm>
            <a:custGeom>
              <a:avLst/>
              <a:gdLst/>
              <a:ahLst/>
              <a:cxnLst/>
              <a:rect l="l" t="t" r="r" b="b"/>
              <a:pathLst>
                <a:path w="10866" h="8495" extrusionOk="0">
                  <a:moveTo>
                    <a:pt x="5735" y="0"/>
                  </a:moveTo>
                  <a:cubicBezTo>
                    <a:pt x="5479" y="0"/>
                    <a:pt x="5232" y="248"/>
                    <a:pt x="5410" y="507"/>
                  </a:cubicBezTo>
                  <a:cubicBezTo>
                    <a:pt x="7031" y="2653"/>
                    <a:pt x="8515" y="4889"/>
                    <a:pt x="9839" y="7218"/>
                  </a:cubicBezTo>
                  <a:cubicBezTo>
                    <a:pt x="10044" y="7218"/>
                    <a:pt x="10249" y="7218"/>
                    <a:pt x="10455" y="7195"/>
                  </a:cubicBezTo>
                  <a:lnTo>
                    <a:pt x="10455" y="7195"/>
                  </a:lnTo>
                  <a:cubicBezTo>
                    <a:pt x="10341" y="7377"/>
                    <a:pt x="10249" y="7560"/>
                    <a:pt x="10135" y="7720"/>
                  </a:cubicBezTo>
                  <a:cubicBezTo>
                    <a:pt x="10044" y="7560"/>
                    <a:pt x="9953" y="7400"/>
                    <a:pt x="9839" y="7218"/>
                  </a:cubicBezTo>
                  <a:cubicBezTo>
                    <a:pt x="7139" y="7316"/>
                    <a:pt x="4440" y="7806"/>
                    <a:pt x="1726" y="7806"/>
                  </a:cubicBezTo>
                  <a:cubicBezTo>
                    <a:pt x="1296" y="7806"/>
                    <a:pt x="865" y="7793"/>
                    <a:pt x="435" y="7765"/>
                  </a:cubicBezTo>
                  <a:cubicBezTo>
                    <a:pt x="427" y="7765"/>
                    <a:pt x="420" y="7765"/>
                    <a:pt x="414" y="7765"/>
                  </a:cubicBezTo>
                  <a:cubicBezTo>
                    <a:pt x="1" y="7765"/>
                    <a:pt x="8" y="8428"/>
                    <a:pt x="435" y="8450"/>
                  </a:cubicBezTo>
                  <a:cubicBezTo>
                    <a:pt x="886" y="8481"/>
                    <a:pt x="1337" y="8494"/>
                    <a:pt x="1787" y="8494"/>
                  </a:cubicBezTo>
                  <a:cubicBezTo>
                    <a:pt x="4681" y="8494"/>
                    <a:pt x="7551" y="7942"/>
                    <a:pt x="10455" y="7902"/>
                  </a:cubicBezTo>
                  <a:cubicBezTo>
                    <a:pt x="10706" y="7902"/>
                    <a:pt x="10866" y="7606"/>
                    <a:pt x="10752" y="7377"/>
                  </a:cubicBezTo>
                  <a:cubicBezTo>
                    <a:pt x="9336" y="4867"/>
                    <a:pt x="7739" y="2470"/>
                    <a:pt x="6027" y="142"/>
                  </a:cubicBezTo>
                  <a:cubicBezTo>
                    <a:pt x="5947" y="42"/>
                    <a:pt x="5840" y="0"/>
                    <a:pt x="573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68;p24">
              <a:extLst>
                <a:ext uri="{FF2B5EF4-FFF2-40B4-BE49-F238E27FC236}">
                  <a16:creationId xmlns:a16="http://schemas.microsoft.com/office/drawing/2014/main" xmlns="" id="{EE6D7652-05DC-17C1-C257-C4325F1D4EFA}"/>
                </a:ext>
              </a:extLst>
            </p:cNvPr>
            <p:cNvSpPr/>
            <p:nvPr/>
          </p:nvSpPr>
          <p:spPr>
            <a:xfrm>
              <a:off x="8345864" y="2356980"/>
              <a:ext cx="15683" cy="18051"/>
            </a:xfrm>
            <a:custGeom>
              <a:avLst/>
              <a:gdLst/>
              <a:ahLst/>
              <a:cxnLst/>
              <a:rect l="l" t="t" r="r" b="b"/>
              <a:pathLst>
                <a:path w="457" h="526" extrusionOk="0">
                  <a:moveTo>
                    <a:pt x="457" y="0"/>
                  </a:moveTo>
                  <a:cubicBezTo>
                    <a:pt x="297" y="46"/>
                    <a:pt x="160" y="91"/>
                    <a:pt x="0" y="114"/>
                  </a:cubicBezTo>
                  <a:cubicBezTo>
                    <a:pt x="91" y="251"/>
                    <a:pt x="160" y="388"/>
                    <a:pt x="251" y="525"/>
                  </a:cubicBezTo>
                  <a:cubicBezTo>
                    <a:pt x="320" y="342"/>
                    <a:pt x="388" y="183"/>
                    <a:pt x="457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69;p24">
              <a:extLst>
                <a:ext uri="{FF2B5EF4-FFF2-40B4-BE49-F238E27FC236}">
                  <a16:creationId xmlns:a16="http://schemas.microsoft.com/office/drawing/2014/main" xmlns="" id="{A13DBAB0-1FAB-DFD6-6A70-89D3762CE3A6}"/>
                </a:ext>
              </a:extLst>
            </p:cNvPr>
            <p:cNvSpPr/>
            <p:nvPr/>
          </p:nvSpPr>
          <p:spPr>
            <a:xfrm>
              <a:off x="7946537" y="2080546"/>
              <a:ext cx="432229" cy="365687"/>
            </a:xfrm>
            <a:custGeom>
              <a:avLst/>
              <a:gdLst/>
              <a:ahLst/>
              <a:cxnLst/>
              <a:rect l="l" t="t" r="r" b="b"/>
              <a:pathLst>
                <a:path w="12595" h="10656" extrusionOk="0">
                  <a:moveTo>
                    <a:pt x="9113" y="1"/>
                  </a:moveTo>
                  <a:cubicBezTo>
                    <a:pt x="8896" y="1"/>
                    <a:pt x="8687" y="171"/>
                    <a:pt x="8783" y="431"/>
                  </a:cubicBezTo>
                  <a:cubicBezTo>
                    <a:pt x="9787" y="3011"/>
                    <a:pt x="10244" y="5773"/>
                    <a:pt x="11636" y="8169"/>
                  </a:cubicBezTo>
                  <a:cubicBezTo>
                    <a:pt x="11796" y="8146"/>
                    <a:pt x="11933" y="8101"/>
                    <a:pt x="12093" y="8055"/>
                  </a:cubicBezTo>
                  <a:lnTo>
                    <a:pt x="12093" y="8055"/>
                  </a:lnTo>
                  <a:cubicBezTo>
                    <a:pt x="12024" y="8238"/>
                    <a:pt x="11956" y="8397"/>
                    <a:pt x="11887" y="8580"/>
                  </a:cubicBezTo>
                  <a:cubicBezTo>
                    <a:pt x="11796" y="8443"/>
                    <a:pt x="11727" y="8306"/>
                    <a:pt x="11636" y="8169"/>
                  </a:cubicBezTo>
                  <a:cubicBezTo>
                    <a:pt x="8846" y="8912"/>
                    <a:pt x="5826" y="9957"/>
                    <a:pt x="2873" y="9957"/>
                  </a:cubicBezTo>
                  <a:cubicBezTo>
                    <a:pt x="2105" y="9957"/>
                    <a:pt x="1342" y="9886"/>
                    <a:pt x="589" y="9721"/>
                  </a:cubicBezTo>
                  <a:cubicBezTo>
                    <a:pt x="561" y="9715"/>
                    <a:pt x="534" y="9713"/>
                    <a:pt x="508" y="9713"/>
                  </a:cubicBezTo>
                  <a:cubicBezTo>
                    <a:pt x="134" y="9713"/>
                    <a:pt x="0" y="10299"/>
                    <a:pt x="406" y="10406"/>
                  </a:cubicBezTo>
                  <a:cubicBezTo>
                    <a:pt x="1203" y="10581"/>
                    <a:pt x="2008" y="10656"/>
                    <a:pt x="2816" y="10656"/>
                  </a:cubicBezTo>
                  <a:cubicBezTo>
                    <a:pt x="6015" y="10656"/>
                    <a:pt x="9269" y="9487"/>
                    <a:pt x="12275" y="8740"/>
                  </a:cubicBezTo>
                  <a:cubicBezTo>
                    <a:pt x="12481" y="8671"/>
                    <a:pt x="12595" y="8397"/>
                    <a:pt x="12481" y="8215"/>
                  </a:cubicBezTo>
                  <a:cubicBezTo>
                    <a:pt x="10928" y="5773"/>
                    <a:pt x="10495" y="2919"/>
                    <a:pt x="9468" y="249"/>
                  </a:cubicBezTo>
                  <a:cubicBezTo>
                    <a:pt x="9404" y="76"/>
                    <a:pt x="9257" y="1"/>
                    <a:pt x="911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70;p24">
              <a:extLst>
                <a:ext uri="{FF2B5EF4-FFF2-40B4-BE49-F238E27FC236}">
                  <a16:creationId xmlns:a16="http://schemas.microsoft.com/office/drawing/2014/main" xmlns="" id="{37923C87-1EA6-AF4F-1A1F-634FA3F01851}"/>
                </a:ext>
              </a:extLst>
            </p:cNvPr>
            <p:cNvSpPr/>
            <p:nvPr/>
          </p:nvSpPr>
          <p:spPr>
            <a:xfrm>
              <a:off x="8688154" y="2519099"/>
              <a:ext cx="19630" cy="18051"/>
            </a:xfrm>
            <a:custGeom>
              <a:avLst/>
              <a:gdLst/>
              <a:ahLst/>
              <a:cxnLst/>
              <a:rect l="l" t="t" r="r" b="b"/>
              <a:pathLst>
                <a:path w="572" h="526" extrusionOk="0">
                  <a:moveTo>
                    <a:pt x="571" y="1"/>
                  </a:moveTo>
                  <a:cubicBezTo>
                    <a:pt x="389" y="1"/>
                    <a:pt x="183" y="24"/>
                    <a:pt x="1" y="47"/>
                  </a:cubicBezTo>
                  <a:cubicBezTo>
                    <a:pt x="92" y="206"/>
                    <a:pt x="183" y="366"/>
                    <a:pt x="275" y="526"/>
                  </a:cubicBezTo>
                  <a:cubicBezTo>
                    <a:pt x="389" y="343"/>
                    <a:pt x="480" y="161"/>
                    <a:pt x="571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71;p24">
              <a:extLst>
                <a:ext uri="{FF2B5EF4-FFF2-40B4-BE49-F238E27FC236}">
                  <a16:creationId xmlns:a16="http://schemas.microsoft.com/office/drawing/2014/main" xmlns="" id="{1018D6FC-7DBB-5F6A-9E3A-CCBA56CD8D46}"/>
                </a:ext>
              </a:extLst>
            </p:cNvPr>
            <p:cNvSpPr/>
            <p:nvPr/>
          </p:nvSpPr>
          <p:spPr>
            <a:xfrm>
              <a:off x="8251763" y="2165724"/>
              <a:ext cx="471660" cy="453060"/>
            </a:xfrm>
            <a:custGeom>
              <a:avLst/>
              <a:gdLst/>
              <a:ahLst/>
              <a:cxnLst/>
              <a:rect l="l" t="t" r="r" b="b"/>
              <a:pathLst>
                <a:path w="13744" h="13202" extrusionOk="0">
                  <a:moveTo>
                    <a:pt x="7486" y="1"/>
                  </a:moveTo>
                  <a:cubicBezTo>
                    <a:pt x="7259" y="1"/>
                    <a:pt x="7023" y="249"/>
                    <a:pt x="7147" y="529"/>
                  </a:cubicBezTo>
                  <a:cubicBezTo>
                    <a:pt x="8768" y="3930"/>
                    <a:pt x="10799" y="7102"/>
                    <a:pt x="12717" y="10344"/>
                  </a:cubicBezTo>
                  <a:cubicBezTo>
                    <a:pt x="12899" y="10321"/>
                    <a:pt x="13105" y="10298"/>
                    <a:pt x="13287" y="10298"/>
                  </a:cubicBezTo>
                  <a:cubicBezTo>
                    <a:pt x="13196" y="10458"/>
                    <a:pt x="13105" y="10640"/>
                    <a:pt x="12991" y="10823"/>
                  </a:cubicBezTo>
                  <a:cubicBezTo>
                    <a:pt x="12899" y="10663"/>
                    <a:pt x="12808" y="10503"/>
                    <a:pt x="12717" y="10344"/>
                  </a:cubicBezTo>
                  <a:cubicBezTo>
                    <a:pt x="8562" y="10732"/>
                    <a:pt x="4545" y="11941"/>
                    <a:pt x="414" y="12535"/>
                  </a:cubicBezTo>
                  <a:cubicBezTo>
                    <a:pt x="1" y="12578"/>
                    <a:pt x="147" y="13201"/>
                    <a:pt x="536" y="13201"/>
                  </a:cubicBezTo>
                  <a:cubicBezTo>
                    <a:pt x="556" y="13201"/>
                    <a:pt x="576" y="13200"/>
                    <a:pt x="596" y="13197"/>
                  </a:cubicBezTo>
                  <a:cubicBezTo>
                    <a:pt x="4865" y="12603"/>
                    <a:pt x="8996" y="11302"/>
                    <a:pt x="13287" y="10983"/>
                  </a:cubicBezTo>
                  <a:cubicBezTo>
                    <a:pt x="13561" y="10960"/>
                    <a:pt x="13744" y="10709"/>
                    <a:pt x="13584" y="10458"/>
                  </a:cubicBezTo>
                  <a:cubicBezTo>
                    <a:pt x="11598" y="7057"/>
                    <a:pt x="9430" y="3747"/>
                    <a:pt x="7764" y="186"/>
                  </a:cubicBezTo>
                  <a:cubicBezTo>
                    <a:pt x="7698" y="55"/>
                    <a:pt x="7593" y="1"/>
                    <a:pt x="7486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72;p24">
              <a:extLst>
                <a:ext uri="{FF2B5EF4-FFF2-40B4-BE49-F238E27FC236}">
                  <a16:creationId xmlns:a16="http://schemas.microsoft.com/office/drawing/2014/main" xmlns="" id="{AF670AC6-AE56-1628-81EB-A54544F24862}"/>
                </a:ext>
              </a:extLst>
            </p:cNvPr>
            <p:cNvSpPr/>
            <p:nvPr/>
          </p:nvSpPr>
          <p:spPr>
            <a:xfrm>
              <a:off x="9000691" y="2633482"/>
              <a:ext cx="18840" cy="20385"/>
            </a:xfrm>
            <a:custGeom>
              <a:avLst/>
              <a:gdLst/>
              <a:ahLst/>
              <a:cxnLst/>
              <a:rect l="l" t="t" r="r" b="b"/>
              <a:pathLst>
                <a:path w="549" h="594" extrusionOk="0">
                  <a:moveTo>
                    <a:pt x="549" y="0"/>
                  </a:moveTo>
                  <a:lnTo>
                    <a:pt x="549" y="0"/>
                  </a:lnTo>
                  <a:cubicBezTo>
                    <a:pt x="366" y="69"/>
                    <a:pt x="184" y="114"/>
                    <a:pt x="1" y="183"/>
                  </a:cubicBezTo>
                  <a:cubicBezTo>
                    <a:pt x="138" y="320"/>
                    <a:pt x="252" y="457"/>
                    <a:pt x="389" y="594"/>
                  </a:cubicBezTo>
                  <a:cubicBezTo>
                    <a:pt x="457" y="388"/>
                    <a:pt x="503" y="206"/>
                    <a:pt x="549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73;p24">
              <a:extLst>
                <a:ext uri="{FF2B5EF4-FFF2-40B4-BE49-F238E27FC236}">
                  <a16:creationId xmlns:a16="http://schemas.microsoft.com/office/drawing/2014/main" xmlns="" id="{A6DE2FA8-C1EB-4868-E8F7-614F1D2BAEB0}"/>
                </a:ext>
              </a:extLst>
            </p:cNvPr>
            <p:cNvSpPr/>
            <p:nvPr/>
          </p:nvSpPr>
          <p:spPr>
            <a:xfrm>
              <a:off x="8578507" y="2328873"/>
              <a:ext cx="459031" cy="452991"/>
            </a:xfrm>
            <a:custGeom>
              <a:avLst/>
              <a:gdLst/>
              <a:ahLst/>
              <a:cxnLst/>
              <a:rect l="l" t="t" r="r" b="b"/>
              <a:pathLst>
                <a:path w="13376" h="13200" extrusionOk="0">
                  <a:moveTo>
                    <a:pt x="7388" y="1"/>
                  </a:moveTo>
                  <a:cubicBezTo>
                    <a:pt x="7137" y="1"/>
                    <a:pt x="6901" y="245"/>
                    <a:pt x="7076" y="499"/>
                  </a:cubicBezTo>
                  <a:cubicBezTo>
                    <a:pt x="9153" y="3170"/>
                    <a:pt x="9975" y="6594"/>
                    <a:pt x="12303" y="9059"/>
                  </a:cubicBezTo>
                  <a:cubicBezTo>
                    <a:pt x="12486" y="8990"/>
                    <a:pt x="12668" y="8945"/>
                    <a:pt x="12851" y="8876"/>
                  </a:cubicBezTo>
                  <a:lnTo>
                    <a:pt x="12851" y="8876"/>
                  </a:lnTo>
                  <a:cubicBezTo>
                    <a:pt x="12805" y="9082"/>
                    <a:pt x="12759" y="9264"/>
                    <a:pt x="12691" y="9470"/>
                  </a:cubicBezTo>
                  <a:cubicBezTo>
                    <a:pt x="12554" y="9333"/>
                    <a:pt x="12440" y="9196"/>
                    <a:pt x="12303" y="9059"/>
                  </a:cubicBezTo>
                  <a:cubicBezTo>
                    <a:pt x="8546" y="10289"/>
                    <a:pt x="4936" y="12493"/>
                    <a:pt x="905" y="12493"/>
                  </a:cubicBezTo>
                  <a:cubicBezTo>
                    <a:pt x="749" y="12493"/>
                    <a:pt x="592" y="12490"/>
                    <a:pt x="434" y="12483"/>
                  </a:cubicBezTo>
                  <a:cubicBezTo>
                    <a:pt x="427" y="12482"/>
                    <a:pt x="420" y="12482"/>
                    <a:pt x="413" y="12482"/>
                  </a:cubicBezTo>
                  <a:cubicBezTo>
                    <a:pt x="0" y="12482"/>
                    <a:pt x="7" y="13168"/>
                    <a:pt x="434" y="13190"/>
                  </a:cubicBezTo>
                  <a:cubicBezTo>
                    <a:pt x="586" y="13197"/>
                    <a:pt x="738" y="13200"/>
                    <a:pt x="889" y="13200"/>
                  </a:cubicBezTo>
                  <a:cubicBezTo>
                    <a:pt x="5197" y="13200"/>
                    <a:pt x="8998" y="10752"/>
                    <a:pt x="13033" y="9561"/>
                  </a:cubicBezTo>
                  <a:cubicBezTo>
                    <a:pt x="13284" y="9493"/>
                    <a:pt x="13376" y="9150"/>
                    <a:pt x="13193" y="8968"/>
                  </a:cubicBezTo>
                  <a:cubicBezTo>
                    <a:pt x="10591" y="6525"/>
                    <a:pt x="9815" y="2919"/>
                    <a:pt x="7692" y="157"/>
                  </a:cubicBezTo>
                  <a:cubicBezTo>
                    <a:pt x="7609" y="47"/>
                    <a:pt x="7497" y="1"/>
                    <a:pt x="7388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74;p24">
              <a:extLst>
                <a:ext uri="{FF2B5EF4-FFF2-40B4-BE49-F238E27FC236}">
                  <a16:creationId xmlns:a16="http://schemas.microsoft.com/office/drawing/2014/main" xmlns="" id="{F452266D-E1D9-C28A-4F92-4D72F7C5146E}"/>
                </a:ext>
              </a:extLst>
            </p:cNvPr>
            <p:cNvSpPr/>
            <p:nvPr/>
          </p:nvSpPr>
          <p:spPr>
            <a:xfrm>
              <a:off x="7163016" y="3279832"/>
              <a:ext cx="271863" cy="306970"/>
            </a:xfrm>
            <a:custGeom>
              <a:avLst/>
              <a:gdLst/>
              <a:ahLst/>
              <a:cxnLst/>
              <a:rect l="l" t="t" r="r" b="b"/>
              <a:pathLst>
                <a:path w="7922" h="8945" extrusionOk="0">
                  <a:moveTo>
                    <a:pt x="4485" y="1"/>
                  </a:moveTo>
                  <a:cubicBezTo>
                    <a:pt x="4111" y="1"/>
                    <a:pt x="3697" y="127"/>
                    <a:pt x="3242" y="408"/>
                  </a:cubicBezTo>
                  <a:cubicBezTo>
                    <a:pt x="1" y="2439"/>
                    <a:pt x="5547" y="7644"/>
                    <a:pt x="7396" y="8945"/>
                  </a:cubicBezTo>
                  <a:lnTo>
                    <a:pt x="7579" y="8945"/>
                  </a:lnTo>
                  <a:cubicBezTo>
                    <a:pt x="7921" y="7131"/>
                    <a:pt x="7303" y="1"/>
                    <a:pt x="4485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75;p24">
              <a:extLst>
                <a:ext uri="{FF2B5EF4-FFF2-40B4-BE49-F238E27FC236}">
                  <a16:creationId xmlns:a16="http://schemas.microsoft.com/office/drawing/2014/main" xmlns="" id="{7AE3420B-4FB2-92A2-E1B8-EBA9EE06924A}"/>
                </a:ext>
              </a:extLst>
            </p:cNvPr>
            <p:cNvSpPr/>
            <p:nvPr/>
          </p:nvSpPr>
          <p:spPr>
            <a:xfrm>
              <a:off x="7487324" y="3599301"/>
              <a:ext cx="3157" cy="6314"/>
            </a:xfrm>
            <a:custGeom>
              <a:avLst/>
              <a:gdLst/>
              <a:ahLst/>
              <a:cxnLst/>
              <a:rect l="l" t="t" r="r" b="b"/>
              <a:pathLst>
                <a:path w="92" h="184" extrusionOk="0">
                  <a:moveTo>
                    <a:pt x="92" y="1"/>
                  </a:moveTo>
                  <a:cubicBezTo>
                    <a:pt x="69" y="69"/>
                    <a:pt x="23" y="115"/>
                    <a:pt x="0" y="183"/>
                  </a:cubicBezTo>
                  <a:lnTo>
                    <a:pt x="92" y="92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76;p24">
              <a:extLst>
                <a:ext uri="{FF2B5EF4-FFF2-40B4-BE49-F238E27FC236}">
                  <a16:creationId xmlns:a16="http://schemas.microsoft.com/office/drawing/2014/main" xmlns="" id="{5C37E09B-9396-B5CA-2996-2A496E955635}"/>
                </a:ext>
              </a:extLst>
            </p:cNvPr>
            <p:cNvSpPr/>
            <p:nvPr/>
          </p:nvSpPr>
          <p:spPr>
            <a:xfrm>
              <a:off x="7426615" y="3299977"/>
              <a:ext cx="200174" cy="299352"/>
            </a:xfrm>
            <a:custGeom>
              <a:avLst/>
              <a:gdLst/>
              <a:ahLst/>
              <a:cxnLst/>
              <a:rect l="l" t="t" r="r" b="b"/>
              <a:pathLst>
                <a:path w="5833" h="8723" extrusionOk="0">
                  <a:moveTo>
                    <a:pt x="3017" y="0"/>
                  </a:moveTo>
                  <a:cubicBezTo>
                    <a:pt x="0" y="0"/>
                    <a:pt x="2154" y="6785"/>
                    <a:pt x="1861" y="8723"/>
                  </a:cubicBezTo>
                  <a:cubicBezTo>
                    <a:pt x="2523" y="7582"/>
                    <a:pt x="3550" y="6532"/>
                    <a:pt x="4257" y="5299"/>
                  </a:cubicBezTo>
                  <a:cubicBezTo>
                    <a:pt x="4919" y="3998"/>
                    <a:pt x="5832" y="186"/>
                    <a:pt x="3139" y="4"/>
                  </a:cubicBezTo>
                  <a:cubicBezTo>
                    <a:pt x="3098" y="1"/>
                    <a:pt x="3057" y="0"/>
                    <a:pt x="3017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77;p24">
              <a:extLst>
                <a:ext uri="{FF2B5EF4-FFF2-40B4-BE49-F238E27FC236}">
                  <a16:creationId xmlns:a16="http://schemas.microsoft.com/office/drawing/2014/main" xmlns="" id="{42BCC812-978D-E166-ED1C-AEECADA5E9BD}"/>
                </a:ext>
              </a:extLst>
            </p:cNvPr>
            <p:cNvSpPr/>
            <p:nvPr/>
          </p:nvSpPr>
          <p:spPr>
            <a:xfrm>
              <a:off x="7139543" y="3732765"/>
              <a:ext cx="221691" cy="183050"/>
            </a:xfrm>
            <a:custGeom>
              <a:avLst/>
              <a:gdLst/>
              <a:ahLst/>
              <a:cxnLst/>
              <a:rect l="l" t="t" r="r" b="b"/>
              <a:pathLst>
                <a:path w="6460" h="5334" extrusionOk="0">
                  <a:moveTo>
                    <a:pt x="1499" y="1"/>
                  </a:moveTo>
                  <a:cubicBezTo>
                    <a:pt x="785" y="1"/>
                    <a:pt x="229" y="406"/>
                    <a:pt x="137" y="1521"/>
                  </a:cubicBezTo>
                  <a:cubicBezTo>
                    <a:pt x="0" y="3918"/>
                    <a:pt x="4702" y="4945"/>
                    <a:pt x="6460" y="5333"/>
                  </a:cubicBezTo>
                  <a:lnTo>
                    <a:pt x="6460" y="5242"/>
                  </a:lnTo>
                  <a:cubicBezTo>
                    <a:pt x="6300" y="4329"/>
                    <a:pt x="5684" y="2914"/>
                    <a:pt x="5044" y="2069"/>
                  </a:cubicBezTo>
                  <a:cubicBezTo>
                    <a:pt x="4464" y="1228"/>
                    <a:pt x="2743" y="1"/>
                    <a:pt x="1499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78;p24">
              <a:extLst>
                <a:ext uri="{FF2B5EF4-FFF2-40B4-BE49-F238E27FC236}">
                  <a16:creationId xmlns:a16="http://schemas.microsoft.com/office/drawing/2014/main" xmlns="" id="{594BC08B-F9D8-D286-1279-12A45E58F955}"/>
                </a:ext>
              </a:extLst>
            </p:cNvPr>
            <p:cNvSpPr/>
            <p:nvPr/>
          </p:nvSpPr>
          <p:spPr>
            <a:xfrm>
              <a:off x="7496727" y="3904836"/>
              <a:ext cx="222480" cy="193482"/>
            </a:xfrm>
            <a:custGeom>
              <a:avLst/>
              <a:gdLst/>
              <a:ahLst/>
              <a:cxnLst/>
              <a:rect l="l" t="t" r="r" b="b"/>
              <a:pathLst>
                <a:path w="6483" h="5638" extrusionOk="0">
                  <a:moveTo>
                    <a:pt x="3902" y="1"/>
                  </a:moveTo>
                  <a:cubicBezTo>
                    <a:pt x="2291" y="1"/>
                    <a:pt x="483" y="4536"/>
                    <a:pt x="183" y="5455"/>
                  </a:cubicBezTo>
                  <a:lnTo>
                    <a:pt x="0" y="5637"/>
                  </a:lnTo>
                  <a:cubicBezTo>
                    <a:pt x="1667" y="5637"/>
                    <a:pt x="6483" y="3241"/>
                    <a:pt x="4908" y="730"/>
                  </a:cubicBezTo>
                  <a:cubicBezTo>
                    <a:pt x="4594" y="216"/>
                    <a:pt x="4252" y="1"/>
                    <a:pt x="3902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79;p24">
              <a:extLst>
                <a:ext uri="{FF2B5EF4-FFF2-40B4-BE49-F238E27FC236}">
                  <a16:creationId xmlns:a16="http://schemas.microsoft.com/office/drawing/2014/main" xmlns="" id="{C6135FBD-9D54-C039-7B2E-6C83227BC8BA}"/>
                </a:ext>
              </a:extLst>
            </p:cNvPr>
            <p:cNvSpPr/>
            <p:nvPr/>
          </p:nvSpPr>
          <p:spPr>
            <a:xfrm>
              <a:off x="7303069" y="3371016"/>
              <a:ext cx="356284" cy="1085703"/>
            </a:xfrm>
            <a:custGeom>
              <a:avLst/>
              <a:gdLst/>
              <a:ahLst/>
              <a:cxnLst/>
              <a:rect l="l" t="t" r="r" b="b"/>
              <a:pathLst>
                <a:path w="10382" h="31637" extrusionOk="0">
                  <a:moveTo>
                    <a:pt x="487" y="0"/>
                  </a:moveTo>
                  <a:cubicBezTo>
                    <a:pt x="251" y="0"/>
                    <a:pt x="0" y="252"/>
                    <a:pt x="142" y="536"/>
                  </a:cubicBezTo>
                  <a:cubicBezTo>
                    <a:pt x="827" y="1860"/>
                    <a:pt x="1329" y="3320"/>
                    <a:pt x="1969" y="4690"/>
                  </a:cubicBezTo>
                  <a:cubicBezTo>
                    <a:pt x="2699" y="6196"/>
                    <a:pt x="3429" y="7703"/>
                    <a:pt x="4046" y="9255"/>
                  </a:cubicBezTo>
                  <a:cubicBezTo>
                    <a:pt x="5301" y="12542"/>
                    <a:pt x="5210" y="15806"/>
                    <a:pt x="3909" y="19070"/>
                  </a:cubicBezTo>
                  <a:cubicBezTo>
                    <a:pt x="2973" y="21466"/>
                    <a:pt x="2539" y="23749"/>
                    <a:pt x="3703" y="26146"/>
                  </a:cubicBezTo>
                  <a:cubicBezTo>
                    <a:pt x="4844" y="28474"/>
                    <a:pt x="7241" y="30962"/>
                    <a:pt x="9798" y="31624"/>
                  </a:cubicBezTo>
                  <a:cubicBezTo>
                    <a:pt x="9832" y="31633"/>
                    <a:pt x="9864" y="31637"/>
                    <a:pt x="9895" y="31637"/>
                  </a:cubicBezTo>
                  <a:cubicBezTo>
                    <a:pt x="10256" y="31637"/>
                    <a:pt x="10381" y="31067"/>
                    <a:pt x="10003" y="30962"/>
                  </a:cubicBezTo>
                  <a:cubicBezTo>
                    <a:pt x="7173" y="30208"/>
                    <a:pt x="4411" y="27013"/>
                    <a:pt x="3726" y="24228"/>
                  </a:cubicBezTo>
                  <a:cubicBezTo>
                    <a:pt x="3041" y="21329"/>
                    <a:pt x="5187" y="18385"/>
                    <a:pt x="5598" y="15577"/>
                  </a:cubicBezTo>
                  <a:cubicBezTo>
                    <a:pt x="5940" y="13067"/>
                    <a:pt x="5347" y="10624"/>
                    <a:pt x="4411" y="8319"/>
                  </a:cubicBezTo>
                  <a:cubicBezTo>
                    <a:pt x="3931" y="7109"/>
                    <a:pt x="3338" y="5922"/>
                    <a:pt x="2767" y="4736"/>
                  </a:cubicBezTo>
                  <a:cubicBezTo>
                    <a:pt x="2037" y="3252"/>
                    <a:pt x="1489" y="1654"/>
                    <a:pt x="759" y="170"/>
                  </a:cubicBezTo>
                  <a:cubicBezTo>
                    <a:pt x="695" y="51"/>
                    <a:pt x="593" y="0"/>
                    <a:pt x="48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80;p24">
              <a:extLst>
                <a:ext uri="{FF2B5EF4-FFF2-40B4-BE49-F238E27FC236}">
                  <a16:creationId xmlns:a16="http://schemas.microsoft.com/office/drawing/2014/main" xmlns="" id="{B665CD1C-F589-A4B8-2161-E408CA5A394F}"/>
                </a:ext>
              </a:extLst>
            </p:cNvPr>
            <p:cNvSpPr/>
            <p:nvPr/>
          </p:nvSpPr>
          <p:spPr>
            <a:xfrm>
              <a:off x="7450157" y="3415767"/>
              <a:ext cx="84833" cy="284732"/>
            </a:xfrm>
            <a:custGeom>
              <a:avLst/>
              <a:gdLst/>
              <a:ahLst/>
              <a:cxnLst/>
              <a:rect l="l" t="t" r="r" b="b"/>
              <a:pathLst>
                <a:path w="2472" h="8297" extrusionOk="0">
                  <a:moveTo>
                    <a:pt x="2037" y="1"/>
                  </a:moveTo>
                  <a:cubicBezTo>
                    <a:pt x="1905" y="1"/>
                    <a:pt x="1786" y="78"/>
                    <a:pt x="1768" y="259"/>
                  </a:cubicBezTo>
                  <a:cubicBezTo>
                    <a:pt x="1403" y="2815"/>
                    <a:pt x="1243" y="5394"/>
                    <a:pt x="125" y="7768"/>
                  </a:cubicBezTo>
                  <a:cubicBezTo>
                    <a:pt x="0" y="8048"/>
                    <a:pt x="236" y="8296"/>
                    <a:pt x="457" y="8296"/>
                  </a:cubicBezTo>
                  <a:cubicBezTo>
                    <a:pt x="560" y="8296"/>
                    <a:pt x="660" y="8242"/>
                    <a:pt x="718" y="8111"/>
                  </a:cubicBezTo>
                  <a:cubicBezTo>
                    <a:pt x="1860" y="5668"/>
                    <a:pt x="2065" y="3066"/>
                    <a:pt x="2430" y="441"/>
                  </a:cubicBezTo>
                  <a:cubicBezTo>
                    <a:pt x="2472" y="180"/>
                    <a:pt x="2238" y="1"/>
                    <a:pt x="203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81;p24">
              <a:extLst>
                <a:ext uri="{FF2B5EF4-FFF2-40B4-BE49-F238E27FC236}">
                  <a16:creationId xmlns:a16="http://schemas.microsoft.com/office/drawing/2014/main" xmlns="" id="{DD048B36-40E0-88A7-C2C4-2EA5F2342C32}"/>
                </a:ext>
              </a:extLst>
            </p:cNvPr>
            <p:cNvSpPr/>
            <p:nvPr/>
          </p:nvSpPr>
          <p:spPr>
            <a:xfrm>
              <a:off x="7203169" y="3787605"/>
              <a:ext cx="282639" cy="173029"/>
            </a:xfrm>
            <a:custGeom>
              <a:avLst/>
              <a:gdLst/>
              <a:ahLst/>
              <a:cxnLst/>
              <a:rect l="l" t="t" r="r" b="b"/>
              <a:pathLst>
                <a:path w="8236" h="5042" extrusionOk="0">
                  <a:moveTo>
                    <a:pt x="498" y="1"/>
                  </a:moveTo>
                  <a:cubicBezTo>
                    <a:pt x="240" y="1"/>
                    <a:pt x="1" y="340"/>
                    <a:pt x="246" y="585"/>
                  </a:cubicBezTo>
                  <a:cubicBezTo>
                    <a:pt x="2277" y="2731"/>
                    <a:pt x="4651" y="4511"/>
                    <a:pt x="7619" y="5036"/>
                  </a:cubicBezTo>
                  <a:cubicBezTo>
                    <a:pt x="7640" y="5040"/>
                    <a:pt x="7661" y="5041"/>
                    <a:pt x="7681" y="5041"/>
                  </a:cubicBezTo>
                  <a:cubicBezTo>
                    <a:pt x="8071" y="5041"/>
                    <a:pt x="8235" y="4439"/>
                    <a:pt x="7801" y="4374"/>
                  </a:cubicBezTo>
                  <a:cubicBezTo>
                    <a:pt x="4925" y="3872"/>
                    <a:pt x="2711" y="2183"/>
                    <a:pt x="725" y="106"/>
                  </a:cubicBezTo>
                  <a:cubicBezTo>
                    <a:pt x="656" y="32"/>
                    <a:pt x="576" y="1"/>
                    <a:pt x="498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82;p24">
              <a:extLst>
                <a:ext uri="{FF2B5EF4-FFF2-40B4-BE49-F238E27FC236}">
                  <a16:creationId xmlns:a16="http://schemas.microsoft.com/office/drawing/2014/main" xmlns="" id="{8C667829-21B6-1BD0-A938-68DB4C85C174}"/>
                </a:ext>
              </a:extLst>
            </p:cNvPr>
            <p:cNvSpPr/>
            <p:nvPr/>
          </p:nvSpPr>
          <p:spPr>
            <a:xfrm>
              <a:off x="7405818" y="3946739"/>
              <a:ext cx="233942" cy="180167"/>
            </a:xfrm>
            <a:custGeom>
              <a:avLst/>
              <a:gdLst/>
              <a:ahLst/>
              <a:cxnLst/>
              <a:rect l="l" t="t" r="r" b="b"/>
              <a:pathLst>
                <a:path w="6817" h="5250" extrusionOk="0">
                  <a:moveTo>
                    <a:pt x="6338" y="0"/>
                  </a:moveTo>
                  <a:cubicBezTo>
                    <a:pt x="6230" y="0"/>
                    <a:pt x="6121" y="50"/>
                    <a:pt x="6050" y="171"/>
                  </a:cubicBezTo>
                  <a:cubicBezTo>
                    <a:pt x="5031" y="1797"/>
                    <a:pt x="3167" y="4577"/>
                    <a:pt x="948" y="4577"/>
                  </a:cubicBezTo>
                  <a:cubicBezTo>
                    <a:pt x="832" y="4577"/>
                    <a:pt x="714" y="4569"/>
                    <a:pt x="595" y="4553"/>
                  </a:cubicBezTo>
                  <a:cubicBezTo>
                    <a:pt x="574" y="4550"/>
                    <a:pt x="553" y="4548"/>
                    <a:pt x="533" y="4548"/>
                  </a:cubicBezTo>
                  <a:cubicBezTo>
                    <a:pt x="145" y="4548"/>
                    <a:pt x="0" y="5150"/>
                    <a:pt x="412" y="5215"/>
                  </a:cubicBezTo>
                  <a:cubicBezTo>
                    <a:pt x="578" y="5238"/>
                    <a:pt x="741" y="5249"/>
                    <a:pt x="901" y="5249"/>
                  </a:cubicBezTo>
                  <a:cubicBezTo>
                    <a:pt x="3451" y="5249"/>
                    <a:pt x="5441" y="2467"/>
                    <a:pt x="6644" y="513"/>
                  </a:cubicBezTo>
                  <a:cubicBezTo>
                    <a:pt x="6817" y="246"/>
                    <a:pt x="6578" y="0"/>
                    <a:pt x="6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83;p24">
              <a:extLst>
                <a:ext uri="{FF2B5EF4-FFF2-40B4-BE49-F238E27FC236}">
                  <a16:creationId xmlns:a16="http://schemas.microsoft.com/office/drawing/2014/main" xmlns="" id="{BEAFB06B-0268-07AE-5520-4F5D7B6FCD36}"/>
                </a:ext>
              </a:extLst>
            </p:cNvPr>
            <p:cNvSpPr/>
            <p:nvPr/>
          </p:nvSpPr>
          <p:spPr>
            <a:xfrm>
              <a:off x="8373560" y="2834004"/>
              <a:ext cx="783331" cy="2259876"/>
            </a:xfrm>
            <a:custGeom>
              <a:avLst/>
              <a:gdLst/>
              <a:ahLst/>
              <a:cxnLst/>
              <a:rect l="l" t="t" r="r" b="b"/>
              <a:pathLst>
                <a:path w="22826" h="65852" extrusionOk="0">
                  <a:moveTo>
                    <a:pt x="1119" y="1"/>
                  </a:moveTo>
                  <a:lnTo>
                    <a:pt x="1073" y="183"/>
                  </a:lnTo>
                  <a:cubicBezTo>
                    <a:pt x="1" y="959"/>
                    <a:pt x="160" y="28030"/>
                    <a:pt x="320" y="33713"/>
                  </a:cubicBezTo>
                  <a:cubicBezTo>
                    <a:pt x="822" y="44624"/>
                    <a:pt x="7807" y="61081"/>
                    <a:pt x="22826" y="65851"/>
                  </a:cubicBezTo>
                  <a:lnTo>
                    <a:pt x="22826" y="16480"/>
                  </a:lnTo>
                  <a:cubicBezTo>
                    <a:pt x="16686" y="9564"/>
                    <a:pt x="9176" y="3333"/>
                    <a:pt x="1119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84;p24">
              <a:extLst>
                <a:ext uri="{FF2B5EF4-FFF2-40B4-BE49-F238E27FC236}">
                  <a16:creationId xmlns:a16="http://schemas.microsoft.com/office/drawing/2014/main" xmlns="" id="{17F2C7D4-0746-90E2-3242-1775E2CDBDEF}"/>
                </a:ext>
              </a:extLst>
            </p:cNvPr>
            <p:cNvSpPr/>
            <p:nvPr/>
          </p:nvSpPr>
          <p:spPr>
            <a:xfrm>
              <a:off x="8491922" y="2992657"/>
              <a:ext cx="666240" cy="1622634"/>
            </a:xfrm>
            <a:custGeom>
              <a:avLst/>
              <a:gdLst/>
              <a:ahLst/>
              <a:cxnLst/>
              <a:rect l="l" t="t" r="r" b="b"/>
              <a:pathLst>
                <a:path w="19414" h="47283" extrusionOk="0">
                  <a:moveTo>
                    <a:pt x="478" y="1"/>
                  </a:moveTo>
                  <a:cubicBezTo>
                    <a:pt x="256" y="1"/>
                    <a:pt x="0" y="252"/>
                    <a:pt x="126" y="536"/>
                  </a:cubicBezTo>
                  <a:cubicBezTo>
                    <a:pt x="2272" y="5444"/>
                    <a:pt x="5559" y="9735"/>
                    <a:pt x="8024" y="14505"/>
                  </a:cubicBezTo>
                  <a:cubicBezTo>
                    <a:pt x="10763" y="19755"/>
                    <a:pt x="12384" y="25644"/>
                    <a:pt x="14278" y="31259"/>
                  </a:cubicBezTo>
                  <a:cubicBezTo>
                    <a:pt x="16081" y="36577"/>
                    <a:pt x="17839" y="41873"/>
                    <a:pt x="19414" y="47282"/>
                  </a:cubicBezTo>
                  <a:lnTo>
                    <a:pt x="19414" y="44863"/>
                  </a:lnTo>
                  <a:cubicBezTo>
                    <a:pt x="17907" y="39887"/>
                    <a:pt x="16264" y="34979"/>
                    <a:pt x="14598" y="30049"/>
                  </a:cubicBezTo>
                  <a:cubicBezTo>
                    <a:pt x="12817" y="24685"/>
                    <a:pt x="11174" y="19207"/>
                    <a:pt x="8617" y="14140"/>
                  </a:cubicBezTo>
                  <a:cubicBezTo>
                    <a:pt x="6221" y="9369"/>
                    <a:pt x="2888" y="5101"/>
                    <a:pt x="720" y="171"/>
                  </a:cubicBezTo>
                  <a:cubicBezTo>
                    <a:pt x="671" y="51"/>
                    <a:pt x="578" y="1"/>
                    <a:pt x="478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85;p24">
              <a:extLst>
                <a:ext uri="{FF2B5EF4-FFF2-40B4-BE49-F238E27FC236}">
                  <a16:creationId xmlns:a16="http://schemas.microsoft.com/office/drawing/2014/main" xmlns="" id="{6EA56575-1D1E-50F2-DCF4-4C85EDBA2DD1}"/>
                </a:ext>
              </a:extLst>
            </p:cNvPr>
            <p:cNvSpPr/>
            <p:nvPr/>
          </p:nvSpPr>
          <p:spPr>
            <a:xfrm>
              <a:off x="8454481" y="3142456"/>
              <a:ext cx="297945" cy="245885"/>
            </a:xfrm>
            <a:custGeom>
              <a:avLst/>
              <a:gdLst/>
              <a:ahLst/>
              <a:cxnLst/>
              <a:rect l="l" t="t" r="r" b="b"/>
              <a:pathLst>
                <a:path w="8682" h="7165" extrusionOk="0">
                  <a:moveTo>
                    <a:pt x="8339" y="0"/>
                  </a:moveTo>
                  <a:cubicBezTo>
                    <a:pt x="8162" y="0"/>
                    <a:pt x="7974" y="108"/>
                    <a:pt x="7951" y="325"/>
                  </a:cubicBezTo>
                  <a:cubicBezTo>
                    <a:pt x="7791" y="2334"/>
                    <a:pt x="7494" y="4320"/>
                    <a:pt x="7449" y="6328"/>
                  </a:cubicBezTo>
                  <a:cubicBezTo>
                    <a:pt x="7586" y="6374"/>
                    <a:pt x="7723" y="6442"/>
                    <a:pt x="7882" y="6488"/>
                  </a:cubicBezTo>
                  <a:cubicBezTo>
                    <a:pt x="7723" y="6602"/>
                    <a:pt x="7586" y="6694"/>
                    <a:pt x="7426" y="6808"/>
                  </a:cubicBezTo>
                  <a:cubicBezTo>
                    <a:pt x="7426" y="6648"/>
                    <a:pt x="7449" y="6488"/>
                    <a:pt x="7449" y="6328"/>
                  </a:cubicBezTo>
                  <a:cubicBezTo>
                    <a:pt x="5052" y="5484"/>
                    <a:pt x="2747" y="4434"/>
                    <a:pt x="647" y="3041"/>
                  </a:cubicBezTo>
                  <a:cubicBezTo>
                    <a:pt x="585" y="2999"/>
                    <a:pt x="524" y="2981"/>
                    <a:pt x="467" y="2981"/>
                  </a:cubicBezTo>
                  <a:cubicBezTo>
                    <a:pt x="186" y="2981"/>
                    <a:pt x="1" y="3426"/>
                    <a:pt x="304" y="3635"/>
                  </a:cubicBezTo>
                  <a:cubicBezTo>
                    <a:pt x="2587" y="5141"/>
                    <a:pt x="5098" y="6283"/>
                    <a:pt x="7677" y="7150"/>
                  </a:cubicBezTo>
                  <a:cubicBezTo>
                    <a:pt x="7710" y="7160"/>
                    <a:pt x="7743" y="7165"/>
                    <a:pt x="7776" y="7165"/>
                  </a:cubicBezTo>
                  <a:cubicBezTo>
                    <a:pt x="7967" y="7165"/>
                    <a:pt x="8134" y="7003"/>
                    <a:pt x="8134" y="6808"/>
                  </a:cubicBezTo>
                  <a:cubicBezTo>
                    <a:pt x="8134" y="4639"/>
                    <a:pt x="8476" y="2494"/>
                    <a:pt x="8659" y="325"/>
                  </a:cubicBezTo>
                  <a:cubicBezTo>
                    <a:pt x="8681" y="108"/>
                    <a:pt x="8516" y="0"/>
                    <a:pt x="833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86;p24">
              <a:extLst>
                <a:ext uri="{FF2B5EF4-FFF2-40B4-BE49-F238E27FC236}">
                  <a16:creationId xmlns:a16="http://schemas.microsoft.com/office/drawing/2014/main" xmlns="" id="{02758230-09F9-1F41-080D-7124121A423D}"/>
                </a:ext>
              </a:extLst>
            </p:cNvPr>
            <p:cNvSpPr/>
            <p:nvPr/>
          </p:nvSpPr>
          <p:spPr>
            <a:xfrm>
              <a:off x="8709294" y="3359622"/>
              <a:ext cx="15717" cy="16472"/>
            </a:xfrm>
            <a:custGeom>
              <a:avLst/>
              <a:gdLst/>
              <a:ahLst/>
              <a:cxnLst/>
              <a:rect l="l" t="t" r="r" b="b"/>
              <a:pathLst>
                <a:path w="458" h="480" extrusionOk="0">
                  <a:moveTo>
                    <a:pt x="24" y="0"/>
                  </a:moveTo>
                  <a:cubicBezTo>
                    <a:pt x="24" y="160"/>
                    <a:pt x="1" y="320"/>
                    <a:pt x="1" y="480"/>
                  </a:cubicBezTo>
                  <a:cubicBezTo>
                    <a:pt x="161" y="366"/>
                    <a:pt x="298" y="274"/>
                    <a:pt x="457" y="160"/>
                  </a:cubicBezTo>
                  <a:cubicBezTo>
                    <a:pt x="298" y="114"/>
                    <a:pt x="161" y="46"/>
                    <a:pt x="2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87;p24">
              <a:extLst>
                <a:ext uri="{FF2B5EF4-FFF2-40B4-BE49-F238E27FC236}">
                  <a16:creationId xmlns:a16="http://schemas.microsoft.com/office/drawing/2014/main" xmlns="" id="{BDCE86C3-43CC-E872-309F-88549B7C1ECB}"/>
                </a:ext>
              </a:extLst>
            </p:cNvPr>
            <p:cNvSpPr/>
            <p:nvPr/>
          </p:nvSpPr>
          <p:spPr>
            <a:xfrm>
              <a:off x="8841694" y="3614195"/>
              <a:ext cx="17262" cy="13350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69" y="1"/>
                  </a:moveTo>
                  <a:cubicBezTo>
                    <a:pt x="46" y="137"/>
                    <a:pt x="23" y="252"/>
                    <a:pt x="0" y="389"/>
                  </a:cubicBezTo>
                  <a:cubicBezTo>
                    <a:pt x="160" y="320"/>
                    <a:pt x="320" y="252"/>
                    <a:pt x="503" y="183"/>
                  </a:cubicBezTo>
                  <a:cubicBezTo>
                    <a:pt x="366" y="115"/>
                    <a:pt x="229" y="69"/>
                    <a:pt x="69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88;p24">
              <a:extLst>
                <a:ext uri="{FF2B5EF4-FFF2-40B4-BE49-F238E27FC236}">
                  <a16:creationId xmlns:a16="http://schemas.microsoft.com/office/drawing/2014/main" xmlns="" id="{33B31C81-A494-AFFF-99A2-7550E278DAAC}"/>
                </a:ext>
              </a:extLst>
            </p:cNvPr>
            <p:cNvSpPr/>
            <p:nvPr/>
          </p:nvSpPr>
          <p:spPr>
            <a:xfrm>
              <a:off x="8457604" y="3369128"/>
              <a:ext cx="456800" cy="273064"/>
            </a:xfrm>
            <a:custGeom>
              <a:avLst/>
              <a:gdLst/>
              <a:ahLst/>
              <a:cxnLst/>
              <a:rect l="l" t="t" r="r" b="b"/>
              <a:pathLst>
                <a:path w="13311" h="7957" extrusionOk="0">
                  <a:moveTo>
                    <a:pt x="12884" y="0"/>
                  </a:moveTo>
                  <a:cubicBezTo>
                    <a:pt x="12749" y="0"/>
                    <a:pt x="12621" y="75"/>
                    <a:pt x="12585" y="248"/>
                  </a:cubicBezTo>
                  <a:cubicBezTo>
                    <a:pt x="12197" y="2554"/>
                    <a:pt x="11809" y="4859"/>
                    <a:pt x="11261" y="7142"/>
                  </a:cubicBezTo>
                  <a:cubicBezTo>
                    <a:pt x="11421" y="7210"/>
                    <a:pt x="11558" y="7256"/>
                    <a:pt x="11695" y="7324"/>
                  </a:cubicBezTo>
                  <a:cubicBezTo>
                    <a:pt x="11512" y="7393"/>
                    <a:pt x="11352" y="7461"/>
                    <a:pt x="11192" y="7530"/>
                  </a:cubicBezTo>
                  <a:cubicBezTo>
                    <a:pt x="11215" y="7393"/>
                    <a:pt x="11238" y="7278"/>
                    <a:pt x="11261" y="7142"/>
                  </a:cubicBezTo>
                  <a:cubicBezTo>
                    <a:pt x="7700" y="5635"/>
                    <a:pt x="3980" y="4494"/>
                    <a:pt x="670" y="2462"/>
                  </a:cubicBezTo>
                  <a:cubicBezTo>
                    <a:pt x="609" y="2427"/>
                    <a:pt x="550" y="2411"/>
                    <a:pt x="494" y="2411"/>
                  </a:cubicBezTo>
                  <a:cubicBezTo>
                    <a:pt x="193" y="2411"/>
                    <a:pt x="0" y="2863"/>
                    <a:pt x="328" y="3056"/>
                  </a:cubicBezTo>
                  <a:cubicBezTo>
                    <a:pt x="3751" y="5179"/>
                    <a:pt x="7655" y="6343"/>
                    <a:pt x="11352" y="7918"/>
                  </a:cubicBezTo>
                  <a:cubicBezTo>
                    <a:pt x="11404" y="7944"/>
                    <a:pt x="11462" y="7957"/>
                    <a:pt x="11520" y="7957"/>
                  </a:cubicBezTo>
                  <a:cubicBezTo>
                    <a:pt x="11663" y="7957"/>
                    <a:pt x="11805" y="7875"/>
                    <a:pt x="11854" y="7712"/>
                  </a:cubicBezTo>
                  <a:cubicBezTo>
                    <a:pt x="12425" y="5315"/>
                    <a:pt x="12859" y="2873"/>
                    <a:pt x="13270" y="431"/>
                  </a:cubicBezTo>
                  <a:cubicBezTo>
                    <a:pt x="13311" y="170"/>
                    <a:pt x="13088" y="0"/>
                    <a:pt x="1288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89;p24">
              <a:extLst>
                <a:ext uri="{FF2B5EF4-FFF2-40B4-BE49-F238E27FC236}">
                  <a16:creationId xmlns:a16="http://schemas.microsoft.com/office/drawing/2014/main" xmlns="" id="{7E681613-ACE2-B673-8CFD-978BA8544B56}"/>
                </a:ext>
              </a:extLst>
            </p:cNvPr>
            <p:cNvSpPr/>
            <p:nvPr/>
          </p:nvSpPr>
          <p:spPr>
            <a:xfrm>
              <a:off x="8947429" y="3904802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115" y="1"/>
                  </a:moveTo>
                  <a:cubicBezTo>
                    <a:pt x="92" y="115"/>
                    <a:pt x="47" y="206"/>
                    <a:pt x="1" y="320"/>
                  </a:cubicBezTo>
                  <a:cubicBezTo>
                    <a:pt x="138" y="252"/>
                    <a:pt x="298" y="160"/>
                    <a:pt x="435" y="92"/>
                  </a:cubicBezTo>
                  <a:cubicBezTo>
                    <a:pt x="320" y="69"/>
                    <a:pt x="229" y="23"/>
                    <a:pt x="11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90;p24">
              <a:extLst>
                <a:ext uri="{FF2B5EF4-FFF2-40B4-BE49-F238E27FC236}">
                  <a16:creationId xmlns:a16="http://schemas.microsoft.com/office/drawing/2014/main" xmlns="" id="{6641BDDC-43CB-7363-1E70-5DD24FFB75D6}"/>
                </a:ext>
              </a:extLst>
            </p:cNvPr>
            <p:cNvSpPr/>
            <p:nvPr/>
          </p:nvSpPr>
          <p:spPr>
            <a:xfrm>
              <a:off x="8441989" y="3546142"/>
              <a:ext cx="642389" cy="385145"/>
            </a:xfrm>
            <a:custGeom>
              <a:avLst/>
              <a:gdLst/>
              <a:ahLst/>
              <a:cxnLst/>
              <a:rect l="l" t="t" r="r" b="b"/>
              <a:pathLst>
                <a:path w="18719" h="11223" extrusionOk="0">
                  <a:moveTo>
                    <a:pt x="18297" y="1"/>
                  </a:moveTo>
                  <a:cubicBezTo>
                    <a:pt x="18165" y="1"/>
                    <a:pt x="18043" y="76"/>
                    <a:pt x="18016" y="249"/>
                  </a:cubicBezTo>
                  <a:cubicBezTo>
                    <a:pt x="17377" y="3764"/>
                    <a:pt x="16007" y="7074"/>
                    <a:pt x="14843" y="10452"/>
                  </a:cubicBezTo>
                  <a:cubicBezTo>
                    <a:pt x="14957" y="10474"/>
                    <a:pt x="15048" y="10520"/>
                    <a:pt x="15163" y="10543"/>
                  </a:cubicBezTo>
                  <a:cubicBezTo>
                    <a:pt x="15026" y="10611"/>
                    <a:pt x="14866" y="10703"/>
                    <a:pt x="14729" y="10771"/>
                  </a:cubicBezTo>
                  <a:cubicBezTo>
                    <a:pt x="14775" y="10657"/>
                    <a:pt x="14820" y="10566"/>
                    <a:pt x="14843" y="10452"/>
                  </a:cubicBezTo>
                  <a:cubicBezTo>
                    <a:pt x="9913" y="8922"/>
                    <a:pt x="5553" y="5978"/>
                    <a:pt x="577" y="4517"/>
                  </a:cubicBezTo>
                  <a:cubicBezTo>
                    <a:pt x="538" y="4505"/>
                    <a:pt x="501" y="4499"/>
                    <a:pt x="466" y="4499"/>
                  </a:cubicBezTo>
                  <a:cubicBezTo>
                    <a:pt x="116" y="4499"/>
                    <a:pt x="0" y="5075"/>
                    <a:pt x="395" y="5179"/>
                  </a:cubicBezTo>
                  <a:cubicBezTo>
                    <a:pt x="5462" y="6663"/>
                    <a:pt x="9890" y="9721"/>
                    <a:pt x="14980" y="11205"/>
                  </a:cubicBezTo>
                  <a:cubicBezTo>
                    <a:pt x="15013" y="11217"/>
                    <a:pt x="15046" y="11223"/>
                    <a:pt x="15078" y="11223"/>
                  </a:cubicBezTo>
                  <a:cubicBezTo>
                    <a:pt x="15224" y="11223"/>
                    <a:pt x="15353" y="11107"/>
                    <a:pt x="15391" y="10977"/>
                  </a:cubicBezTo>
                  <a:cubicBezTo>
                    <a:pt x="16578" y="7484"/>
                    <a:pt x="18016" y="4083"/>
                    <a:pt x="18678" y="431"/>
                  </a:cubicBezTo>
                  <a:cubicBezTo>
                    <a:pt x="18719" y="171"/>
                    <a:pt x="18496" y="1"/>
                    <a:pt x="1829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91;p24">
              <a:extLst>
                <a:ext uri="{FF2B5EF4-FFF2-40B4-BE49-F238E27FC236}">
                  <a16:creationId xmlns:a16="http://schemas.microsoft.com/office/drawing/2014/main" xmlns="" id="{4BCB8FEC-EDD8-04F8-63DB-B09F3A48844F}"/>
                </a:ext>
              </a:extLst>
            </p:cNvPr>
            <p:cNvSpPr/>
            <p:nvPr/>
          </p:nvSpPr>
          <p:spPr>
            <a:xfrm>
              <a:off x="8502904" y="3933801"/>
              <a:ext cx="655258" cy="249660"/>
            </a:xfrm>
            <a:custGeom>
              <a:avLst/>
              <a:gdLst/>
              <a:ahLst/>
              <a:cxnLst/>
              <a:rect l="l" t="t" r="r" b="b"/>
              <a:pathLst>
                <a:path w="19094" h="7275" extrusionOk="0">
                  <a:moveTo>
                    <a:pt x="19094" y="0"/>
                  </a:moveTo>
                  <a:cubicBezTo>
                    <a:pt x="18660" y="845"/>
                    <a:pt x="18226" y="1712"/>
                    <a:pt x="17861" y="2579"/>
                  </a:cubicBezTo>
                  <a:cubicBezTo>
                    <a:pt x="17099" y="4405"/>
                    <a:pt x="16478" y="6494"/>
                    <a:pt x="14480" y="6494"/>
                  </a:cubicBezTo>
                  <a:cubicBezTo>
                    <a:pt x="14204" y="6494"/>
                    <a:pt x="13902" y="6454"/>
                    <a:pt x="13570" y="6368"/>
                  </a:cubicBezTo>
                  <a:cubicBezTo>
                    <a:pt x="11539" y="5843"/>
                    <a:pt x="9781" y="4588"/>
                    <a:pt x="7841" y="3835"/>
                  </a:cubicBezTo>
                  <a:cubicBezTo>
                    <a:pt x="5399" y="2853"/>
                    <a:pt x="2934" y="1872"/>
                    <a:pt x="674" y="502"/>
                  </a:cubicBezTo>
                  <a:cubicBezTo>
                    <a:pt x="613" y="467"/>
                    <a:pt x="554" y="451"/>
                    <a:pt x="498" y="451"/>
                  </a:cubicBezTo>
                  <a:cubicBezTo>
                    <a:pt x="196" y="451"/>
                    <a:pt x="0" y="907"/>
                    <a:pt x="309" y="1119"/>
                  </a:cubicBezTo>
                  <a:cubicBezTo>
                    <a:pt x="2819" y="2625"/>
                    <a:pt x="5558" y="3538"/>
                    <a:pt x="8206" y="4748"/>
                  </a:cubicBezTo>
                  <a:cubicBezTo>
                    <a:pt x="10238" y="5661"/>
                    <a:pt x="12223" y="6985"/>
                    <a:pt x="14483" y="7259"/>
                  </a:cubicBezTo>
                  <a:cubicBezTo>
                    <a:pt x="14582" y="7269"/>
                    <a:pt x="14678" y="7275"/>
                    <a:pt x="14772" y="7275"/>
                  </a:cubicBezTo>
                  <a:cubicBezTo>
                    <a:pt x="16455" y="7275"/>
                    <a:pt x="17346" y="5585"/>
                    <a:pt x="17930" y="4223"/>
                  </a:cubicBezTo>
                  <a:cubicBezTo>
                    <a:pt x="18295" y="3378"/>
                    <a:pt x="18683" y="2557"/>
                    <a:pt x="19094" y="1735"/>
                  </a:cubicBezTo>
                  <a:lnTo>
                    <a:pt x="19094" y="0"/>
                  </a:ln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92;p24">
              <a:extLst>
                <a:ext uri="{FF2B5EF4-FFF2-40B4-BE49-F238E27FC236}">
                  <a16:creationId xmlns:a16="http://schemas.microsoft.com/office/drawing/2014/main" xmlns="" id="{FA18BE3E-07C6-3DD7-3301-CCCD2FFE9F10}"/>
                </a:ext>
              </a:extLst>
            </p:cNvPr>
            <p:cNvSpPr/>
            <p:nvPr/>
          </p:nvSpPr>
          <p:spPr>
            <a:xfrm>
              <a:off x="8525094" y="4259653"/>
              <a:ext cx="617852" cy="242556"/>
            </a:xfrm>
            <a:custGeom>
              <a:avLst/>
              <a:gdLst/>
              <a:ahLst/>
              <a:cxnLst/>
              <a:rect l="l" t="t" r="r" b="b"/>
              <a:pathLst>
                <a:path w="18004" h="7068" extrusionOk="0">
                  <a:moveTo>
                    <a:pt x="537" y="1"/>
                  </a:moveTo>
                  <a:cubicBezTo>
                    <a:pt x="251" y="1"/>
                    <a:pt x="0" y="356"/>
                    <a:pt x="269" y="571"/>
                  </a:cubicBezTo>
                  <a:cubicBezTo>
                    <a:pt x="2277" y="2237"/>
                    <a:pt x="4879" y="2740"/>
                    <a:pt x="7322" y="3470"/>
                  </a:cubicBezTo>
                  <a:cubicBezTo>
                    <a:pt x="10700" y="4474"/>
                    <a:pt x="13850" y="6026"/>
                    <a:pt x="17205" y="7053"/>
                  </a:cubicBezTo>
                  <a:cubicBezTo>
                    <a:pt x="17238" y="7063"/>
                    <a:pt x="17271" y="7068"/>
                    <a:pt x="17302" y="7068"/>
                  </a:cubicBezTo>
                  <a:cubicBezTo>
                    <a:pt x="17420" y="7068"/>
                    <a:pt x="17521" y="7002"/>
                    <a:pt x="17593" y="6894"/>
                  </a:cubicBezTo>
                  <a:cubicBezTo>
                    <a:pt x="17730" y="6711"/>
                    <a:pt x="17867" y="6506"/>
                    <a:pt x="18004" y="6323"/>
                  </a:cubicBezTo>
                  <a:lnTo>
                    <a:pt x="18004" y="5068"/>
                  </a:lnTo>
                  <a:cubicBezTo>
                    <a:pt x="17798" y="5364"/>
                    <a:pt x="17616" y="5661"/>
                    <a:pt x="17410" y="5958"/>
                  </a:cubicBezTo>
                  <a:cubicBezTo>
                    <a:pt x="17273" y="6153"/>
                    <a:pt x="17090" y="6225"/>
                    <a:pt x="16884" y="6225"/>
                  </a:cubicBezTo>
                  <a:cubicBezTo>
                    <a:pt x="16442" y="6225"/>
                    <a:pt x="15898" y="5893"/>
                    <a:pt x="15493" y="5752"/>
                  </a:cubicBezTo>
                  <a:cubicBezTo>
                    <a:pt x="12937" y="4817"/>
                    <a:pt x="10449" y="3767"/>
                    <a:pt x="7869" y="2899"/>
                  </a:cubicBezTo>
                  <a:cubicBezTo>
                    <a:pt x="5450" y="2123"/>
                    <a:pt x="2779" y="1735"/>
                    <a:pt x="771" y="92"/>
                  </a:cubicBezTo>
                  <a:cubicBezTo>
                    <a:pt x="697" y="28"/>
                    <a:pt x="616" y="1"/>
                    <a:pt x="53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93;p24">
              <a:extLst>
                <a:ext uri="{FF2B5EF4-FFF2-40B4-BE49-F238E27FC236}">
                  <a16:creationId xmlns:a16="http://schemas.microsoft.com/office/drawing/2014/main" xmlns="" id="{FD431B83-DDD4-46BA-B76A-743828483BC9}"/>
                </a:ext>
              </a:extLst>
            </p:cNvPr>
            <p:cNvSpPr/>
            <p:nvPr/>
          </p:nvSpPr>
          <p:spPr>
            <a:xfrm>
              <a:off x="8631152" y="4603247"/>
              <a:ext cx="527014" cy="206317"/>
            </a:xfrm>
            <a:custGeom>
              <a:avLst/>
              <a:gdLst/>
              <a:ahLst/>
              <a:cxnLst/>
              <a:rect l="l" t="t" r="r" b="b"/>
              <a:pathLst>
                <a:path w="15357" h="6012" extrusionOk="0">
                  <a:moveTo>
                    <a:pt x="509" y="0"/>
                  </a:moveTo>
                  <a:cubicBezTo>
                    <a:pt x="134" y="0"/>
                    <a:pt x="0" y="585"/>
                    <a:pt x="406" y="671"/>
                  </a:cubicBezTo>
                  <a:cubicBezTo>
                    <a:pt x="5588" y="1926"/>
                    <a:pt x="10358" y="4254"/>
                    <a:pt x="15357" y="6012"/>
                  </a:cubicBezTo>
                  <a:lnTo>
                    <a:pt x="15357" y="5304"/>
                  </a:lnTo>
                  <a:cubicBezTo>
                    <a:pt x="15220" y="5236"/>
                    <a:pt x="15083" y="5190"/>
                    <a:pt x="14946" y="5144"/>
                  </a:cubicBezTo>
                  <a:cubicBezTo>
                    <a:pt x="10153" y="3433"/>
                    <a:pt x="5565" y="1218"/>
                    <a:pt x="589" y="9"/>
                  </a:cubicBezTo>
                  <a:cubicBezTo>
                    <a:pt x="561" y="3"/>
                    <a:pt x="534" y="0"/>
                    <a:pt x="50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94;p24">
              <a:extLst>
                <a:ext uri="{FF2B5EF4-FFF2-40B4-BE49-F238E27FC236}">
                  <a16:creationId xmlns:a16="http://schemas.microsoft.com/office/drawing/2014/main" xmlns="" id="{D5B27A18-F365-D9CB-7186-AC4E6C24ADD8}"/>
                </a:ext>
              </a:extLst>
            </p:cNvPr>
            <p:cNvSpPr/>
            <p:nvPr/>
          </p:nvSpPr>
          <p:spPr>
            <a:xfrm>
              <a:off x="8573497" y="2693402"/>
              <a:ext cx="584667" cy="789200"/>
            </a:xfrm>
            <a:custGeom>
              <a:avLst/>
              <a:gdLst/>
              <a:ahLst/>
              <a:cxnLst/>
              <a:rect l="l" t="t" r="r" b="b"/>
              <a:pathLst>
                <a:path w="17037" h="22997" extrusionOk="0">
                  <a:moveTo>
                    <a:pt x="14644" y="0"/>
                  </a:moveTo>
                  <a:cubicBezTo>
                    <a:pt x="13751" y="0"/>
                    <a:pt x="13058" y="1050"/>
                    <a:pt x="13179" y="3116"/>
                  </a:cubicBezTo>
                  <a:cubicBezTo>
                    <a:pt x="13385" y="5604"/>
                    <a:pt x="15371" y="9507"/>
                    <a:pt x="15097" y="11927"/>
                  </a:cubicBezTo>
                  <a:cubicBezTo>
                    <a:pt x="13887" y="9393"/>
                    <a:pt x="11924" y="6677"/>
                    <a:pt x="10760" y="4874"/>
                  </a:cubicBezTo>
                  <a:cubicBezTo>
                    <a:pt x="10164" y="4056"/>
                    <a:pt x="8476" y="1436"/>
                    <a:pt x="7363" y="1436"/>
                  </a:cubicBezTo>
                  <a:cubicBezTo>
                    <a:pt x="6984" y="1436"/>
                    <a:pt x="6671" y="1740"/>
                    <a:pt x="6492" y="2523"/>
                  </a:cubicBezTo>
                  <a:cubicBezTo>
                    <a:pt x="5989" y="4303"/>
                    <a:pt x="7542" y="6106"/>
                    <a:pt x="8455" y="7658"/>
                  </a:cubicBezTo>
                  <a:cubicBezTo>
                    <a:pt x="9550" y="9644"/>
                    <a:pt x="11787" y="12338"/>
                    <a:pt x="12609" y="14346"/>
                  </a:cubicBezTo>
                  <a:cubicBezTo>
                    <a:pt x="10783" y="12840"/>
                    <a:pt x="8706" y="11630"/>
                    <a:pt x="6788" y="10215"/>
                  </a:cubicBezTo>
                  <a:cubicBezTo>
                    <a:pt x="5989" y="9607"/>
                    <a:pt x="4186" y="7704"/>
                    <a:pt x="2856" y="7704"/>
                  </a:cubicBezTo>
                  <a:cubicBezTo>
                    <a:pt x="2439" y="7704"/>
                    <a:pt x="2068" y="7891"/>
                    <a:pt x="1790" y="8366"/>
                  </a:cubicBezTo>
                  <a:cubicBezTo>
                    <a:pt x="329" y="10922"/>
                    <a:pt x="9002" y="15054"/>
                    <a:pt x="10783" y="17473"/>
                  </a:cubicBezTo>
                  <a:cubicBezTo>
                    <a:pt x="8044" y="16195"/>
                    <a:pt x="5510" y="15556"/>
                    <a:pt x="3068" y="14711"/>
                  </a:cubicBezTo>
                  <a:cubicBezTo>
                    <a:pt x="2567" y="14589"/>
                    <a:pt x="1715" y="14317"/>
                    <a:pt x="1040" y="14317"/>
                  </a:cubicBezTo>
                  <a:cubicBezTo>
                    <a:pt x="453" y="14317"/>
                    <a:pt x="0" y="14523"/>
                    <a:pt x="32" y="15213"/>
                  </a:cubicBezTo>
                  <a:cubicBezTo>
                    <a:pt x="78" y="16606"/>
                    <a:pt x="2794" y="17519"/>
                    <a:pt x="3753" y="17930"/>
                  </a:cubicBezTo>
                  <a:cubicBezTo>
                    <a:pt x="8112" y="19756"/>
                    <a:pt x="12632" y="21194"/>
                    <a:pt x="17037" y="22997"/>
                  </a:cubicBezTo>
                  <a:lnTo>
                    <a:pt x="17037" y="2454"/>
                  </a:lnTo>
                  <a:cubicBezTo>
                    <a:pt x="16364" y="810"/>
                    <a:pt x="15427" y="0"/>
                    <a:pt x="1464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95;p24">
              <a:extLst>
                <a:ext uri="{FF2B5EF4-FFF2-40B4-BE49-F238E27FC236}">
                  <a16:creationId xmlns:a16="http://schemas.microsoft.com/office/drawing/2014/main" xmlns="" id="{BAC45B8F-B222-B022-B8FA-B582AB527A36}"/>
                </a:ext>
              </a:extLst>
            </p:cNvPr>
            <p:cNvSpPr/>
            <p:nvPr/>
          </p:nvSpPr>
          <p:spPr>
            <a:xfrm>
              <a:off x="8839429" y="2820311"/>
              <a:ext cx="318741" cy="533843"/>
            </a:xfrm>
            <a:custGeom>
              <a:avLst/>
              <a:gdLst/>
              <a:ahLst/>
              <a:cxnLst/>
              <a:rect l="l" t="t" r="r" b="b"/>
              <a:pathLst>
                <a:path w="9288" h="15556" extrusionOk="0">
                  <a:moveTo>
                    <a:pt x="475" y="1"/>
                  </a:moveTo>
                  <a:cubicBezTo>
                    <a:pt x="233" y="1"/>
                    <a:pt x="0" y="246"/>
                    <a:pt x="158" y="514"/>
                  </a:cubicBezTo>
                  <a:cubicBezTo>
                    <a:pt x="2417" y="4166"/>
                    <a:pt x="4540" y="7863"/>
                    <a:pt x="6891" y="11447"/>
                  </a:cubicBezTo>
                  <a:cubicBezTo>
                    <a:pt x="7736" y="12748"/>
                    <a:pt x="8557" y="14140"/>
                    <a:pt x="9288" y="15556"/>
                  </a:cubicBezTo>
                  <a:lnTo>
                    <a:pt x="9288" y="14049"/>
                  </a:lnTo>
                  <a:cubicBezTo>
                    <a:pt x="8626" y="12885"/>
                    <a:pt x="7918" y="11744"/>
                    <a:pt x="7188" y="10648"/>
                  </a:cubicBezTo>
                  <a:cubicBezTo>
                    <a:pt x="4951" y="7224"/>
                    <a:pt x="2920" y="3664"/>
                    <a:pt x="774" y="171"/>
                  </a:cubicBezTo>
                  <a:cubicBezTo>
                    <a:pt x="696" y="51"/>
                    <a:pt x="585" y="1"/>
                    <a:pt x="47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96;p24">
              <a:extLst>
                <a:ext uri="{FF2B5EF4-FFF2-40B4-BE49-F238E27FC236}">
                  <a16:creationId xmlns:a16="http://schemas.microsoft.com/office/drawing/2014/main" xmlns="" id="{A366A936-70C5-425E-C3BC-BC7153BA883D}"/>
                </a:ext>
              </a:extLst>
            </p:cNvPr>
            <p:cNvSpPr/>
            <p:nvPr/>
          </p:nvSpPr>
          <p:spPr>
            <a:xfrm>
              <a:off x="8686781" y="3023612"/>
              <a:ext cx="471385" cy="401034"/>
            </a:xfrm>
            <a:custGeom>
              <a:avLst/>
              <a:gdLst/>
              <a:ahLst/>
              <a:cxnLst/>
              <a:rect l="l" t="t" r="r" b="b"/>
              <a:pathLst>
                <a:path w="13736" h="11686" extrusionOk="0">
                  <a:moveTo>
                    <a:pt x="518" y="0"/>
                  </a:moveTo>
                  <a:cubicBezTo>
                    <a:pt x="238" y="0"/>
                    <a:pt x="0" y="360"/>
                    <a:pt x="269" y="593"/>
                  </a:cubicBezTo>
                  <a:cubicBezTo>
                    <a:pt x="2894" y="2852"/>
                    <a:pt x="5633" y="4998"/>
                    <a:pt x="8463" y="7007"/>
                  </a:cubicBezTo>
                  <a:cubicBezTo>
                    <a:pt x="10449" y="8422"/>
                    <a:pt x="12115" y="9997"/>
                    <a:pt x="13736" y="11686"/>
                  </a:cubicBezTo>
                  <a:lnTo>
                    <a:pt x="13736" y="10613"/>
                  </a:lnTo>
                  <a:cubicBezTo>
                    <a:pt x="12595" y="9403"/>
                    <a:pt x="11431" y="8285"/>
                    <a:pt x="10061" y="7303"/>
                  </a:cubicBezTo>
                  <a:cubicBezTo>
                    <a:pt x="6888" y="4975"/>
                    <a:pt x="3738" y="2670"/>
                    <a:pt x="748" y="91"/>
                  </a:cubicBezTo>
                  <a:cubicBezTo>
                    <a:pt x="675" y="27"/>
                    <a:pt x="595" y="0"/>
                    <a:pt x="518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97;p24">
              <a:extLst>
                <a:ext uri="{FF2B5EF4-FFF2-40B4-BE49-F238E27FC236}">
                  <a16:creationId xmlns:a16="http://schemas.microsoft.com/office/drawing/2014/main" xmlns="" id="{3542466E-F55B-AC21-1880-B2CCDE6DFCA9}"/>
                </a:ext>
              </a:extLst>
            </p:cNvPr>
            <p:cNvSpPr/>
            <p:nvPr/>
          </p:nvSpPr>
          <p:spPr>
            <a:xfrm>
              <a:off x="8618831" y="3223653"/>
              <a:ext cx="539334" cy="240943"/>
            </a:xfrm>
            <a:custGeom>
              <a:avLst/>
              <a:gdLst/>
              <a:ahLst/>
              <a:cxnLst/>
              <a:rect l="l" t="t" r="r" b="b"/>
              <a:pathLst>
                <a:path w="15716" h="7021" extrusionOk="0">
                  <a:moveTo>
                    <a:pt x="485" y="0"/>
                  </a:moveTo>
                  <a:cubicBezTo>
                    <a:pt x="124" y="0"/>
                    <a:pt x="1" y="570"/>
                    <a:pt x="400" y="675"/>
                  </a:cubicBezTo>
                  <a:cubicBezTo>
                    <a:pt x="3436" y="1429"/>
                    <a:pt x="6175" y="2912"/>
                    <a:pt x="9074" y="4054"/>
                  </a:cubicBezTo>
                  <a:cubicBezTo>
                    <a:pt x="11379" y="4944"/>
                    <a:pt x="13616" y="5811"/>
                    <a:pt x="15716" y="7021"/>
                  </a:cubicBezTo>
                  <a:lnTo>
                    <a:pt x="15716" y="6222"/>
                  </a:lnTo>
                  <a:cubicBezTo>
                    <a:pt x="13958" y="5218"/>
                    <a:pt x="12087" y="4419"/>
                    <a:pt x="10169" y="3711"/>
                  </a:cubicBezTo>
                  <a:cubicBezTo>
                    <a:pt x="6951" y="2524"/>
                    <a:pt x="3915" y="835"/>
                    <a:pt x="583" y="14"/>
                  </a:cubicBezTo>
                  <a:cubicBezTo>
                    <a:pt x="548" y="5"/>
                    <a:pt x="516" y="0"/>
                    <a:pt x="485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98;p24">
              <a:extLst>
                <a:ext uri="{FF2B5EF4-FFF2-40B4-BE49-F238E27FC236}">
                  <a16:creationId xmlns:a16="http://schemas.microsoft.com/office/drawing/2014/main" xmlns="" id="{B40D5E7D-D493-5CB1-DAC3-7397EF284AC5}"/>
                </a:ext>
              </a:extLst>
            </p:cNvPr>
            <p:cNvSpPr/>
            <p:nvPr/>
          </p:nvSpPr>
          <p:spPr>
            <a:xfrm>
              <a:off x="9061606" y="2774358"/>
              <a:ext cx="96569" cy="412153"/>
            </a:xfrm>
            <a:custGeom>
              <a:avLst/>
              <a:gdLst/>
              <a:ahLst/>
              <a:cxnLst/>
              <a:rect l="l" t="t" r="r" b="b"/>
              <a:pathLst>
                <a:path w="2814" h="12010" extrusionOk="0">
                  <a:moveTo>
                    <a:pt x="418" y="1"/>
                  </a:moveTo>
                  <a:cubicBezTo>
                    <a:pt x="206" y="1"/>
                    <a:pt x="1" y="166"/>
                    <a:pt x="98" y="415"/>
                  </a:cubicBezTo>
                  <a:cubicBezTo>
                    <a:pt x="1262" y="3473"/>
                    <a:pt x="1741" y="6897"/>
                    <a:pt x="2426" y="10093"/>
                  </a:cubicBezTo>
                  <a:cubicBezTo>
                    <a:pt x="2563" y="10732"/>
                    <a:pt x="2677" y="11371"/>
                    <a:pt x="2814" y="12010"/>
                  </a:cubicBezTo>
                  <a:lnTo>
                    <a:pt x="2814" y="8677"/>
                  </a:lnTo>
                  <a:cubicBezTo>
                    <a:pt x="2586" y="7650"/>
                    <a:pt x="2335" y="6623"/>
                    <a:pt x="2129" y="5596"/>
                  </a:cubicBezTo>
                  <a:cubicBezTo>
                    <a:pt x="1764" y="3770"/>
                    <a:pt x="1422" y="1967"/>
                    <a:pt x="760" y="232"/>
                  </a:cubicBezTo>
                  <a:cubicBezTo>
                    <a:pt x="697" y="70"/>
                    <a:pt x="556" y="1"/>
                    <a:pt x="418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99;p24">
              <a:extLst>
                <a:ext uri="{FF2B5EF4-FFF2-40B4-BE49-F238E27FC236}">
                  <a16:creationId xmlns:a16="http://schemas.microsoft.com/office/drawing/2014/main" xmlns="" id="{5E92423E-32C5-E6CE-73F7-C77363B87699}"/>
                </a:ext>
              </a:extLst>
            </p:cNvPr>
            <p:cNvSpPr/>
            <p:nvPr/>
          </p:nvSpPr>
          <p:spPr>
            <a:xfrm>
              <a:off x="6693851" y="4312469"/>
              <a:ext cx="891397" cy="675677"/>
            </a:xfrm>
            <a:custGeom>
              <a:avLst/>
              <a:gdLst/>
              <a:ahLst/>
              <a:cxnLst/>
              <a:rect l="l" t="t" r="r" b="b"/>
              <a:pathLst>
                <a:path w="25975" h="19689" extrusionOk="0">
                  <a:moveTo>
                    <a:pt x="7300" y="1"/>
                  </a:moveTo>
                  <a:cubicBezTo>
                    <a:pt x="5044" y="1"/>
                    <a:pt x="8279" y="4954"/>
                    <a:pt x="8559" y="6222"/>
                  </a:cubicBezTo>
                  <a:cubicBezTo>
                    <a:pt x="6796" y="4606"/>
                    <a:pt x="2825" y="2102"/>
                    <a:pt x="1058" y="2102"/>
                  </a:cubicBezTo>
                  <a:cubicBezTo>
                    <a:pt x="355" y="2102"/>
                    <a:pt x="0" y="2499"/>
                    <a:pt x="273" y="3506"/>
                  </a:cubicBezTo>
                  <a:cubicBezTo>
                    <a:pt x="1072" y="6291"/>
                    <a:pt x="5363" y="8664"/>
                    <a:pt x="7783" y="10696"/>
                  </a:cubicBezTo>
                  <a:cubicBezTo>
                    <a:pt x="6094" y="11221"/>
                    <a:pt x="319" y="10878"/>
                    <a:pt x="3378" y="13412"/>
                  </a:cubicBezTo>
                  <a:cubicBezTo>
                    <a:pt x="5295" y="15033"/>
                    <a:pt x="9837" y="14485"/>
                    <a:pt x="11640" y="16014"/>
                  </a:cubicBezTo>
                  <a:cubicBezTo>
                    <a:pt x="10887" y="16197"/>
                    <a:pt x="7600" y="16562"/>
                    <a:pt x="7440" y="17521"/>
                  </a:cubicBezTo>
                  <a:cubicBezTo>
                    <a:pt x="7052" y="19164"/>
                    <a:pt x="11549" y="19552"/>
                    <a:pt x="12576" y="19552"/>
                  </a:cubicBezTo>
                  <a:cubicBezTo>
                    <a:pt x="13609" y="19627"/>
                    <a:pt x="14860" y="19649"/>
                    <a:pt x="16216" y="19649"/>
                  </a:cubicBezTo>
                  <a:cubicBezTo>
                    <a:pt x="18120" y="19649"/>
                    <a:pt x="20229" y="19606"/>
                    <a:pt x="22227" y="19606"/>
                  </a:cubicBezTo>
                  <a:cubicBezTo>
                    <a:pt x="23557" y="19606"/>
                    <a:pt x="24837" y="19625"/>
                    <a:pt x="25975" y="19689"/>
                  </a:cubicBezTo>
                  <a:cubicBezTo>
                    <a:pt x="25084" y="17543"/>
                    <a:pt x="24514" y="14576"/>
                    <a:pt x="24103" y="12202"/>
                  </a:cubicBezTo>
                  <a:cubicBezTo>
                    <a:pt x="23943" y="10947"/>
                    <a:pt x="23464" y="7295"/>
                    <a:pt x="22596" y="6336"/>
                  </a:cubicBezTo>
                  <a:cubicBezTo>
                    <a:pt x="22205" y="5940"/>
                    <a:pt x="21880" y="5777"/>
                    <a:pt x="21600" y="5777"/>
                  </a:cubicBezTo>
                  <a:cubicBezTo>
                    <a:pt x="20542" y="5777"/>
                    <a:pt x="20140" y="8103"/>
                    <a:pt x="19310" y="8915"/>
                  </a:cubicBezTo>
                  <a:cubicBezTo>
                    <a:pt x="18283" y="6176"/>
                    <a:pt x="17780" y="4601"/>
                    <a:pt x="16434" y="2707"/>
                  </a:cubicBezTo>
                  <a:cubicBezTo>
                    <a:pt x="15815" y="1739"/>
                    <a:pt x="15368" y="1351"/>
                    <a:pt x="15042" y="1351"/>
                  </a:cubicBezTo>
                  <a:cubicBezTo>
                    <a:pt x="13961" y="1351"/>
                    <a:pt x="14214" y="5620"/>
                    <a:pt x="13969" y="7181"/>
                  </a:cubicBezTo>
                  <a:cubicBezTo>
                    <a:pt x="12188" y="4487"/>
                    <a:pt x="10339" y="493"/>
                    <a:pt x="7783" y="59"/>
                  </a:cubicBezTo>
                  <a:cubicBezTo>
                    <a:pt x="7600" y="19"/>
                    <a:pt x="7439" y="1"/>
                    <a:pt x="7300" y="1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0;p24">
              <a:extLst>
                <a:ext uri="{FF2B5EF4-FFF2-40B4-BE49-F238E27FC236}">
                  <a16:creationId xmlns:a16="http://schemas.microsoft.com/office/drawing/2014/main" xmlns="" id="{A6203DB5-8474-8550-60CA-1FB4F36001EC}"/>
                </a:ext>
              </a:extLst>
            </p:cNvPr>
            <p:cNvSpPr/>
            <p:nvPr/>
          </p:nvSpPr>
          <p:spPr>
            <a:xfrm>
              <a:off x="6803224" y="4464704"/>
              <a:ext cx="804917" cy="542731"/>
            </a:xfrm>
            <a:custGeom>
              <a:avLst/>
              <a:gdLst/>
              <a:ahLst/>
              <a:cxnLst/>
              <a:rect l="l" t="t" r="r" b="b"/>
              <a:pathLst>
                <a:path w="23455" h="15815" extrusionOk="0">
                  <a:moveTo>
                    <a:pt x="494" y="0"/>
                  </a:moveTo>
                  <a:cubicBezTo>
                    <a:pt x="193" y="0"/>
                    <a:pt x="0" y="452"/>
                    <a:pt x="328" y="645"/>
                  </a:cubicBezTo>
                  <a:cubicBezTo>
                    <a:pt x="8179" y="5141"/>
                    <a:pt x="15141" y="10962"/>
                    <a:pt x="22788" y="15755"/>
                  </a:cubicBezTo>
                  <a:cubicBezTo>
                    <a:pt x="22851" y="15796"/>
                    <a:pt x="22914" y="15814"/>
                    <a:pt x="22972" y="15814"/>
                  </a:cubicBezTo>
                  <a:cubicBezTo>
                    <a:pt x="23268" y="15814"/>
                    <a:pt x="23454" y="15352"/>
                    <a:pt x="23130" y="15162"/>
                  </a:cubicBezTo>
                  <a:cubicBezTo>
                    <a:pt x="15484" y="10368"/>
                    <a:pt x="8522" y="4525"/>
                    <a:pt x="670" y="51"/>
                  </a:cubicBezTo>
                  <a:cubicBezTo>
                    <a:pt x="609" y="16"/>
                    <a:pt x="550" y="0"/>
                    <a:pt x="494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1;p24">
              <a:extLst>
                <a:ext uri="{FF2B5EF4-FFF2-40B4-BE49-F238E27FC236}">
                  <a16:creationId xmlns:a16="http://schemas.microsoft.com/office/drawing/2014/main" xmlns="" id="{225F14A1-56BF-A1FF-2987-0AC1CAEE050D}"/>
                </a:ext>
              </a:extLst>
            </p:cNvPr>
            <p:cNvSpPr/>
            <p:nvPr/>
          </p:nvSpPr>
          <p:spPr>
            <a:xfrm>
              <a:off x="7166173" y="4704589"/>
              <a:ext cx="17262" cy="14894"/>
            </a:xfrm>
            <a:custGeom>
              <a:avLst/>
              <a:gdLst/>
              <a:ahLst/>
              <a:cxnLst/>
              <a:rect l="l" t="t" r="r" b="b"/>
              <a:pathLst>
                <a:path w="503" h="434" extrusionOk="0">
                  <a:moveTo>
                    <a:pt x="502" y="0"/>
                  </a:moveTo>
                  <a:cubicBezTo>
                    <a:pt x="342" y="0"/>
                    <a:pt x="160" y="23"/>
                    <a:pt x="0" y="23"/>
                  </a:cubicBezTo>
                  <a:cubicBezTo>
                    <a:pt x="46" y="160"/>
                    <a:pt x="114" y="297"/>
                    <a:pt x="183" y="434"/>
                  </a:cubicBezTo>
                  <a:cubicBezTo>
                    <a:pt x="274" y="297"/>
                    <a:pt x="388" y="160"/>
                    <a:pt x="50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2;p24">
              <a:extLst>
                <a:ext uri="{FF2B5EF4-FFF2-40B4-BE49-F238E27FC236}">
                  <a16:creationId xmlns:a16="http://schemas.microsoft.com/office/drawing/2014/main" xmlns="" id="{85921753-DCF1-BA23-3BB5-6CF38E7F324B}"/>
                </a:ext>
              </a:extLst>
            </p:cNvPr>
            <p:cNvSpPr/>
            <p:nvPr/>
          </p:nvSpPr>
          <p:spPr>
            <a:xfrm>
              <a:off x="6897873" y="4420365"/>
              <a:ext cx="300415" cy="339537"/>
            </a:xfrm>
            <a:custGeom>
              <a:avLst/>
              <a:gdLst/>
              <a:ahLst/>
              <a:cxnLst/>
              <a:rect l="l" t="t" r="r" b="b"/>
              <a:pathLst>
                <a:path w="8754" h="9894" extrusionOk="0">
                  <a:moveTo>
                    <a:pt x="3300" y="1"/>
                  </a:moveTo>
                  <a:cubicBezTo>
                    <a:pt x="3062" y="1"/>
                    <a:pt x="2819" y="250"/>
                    <a:pt x="2979" y="522"/>
                  </a:cubicBezTo>
                  <a:cubicBezTo>
                    <a:pt x="4554" y="3055"/>
                    <a:pt x="6586" y="5543"/>
                    <a:pt x="7818" y="8305"/>
                  </a:cubicBezTo>
                  <a:cubicBezTo>
                    <a:pt x="7978" y="8305"/>
                    <a:pt x="8160" y="8282"/>
                    <a:pt x="8320" y="8282"/>
                  </a:cubicBezTo>
                  <a:cubicBezTo>
                    <a:pt x="8206" y="8442"/>
                    <a:pt x="8092" y="8579"/>
                    <a:pt x="8001" y="8716"/>
                  </a:cubicBezTo>
                  <a:cubicBezTo>
                    <a:pt x="7932" y="8579"/>
                    <a:pt x="7864" y="8442"/>
                    <a:pt x="7818" y="8305"/>
                  </a:cubicBezTo>
                  <a:cubicBezTo>
                    <a:pt x="5307" y="8374"/>
                    <a:pt x="2819" y="8556"/>
                    <a:pt x="400" y="9218"/>
                  </a:cubicBezTo>
                  <a:cubicBezTo>
                    <a:pt x="0" y="9323"/>
                    <a:pt x="124" y="9893"/>
                    <a:pt x="485" y="9893"/>
                  </a:cubicBezTo>
                  <a:cubicBezTo>
                    <a:pt x="516" y="9893"/>
                    <a:pt x="548" y="9889"/>
                    <a:pt x="582" y="9880"/>
                  </a:cubicBezTo>
                  <a:cubicBezTo>
                    <a:pt x="3116" y="9195"/>
                    <a:pt x="5718" y="9035"/>
                    <a:pt x="8320" y="8990"/>
                  </a:cubicBezTo>
                  <a:cubicBezTo>
                    <a:pt x="8526" y="8967"/>
                    <a:pt x="8754" y="8762"/>
                    <a:pt x="8663" y="8533"/>
                  </a:cubicBezTo>
                  <a:cubicBezTo>
                    <a:pt x="7453" y="5543"/>
                    <a:pt x="5284" y="2895"/>
                    <a:pt x="3573" y="156"/>
                  </a:cubicBezTo>
                  <a:cubicBezTo>
                    <a:pt x="3504" y="47"/>
                    <a:pt x="3403" y="1"/>
                    <a:pt x="330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3;p24">
              <a:extLst>
                <a:ext uri="{FF2B5EF4-FFF2-40B4-BE49-F238E27FC236}">
                  <a16:creationId xmlns:a16="http://schemas.microsoft.com/office/drawing/2014/main" xmlns="" id="{68462A49-F8E8-4C19-4751-D8DAF80C631E}"/>
                </a:ext>
              </a:extLst>
            </p:cNvPr>
            <p:cNvSpPr/>
            <p:nvPr/>
          </p:nvSpPr>
          <p:spPr>
            <a:xfrm>
              <a:off x="7097400" y="4512784"/>
              <a:ext cx="225466" cy="320594"/>
            </a:xfrm>
            <a:custGeom>
              <a:avLst/>
              <a:gdLst/>
              <a:ahLst/>
              <a:cxnLst/>
              <a:rect l="l" t="t" r="r" b="b"/>
              <a:pathLst>
                <a:path w="6570" h="9342" extrusionOk="0">
                  <a:moveTo>
                    <a:pt x="4338" y="0"/>
                  </a:moveTo>
                  <a:cubicBezTo>
                    <a:pt x="4133" y="0"/>
                    <a:pt x="3921" y="170"/>
                    <a:pt x="3990" y="431"/>
                  </a:cubicBezTo>
                  <a:cubicBezTo>
                    <a:pt x="4469" y="2462"/>
                    <a:pt x="5177" y="4471"/>
                    <a:pt x="5633" y="6525"/>
                  </a:cubicBezTo>
                  <a:cubicBezTo>
                    <a:pt x="5747" y="7027"/>
                    <a:pt x="5816" y="7552"/>
                    <a:pt x="5862" y="8077"/>
                  </a:cubicBezTo>
                  <a:cubicBezTo>
                    <a:pt x="5862" y="8260"/>
                    <a:pt x="3807" y="8305"/>
                    <a:pt x="3602" y="8328"/>
                  </a:cubicBezTo>
                  <a:cubicBezTo>
                    <a:pt x="2529" y="8374"/>
                    <a:pt x="1479" y="8442"/>
                    <a:pt x="406" y="8671"/>
                  </a:cubicBezTo>
                  <a:cubicBezTo>
                    <a:pt x="1" y="8756"/>
                    <a:pt x="134" y="9341"/>
                    <a:pt x="509" y="9341"/>
                  </a:cubicBezTo>
                  <a:cubicBezTo>
                    <a:pt x="534" y="9341"/>
                    <a:pt x="561" y="9338"/>
                    <a:pt x="589" y="9333"/>
                  </a:cubicBezTo>
                  <a:cubicBezTo>
                    <a:pt x="2483" y="8945"/>
                    <a:pt x="4401" y="9059"/>
                    <a:pt x="6295" y="8785"/>
                  </a:cubicBezTo>
                  <a:cubicBezTo>
                    <a:pt x="6455" y="8762"/>
                    <a:pt x="6569" y="8579"/>
                    <a:pt x="6546" y="8442"/>
                  </a:cubicBezTo>
                  <a:cubicBezTo>
                    <a:pt x="6478" y="5635"/>
                    <a:pt x="5314" y="2941"/>
                    <a:pt x="4652" y="248"/>
                  </a:cubicBezTo>
                  <a:cubicBezTo>
                    <a:pt x="4606" y="75"/>
                    <a:pt x="4474" y="0"/>
                    <a:pt x="433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4;p24">
              <a:extLst>
                <a:ext uri="{FF2B5EF4-FFF2-40B4-BE49-F238E27FC236}">
                  <a16:creationId xmlns:a16="http://schemas.microsoft.com/office/drawing/2014/main" xmlns="" id="{A1CA96C1-1FCB-FBF9-BFAE-74A5C83F2CD0}"/>
                </a:ext>
              </a:extLst>
            </p:cNvPr>
            <p:cNvSpPr/>
            <p:nvPr/>
          </p:nvSpPr>
          <p:spPr>
            <a:xfrm>
              <a:off x="7445009" y="4912146"/>
              <a:ext cx="14139" cy="14928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" y="1"/>
                  </a:moveTo>
                  <a:cubicBezTo>
                    <a:pt x="24" y="161"/>
                    <a:pt x="47" y="298"/>
                    <a:pt x="69" y="435"/>
                  </a:cubicBezTo>
                  <a:cubicBezTo>
                    <a:pt x="184" y="275"/>
                    <a:pt x="298" y="138"/>
                    <a:pt x="412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5;p24">
              <a:extLst>
                <a:ext uri="{FF2B5EF4-FFF2-40B4-BE49-F238E27FC236}">
                  <a16:creationId xmlns:a16="http://schemas.microsoft.com/office/drawing/2014/main" xmlns="" id="{B50AC697-F99F-8F5C-6FBF-D753B1A93634}"/>
                </a:ext>
              </a:extLst>
            </p:cNvPr>
            <p:cNvSpPr/>
            <p:nvPr/>
          </p:nvSpPr>
          <p:spPr>
            <a:xfrm>
              <a:off x="7213155" y="4635747"/>
              <a:ext cx="258514" cy="304636"/>
            </a:xfrm>
            <a:custGeom>
              <a:avLst/>
              <a:gdLst/>
              <a:ahLst/>
              <a:cxnLst/>
              <a:rect l="l" t="t" r="r" b="b"/>
              <a:pathLst>
                <a:path w="7533" h="8877" extrusionOk="0">
                  <a:moveTo>
                    <a:pt x="6120" y="1"/>
                  </a:moveTo>
                  <a:cubicBezTo>
                    <a:pt x="5920" y="1"/>
                    <a:pt x="5689" y="171"/>
                    <a:pt x="5730" y="431"/>
                  </a:cubicBezTo>
                  <a:cubicBezTo>
                    <a:pt x="6072" y="2988"/>
                    <a:pt x="6323" y="5544"/>
                    <a:pt x="6757" y="8055"/>
                  </a:cubicBezTo>
                  <a:lnTo>
                    <a:pt x="7168" y="8055"/>
                  </a:lnTo>
                  <a:cubicBezTo>
                    <a:pt x="7054" y="8192"/>
                    <a:pt x="6940" y="8329"/>
                    <a:pt x="6825" y="8489"/>
                  </a:cubicBezTo>
                  <a:cubicBezTo>
                    <a:pt x="6803" y="8352"/>
                    <a:pt x="6780" y="8215"/>
                    <a:pt x="6757" y="8055"/>
                  </a:cubicBezTo>
                  <a:cubicBezTo>
                    <a:pt x="4657" y="8169"/>
                    <a:pt x="2557" y="8192"/>
                    <a:pt x="457" y="8192"/>
                  </a:cubicBezTo>
                  <a:cubicBezTo>
                    <a:pt x="1" y="8192"/>
                    <a:pt x="1" y="8877"/>
                    <a:pt x="457" y="8877"/>
                  </a:cubicBezTo>
                  <a:cubicBezTo>
                    <a:pt x="2694" y="8877"/>
                    <a:pt x="4931" y="8854"/>
                    <a:pt x="7168" y="8740"/>
                  </a:cubicBezTo>
                  <a:cubicBezTo>
                    <a:pt x="7396" y="8740"/>
                    <a:pt x="7533" y="8534"/>
                    <a:pt x="7487" y="8306"/>
                  </a:cubicBezTo>
                  <a:cubicBezTo>
                    <a:pt x="7008" y="5635"/>
                    <a:pt x="6757" y="2942"/>
                    <a:pt x="6392" y="249"/>
                  </a:cubicBezTo>
                  <a:cubicBezTo>
                    <a:pt x="6373" y="76"/>
                    <a:pt x="6254" y="1"/>
                    <a:pt x="6120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3" name="Google Shape;406;p24">
              <a:extLst>
                <a:ext uri="{FF2B5EF4-FFF2-40B4-BE49-F238E27FC236}">
                  <a16:creationId xmlns:a16="http://schemas.microsoft.com/office/drawing/2014/main" xmlns="" id="{0566A8EE-81B1-B0C1-B9F3-BAE560353FD2}"/>
                </a:ext>
              </a:extLst>
            </p:cNvPr>
            <p:cNvGrpSpPr/>
            <p:nvPr/>
          </p:nvGrpSpPr>
          <p:grpSpPr>
            <a:xfrm>
              <a:off x="6055204" y="4369368"/>
              <a:ext cx="545279" cy="773107"/>
              <a:chOff x="6055204" y="4369368"/>
              <a:chExt cx="545279" cy="773107"/>
            </a:xfrm>
          </p:grpSpPr>
          <p:sp>
            <p:nvSpPr>
              <p:cNvPr id="451" name="Google Shape;407;p24">
                <a:extLst>
                  <a:ext uri="{FF2B5EF4-FFF2-40B4-BE49-F238E27FC236}">
                    <a16:creationId xmlns:a16="http://schemas.microsoft.com/office/drawing/2014/main" xmlns="" id="{0972B2BA-286F-C833-76A5-A87C804BC026}"/>
                  </a:ext>
                </a:extLst>
              </p:cNvPr>
              <p:cNvSpPr/>
              <p:nvPr/>
            </p:nvSpPr>
            <p:spPr>
              <a:xfrm>
                <a:off x="6055204" y="4591716"/>
                <a:ext cx="257793" cy="151958"/>
              </a:xfrm>
              <a:custGeom>
                <a:avLst/>
                <a:gdLst/>
                <a:ahLst/>
                <a:cxnLst/>
                <a:rect l="l" t="t" r="r" b="b"/>
                <a:pathLst>
                  <a:path w="7512" h="4428" extrusionOk="0">
                    <a:moveTo>
                      <a:pt x="2539" y="0"/>
                    </a:moveTo>
                    <a:cubicBezTo>
                      <a:pt x="1131" y="0"/>
                      <a:pt x="0" y="955"/>
                      <a:pt x="573" y="2673"/>
                    </a:cubicBezTo>
                    <a:cubicBezTo>
                      <a:pt x="981" y="3929"/>
                      <a:pt x="2197" y="4428"/>
                      <a:pt x="3532" y="4428"/>
                    </a:cubicBezTo>
                    <a:cubicBezTo>
                      <a:pt x="5035" y="4428"/>
                      <a:pt x="6689" y="3796"/>
                      <a:pt x="7511" y="2901"/>
                    </a:cubicBezTo>
                    <a:lnTo>
                      <a:pt x="7466" y="2810"/>
                    </a:lnTo>
                    <a:cubicBezTo>
                      <a:pt x="6507" y="1600"/>
                      <a:pt x="5001" y="596"/>
                      <a:pt x="3563" y="162"/>
                    </a:cubicBezTo>
                    <a:cubicBezTo>
                      <a:pt x="3218" y="53"/>
                      <a:pt x="2871" y="0"/>
                      <a:pt x="2539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408;p24">
                <a:extLst>
                  <a:ext uri="{FF2B5EF4-FFF2-40B4-BE49-F238E27FC236}">
                    <a16:creationId xmlns:a16="http://schemas.microsoft.com/office/drawing/2014/main" xmlns="" id="{B7202682-9C62-8012-3199-D47C406AB50C}"/>
                  </a:ext>
                </a:extLst>
              </p:cNvPr>
              <p:cNvSpPr/>
              <p:nvPr/>
            </p:nvSpPr>
            <p:spPr>
              <a:xfrm>
                <a:off x="6081114" y="4369368"/>
                <a:ext cx="247120" cy="236551"/>
              </a:xfrm>
              <a:custGeom>
                <a:avLst/>
                <a:gdLst/>
                <a:ahLst/>
                <a:cxnLst/>
                <a:rect l="l" t="t" r="r" b="b"/>
                <a:pathLst>
                  <a:path w="7201" h="6893" extrusionOk="0">
                    <a:moveTo>
                      <a:pt x="4723" y="0"/>
                    </a:moveTo>
                    <a:cubicBezTo>
                      <a:pt x="4407" y="0"/>
                      <a:pt x="4045" y="92"/>
                      <a:pt x="3629" y="296"/>
                    </a:cubicBezTo>
                    <a:cubicBezTo>
                      <a:pt x="0" y="2099"/>
                      <a:pt x="4451" y="5865"/>
                      <a:pt x="6232" y="6892"/>
                    </a:cubicBezTo>
                    <a:lnTo>
                      <a:pt x="6346" y="6892"/>
                    </a:lnTo>
                    <a:cubicBezTo>
                      <a:pt x="6791" y="5637"/>
                      <a:pt x="7201" y="0"/>
                      <a:pt x="4723" y="0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409;p24">
                <a:extLst>
                  <a:ext uri="{FF2B5EF4-FFF2-40B4-BE49-F238E27FC236}">
                    <a16:creationId xmlns:a16="http://schemas.microsoft.com/office/drawing/2014/main" xmlns="" id="{47B28669-9B90-20BF-E574-7A5C1BDDE8A6}"/>
                  </a:ext>
                </a:extLst>
              </p:cNvPr>
              <p:cNvSpPr/>
              <p:nvPr/>
            </p:nvSpPr>
            <p:spPr>
              <a:xfrm>
                <a:off x="6436720" y="4482413"/>
                <a:ext cx="163763" cy="30992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9031" extrusionOk="0">
                    <a:moveTo>
                      <a:pt x="2488" y="1"/>
                    </a:moveTo>
                    <a:cubicBezTo>
                      <a:pt x="2069" y="1"/>
                      <a:pt x="1625" y="199"/>
                      <a:pt x="1188" y="677"/>
                    </a:cubicBezTo>
                    <a:cubicBezTo>
                      <a:pt x="1" y="1955"/>
                      <a:pt x="663" y="4466"/>
                      <a:pt x="914" y="5972"/>
                    </a:cubicBezTo>
                    <a:cubicBezTo>
                      <a:pt x="1074" y="6908"/>
                      <a:pt x="1485" y="8026"/>
                      <a:pt x="914" y="8825"/>
                    </a:cubicBezTo>
                    <a:lnTo>
                      <a:pt x="1005" y="9031"/>
                    </a:lnTo>
                    <a:cubicBezTo>
                      <a:pt x="1736" y="8711"/>
                      <a:pt x="2352" y="8392"/>
                      <a:pt x="2877" y="7775"/>
                    </a:cubicBezTo>
                    <a:cubicBezTo>
                      <a:pt x="3972" y="6543"/>
                      <a:pt x="4771" y="4694"/>
                      <a:pt x="4726" y="3050"/>
                    </a:cubicBezTo>
                    <a:cubicBezTo>
                      <a:pt x="4726" y="1690"/>
                      <a:pt x="3713" y="1"/>
                      <a:pt x="2488" y="1"/>
                    </a:cubicBezTo>
                    <a:close/>
                  </a:path>
                </a:pathLst>
              </a:custGeom>
              <a:solidFill>
                <a:srgbClr val="459B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410;p24">
                <a:extLst>
                  <a:ext uri="{FF2B5EF4-FFF2-40B4-BE49-F238E27FC236}">
                    <a16:creationId xmlns:a16="http://schemas.microsoft.com/office/drawing/2014/main" xmlns="" id="{D745B67B-CB5B-1551-D570-188C4D166740}"/>
                  </a:ext>
                </a:extLst>
              </p:cNvPr>
              <p:cNvSpPr/>
              <p:nvPr/>
            </p:nvSpPr>
            <p:spPr>
              <a:xfrm>
                <a:off x="6229918" y="4464258"/>
                <a:ext cx="268740" cy="678217"/>
              </a:xfrm>
              <a:custGeom>
                <a:avLst/>
                <a:gdLst/>
                <a:ahLst/>
                <a:cxnLst/>
                <a:rect l="l" t="t" r="r" b="b"/>
                <a:pathLst>
                  <a:path w="7831" h="19763" extrusionOk="0">
                    <a:moveTo>
                      <a:pt x="431" y="0"/>
                    </a:moveTo>
                    <a:cubicBezTo>
                      <a:pt x="224" y="0"/>
                      <a:pt x="0" y="176"/>
                      <a:pt x="69" y="452"/>
                    </a:cubicBezTo>
                    <a:cubicBezTo>
                      <a:pt x="1005" y="4264"/>
                      <a:pt x="3562" y="7231"/>
                      <a:pt x="5388" y="10632"/>
                    </a:cubicBezTo>
                    <a:cubicBezTo>
                      <a:pt x="6940" y="13463"/>
                      <a:pt x="7259" y="16772"/>
                      <a:pt x="6346" y="19763"/>
                    </a:cubicBezTo>
                    <a:lnTo>
                      <a:pt x="7077" y="19763"/>
                    </a:lnTo>
                    <a:cubicBezTo>
                      <a:pt x="7830" y="17229"/>
                      <a:pt x="7739" y="14444"/>
                      <a:pt x="6780" y="11933"/>
                    </a:cubicBezTo>
                    <a:cubicBezTo>
                      <a:pt x="5182" y="7779"/>
                      <a:pt x="1827" y="4652"/>
                      <a:pt x="731" y="247"/>
                    </a:cubicBezTo>
                    <a:cubicBezTo>
                      <a:pt x="695" y="76"/>
                      <a:pt x="567" y="0"/>
                      <a:pt x="431" y="0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411;p24">
                <a:extLst>
                  <a:ext uri="{FF2B5EF4-FFF2-40B4-BE49-F238E27FC236}">
                    <a16:creationId xmlns:a16="http://schemas.microsoft.com/office/drawing/2014/main" xmlns="" id="{9DF5B0C9-F7B6-670C-0CBD-32DD81648B73}"/>
                  </a:ext>
                </a:extLst>
              </p:cNvPr>
              <p:cNvSpPr/>
              <p:nvPr/>
            </p:nvSpPr>
            <p:spPr>
              <a:xfrm>
                <a:off x="6410261" y="4586397"/>
                <a:ext cx="136172" cy="239914"/>
              </a:xfrm>
              <a:custGeom>
                <a:avLst/>
                <a:gdLst/>
                <a:ahLst/>
                <a:cxnLst/>
                <a:rect l="l" t="t" r="r" b="b"/>
                <a:pathLst>
                  <a:path w="3968" h="6991" extrusionOk="0">
                    <a:moveTo>
                      <a:pt x="3236" y="1"/>
                    </a:moveTo>
                    <a:cubicBezTo>
                      <a:pt x="3034" y="1"/>
                      <a:pt x="2817" y="171"/>
                      <a:pt x="2872" y="431"/>
                    </a:cubicBezTo>
                    <a:cubicBezTo>
                      <a:pt x="3214" y="2166"/>
                      <a:pt x="2438" y="5795"/>
                      <a:pt x="407" y="6297"/>
                    </a:cubicBezTo>
                    <a:cubicBezTo>
                      <a:pt x="1" y="6404"/>
                      <a:pt x="135" y="6991"/>
                      <a:pt x="509" y="6991"/>
                    </a:cubicBezTo>
                    <a:cubicBezTo>
                      <a:pt x="535" y="6991"/>
                      <a:pt x="561" y="6988"/>
                      <a:pt x="589" y="6982"/>
                    </a:cubicBezTo>
                    <a:cubicBezTo>
                      <a:pt x="3032" y="6366"/>
                      <a:pt x="3967" y="2371"/>
                      <a:pt x="3534" y="249"/>
                    </a:cubicBezTo>
                    <a:cubicBezTo>
                      <a:pt x="3497" y="76"/>
                      <a:pt x="3370" y="1"/>
                      <a:pt x="3236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412;p24">
                <a:extLst>
                  <a:ext uri="{FF2B5EF4-FFF2-40B4-BE49-F238E27FC236}">
                    <a16:creationId xmlns:a16="http://schemas.microsoft.com/office/drawing/2014/main" xmlns="" id="{0671E196-E117-4D56-86CA-D10367CBEF2E}"/>
                  </a:ext>
                </a:extLst>
              </p:cNvPr>
              <p:cNvSpPr/>
              <p:nvPr/>
            </p:nvSpPr>
            <p:spPr>
              <a:xfrm>
                <a:off x="6161316" y="4668349"/>
                <a:ext cx="190325" cy="42622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242" extrusionOk="0">
                    <a:moveTo>
                      <a:pt x="5031" y="1"/>
                    </a:moveTo>
                    <a:cubicBezTo>
                      <a:pt x="4974" y="1"/>
                      <a:pt x="4914" y="16"/>
                      <a:pt x="4853" y="52"/>
                    </a:cubicBezTo>
                    <a:cubicBezTo>
                      <a:pt x="4229" y="407"/>
                      <a:pt x="3554" y="544"/>
                      <a:pt x="2868" y="544"/>
                    </a:cubicBezTo>
                    <a:cubicBezTo>
                      <a:pt x="2101" y="544"/>
                      <a:pt x="1320" y="372"/>
                      <a:pt x="585" y="143"/>
                    </a:cubicBezTo>
                    <a:cubicBezTo>
                      <a:pt x="551" y="134"/>
                      <a:pt x="518" y="130"/>
                      <a:pt x="487" y="130"/>
                    </a:cubicBezTo>
                    <a:cubicBezTo>
                      <a:pt x="126" y="130"/>
                      <a:pt x="1" y="702"/>
                      <a:pt x="379" y="828"/>
                    </a:cubicBezTo>
                    <a:cubicBezTo>
                      <a:pt x="1185" y="1070"/>
                      <a:pt x="2031" y="1242"/>
                      <a:pt x="2863" y="1242"/>
                    </a:cubicBezTo>
                    <a:cubicBezTo>
                      <a:pt x="3680" y="1242"/>
                      <a:pt x="4483" y="1075"/>
                      <a:pt x="5218" y="645"/>
                    </a:cubicBezTo>
                    <a:cubicBezTo>
                      <a:pt x="5546" y="453"/>
                      <a:pt x="5337" y="1"/>
                      <a:pt x="5031" y="1"/>
                    </a:cubicBezTo>
                    <a:close/>
                  </a:path>
                </a:pathLst>
              </a:custGeom>
              <a:solidFill>
                <a:srgbClr val="0E51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4" name="Google Shape;413;p24">
              <a:extLst>
                <a:ext uri="{FF2B5EF4-FFF2-40B4-BE49-F238E27FC236}">
                  <a16:creationId xmlns:a16="http://schemas.microsoft.com/office/drawing/2014/main" xmlns="" id="{92444BBA-B8A0-F72D-4EA0-FC69FC60701C}"/>
                </a:ext>
              </a:extLst>
            </p:cNvPr>
            <p:cNvSpPr/>
            <p:nvPr/>
          </p:nvSpPr>
          <p:spPr>
            <a:xfrm>
              <a:off x="7250768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5850" y="1"/>
                  </a:moveTo>
                  <a:cubicBezTo>
                    <a:pt x="5764" y="1"/>
                    <a:pt x="5678" y="4"/>
                    <a:pt x="5592" y="10"/>
                  </a:cubicBezTo>
                  <a:cubicBezTo>
                    <a:pt x="3264" y="147"/>
                    <a:pt x="1712" y="1266"/>
                    <a:pt x="822" y="3343"/>
                  </a:cubicBezTo>
                  <a:cubicBezTo>
                    <a:pt x="160" y="4963"/>
                    <a:pt x="0" y="7588"/>
                    <a:pt x="1598" y="8707"/>
                  </a:cubicBezTo>
                  <a:cubicBezTo>
                    <a:pt x="2278" y="9164"/>
                    <a:pt x="3004" y="9320"/>
                    <a:pt x="3745" y="9320"/>
                  </a:cubicBezTo>
                  <a:cubicBezTo>
                    <a:pt x="4372" y="9320"/>
                    <a:pt x="5010" y="9208"/>
                    <a:pt x="5638" y="9072"/>
                  </a:cubicBezTo>
                  <a:lnTo>
                    <a:pt x="9222" y="4484"/>
                  </a:lnTo>
                  <a:cubicBezTo>
                    <a:pt x="9587" y="4005"/>
                    <a:pt x="9450" y="3114"/>
                    <a:pt x="9290" y="2521"/>
                  </a:cubicBezTo>
                  <a:cubicBezTo>
                    <a:pt x="8880" y="944"/>
                    <a:pt x="7366" y="1"/>
                    <a:pt x="5850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14;p24">
              <a:extLst>
                <a:ext uri="{FF2B5EF4-FFF2-40B4-BE49-F238E27FC236}">
                  <a16:creationId xmlns:a16="http://schemas.microsoft.com/office/drawing/2014/main" xmlns="" id="{E9090FD2-6B34-AE4E-2B4D-D02180CD2212}"/>
                </a:ext>
              </a:extLst>
            </p:cNvPr>
            <p:cNvSpPr/>
            <p:nvPr/>
          </p:nvSpPr>
          <p:spPr>
            <a:xfrm>
              <a:off x="733769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3420" y="0"/>
                  </a:moveTo>
                  <a:cubicBezTo>
                    <a:pt x="3369" y="0"/>
                    <a:pt x="3317" y="2"/>
                    <a:pt x="3265" y="6"/>
                  </a:cubicBezTo>
                  <a:cubicBezTo>
                    <a:pt x="1918" y="74"/>
                    <a:pt x="1005" y="759"/>
                    <a:pt x="480" y="1969"/>
                  </a:cubicBezTo>
                  <a:cubicBezTo>
                    <a:pt x="115" y="2905"/>
                    <a:pt x="1" y="4434"/>
                    <a:pt x="937" y="5096"/>
                  </a:cubicBezTo>
                  <a:cubicBezTo>
                    <a:pt x="1335" y="5369"/>
                    <a:pt x="1766" y="5460"/>
                    <a:pt x="2206" y="5460"/>
                  </a:cubicBezTo>
                  <a:cubicBezTo>
                    <a:pt x="2574" y="5460"/>
                    <a:pt x="2947" y="5397"/>
                    <a:pt x="3311" y="5324"/>
                  </a:cubicBezTo>
                  <a:lnTo>
                    <a:pt x="5410" y="2631"/>
                  </a:lnTo>
                  <a:cubicBezTo>
                    <a:pt x="5616" y="2357"/>
                    <a:pt x="5547" y="1832"/>
                    <a:pt x="5433" y="1489"/>
                  </a:cubicBezTo>
                  <a:cubicBezTo>
                    <a:pt x="5196" y="561"/>
                    <a:pt x="4325" y="0"/>
                    <a:pt x="3420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15;p24">
              <a:extLst>
                <a:ext uri="{FF2B5EF4-FFF2-40B4-BE49-F238E27FC236}">
                  <a16:creationId xmlns:a16="http://schemas.microsoft.com/office/drawing/2014/main" xmlns="" id="{07ABC1F3-79EA-A841-8EF9-6654C972DC6E}"/>
                </a:ext>
              </a:extLst>
            </p:cNvPr>
            <p:cNvSpPr/>
            <p:nvPr/>
          </p:nvSpPr>
          <p:spPr>
            <a:xfrm>
              <a:off x="8523667" y="3732147"/>
              <a:ext cx="329002" cy="319839"/>
            </a:xfrm>
            <a:custGeom>
              <a:avLst/>
              <a:gdLst/>
              <a:ahLst/>
              <a:cxnLst/>
              <a:rect l="l" t="t" r="r" b="b"/>
              <a:pathLst>
                <a:path w="9587" h="9320" extrusionOk="0">
                  <a:moveTo>
                    <a:pt x="3734" y="1"/>
                  </a:moveTo>
                  <a:cubicBezTo>
                    <a:pt x="2199" y="1"/>
                    <a:pt x="686" y="944"/>
                    <a:pt x="297" y="2521"/>
                  </a:cubicBezTo>
                  <a:cubicBezTo>
                    <a:pt x="114" y="3114"/>
                    <a:pt x="0" y="4005"/>
                    <a:pt x="366" y="4484"/>
                  </a:cubicBezTo>
                  <a:lnTo>
                    <a:pt x="3926" y="9072"/>
                  </a:lnTo>
                  <a:cubicBezTo>
                    <a:pt x="4554" y="9208"/>
                    <a:pt x="5197" y="9320"/>
                    <a:pt x="5830" y="9320"/>
                  </a:cubicBezTo>
                  <a:cubicBezTo>
                    <a:pt x="6576" y="9320"/>
                    <a:pt x="7310" y="9164"/>
                    <a:pt x="7989" y="8707"/>
                  </a:cubicBezTo>
                  <a:cubicBezTo>
                    <a:pt x="9587" y="7588"/>
                    <a:pt x="9404" y="4963"/>
                    <a:pt x="8742" y="3343"/>
                  </a:cubicBezTo>
                  <a:cubicBezTo>
                    <a:pt x="7852" y="1266"/>
                    <a:pt x="6300" y="147"/>
                    <a:pt x="3995" y="10"/>
                  </a:cubicBezTo>
                  <a:cubicBezTo>
                    <a:pt x="3908" y="4"/>
                    <a:pt x="3821" y="1"/>
                    <a:pt x="373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16;p24">
              <a:extLst>
                <a:ext uri="{FF2B5EF4-FFF2-40B4-BE49-F238E27FC236}">
                  <a16:creationId xmlns:a16="http://schemas.microsoft.com/office/drawing/2014/main" xmlns="" id="{30FCAF8A-F7D1-7833-B4E4-8C1A08472967}"/>
                </a:ext>
              </a:extLst>
            </p:cNvPr>
            <p:cNvSpPr/>
            <p:nvPr/>
          </p:nvSpPr>
          <p:spPr>
            <a:xfrm>
              <a:off x="8573016" y="3801229"/>
              <a:ext cx="192727" cy="187374"/>
            </a:xfrm>
            <a:custGeom>
              <a:avLst/>
              <a:gdLst/>
              <a:ahLst/>
              <a:cxnLst/>
              <a:rect l="l" t="t" r="r" b="b"/>
              <a:pathLst>
                <a:path w="5616" h="5460" extrusionOk="0">
                  <a:moveTo>
                    <a:pt x="2176" y="0"/>
                  </a:moveTo>
                  <a:cubicBezTo>
                    <a:pt x="1289" y="0"/>
                    <a:pt x="398" y="561"/>
                    <a:pt x="160" y="1489"/>
                  </a:cubicBezTo>
                  <a:cubicBezTo>
                    <a:pt x="69" y="1832"/>
                    <a:pt x="0" y="2357"/>
                    <a:pt x="206" y="2631"/>
                  </a:cubicBezTo>
                  <a:lnTo>
                    <a:pt x="2283" y="5324"/>
                  </a:lnTo>
                  <a:cubicBezTo>
                    <a:pt x="2657" y="5397"/>
                    <a:pt x="3031" y="5460"/>
                    <a:pt x="3396" y="5460"/>
                  </a:cubicBezTo>
                  <a:cubicBezTo>
                    <a:pt x="3834" y="5460"/>
                    <a:pt x="4259" y="5369"/>
                    <a:pt x="4657" y="5096"/>
                  </a:cubicBezTo>
                  <a:cubicBezTo>
                    <a:pt x="5615" y="4434"/>
                    <a:pt x="5501" y="2905"/>
                    <a:pt x="5113" y="1969"/>
                  </a:cubicBezTo>
                  <a:cubicBezTo>
                    <a:pt x="4588" y="759"/>
                    <a:pt x="3698" y="74"/>
                    <a:pt x="2329" y="6"/>
                  </a:cubicBezTo>
                  <a:cubicBezTo>
                    <a:pt x="2278" y="2"/>
                    <a:pt x="2227" y="0"/>
                    <a:pt x="2176" y="0"/>
                  </a:cubicBezTo>
                  <a:close/>
                </a:path>
              </a:pathLst>
            </a:custGeom>
            <a:solidFill>
              <a:srgbClr val="EA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17;p24">
              <a:extLst>
                <a:ext uri="{FF2B5EF4-FFF2-40B4-BE49-F238E27FC236}">
                  <a16:creationId xmlns:a16="http://schemas.microsoft.com/office/drawing/2014/main" xmlns="" id="{F6D36A7B-441B-5AD5-A392-36C78B061AE2}"/>
                </a:ext>
              </a:extLst>
            </p:cNvPr>
            <p:cNvSpPr/>
            <p:nvPr/>
          </p:nvSpPr>
          <p:spPr>
            <a:xfrm>
              <a:off x="7484956" y="3940836"/>
              <a:ext cx="16507" cy="14928"/>
            </a:xfrm>
            <a:custGeom>
              <a:avLst/>
              <a:gdLst/>
              <a:ahLst/>
              <a:cxnLst/>
              <a:rect l="l" t="t" r="r" b="b"/>
              <a:pathLst>
                <a:path w="481" h="435" extrusionOk="0">
                  <a:moveTo>
                    <a:pt x="1" y="1"/>
                  </a:moveTo>
                  <a:cubicBezTo>
                    <a:pt x="92" y="160"/>
                    <a:pt x="184" y="297"/>
                    <a:pt x="275" y="434"/>
                  </a:cubicBezTo>
                  <a:cubicBezTo>
                    <a:pt x="343" y="343"/>
                    <a:pt x="412" y="275"/>
                    <a:pt x="480" y="183"/>
                  </a:cubicBezTo>
                  <a:cubicBezTo>
                    <a:pt x="321" y="115"/>
                    <a:pt x="161" y="69"/>
                    <a:pt x="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18;p24">
              <a:extLst>
                <a:ext uri="{FF2B5EF4-FFF2-40B4-BE49-F238E27FC236}">
                  <a16:creationId xmlns:a16="http://schemas.microsoft.com/office/drawing/2014/main" xmlns="" id="{C2873502-E0E9-D76A-EDB2-4DD4139ACDD5}"/>
                </a:ext>
              </a:extLst>
            </p:cNvPr>
            <p:cNvSpPr/>
            <p:nvPr/>
          </p:nvSpPr>
          <p:spPr>
            <a:xfrm>
              <a:off x="7390821" y="3835479"/>
              <a:ext cx="116577" cy="123646"/>
            </a:xfrm>
            <a:custGeom>
              <a:avLst/>
              <a:gdLst/>
              <a:ahLst/>
              <a:cxnLst/>
              <a:rect l="l" t="t" r="r" b="b"/>
              <a:pathLst>
                <a:path w="3397" h="3603" extrusionOk="0">
                  <a:moveTo>
                    <a:pt x="2744" y="3071"/>
                  </a:moveTo>
                  <a:lnTo>
                    <a:pt x="2744" y="3071"/>
                  </a:lnTo>
                  <a:cubicBezTo>
                    <a:pt x="2904" y="3139"/>
                    <a:pt x="3064" y="3185"/>
                    <a:pt x="3223" y="3253"/>
                  </a:cubicBezTo>
                  <a:cubicBezTo>
                    <a:pt x="3155" y="3345"/>
                    <a:pt x="3086" y="3413"/>
                    <a:pt x="3018" y="3504"/>
                  </a:cubicBezTo>
                  <a:cubicBezTo>
                    <a:pt x="2927" y="3367"/>
                    <a:pt x="2835" y="3230"/>
                    <a:pt x="2744" y="3071"/>
                  </a:cubicBezTo>
                  <a:close/>
                  <a:moveTo>
                    <a:pt x="1802" y="1"/>
                  </a:moveTo>
                  <a:cubicBezTo>
                    <a:pt x="1717" y="1"/>
                    <a:pt x="1637" y="58"/>
                    <a:pt x="1648" y="172"/>
                  </a:cubicBezTo>
                  <a:cubicBezTo>
                    <a:pt x="1763" y="1222"/>
                    <a:pt x="2173" y="2180"/>
                    <a:pt x="2744" y="3071"/>
                  </a:cubicBezTo>
                  <a:cubicBezTo>
                    <a:pt x="1945" y="2797"/>
                    <a:pt x="1101" y="2591"/>
                    <a:pt x="279" y="2386"/>
                  </a:cubicBezTo>
                  <a:cubicBezTo>
                    <a:pt x="260" y="2380"/>
                    <a:pt x="243" y="2377"/>
                    <a:pt x="226" y="2377"/>
                  </a:cubicBezTo>
                  <a:cubicBezTo>
                    <a:pt x="59" y="2377"/>
                    <a:pt x="1" y="2664"/>
                    <a:pt x="188" y="2705"/>
                  </a:cubicBezTo>
                  <a:cubicBezTo>
                    <a:pt x="1192" y="2957"/>
                    <a:pt x="2173" y="3208"/>
                    <a:pt x="3132" y="3596"/>
                  </a:cubicBezTo>
                  <a:cubicBezTo>
                    <a:pt x="3147" y="3600"/>
                    <a:pt x="3161" y="3603"/>
                    <a:pt x="3176" y="3603"/>
                  </a:cubicBezTo>
                  <a:cubicBezTo>
                    <a:pt x="3296" y="3603"/>
                    <a:pt x="3396" y="3444"/>
                    <a:pt x="3315" y="3322"/>
                  </a:cubicBezTo>
                  <a:cubicBezTo>
                    <a:pt x="2653" y="2386"/>
                    <a:pt x="2105" y="1313"/>
                    <a:pt x="1991" y="172"/>
                  </a:cubicBezTo>
                  <a:cubicBezTo>
                    <a:pt x="1979" y="58"/>
                    <a:pt x="1888" y="1"/>
                    <a:pt x="180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19;p24">
              <a:extLst>
                <a:ext uri="{FF2B5EF4-FFF2-40B4-BE49-F238E27FC236}">
                  <a16:creationId xmlns:a16="http://schemas.microsoft.com/office/drawing/2014/main" xmlns="" id="{F2CE86AB-24A5-9D95-BBA1-E52B7568690E}"/>
                </a:ext>
              </a:extLst>
            </p:cNvPr>
            <p:cNvSpPr/>
            <p:nvPr/>
          </p:nvSpPr>
          <p:spPr>
            <a:xfrm>
              <a:off x="8618454" y="3949450"/>
              <a:ext cx="10192" cy="10227"/>
            </a:xfrm>
            <a:custGeom>
              <a:avLst/>
              <a:gdLst/>
              <a:ahLst/>
              <a:cxnLst/>
              <a:rect l="l" t="t" r="r" b="b"/>
              <a:pathLst>
                <a:path w="297" h="298" extrusionOk="0">
                  <a:moveTo>
                    <a:pt x="297" y="1"/>
                  </a:moveTo>
                  <a:lnTo>
                    <a:pt x="297" y="1"/>
                  </a:lnTo>
                  <a:cubicBezTo>
                    <a:pt x="206" y="24"/>
                    <a:pt x="92" y="69"/>
                    <a:pt x="0" y="92"/>
                  </a:cubicBezTo>
                  <a:cubicBezTo>
                    <a:pt x="69" y="160"/>
                    <a:pt x="137" y="229"/>
                    <a:pt x="206" y="297"/>
                  </a:cubicBezTo>
                  <a:cubicBezTo>
                    <a:pt x="251" y="206"/>
                    <a:pt x="274" y="92"/>
                    <a:pt x="297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20;p24">
              <a:extLst>
                <a:ext uri="{FF2B5EF4-FFF2-40B4-BE49-F238E27FC236}">
                  <a16:creationId xmlns:a16="http://schemas.microsoft.com/office/drawing/2014/main" xmlns="" id="{8B2363EE-F82B-BD91-0C8E-0D80A303FF6E}"/>
                </a:ext>
              </a:extLst>
            </p:cNvPr>
            <p:cNvSpPr/>
            <p:nvPr/>
          </p:nvSpPr>
          <p:spPr>
            <a:xfrm>
              <a:off x="8613032" y="3843098"/>
              <a:ext cx="122033" cy="121381"/>
            </a:xfrm>
            <a:custGeom>
              <a:avLst/>
              <a:gdLst/>
              <a:ahLst/>
              <a:cxnLst/>
              <a:rect l="l" t="t" r="r" b="b"/>
              <a:pathLst>
                <a:path w="3556" h="3537" extrusionOk="0">
                  <a:moveTo>
                    <a:pt x="455" y="3100"/>
                  </a:moveTo>
                  <a:lnTo>
                    <a:pt x="455" y="3100"/>
                  </a:lnTo>
                  <a:cubicBezTo>
                    <a:pt x="432" y="3191"/>
                    <a:pt x="409" y="3305"/>
                    <a:pt x="364" y="3396"/>
                  </a:cubicBezTo>
                  <a:cubicBezTo>
                    <a:pt x="295" y="3328"/>
                    <a:pt x="227" y="3259"/>
                    <a:pt x="158" y="3191"/>
                  </a:cubicBezTo>
                  <a:cubicBezTo>
                    <a:pt x="250" y="3168"/>
                    <a:pt x="364" y="3123"/>
                    <a:pt x="455" y="3100"/>
                  </a:cubicBezTo>
                  <a:close/>
                  <a:moveTo>
                    <a:pt x="1049" y="0"/>
                  </a:moveTo>
                  <a:cubicBezTo>
                    <a:pt x="982" y="0"/>
                    <a:pt x="921" y="40"/>
                    <a:pt x="911" y="132"/>
                  </a:cubicBezTo>
                  <a:cubicBezTo>
                    <a:pt x="729" y="1228"/>
                    <a:pt x="364" y="2255"/>
                    <a:pt x="21" y="3305"/>
                  </a:cubicBezTo>
                  <a:cubicBezTo>
                    <a:pt x="0" y="3430"/>
                    <a:pt x="94" y="3536"/>
                    <a:pt x="215" y="3536"/>
                  </a:cubicBezTo>
                  <a:cubicBezTo>
                    <a:pt x="226" y="3536"/>
                    <a:pt x="238" y="3535"/>
                    <a:pt x="250" y="3533"/>
                  </a:cubicBezTo>
                  <a:cubicBezTo>
                    <a:pt x="1345" y="3237"/>
                    <a:pt x="2349" y="2666"/>
                    <a:pt x="3377" y="2232"/>
                  </a:cubicBezTo>
                  <a:cubicBezTo>
                    <a:pt x="3555" y="2153"/>
                    <a:pt x="3458" y="1918"/>
                    <a:pt x="3294" y="1918"/>
                  </a:cubicBezTo>
                  <a:cubicBezTo>
                    <a:pt x="3270" y="1918"/>
                    <a:pt x="3244" y="1924"/>
                    <a:pt x="3217" y="1936"/>
                  </a:cubicBezTo>
                  <a:cubicBezTo>
                    <a:pt x="2304" y="2324"/>
                    <a:pt x="1414" y="2803"/>
                    <a:pt x="455" y="3100"/>
                  </a:cubicBezTo>
                  <a:cubicBezTo>
                    <a:pt x="775" y="2141"/>
                    <a:pt x="1071" y="1205"/>
                    <a:pt x="1231" y="224"/>
                  </a:cubicBezTo>
                  <a:cubicBezTo>
                    <a:pt x="1258" y="88"/>
                    <a:pt x="1147" y="0"/>
                    <a:pt x="104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21;p24">
              <a:extLst>
                <a:ext uri="{FF2B5EF4-FFF2-40B4-BE49-F238E27FC236}">
                  <a16:creationId xmlns:a16="http://schemas.microsoft.com/office/drawing/2014/main" xmlns="" id="{87C844C9-9AB6-C1EC-D755-6093D61DB842}"/>
                </a:ext>
              </a:extLst>
            </p:cNvPr>
            <p:cNvSpPr/>
            <p:nvPr/>
          </p:nvSpPr>
          <p:spPr>
            <a:xfrm>
              <a:off x="7104263" y="3698961"/>
              <a:ext cx="1912102" cy="1443497"/>
            </a:xfrm>
            <a:custGeom>
              <a:avLst/>
              <a:gdLst/>
              <a:ahLst/>
              <a:cxnLst/>
              <a:rect l="l" t="t" r="r" b="b"/>
              <a:pathLst>
                <a:path w="55718" h="42063" extrusionOk="0">
                  <a:moveTo>
                    <a:pt x="27660" y="0"/>
                  </a:moveTo>
                  <a:cubicBezTo>
                    <a:pt x="21414" y="0"/>
                    <a:pt x="16216" y="1914"/>
                    <a:pt x="13262" y="4606"/>
                  </a:cubicBezTo>
                  <a:cubicBezTo>
                    <a:pt x="10569" y="7071"/>
                    <a:pt x="8469" y="9149"/>
                    <a:pt x="6392" y="12184"/>
                  </a:cubicBezTo>
                  <a:cubicBezTo>
                    <a:pt x="5479" y="13508"/>
                    <a:pt x="1644" y="19078"/>
                    <a:pt x="2283" y="20607"/>
                  </a:cubicBezTo>
                  <a:cubicBezTo>
                    <a:pt x="2535" y="21063"/>
                    <a:pt x="4794" y="20995"/>
                    <a:pt x="5274" y="21337"/>
                  </a:cubicBezTo>
                  <a:cubicBezTo>
                    <a:pt x="2945" y="23209"/>
                    <a:pt x="1941" y="25377"/>
                    <a:pt x="366" y="28276"/>
                  </a:cubicBezTo>
                  <a:cubicBezTo>
                    <a:pt x="960" y="28276"/>
                    <a:pt x="1918" y="28230"/>
                    <a:pt x="2740" y="28208"/>
                  </a:cubicBezTo>
                  <a:lnTo>
                    <a:pt x="2740" y="28208"/>
                  </a:lnTo>
                  <a:cubicBezTo>
                    <a:pt x="731" y="32111"/>
                    <a:pt x="92" y="37475"/>
                    <a:pt x="1" y="42063"/>
                  </a:cubicBezTo>
                  <a:lnTo>
                    <a:pt x="55056" y="42063"/>
                  </a:lnTo>
                  <a:cubicBezTo>
                    <a:pt x="55717" y="37269"/>
                    <a:pt x="54576" y="32681"/>
                    <a:pt x="51951" y="27591"/>
                  </a:cubicBezTo>
                  <a:cubicBezTo>
                    <a:pt x="52773" y="27454"/>
                    <a:pt x="53846" y="27523"/>
                    <a:pt x="54690" y="27386"/>
                  </a:cubicBezTo>
                  <a:cubicBezTo>
                    <a:pt x="53914" y="25742"/>
                    <a:pt x="51472" y="23665"/>
                    <a:pt x="50011" y="22524"/>
                  </a:cubicBezTo>
                  <a:cubicBezTo>
                    <a:pt x="50582" y="22022"/>
                    <a:pt x="52727" y="21611"/>
                    <a:pt x="53070" y="20995"/>
                  </a:cubicBezTo>
                  <a:cubicBezTo>
                    <a:pt x="53275" y="20401"/>
                    <a:pt x="52020" y="17708"/>
                    <a:pt x="51632" y="17115"/>
                  </a:cubicBezTo>
                  <a:cubicBezTo>
                    <a:pt x="49372" y="13006"/>
                    <a:pt x="44624" y="1593"/>
                    <a:pt x="30267" y="110"/>
                  </a:cubicBezTo>
                  <a:cubicBezTo>
                    <a:pt x="29381" y="36"/>
                    <a:pt x="28511" y="0"/>
                    <a:pt x="27660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22;p24">
              <a:extLst>
                <a:ext uri="{FF2B5EF4-FFF2-40B4-BE49-F238E27FC236}">
                  <a16:creationId xmlns:a16="http://schemas.microsoft.com/office/drawing/2014/main" xmlns="" id="{66542285-6BD1-C5B4-6795-970AF85C0FFD}"/>
                </a:ext>
              </a:extLst>
            </p:cNvPr>
            <p:cNvSpPr/>
            <p:nvPr/>
          </p:nvSpPr>
          <p:spPr>
            <a:xfrm>
              <a:off x="7351012" y="4170940"/>
              <a:ext cx="1384162" cy="971528"/>
            </a:xfrm>
            <a:custGeom>
              <a:avLst/>
              <a:gdLst/>
              <a:ahLst/>
              <a:cxnLst/>
              <a:rect l="l" t="t" r="r" b="b"/>
              <a:pathLst>
                <a:path w="40334" h="28310" extrusionOk="0">
                  <a:moveTo>
                    <a:pt x="20932" y="1"/>
                  </a:moveTo>
                  <a:cubicBezTo>
                    <a:pt x="18033" y="1"/>
                    <a:pt x="14893" y="1069"/>
                    <a:pt x="13034" y="1946"/>
                  </a:cubicBezTo>
                  <a:cubicBezTo>
                    <a:pt x="9702" y="3613"/>
                    <a:pt x="6597" y="6466"/>
                    <a:pt x="4817" y="9570"/>
                  </a:cubicBezTo>
                  <a:cubicBezTo>
                    <a:pt x="1667" y="14934"/>
                    <a:pt x="1" y="22010"/>
                    <a:pt x="960" y="28310"/>
                  </a:cubicBezTo>
                  <a:lnTo>
                    <a:pt x="39443" y="28310"/>
                  </a:lnTo>
                  <a:cubicBezTo>
                    <a:pt x="40333" y="19339"/>
                    <a:pt x="34741" y="896"/>
                    <a:pt x="21731" y="29"/>
                  </a:cubicBezTo>
                  <a:cubicBezTo>
                    <a:pt x="21467" y="10"/>
                    <a:pt x="21201" y="1"/>
                    <a:pt x="20932" y="1"/>
                  </a:cubicBezTo>
                  <a:close/>
                </a:path>
              </a:pathLst>
            </a:custGeom>
            <a:solidFill>
              <a:srgbClr val="FFE5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23;p24">
              <a:extLst>
                <a:ext uri="{FF2B5EF4-FFF2-40B4-BE49-F238E27FC236}">
                  <a16:creationId xmlns:a16="http://schemas.microsoft.com/office/drawing/2014/main" xmlns="" id="{D9E27AE5-8910-4394-56E3-1FB27B103E35}"/>
                </a:ext>
              </a:extLst>
            </p:cNvPr>
            <p:cNvSpPr/>
            <p:nvPr/>
          </p:nvSpPr>
          <p:spPr>
            <a:xfrm>
              <a:off x="7906418" y="4342669"/>
              <a:ext cx="18806" cy="14928"/>
            </a:xfrm>
            <a:custGeom>
              <a:avLst/>
              <a:gdLst/>
              <a:ahLst/>
              <a:cxnLst/>
              <a:rect l="l" t="t" r="r" b="b"/>
              <a:pathLst>
                <a:path w="548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24;p24">
              <a:extLst>
                <a:ext uri="{FF2B5EF4-FFF2-40B4-BE49-F238E27FC236}">
                  <a16:creationId xmlns:a16="http://schemas.microsoft.com/office/drawing/2014/main" xmlns="" id="{162E8309-D00E-0CF1-E153-E750B5547327}"/>
                </a:ext>
              </a:extLst>
            </p:cNvPr>
            <p:cNvSpPr/>
            <p:nvPr/>
          </p:nvSpPr>
          <p:spPr>
            <a:xfrm>
              <a:off x="7964382" y="4292564"/>
              <a:ext cx="18806" cy="14894"/>
            </a:xfrm>
            <a:custGeom>
              <a:avLst/>
              <a:gdLst/>
              <a:ahLst/>
              <a:cxnLst/>
              <a:rect l="l" t="t" r="r" b="b"/>
              <a:pathLst>
                <a:path w="548" h="434" extrusionOk="0">
                  <a:moveTo>
                    <a:pt x="274" y="0"/>
                  </a:moveTo>
                  <a:cubicBezTo>
                    <a:pt x="0" y="0"/>
                    <a:pt x="0" y="434"/>
                    <a:pt x="274" y="434"/>
                  </a:cubicBezTo>
                  <a:cubicBezTo>
                    <a:pt x="548" y="434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25;p24">
              <a:extLst>
                <a:ext uri="{FF2B5EF4-FFF2-40B4-BE49-F238E27FC236}">
                  <a16:creationId xmlns:a16="http://schemas.microsoft.com/office/drawing/2014/main" xmlns="" id="{01722B94-0B7A-6A14-550F-8F6C9F1A6429}"/>
                </a:ext>
              </a:extLst>
            </p:cNvPr>
            <p:cNvSpPr/>
            <p:nvPr/>
          </p:nvSpPr>
          <p:spPr>
            <a:xfrm>
              <a:off x="7970628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8" y="434"/>
                    <a:pt x="548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26;p24">
              <a:extLst>
                <a:ext uri="{FF2B5EF4-FFF2-40B4-BE49-F238E27FC236}">
                  <a16:creationId xmlns:a16="http://schemas.microsoft.com/office/drawing/2014/main" xmlns="" id="{2CFE162A-8B34-5A9B-0C5D-952F1807E07B}"/>
                </a:ext>
              </a:extLst>
            </p:cNvPr>
            <p:cNvSpPr/>
            <p:nvPr/>
          </p:nvSpPr>
          <p:spPr>
            <a:xfrm>
              <a:off x="8218166" y="4342669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4" y="1"/>
                  </a:moveTo>
                  <a:cubicBezTo>
                    <a:pt x="0" y="1"/>
                    <a:pt x="0" y="435"/>
                    <a:pt x="274" y="435"/>
                  </a:cubicBezTo>
                  <a:cubicBezTo>
                    <a:pt x="548" y="435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27;p24">
              <a:extLst>
                <a:ext uri="{FF2B5EF4-FFF2-40B4-BE49-F238E27FC236}">
                  <a16:creationId xmlns:a16="http://schemas.microsoft.com/office/drawing/2014/main" xmlns="" id="{B7809300-0566-6C2D-9649-F171C5E06E82}"/>
                </a:ext>
              </a:extLst>
            </p:cNvPr>
            <p:cNvSpPr/>
            <p:nvPr/>
          </p:nvSpPr>
          <p:spPr>
            <a:xfrm>
              <a:off x="8159413" y="4292564"/>
              <a:ext cx="19630" cy="14894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4" y="0"/>
                  </a:moveTo>
                  <a:cubicBezTo>
                    <a:pt x="1" y="0"/>
                    <a:pt x="1" y="434"/>
                    <a:pt x="274" y="434"/>
                  </a:cubicBezTo>
                  <a:cubicBezTo>
                    <a:pt x="571" y="434"/>
                    <a:pt x="571" y="0"/>
                    <a:pt x="274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28;p24">
              <a:extLst>
                <a:ext uri="{FF2B5EF4-FFF2-40B4-BE49-F238E27FC236}">
                  <a16:creationId xmlns:a16="http://schemas.microsoft.com/office/drawing/2014/main" xmlns="" id="{4D257C66-46B0-BF68-822D-AB460514813D}"/>
                </a:ext>
              </a:extLst>
            </p:cNvPr>
            <p:cNvSpPr/>
            <p:nvPr/>
          </p:nvSpPr>
          <p:spPr>
            <a:xfrm>
              <a:off x="8153922" y="4357563"/>
              <a:ext cx="18840" cy="14928"/>
            </a:xfrm>
            <a:custGeom>
              <a:avLst/>
              <a:gdLst/>
              <a:ahLst/>
              <a:cxnLst/>
              <a:rect l="l" t="t" r="r" b="b"/>
              <a:pathLst>
                <a:path w="549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49" y="434"/>
                    <a:pt x="549" y="1"/>
                    <a:pt x="27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29;p24">
              <a:extLst>
                <a:ext uri="{FF2B5EF4-FFF2-40B4-BE49-F238E27FC236}">
                  <a16:creationId xmlns:a16="http://schemas.microsoft.com/office/drawing/2014/main" xmlns="" id="{F04980A9-2B05-F05E-A4BA-068B14E8DAC3}"/>
                </a:ext>
              </a:extLst>
            </p:cNvPr>
            <p:cNvSpPr/>
            <p:nvPr/>
          </p:nvSpPr>
          <p:spPr>
            <a:xfrm>
              <a:off x="7725046" y="4015067"/>
              <a:ext cx="146913" cy="141800"/>
            </a:xfrm>
            <a:custGeom>
              <a:avLst/>
              <a:gdLst/>
              <a:ahLst/>
              <a:cxnLst/>
              <a:rect l="l" t="t" r="r" b="b"/>
              <a:pathLst>
                <a:path w="4281" h="4132" extrusionOk="0">
                  <a:moveTo>
                    <a:pt x="2088" y="1"/>
                  </a:moveTo>
                  <a:cubicBezTo>
                    <a:pt x="376" y="1"/>
                    <a:pt x="12" y="2262"/>
                    <a:pt x="12" y="3635"/>
                  </a:cubicBezTo>
                  <a:cubicBezTo>
                    <a:pt x="1" y="3966"/>
                    <a:pt x="258" y="4132"/>
                    <a:pt x="517" y="4132"/>
                  </a:cubicBezTo>
                  <a:cubicBezTo>
                    <a:pt x="777" y="4132"/>
                    <a:pt x="1040" y="3966"/>
                    <a:pt x="1040" y="3635"/>
                  </a:cubicBezTo>
                  <a:cubicBezTo>
                    <a:pt x="1040" y="2914"/>
                    <a:pt x="1081" y="1044"/>
                    <a:pt x="2125" y="1044"/>
                  </a:cubicBezTo>
                  <a:cubicBezTo>
                    <a:pt x="2172" y="1044"/>
                    <a:pt x="2221" y="1048"/>
                    <a:pt x="2272" y="1056"/>
                  </a:cubicBezTo>
                  <a:cubicBezTo>
                    <a:pt x="3117" y="1170"/>
                    <a:pt x="3185" y="2836"/>
                    <a:pt x="3208" y="3453"/>
                  </a:cubicBezTo>
                  <a:cubicBezTo>
                    <a:pt x="3231" y="3784"/>
                    <a:pt x="3505" y="3949"/>
                    <a:pt x="3767" y="3949"/>
                  </a:cubicBezTo>
                  <a:cubicBezTo>
                    <a:pt x="4030" y="3949"/>
                    <a:pt x="4281" y="3784"/>
                    <a:pt x="4258" y="3453"/>
                  </a:cubicBezTo>
                  <a:cubicBezTo>
                    <a:pt x="4189" y="2243"/>
                    <a:pt x="3938" y="257"/>
                    <a:pt x="2432" y="29"/>
                  </a:cubicBezTo>
                  <a:cubicBezTo>
                    <a:pt x="2312" y="10"/>
                    <a:pt x="2197" y="1"/>
                    <a:pt x="2088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30;p24">
              <a:extLst>
                <a:ext uri="{FF2B5EF4-FFF2-40B4-BE49-F238E27FC236}">
                  <a16:creationId xmlns:a16="http://schemas.microsoft.com/office/drawing/2014/main" xmlns="" id="{D4F81437-FAF1-0978-90B3-456E5601530E}"/>
                </a:ext>
              </a:extLst>
            </p:cNvPr>
            <p:cNvSpPr/>
            <p:nvPr/>
          </p:nvSpPr>
          <p:spPr>
            <a:xfrm>
              <a:off x="8236183" y="4015067"/>
              <a:ext cx="146501" cy="141800"/>
            </a:xfrm>
            <a:custGeom>
              <a:avLst/>
              <a:gdLst/>
              <a:ahLst/>
              <a:cxnLst/>
              <a:rect l="l" t="t" r="r" b="b"/>
              <a:pathLst>
                <a:path w="4269" h="4132" extrusionOk="0">
                  <a:moveTo>
                    <a:pt x="2095" y="1"/>
                  </a:moveTo>
                  <a:cubicBezTo>
                    <a:pt x="364" y="1"/>
                    <a:pt x="0" y="2262"/>
                    <a:pt x="0" y="3635"/>
                  </a:cubicBezTo>
                  <a:cubicBezTo>
                    <a:pt x="0" y="3966"/>
                    <a:pt x="257" y="4132"/>
                    <a:pt x="517" y="4132"/>
                  </a:cubicBezTo>
                  <a:cubicBezTo>
                    <a:pt x="777" y="4132"/>
                    <a:pt x="1039" y="3966"/>
                    <a:pt x="1050" y="3635"/>
                  </a:cubicBezTo>
                  <a:cubicBezTo>
                    <a:pt x="1050" y="2914"/>
                    <a:pt x="1071" y="1044"/>
                    <a:pt x="2133" y="1044"/>
                  </a:cubicBezTo>
                  <a:cubicBezTo>
                    <a:pt x="2181" y="1044"/>
                    <a:pt x="2231" y="1048"/>
                    <a:pt x="2283" y="1056"/>
                  </a:cubicBezTo>
                  <a:cubicBezTo>
                    <a:pt x="3105" y="1170"/>
                    <a:pt x="3173" y="2836"/>
                    <a:pt x="3219" y="3453"/>
                  </a:cubicBezTo>
                  <a:cubicBezTo>
                    <a:pt x="3242" y="3784"/>
                    <a:pt x="3510" y="3949"/>
                    <a:pt x="3767" y="3949"/>
                  </a:cubicBezTo>
                  <a:cubicBezTo>
                    <a:pt x="4023" y="3949"/>
                    <a:pt x="4269" y="3784"/>
                    <a:pt x="4246" y="3453"/>
                  </a:cubicBezTo>
                  <a:cubicBezTo>
                    <a:pt x="4178" y="2243"/>
                    <a:pt x="3926" y="257"/>
                    <a:pt x="2443" y="29"/>
                  </a:cubicBezTo>
                  <a:cubicBezTo>
                    <a:pt x="2321" y="10"/>
                    <a:pt x="2206" y="1"/>
                    <a:pt x="209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31;p24">
              <a:extLst>
                <a:ext uri="{FF2B5EF4-FFF2-40B4-BE49-F238E27FC236}">
                  <a16:creationId xmlns:a16="http://schemas.microsoft.com/office/drawing/2014/main" xmlns="" id="{368ACAB9-0E7D-F927-DE52-26DEB7F5CA40}"/>
                </a:ext>
              </a:extLst>
            </p:cNvPr>
            <p:cNvSpPr/>
            <p:nvPr/>
          </p:nvSpPr>
          <p:spPr>
            <a:xfrm>
              <a:off x="7471640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1" y="1"/>
                    <a:pt x="1" y="366"/>
                    <a:pt x="229" y="366"/>
                  </a:cubicBezTo>
                  <a:lnTo>
                    <a:pt x="4863" y="366"/>
                  </a:lnTo>
                  <a:cubicBezTo>
                    <a:pt x="5091" y="366"/>
                    <a:pt x="5091" y="1"/>
                    <a:pt x="4863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32;p24">
              <a:extLst>
                <a:ext uri="{FF2B5EF4-FFF2-40B4-BE49-F238E27FC236}">
                  <a16:creationId xmlns:a16="http://schemas.microsoft.com/office/drawing/2014/main" xmlns="" id="{CE225B92-C24D-EADE-44C9-71C9B8CAFE0D}"/>
                </a:ext>
              </a:extLst>
            </p:cNvPr>
            <p:cNvSpPr/>
            <p:nvPr/>
          </p:nvSpPr>
          <p:spPr>
            <a:xfrm>
              <a:off x="7523495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283" y="0"/>
                  </a:moveTo>
                  <a:cubicBezTo>
                    <a:pt x="115" y="0"/>
                    <a:pt x="0" y="235"/>
                    <a:pt x="179" y="314"/>
                  </a:cubicBezTo>
                  <a:cubicBezTo>
                    <a:pt x="1252" y="816"/>
                    <a:pt x="2325" y="1341"/>
                    <a:pt x="3375" y="1844"/>
                  </a:cubicBezTo>
                  <a:cubicBezTo>
                    <a:pt x="3401" y="1855"/>
                    <a:pt x="3428" y="1861"/>
                    <a:pt x="3453" y="1861"/>
                  </a:cubicBezTo>
                  <a:cubicBezTo>
                    <a:pt x="3621" y="1861"/>
                    <a:pt x="3736" y="1626"/>
                    <a:pt x="3557" y="1547"/>
                  </a:cubicBezTo>
                  <a:cubicBezTo>
                    <a:pt x="2484" y="1022"/>
                    <a:pt x="1434" y="520"/>
                    <a:pt x="362" y="18"/>
                  </a:cubicBezTo>
                  <a:cubicBezTo>
                    <a:pt x="335" y="6"/>
                    <a:pt x="308" y="0"/>
                    <a:pt x="28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33;p24">
              <a:extLst>
                <a:ext uri="{FF2B5EF4-FFF2-40B4-BE49-F238E27FC236}">
                  <a16:creationId xmlns:a16="http://schemas.microsoft.com/office/drawing/2014/main" xmlns="" id="{42097391-6CEA-A43E-8868-F82397700E35}"/>
                </a:ext>
              </a:extLst>
            </p:cNvPr>
            <p:cNvSpPr/>
            <p:nvPr/>
          </p:nvSpPr>
          <p:spPr>
            <a:xfrm>
              <a:off x="7536090" y="4270566"/>
              <a:ext cx="111601" cy="68326"/>
            </a:xfrm>
            <a:custGeom>
              <a:avLst/>
              <a:gdLst/>
              <a:ahLst/>
              <a:cxnLst/>
              <a:rect l="l" t="t" r="r" b="b"/>
              <a:pathLst>
                <a:path w="3252" h="1991" extrusionOk="0">
                  <a:moveTo>
                    <a:pt x="2996" y="1"/>
                  </a:moveTo>
                  <a:cubicBezTo>
                    <a:pt x="2970" y="1"/>
                    <a:pt x="2943" y="8"/>
                    <a:pt x="2916" y="25"/>
                  </a:cubicBezTo>
                  <a:cubicBezTo>
                    <a:pt x="2003" y="573"/>
                    <a:pt x="1067" y="1120"/>
                    <a:pt x="154" y="1668"/>
                  </a:cubicBezTo>
                  <a:cubicBezTo>
                    <a:pt x="0" y="1765"/>
                    <a:pt x="90" y="1991"/>
                    <a:pt x="245" y="1991"/>
                  </a:cubicBezTo>
                  <a:cubicBezTo>
                    <a:pt x="274" y="1991"/>
                    <a:pt x="305" y="1983"/>
                    <a:pt x="337" y="1965"/>
                  </a:cubicBezTo>
                  <a:cubicBezTo>
                    <a:pt x="1250" y="1417"/>
                    <a:pt x="2163" y="892"/>
                    <a:pt x="3076" y="344"/>
                  </a:cubicBezTo>
                  <a:cubicBezTo>
                    <a:pt x="3251" y="247"/>
                    <a:pt x="3144" y="1"/>
                    <a:pt x="2996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34;p24">
              <a:extLst>
                <a:ext uri="{FF2B5EF4-FFF2-40B4-BE49-F238E27FC236}">
                  <a16:creationId xmlns:a16="http://schemas.microsoft.com/office/drawing/2014/main" xmlns="" id="{4FC8CDD9-5EE7-C19B-8B9E-8690C5840008}"/>
                </a:ext>
              </a:extLst>
            </p:cNvPr>
            <p:cNvSpPr/>
            <p:nvPr/>
          </p:nvSpPr>
          <p:spPr>
            <a:xfrm>
              <a:off x="8411652" y="4235356"/>
              <a:ext cx="174710" cy="12595"/>
            </a:xfrm>
            <a:custGeom>
              <a:avLst/>
              <a:gdLst/>
              <a:ahLst/>
              <a:cxnLst/>
              <a:rect l="l" t="t" r="r" b="b"/>
              <a:pathLst>
                <a:path w="5091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lnTo>
                    <a:pt x="4862" y="366"/>
                  </a:lnTo>
                  <a:cubicBezTo>
                    <a:pt x="5090" y="366"/>
                    <a:pt x="5090" y="1"/>
                    <a:pt x="4862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35;p24">
              <a:extLst>
                <a:ext uri="{FF2B5EF4-FFF2-40B4-BE49-F238E27FC236}">
                  <a16:creationId xmlns:a16="http://schemas.microsoft.com/office/drawing/2014/main" xmlns="" id="{A053851C-60F0-4C66-4757-C9FB19BD96C1}"/>
                </a:ext>
              </a:extLst>
            </p:cNvPr>
            <p:cNvSpPr/>
            <p:nvPr/>
          </p:nvSpPr>
          <p:spPr>
            <a:xfrm>
              <a:off x="8406298" y="4142353"/>
              <a:ext cx="128210" cy="63865"/>
            </a:xfrm>
            <a:custGeom>
              <a:avLst/>
              <a:gdLst/>
              <a:ahLst/>
              <a:cxnLst/>
              <a:rect l="l" t="t" r="r" b="b"/>
              <a:pathLst>
                <a:path w="3736" h="1861" extrusionOk="0">
                  <a:moveTo>
                    <a:pt x="3453" y="0"/>
                  </a:moveTo>
                  <a:cubicBezTo>
                    <a:pt x="3428" y="0"/>
                    <a:pt x="3402" y="6"/>
                    <a:pt x="3375" y="18"/>
                  </a:cubicBezTo>
                  <a:cubicBezTo>
                    <a:pt x="2302" y="520"/>
                    <a:pt x="1252" y="1022"/>
                    <a:pt x="179" y="1547"/>
                  </a:cubicBezTo>
                  <a:cubicBezTo>
                    <a:pt x="1" y="1626"/>
                    <a:pt x="115" y="1861"/>
                    <a:pt x="283" y="1861"/>
                  </a:cubicBezTo>
                  <a:cubicBezTo>
                    <a:pt x="308" y="1861"/>
                    <a:pt x="335" y="1855"/>
                    <a:pt x="362" y="1844"/>
                  </a:cubicBezTo>
                  <a:cubicBezTo>
                    <a:pt x="1412" y="1341"/>
                    <a:pt x="2485" y="816"/>
                    <a:pt x="3557" y="314"/>
                  </a:cubicBezTo>
                  <a:cubicBezTo>
                    <a:pt x="3736" y="235"/>
                    <a:pt x="3621" y="0"/>
                    <a:pt x="3453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36;p24">
              <a:extLst>
                <a:ext uri="{FF2B5EF4-FFF2-40B4-BE49-F238E27FC236}">
                  <a16:creationId xmlns:a16="http://schemas.microsoft.com/office/drawing/2014/main" xmlns="" id="{696A435A-57EE-EFE9-66FF-227C17510474}"/>
                </a:ext>
              </a:extLst>
            </p:cNvPr>
            <p:cNvSpPr/>
            <p:nvPr/>
          </p:nvSpPr>
          <p:spPr>
            <a:xfrm>
              <a:off x="8410348" y="4270566"/>
              <a:ext cx="111566" cy="68326"/>
            </a:xfrm>
            <a:custGeom>
              <a:avLst/>
              <a:gdLst/>
              <a:ahLst/>
              <a:cxnLst/>
              <a:rect l="l" t="t" r="r" b="b"/>
              <a:pathLst>
                <a:path w="3251" h="1991" extrusionOk="0">
                  <a:moveTo>
                    <a:pt x="255" y="1"/>
                  </a:moveTo>
                  <a:cubicBezTo>
                    <a:pt x="107" y="1"/>
                    <a:pt x="0" y="247"/>
                    <a:pt x="175" y="344"/>
                  </a:cubicBezTo>
                  <a:cubicBezTo>
                    <a:pt x="1088" y="892"/>
                    <a:pt x="2001" y="1417"/>
                    <a:pt x="2914" y="1965"/>
                  </a:cubicBezTo>
                  <a:cubicBezTo>
                    <a:pt x="2947" y="1983"/>
                    <a:pt x="2978" y="1991"/>
                    <a:pt x="3006" y="1991"/>
                  </a:cubicBezTo>
                  <a:cubicBezTo>
                    <a:pt x="3161" y="1991"/>
                    <a:pt x="3251" y="1765"/>
                    <a:pt x="3097" y="1668"/>
                  </a:cubicBezTo>
                  <a:cubicBezTo>
                    <a:pt x="2184" y="1120"/>
                    <a:pt x="1248" y="573"/>
                    <a:pt x="335" y="25"/>
                  </a:cubicBezTo>
                  <a:cubicBezTo>
                    <a:pt x="308" y="8"/>
                    <a:pt x="281" y="1"/>
                    <a:pt x="255" y="1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37;p24">
              <a:extLst>
                <a:ext uri="{FF2B5EF4-FFF2-40B4-BE49-F238E27FC236}">
                  <a16:creationId xmlns:a16="http://schemas.microsoft.com/office/drawing/2014/main" xmlns="" id="{109FA85F-3EEB-853B-AC9F-239ECC521884}"/>
                </a:ext>
              </a:extLst>
            </p:cNvPr>
            <p:cNvSpPr/>
            <p:nvPr/>
          </p:nvSpPr>
          <p:spPr>
            <a:xfrm>
              <a:off x="8034082" y="4254162"/>
              <a:ext cx="107345" cy="255391"/>
            </a:xfrm>
            <a:custGeom>
              <a:avLst/>
              <a:gdLst/>
              <a:ahLst/>
              <a:cxnLst/>
              <a:rect l="l" t="t" r="r" b="b"/>
              <a:pathLst>
                <a:path w="3128" h="7442" extrusionOk="0">
                  <a:moveTo>
                    <a:pt x="1461" y="1"/>
                  </a:moveTo>
                  <a:lnTo>
                    <a:pt x="1416" y="115"/>
                  </a:lnTo>
                  <a:cubicBezTo>
                    <a:pt x="1461" y="1576"/>
                    <a:pt x="1507" y="3288"/>
                    <a:pt x="206" y="4292"/>
                  </a:cubicBezTo>
                  <a:cubicBezTo>
                    <a:pt x="1" y="5798"/>
                    <a:pt x="206" y="6300"/>
                    <a:pt x="320" y="7373"/>
                  </a:cubicBezTo>
                  <a:cubicBezTo>
                    <a:pt x="491" y="7419"/>
                    <a:pt x="845" y="7442"/>
                    <a:pt x="1310" y="7442"/>
                  </a:cubicBezTo>
                  <a:cubicBezTo>
                    <a:pt x="1775" y="7442"/>
                    <a:pt x="2352" y="7419"/>
                    <a:pt x="2968" y="7373"/>
                  </a:cubicBezTo>
                  <a:cubicBezTo>
                    <a:pt x="3082" y="6506"/>
                    <a:pt x="3128" y="5798"/>
                    <a:pt x="3128" y="4520"/>
                  </a:cubicBezTo>
                  <a:cubicBezTo>
                    <a:pt x="1256" y="3402"/>
                    <a:pt x="1553" y="868"/>
                    <a:pt x="1461" y="1"/>
                  </a:cubicBezTo>
                  <a:close/>
                </a:path>
              </a:pathLst>
            </a:custGeom>
            <a:solidFill>
              <a:srgbClr val="FFFE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38;p24">
              <a:extLst>
                <a:ext uri="{FF2B5EF4-FFF2-40B4-BE49-F238E27FC236}">
                  <a16:creationId xmlns:a16="http://schemas.microsoft.com/office/drawing/2014/main" xmlns="" id="{32815627-EBAD-8FF0-E796-F7B3308ED425}"/>
                </a:ext>
              </a:extLst>
            </p:cNvPr>
            <p:cNvSpPr/>
            <p:nvPr/>
          </p:nvSpPr>
          <p:spPr>
            <a:xfrm>
              <a:off x="7843341" y="4225746"/>
              <a:ext cx="257347" cy="211259"/>
            </a:xfrm>
            <a:custGeom>
              <a:avLst/>
              <a:gdLst/>
              <a:ahLst/>
              <a:cxnLst/>
              <a:rect l="l" t="t" r="r" b="b"/>
              <a:pathLst>
                <a:path w="7499" h="6156" extrusionOk="0">
                  <a:moveTo>
                    <a:pt x="6901" y="0"/>
                  </a:moveTo>
                  <a:cubicBezTo>
                    <a:pt x="6701" y="0"/>
                    <a:pt x="6476" y="179"/>
                    <a:pt x="6517" y="441"/>
                  </a:cubicBezTo>
                  <a:cubicBezTo>
                    <a:pt x="6768" y="2130"/>
                    <a:pt x="6700" y="4161"/>
                    <a:pt x="5056" y="5143"/>
                  </a:cubicBezTo>
                  <a:cubicBezTo>
                    <a:pt x="4639" y="5394"/>
                    <a:pt x="4137" y="5512"/>
                    <a:pt x="3623" y="5512"/>
                  </a:cubicBezTo>
                  <a:cubicBezTo>
                    <a:pt x="2225" y="5512"/>
                    <a:pt x="747" y="4638"/>
                    <a:pt x="697" y="3203"/>
                  </a:cubicBezTo>
                  <a:cubicBezTo>
                    <a:pt x="685" y="2974"/>
                    <a:pt x="508" y="2860"/>
                    <a:pt x="337" y="2860"/>
                  </a:cubicBezTo>
                  <a:cubicBezTo>
                    <a:pt x="166" y="2860"/>
                    <a:pt x="1" y="2974"/>
                    <a:pt x="12" y="3203"/>
                  </a:cubicBezTo>
                  <a:cubicBezTo>
                    <a:pt x="71" y="5186"/>
                    <a:pt x="1886" y="6155"/>
                    <a:pt x="3671" y="6155"/>
                  </a:cubicBezTo>
                  <a:cubicBezTo>
                    <a:pt x="3961" y="6155"/>
                    <a:pt x="4251" y="6130"/>
                    <a:pt x="4531" y="6079"/>
                  </a:cubicBezTo>
                  <a:cubicBezTo>
                    <a:pt x="7225" y="5576"/>
                    <a:pt x="7499" y="2426"/>
                    <a:pt x="7179" y="258"/>
                  </a:cubicBezTo>
                  <a:cubicBezTo>
                    <a:pt x="7152" y="77"/>
                    <a:pt x="7032" y="0"/>
                    <a:pt x="6901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39;p24">
              <a:extLst>
                <a:ext uri="{FF2B5EF4-FFF2-40B4-BE49-F238E27FC236}">
                  <a16:creationId xmlns:a16="http://schemas.microsoft.com/office/drawing/2014/main" xmlns="" id="{98DA4A54-9639-4C13-08F1-C55E0799C4B6}"/>
                </a:ext>
              </a:extLst>
            </p:cNvPr>
            <p:cNvSpPr/>
            <p:nvPr/>
          </p:nvSpPr>
          <p:spPr>
            <a:xfrm>
              <a:off x="8072073" y="4242425"/>
              <a:ext cx="250140" cy="195816"/>
            </a:xfrm>
            <a:custGeom>
              <a:avLst/>
              <a:gdLst/>
              <a:ahLst/>
              <a:cxnLst/>
              <a:rect l="l" t="t" r="r" b="b"/>
              <a:pathLst>
                <a:path w="7289" h="5706" extrusionOk="0">
                  <a:moveTo>
                    <a:pt x="337" y="0"/>
                  </a:moveTo>
                  <a:cubicBezTo>
                    <a:pt x="166" y="0"/>
                    <a:pt x="1" y="114"/>
                    <a:pt x="12" y="343"/>
                  </a:cubicBezTo>
                  <a:cubicBezTo>
                    <a:pt x="149" y="2694"/>
                    <a:pt x="263" y="4794"/>
                    <a:pt x="2865" y="5570"/>
                  </a:cubicBezTo>
                  <a:cubicBezTo>
                    <a:pt x="3179" y="5662"/>
                    <a:pt x="3487" y="5706"/>
                    <a:pt x="3784" y="5706"/>
                  </a:cubicBezTo>
                  <a:cubicBezTo>
                    <a:pt x="5538" y="5706"/>
                    <a:pt x="6935" y="4199"/>
                    <a:pt x="7248" y="2443"/>
                  </a:cubicBezTo>
                  <a:cubicBezTo>
                    <a:pt x="7289" y="2182"/>
                    <a:pt x="7066" y="2012"/>
                    <a:pt x="6867" y="2012"/>
                  </a:cubicBezTo>
                  <a:cubicBezTo>
                    <a:pt x="6735" y="2012"/>
                    <a:pt x="6613" y="2087"/>
                    <a:pt x="6586" y="2260"/>
                  </a:cubicBezTo>
                  <a:cubicBezTo>
                    <a:pt x="6305" y="3890"/>
                    <a:pt x="5194" y="4951"/>
                    <a:pt x="3719" y="4951"/>
                  </a:cubicBezTo>
                  <a:cubicBezTo>
                    <a:pt x="3397" y="4951"/>
                    <a:pt x="3057" y="4900"/>
                    <a:pt x="2705" y="4794"/>
                  </a:cubicBezTo>
                  <a:cubicBezTo>
                    <a:pt x="674" y="4177"/>
                    <a:pt x="811" y="2009"/>
                    <a:pt x="697" y="343"/>
                  </a:cubicBezTo>
                  <a:cubicBezTo>
                    <a:pt x="685" y="114"/>
                    <a:pt x="508" y="0"/>
                    <a:pt x="337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40;p24">
              <a:extLst>
                <a:ext uri="{FF2B5EF4-FFF2-40B4-BE49-F238E27FC236}">
                  <a16:creationId xmlns:a16="http://schemas.microsoft.com/office/drawing/2014/main" xmlns="" id="{42BF3F4D-FA86-8B59-E130-4E30C84D16D8}"/>
                </a:ext>
              </a:extLst>
            </p:cNvPr>
            <p:cNvSpPr/>
            <p:nvPr/>
          </p:nvSpPr>
          <p:spPr>
            <a:xfrm>
              <a:off x="7875841" y="4140157"/>
              <a:ext cx="376017" cy="128142"/>
            </a:xfrm>
            <a:custGeom>
              <a:avLst/>
              <a:gdLst/>
              <a:ahLst/>
              <a:cxnLst/>
              <a:rect l="l" t="t" r="r" b="b"/>
              <a:pathLst>
                <a:path w="10957" h="3734" extrusionOk="0">
                  <a:moveTo>
                    <a:pt x="7985" y="1"/>
                  </a:moveTo>
                  <a:cubicBezTo>
                    <a:pt x="7173" y="1"/>
                    <a:pt x="6256" y="104"/>
                    <a:pt x="5730" y="104"/>
                  </a:cubicBezTo>
                  <a:cubicBezTo>
                    <a:pt x="5271" y="104"/>
                    <a:pt x="4552" y="47"/>
                    <a:pt x="3836" y="47"/>
                  </a:cubicBezTo>
                  <a:cubicBezTo>
                    <a:pt x="3055" y="47"/>
                    <a:pt x="2278" y="115"/>
                    <a:pt x="1850" y="401"/>
                  </a:cubicBezTo>
                  <a:cubicBezTo>
                    <a:pt x="1" y="1474"/>
                    <a:pt x="5068" y="3323"/>
                    <a:pt x="5958" y="3734"/>
                  </a:cubicBezTo>
                  <a:cubicBezTo>
                    <a:pt x="6848" y="3551"/>
                    <a:pt x="10957" y="1109"/>
                    <a:pt x="9359" y="218"/>
                  </a:cubicBezTo>
                  <a:cubicBezTo>
                    <a:pt x="9060" y="50"/>
                    <a:pt x="8548" y="1"/>
                    <a:pt x="7985" y="1"/>
                  </a:cubicBezTo>
                  <a:close/>
                </a:path>
              </a:pathLst>
            </a:custGeom>
            <a:solidFill>
              <a:srgbClr val="562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41;p24">
              <a:extLst>
                <a:ext uri="{FF2B5EF4-FFF2-40B4-BE49-F238E27FC236}">
                  <a16:creationId xmlns:a16="http://schemas.microsoft.com/office/drawing/2014/main" xmlns="" id="{C7293DFF-C8C3-B198-91F3-BF747229770B}"/>
                </a:ext>
              </a:extLst>
            </p:cNvPr>
            <p:cNvSpPr/>
            <p:nvPr/>
          </p:nvSpPr>
          <p:spPr>
            <a:xfrm>
              <a:off x="7303241" y="4298432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290"/>
                  </a:lnTo>
                  <a:cubicBezTo>
                    <a:pt x="1" y="1404"/>
                    <a:pt x="86" y="1461"/>
                    <a:pt x="172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42;p24">
              <a:extLst>
                <a:ext uri="{FF2B5EF4-FFF2-40B4-BE49-F238E27FC236}">
                  <a16:creationId xmlns:a16="http://schemas.microsoft.com/office/drawing/2014/main" xmlns="" id="{09CE1961-2F98-4A98-23DB-2ED818F955A6}"/>
                </a:ext>
              </a:extLst>
            </p:cNvPr>
            <p:cNvSpPr/>
            <p:nvPr/>
          </p:nvSpPr>
          <p:spPr>
            <a:xfrm>
              <a:off x="7338485" y="4298432"/>
              <a:ext cx="11805" cy="44681"/>
            </a:xfrm>
            <a:custGeom>
              <a:avLst/>
              <a:gdLst/>
              <a:ahLst/>
              <a:cxnLst/>
              <a:rect l="l" t="t" r="r" b="b"/>
              <a:pathLst>
                <a:path w="344" h="1302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130"/>
                  </a:lnTo>
                  <a:cubicBezTo>
                    <a:pt x="1" y="1244"/>
                    <a:pt x="86" y="1301"/>
                    <a:pt x="172" y="1301"/>
                  </a:cubicBezTo>
                  <a:cubicBezTo>
                    <a:pt x="257" y="1301"/>
                    <a:pt x="343" y="1244"/>
                    <a:pt x="343" y="113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43;p24">
              <a:extLst>
                <a:ext uri="{FF2B5EF4-FFF2-40B4-BE49-F238E27FC236}">
                  <a16:creationId xmlns:a16="http://schemas.microsoft.com/office/drawing/2014/main" xmlns="" id="{0AD79DA0-EDB3-DD74-D1D2-C6FF948F38D2}"/>
                </a:ext>
              </a:extLst>
            </p:cNvPr>
            <p:cNvSpPr/>
            <p:nvPr/>
          </p:nvSpPr>
          <p:spPr>
            <a:xfrm>
              <a:off x="7316556" y="4358730"/>
              <a:ext cx="11771" cy="38436"/>
            </a:xfrm>
            <a:custGeom>
              <a:avLst/>
              <a:gdLst/>
              <a:ahLst/>
              <a:cxnLst/>
              <a:rect l="l" t="t" r="r" b="b"/>
              <a:pathLst>
                <a:path w="343" h="112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948"/>
                  </a:lnTo>
                  <a:cubicBezTo>
                    <a:pt x="1" y="1062"/>
                    <a:pt x="86" y="1119"/>
                    <a:pt x="172" y="1119"/>
                  </a:cubicBezTo>
                  <a:cubicBezTo>
                    <a:pt x="257" y="1119"/>
                    <a:pt x="343" y="1062"/>
                    <a:pt x="343" y="94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44;p24">
              <a:extLst>
                <a:ext uri="{FF2B5EF4-FFF2-40B4-BE49-F238E27FC236}">
                  <a16:creationId xmlns:a16="http://schemas.microsoft.com/office/drawing/2014/main" xmlns="" id="{3662579F-F2CB-D74D-92BC-87AF866273F3}"/>
                </a:ext>
              </a:extLst>
            </p:cNvPr>
            <p:cNvSpPr/>
            <p:nvPr/>
          </p:nvSpPr>
          <p:spPr>
            <a:xfrm>
              <a:off x="7611075" y="3873675"/>
              <a:ext cx="11805" cy="44098"/>
            </a:xfrm>
            <a:custGeom>
              <a:avLst/>
              <a:gdLst/>
              <a:ahLst/>
              <a:cxnLst/>
              <a:rect l="l" t="t" r="r" b="b"/>
              <a:pathLst>
                <a:path w="344" h="1285" extrusionOk="0">
                  <a:moveTo>
                    <a:pt x="172" y="0"/>
                  </a:moveTo>
                  <a:cubicBezTo>
                    <a:pt x="86" y="0"/>
                    <a:pt x="1" y="52"/>
                    <a:pt x="1" y="154"/>
                  </a:cubicBezTo>
                  <a:lnTo>
                    <a:pt x="1" y="1113"/>
                  </a:lnTo>
                  <a:cubicBezTo>
                    <a:pt x="1" y="1227"/>
                    <a:pt x="86" y="1284"/>
                    <a:pt x="172" y="1284"/>
                  </a:cubicBezTo>
                  <a:cubicBezTo>
                    <a:pt x="258" y="1284"/>
                    <a:pt x="343" y="1227"/>
                    <a:pt x="343" y="1113"/>
                  </a:cubicBezTo>
                  <a:lnTo>
                    <a:pt x="343" y="154"/>
                  </a:lnTo>
                  <a:cubicBezTo>
                    <a:pt x="343" y="52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45;p24">
              <a:extLst>
                <a:ext uri="{FF2B5EF4-FFF2-40B4-BE49-F238E27FC236}">
                  <a16:creationId xmlns:a16="http://schemas.microsoft.com/office/drawing/2014/main" xmlns="" id="{21D8495C-9060-B5D4-A9AC-6A2DCC975C6D}"/>
                </a:ext>
              </a:extLst>
            </p:cNvPr>
            <p:cNvSpPr/>
            <p:nvPr/>
          </p:nvSpPr>
          <p:spPr>
            <a:xfrm>
              <a:off x="7649478" y="3865233"/>
              <a:ext cx="11771" cy="41558"/>
            </a:xfrm>
            <a:custGeom>
              <a:avLst/>
              <a:gdLst/>
              <a:ahLst/>
              <a:cxnLst/>
              <a:rect l="l" t="t" r="r" b="b"/>
              <a:pathLst>
                <a:path w="343" h="1211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040"/>
                  </a:lnTo>
                  <a:cubicBezTo>
                    <a:pt x="0" y="1154"/>
                    <a:pt x="86" y="1211"/>
                    <a:pt x="172" y="1211"/>
                  </a:cubicBezTo>
                  <a:cubicBezTo>
                    <a:pt x="257" y="1211"/>
                    <a:pt x="343" y="1154"/>
                    <a:pt x="343" y="1040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46;p24">
              <a:extLst>
                <a:ext uri="{FF2B5EF4-FFF2-40B4-BE49-F238E27FC236}">
                  <a16:creationId xmlns:a16="http://schemas.microsoft.com/office/drawing/2014/main" xmlns="" id="{F3CEB247-F0F1-C1A3-0A74-DAAB9B3E24E8}"/>
                </a:ext>
              </a:extLst>
            </p:cNvPr>
            <p:cNvSpPr/>
            <p:nvPr/>
          </p:nvSpPr>
          <p:spPr>
            <a:xfrm>
              <a:off x="7629882" y="3930850"/>
              <a:ext cx="11805" cy="35690"/>
            </a:xfrm>
            <a:custGeom>
              <a:avLst/>
              <a:gdLst/>
              <a:ahLst/>
              <a:cxnLst/>
              <a:rect l="l" t="t" r="r" b="b"/>
              <a:pathLst>
                <a:path w="344" h="1040" extrusionOk="0">
                  <a:moveTo>
                    <a:pt x="172" y="1"/>
                  </a:moveTo>
                  <a:cubicBezTo>
                    <a:pt x="86" y="1"/>
                    <a:pt x="1" y="52"/>
                    <a:pt x="1" y="155"/>
                  </a:cubicBezTo>
                  <a:lnTo>
                    <a:pt x="1" y="885"/>
                  </a:lnTo>
                  <a:cubicBezTo>
                    <a:pt x="1" y="988"/>
                    <a:pt x="86" y="1039"/>
                    <a:pt x="172" y="1039"/>
                  </a:cubicBezTo>
                  <a:cubicBezTo>
                    <a:pt x="257" y="1039"/>
                    <a:pt x="343" y="988"/>
                    <a:pt x="343" y="885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47;p24">
              <a:extLst>
                <a:ext uri="{FF2B5EF4-FFF2-40B4-BE49-F238E27FC236}">
                  <a16:creationId xmlns:a16="http://schemas.microsoft.com/office/drawing/2014/main" xmlns="" id="{35E154BE-3B6E-B6D0-7FA4-2DBFF2D6F38B}"/>
                </a:ext>
              </a:extLst>
            </p:cNvPr>
            <p:cNvSpPr/>
            <p:nvPr/>
          </p:nvSpPr>
          <p:spPr>
            <a:xfrm>
              <a:off x="8309040" y="3832356"/>
              <a:ext cx="11771" cy="50172"/>
            </a:xfrm>
            <a:custGeom>
              <a:avLst/>
              <a:gdLst/>
              <a:ahLst/>
              <a:cxnLst/>
              <a:rect l="l" t="t" r="r" b="b"/>
              <a:pathLst>
                <a:path w="343" h="1462" extrusionOk="0">
                  <a:moveTo>
                    <a:pt x="171" y="0"/>
                  </a:moveTo>
                  <a:cubicBezTo>
                    <a:pt x="86" y="0"/>
                    <a:pt x="0" y="57"/>
                    <a:pt x="0" y="172"/>
                  </a:cubicBezTo>
                  <a:lnTo>
                    <a:pt x="0" y="1290"/>
                  </a:lnTo>
                  <a:cubicBezTo>
                    <a:pt x="0" y="1404"/>
                    <a:pt x="86" y="1461"/>
                    <a:pt x="171" y="1461"/>
                  </a:cubicBezTo>
                  <a:cubicBezTo>
                    <a:pt x="257" y="1461"/>
                    <a:pt x="343" y="1404"/>
                    <a:pt x="343" y="1290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48;p24">
              <a:extLst>
                <a:ext uri="{FF2B5EF4-FFF2-40B4-BE49-F238E27FC236}">
                  <a16:creationId xmlns:a16="http://schemas.microsoft.com/office/drawing/2014/main" xmlns="" id="{FC94EF98-95CB-E21F-73D9-4E37CB14A72B}"/>
                </a:ext>
              </a:extLst>
            </p:cNvPr>
            <p:cNvSpPr/>
            <p:nvPr/>
          </p:nvSpPr>
          <p:spPr>
            <a:xfrm>
              <a:off x="8352110" y="3837847"/>
              <a:ext cx="11771" cy="47015"/>
            </a:xfrm>
            <a:custGeom>
              <a:avLst/>
              <a:gdLst/>
              <a:ahLst/>
              <a:cxnLst/>
              <a:rect l="l" t="t" r="r" b="b"/>
              <a:pathLst>
                <a:path w="343" h="137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198"/>
                  </a:lnTo>
                  <a:cubicBezTo>
                    <a:pt x="1" y="1313"/>
                    <a:pt x="86" y="1370"/>
                    <a:pt x="172" y="1370"/>
                  </a:cubicBezTo>
                  <a:cubicBezTo>
                    <a:pt x="257" y="1370"/>
                    <a:pt x="343" y="1313"/>
                    <a:pt x="343" y="1198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49;p24">
              <a:extLst>
                <a:ext uri="{FF2B5EF4-FFF2-40B4-BE49-F238E27FC236}">
                  <a16:creationId xmlns:a16="http://schemas.microsoft.com/office/drawing/2014/main" xmlns="" id="{10B4E6ED-1F65-EDBD-29C8-600FA25AFC75}"/>
                </a:ext>
              </a:extLst>
            </p:cNvPr>
            <p:cNvSpPr/>
            <p:nvPr/>
          </p:nvSpPr>
          <p:spPr>
            <a:xfrm>
              <a:off x="8335671" y="3905969"/>
              <a:ext cx="12560" cy="36068"/>
            </a:xfrm>
            <a:custGeom>
              <a:avLst/>
              <a:gdLst/>
              <a:ahLst/>
              <a:cxnLst/>
              <a:rect l="l" t="t" r="r" b="b"/>
              <a:pathLst>
                <a:path w="366" h="105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880"/>
                  </a:lnTo>
                  <a:cubicBezTo>
                    <a:pt x="0" y="994"/>
                    <a:pt x="92" y="1051"/>
                    <a:pt x="183" y="1051"/>
                  </a:cubicBezTo>
                  <a:cubicBezTo>
                    <a:pt x="274" y="1051"/>
                    <a:pt x="365" y="994"/>
                    <a:pt x="365" y="880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50;p24">
              <a:extLst>
                <a:ext uri="{FF2B5EF4-FFF2-40B4-BE49-F238E27FC236}">
                  <a16:creationId xmlns:a16="http://schemas.microsoft.com/office/drawing/2014/main" xmlns="" id="{20E36C0C-439B-BB67-72EA-17D498A3A449}"/>
                </a:ext>
              </a:extLst>
            </p:cNvPr>
            <p:cNvSpPr/>
            <p:nvPr/>
          </p:nvSpPr>
          <p:spPr>
            <a:xfrm>
              <a:off x="8679540" y="4268644"/>
              <a:ext cx="11771" cy="54874"/>
            </a:xfrm>
            <a:custGeom>
              <a:avLst/>
              <a:gdLst/>
              <a:ahLst/>
              <a:cxnLst/>
              <a:rect l="l" t="t" r="r" b="b"/>
              <a:pathLst>
                <a:path w="343" h="1599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428"/>
                  </a:lnTo>
                  <a:cubicBezTo>
                    <a:pt x="1" y="1542"/>
                    <a:pt x="86" y="1599"/>
                    <a:pt x="172" y="1599"/>
                  </a:cubicBezTo>
                  <a:cubicBezTo>
                    <a:pt x="257" y="1599"/>
                    <a:pt x="343" y="1542"/>
                    <a:pt x="343" y="142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51;p24">
              <a:extLst>
                <a:ext uri="{FF2B5EF4-FFF2-40B4-BE49-F238E27FC236}">
                  <a16:creationId xmlns:a16="http://schemas.microsoft.com/office/drawing/2014/main" xmlns="" id="{0F1DA543-BB7B-227A-6175-AF353C9742FD}"/>
                </a:ext>
              </a:extLst>
            </p:cNvPr>
            <p:cNvSpPr/>
            <p:nvPr/>
          </p:nvSpPr>
          <p:spPr>
            <a:xfrm>
              <a:off x="8717153" y="4276503"/>
              <a:ext cx="12560" cy="44681"/>
            </a:xfrm>
            <a:custGeom>
              <a:avLst/>
              <a:gdLst/>
              <a:ahLst/>
              <a:cxnLst/>
              <a:rect l="l" t="t" r="r" b="b"/>
              <a:pathLst>
                <a:path w="366" h="1302" extrusionOk="0">
                  <a:moveTo>
                    <a:pt x="183" y="0"/>
                  </a:moveTo>
                  <a:cubicBezTo>
                    <a:pt x="92" y="0"/>
                    <a:pt x="0" y="57"/>
                    <a:pt x="0" y="171"/>
                  </a:cubicBezTo>
                  <a:lnTo>
                    <a:pt x="0" y="1130"/>
                  </a:lnTo>
                  <a:cubicBezTo>
                    <a:pt x="0" y="1244"/>
                    <a:pt x="92" y="1301"/>
                    <a:pt x="183" y="1301"/>
                  </a:cubicBezTo>
                  <a:cubicBezTo>
                    <a:pt x="274" y="1301"/>
                    <a:pt x="365" y="1244"/>
                    <a:pt x="365" y="1130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52;p24">
              <a:extLst>
                <a:ext uri="{FF2B5EF4-FFF2-40B4-BE49-F238E27FC236}">
                  <a16:creationId xmlns:a16="http://schemas.microsoft.com/office/drawing/2014/main" xmlns="" id="{EC45B911-9EC5-D6B3-BCC1-EAAA59223E38}"/>
                </a:ext>
              </a:extLst>
            </p:cNvPr>
            <p:cNvSpPr/>
            <p:nvPr/>
          </p:nvSpPr>
          <p:spPr>
            <a:xfrm>
              <a:off x="8706961" y="4342291"/>
              <a:ext cx="11771" cy="43892"/>
            </a:xfrm>
            <a:custGeom>
              <a:avLst/>
              <a:gdLst/>
              <a:ahLst/>
              <a:cxnLst/>
              <a:rect l="l" t="t" r="r" b="b"/>
              <a:pathLst>
                <a:path w="343" h="1279" extrusionOk="0">
                  <a:moveTo>
                    <a:pt x="172" y="1"/>
                  </a:moveTo>
                  <a:cubicBezTo>
                    <a:pt x="86" y="1"/>
                    <a:pt x="0" y="58"/>
                    <a:pt x="0" y="172"/>
                  </a:cubicBezTo>
                  <a:lnTo>
                    <a:pt x="0" y="1108"/>
                  </a:lnTo>
                  <a:cubicBezTo>
                    <a:pt x="0" y="1222"/>
                    <a:pt x="86" y="1279"/>
                    <a:pt x="172" y="1279"/>
                  </a:cubicBezTo>
                  <a:cubicBezTo>
                    <a:pt x="257" y="1279"/>
                    <a:pt x="343" y="1222"/>
                    <a:pt x="343" y="1108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53;p24">
              <a:extLst>
                <a:ext uri="{FF2B5EF4-FFF2-40B4-BE49-F238E27FC236}">
                  <a16:creationId xmlns:a16="http://schemas.microsoft.com/office/drawing/2014/main" xmlns="" id="{E9C68027-4644-8E11-5A64-3ECE0E785ED6}"/>
                </a:ext>
              </a:extLst>
            </p:cNvPr>
            <p:cNvSpPr/>
            <p:nvPr/>
          </p:nvSpPr>
          <p:spPr>
            <a:xfrm>
              <a:off x="8717153" y="4655617"/>
              <a:ext cx="12560" cy="47049"/>
            </a:xfrm>
            <a:custGeom>
              <a:avLst/>
              <a:gdLst/>
              <a:ahLst/>
              <a:cxnLst/>
              <a:rect l="l" t="t" r="r" b="b"/>
              <a:pathLst>
                <a:path w="366" h="1371" extrusionOk="0">
                  <a:moveTo>
                    <a:pt x="183" y="1"/>
                  </a:moveTo>
                  <a:cubicBezTo>
                    <a:pt x="92" y="1"/>
                    <a:pt x="0" y="58"/>
                    <a:pt x="0" y="172"/>
                  </a:cubicBezTo>
                  <a:lnTo>
                    <a:pt x="0" y="1199"/>
                  </a:lnTo>
                  <a:cubicBezTo>
                    <a:pt x="0" y="1313"/>
                    <a:pt x="92" y="1370"/>
                    <a:pt x="183" y="1370"/>
                  </a:cubicBezTo>
                  <a:cubicBezTo>
                    <a:pt x="274" y="1370"/>
                    <a:pt x="365" y="1313"/>
                    <a:pt x="365" y="1199"/>
                  </a:cubicBezTo>
                  <a:lnTo>
                    <a:pt x="365" y="172"/>
                  </a:lnTo>
                  <a:cubicBezTo>
                    <a:pt x="365" y="58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54;p24">
              <a:extLst>
                <a:ext uri="{FF2B5EF4-FFF2-40B4-BE49-F238E27FC236}">
                  <a16:creationId xmlns:a16="http://schemas.microsoft.com/office/drawing/2014/main" xmlns="" id="{535634F6-5F0F-DFA0-FC23-622B9928BB64}"/>
                </a:ext>
              </a:extLst>
            </p:cNvPr>
            <p:cNvSpPr/>
            <p:nvPr/>
          </p:nvSpPr>
          <p:spPr>
            <a:xfrm>
              <a:off x="8755521" y="4657985"/>
              <a:ext cx="11805" cy="47221"/>
            </a:xfrm>
            <a:custGeom>
              <a:avLst/>
              <a:gdLst/>
              <a:ahLst/>
              <a:cxnLst/>
              <a:rect l="l" t="t" r="r" b="b"/>
              <a:pathLst>
                <a:path w="344" h="1376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221"/>
                  </a:lnTo>
                  <a:cubicBezTo>
                    <a:pt x="1" y="1324"/>
                    <a:pt x="86" y="1375"/>
                    <a:pt x="172" y="1375"/>
                  </a:cubicBezTo>
                  <a:cubicBezTo>
                    <a:pt x="257" y="1375"/>
                    <a:pt x="343" y="1324"/>
                    <a:pt x="343" y="1221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55;p24">
              <a:extLst>
                <a:ext uri="{FF2B5EF4-FFF2-40B4-BE49-F238E27FC236}">
                  <a16:creationId xmlns:a16="http://schemas.microsoft.com/office/drawing/2014/main" xmlns="" id="{978B2C59-2E81-6863-03C1-CA7C5F0B5C5E}"/>
                </a:ext>
              </a:extLst>
            </p:cNvPr>
            <p:cNvSpPr/>
            <p:nvPr/>
          </p:nvSpPr>
          <p:spPr>
            <a:xfrm>
              <a:off x="7322047" y="4647587"/>
              <a:ext cx="11771" cy="52128"/>
            </a:xfrm>
            <a:custGeom>
              <a:avLst/>
              <a:gdLst/>
              <a:ahLst/>
              <a:cxnLst/>
              <a:rect l="l" t="t" r="r" b="b"/>
              <a:pathLst>
                <a:path w="343" h="1519" extrusionOk="0">
                  <a:moveTo>
                    <a:pt x="172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364"/>
                  </a:lnTo>
                  <a:cubicBezTo>
                    <a:pt x="0" y="1467"/>
                    <a:pt x="86" y="1519"/>
                    <a:pt x="172" y="1519"/>
                  </a:cubicBezTo>
                  <a:cubicBezTo>
                    <a:pt x="257" y="1519"/>
                    <a:pt x="343" y="1467"/>
                    <a:pt x="343" y="1364"/>
                  </a:cubicBezTo>
                  <a:lnTo>
                    <a:pt x="343" y="155"/>
                  </a:lnTo>
                  <a:cubicBezTo>
                    <a:pt x="343" y="52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56;p24">
              <a:extLst>
                <a:ext uri="{FF2B5EF4-FFF2-40B4-BE49-F238E27FC236}">
                  <a16:creationId xmlns:a16="http://schemas.microsoft.com/office/drawing/2014/main" xmlns="" id="{1849410D-E113-DC7D-EA24-386E424377CF}"/>
                </a:ext>
              </a:extLst>
            </p:cNvPr>
            <p:cNvSpPr/>
            <p:nvPr/>
          </p:nvSpPr>
          <p:spPr>
            <a:xfrm>
              <a:off x="7360415" y="4655617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8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8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57;p24">
              <a:extLst>
                <a:ext uri="{FF2B5EF4-FFF2-40B4-BE49-F238E27FC236}">
                  <a16:creationId xmlns:a16="http://schemas.microsoft.com/office/drawing/2014/main" xmlns="" id="{CDB426D4-81EE-F0AA-3829-BEDE2C500AC9}"/>
                </a:ext>
              </a:extLst>
            </p:cNvPr>
            <p:cNvSpPr/>
            <p:nvPr/>
          </p:nvSpPr>
          <p:spPr>
            <a:xfrm>
              <a:off x="7172419" y="4939189"/>
              <a:ext cx="11805" cy="57997"/>
            </a:xfrm>
            <a:custGeom>
              <a:avLst/>
              <a:gdLst/>
              <a:ahLst/>
              <a:cxnLst/>
              <a:rect l="l" t="t" r="r" b="b"/>
              <a:pathLst>
                <a:path w="344" h="1690" extrusionOk="0">
                  <a:moveTo>
                    <a:pt x="172" y="0"/>
                  </a:moveTo>
                  <a:cubicBezTo>
                    <a:pt x="86" y="0"/>
                    <a:pt x="1" y="57"/>
                    <a:pt x="1" y="172"/>
                  </a:cubicBezTo>
                  <a:lnTo>
                    <a:pt x="1" y="1518"/>
                  </a:lnTo>
                  <a:cubicBezTo>
                    <a:pt x="1" y="1632"/>
                    <a:pt x="86" y="1689"/>
                    <a:pt x="172" y="1689"/>
                  </a:cubicBezTo>
                  <a:cubicBezTo>
                    <a:pt x="257" y="1689"/>
                    <a:pt x="343" y="1632"/>
                    <a:pt x="343" y="1518"/>
                  </a:cubicBezTo>
                  <a:lnTo>
                    <a:pt x="343" y="172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58;p24">
              <a:extLst>
                <a:ext uri="{FF2B5EF4-FFF2-40B4-BE49-F238E27FC236}">
                  <a16:creationId xmlns:a16="http://schemas.microsoft.com/office/drawing/2014/main" xmlns="" id="{ACDF1478-FA0A-E1DD-417B-77006C2858F9}"/>
                </a:ext>
              </a:extLst>
            </p:cNvPr>
            <p:cNvSpPr/>
            <p:nvPr/>
          </p:nvSpPr>
          <p:spPr>
            <a:xfrm>
              <a:off x="7207664" y="4944680"/>
              <a:ext cx="11805" cy="52506"/>
            </a:xfrm>
            <a:custGeom>
              <a:avLst/>
              <a:gdLst/>
              <a:ahLst/>
              <a:cxnLst/>
              <a:rect l="l" t="t" r="r" b="b"/>
              <a:pathLst>
                <a:path w="344" h="1530" extrusionOk="0">
                  <a:moveTo>
                    <a:pt x="172" y="0"/>
                  </a:moveTo>
                  <a:cubicBezTo>
                    <a:pt x="86" y="0"/>
                    <a:pt x="1" y="57"/>
                    <a:pt x="1" y="171"/>
                  </a:cubicBezTo>
                  <a:lnTo>
                    <a:pt x="1" y="1358"/>
                  </a:lnTo>
                  <a:cubicBezTo>
                    <a:pt x="1" y="1472"/>
                    <a:pt x="86" y="1529"/>
                    <a:pt x="172" y="1529"/>
                  </a:cubicBezTo>
                  <a:cubicBezTo>
                    <a:pt x="258" y="1529"/>
                    <a:pt x="343" y="1472"/>
                    <a:pt x="343" y="1358"/>
                  </a:cubicBezTo>
                  <a:lnTo>
                    <a:pt x="343" y="171"/>
                  </a:lnTo>
                  <a:cubicBezTo>
                    <a:pt x="343" y="57"/>
                    <a:pt x="258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59;p24">
              <a:extLst>
                <a:ext uri="{FF2B5EF4-FFF2-40B4-BE49-F238E27FC236}">
                  <a16:creationId xmlns:a16="http://schemas.microsoft.com/office/drawing/2014/main" xmlns="" id="{99E358EF-57CA-2A4C-53A2-E35F3777E8A8}"/>
                </a:ext>
              </a:extLst>
            </p:cNvPr>
            <p:cNvSpPr/>
            <p:nvPr/>
          </p:nvSpPr>
          <p:spPr>
            <a:xfrm>
              <a:off x="8804871" y="5066853"/>
              <a:ext cx="11771" cy="52540"/>
            </a:xfrm>
            <a:custGeom>
              <a:avLst/>
              <a:gdLst/>
              <a:ahLst/>
              <a:cxnLst/>
              <a:rect l="l" t="t" r="r" b="b"/>
              <a:pathLst>
                <a:path w="343" h="1531" extrusionOk="0">
                  <a:moveTo>
                    <a:pt x="172" y="1"/>
                  </a:moveTo>
                  <a:cubicBezTo>
                    <a:pt x="86" y="1"/>
                    <a:pt x="1" y="58"/>
                    <a:pt x="1" y="172"/>
                  </a:cubicBezTo>
                  <a:lnTo>
                    <a:pt x="1" y="1359"/>
                  </a:lnTo>
                  <a:cubicBezTo>
                    <a:pt x="1" y="1473"/>
                    <a:pt x="86" y="1530"/>
                    <a:pt x="172" y="1530"/>
                  </a:cubicBezTo>
                  <a:cubicBezTo>
                    <a:pt x="257" y="1530"/>
                    <a:pt x="343" y="1473"/>
                    <a:pt x="343" y="1359"/>
                  </a:cubicBezTo>
                  <a:lnTo>
                    <a:pt x="343" y="172"/>
                  </a:lnTo>
                  <a:cubicBezTo>
                    <a:pt x="343" y="58"/>
                    <a:pt x="257" y="1"/>
                    <a:pt x="17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60;p24">
              <a:extLst>
                <a:ext uri="{FF2B5EF4-FFF2-40B4-BE49-F238E27FC236}">
                  <a16:creationId xmlns:a16="http://schemas.microsoft.com/office/drawing/2014/main" xmlns="" id="{B2128A8A-FFB3-9BB4-CE83-96A84158AFFF}"/>
                </a:ext>
              </a:extLst>
            </p:cNvPr>
            <p:cNvSpPr/>
            <p:nvPr/>
          </p:nvSpPr>
          <p:spPr>
            <a:xfrm>
              <a:off x="8847974" y="5070010"/>
              <a:ext cx="12560" cy="47015"/>
            </a:xfrm>
            <a:custGeom>
              <a:avLst/>
              <a:gdLst/>
              <a:ahLst/>
              <a:cxnLst/>
              <a:rect l="l" t="t" r="r" b="b"/>
              <a:pathLst>
                <a:path w="366" h="1370" extrusionOk="0">
                  <a:moveTo>
                    <a:pt x="183" y="0"/>
                  </a:moveTo>
                  <a:cubicBezTo>
                    <a:pt x="91" y="0"/>
                    <a:pt x="0" y="57"/>
                    <a:pt x="0" y="171"/>
                  </a:cubicBezTo>
                  <a:lnTo>
                    <a:pt x="0" y="1198"/>
                  </a:lnTo>
                  <a:cubicBezTo>
                    <a:pt x="0" y="1313"/>
                    <a:pt x="91" y="1370"/>
                    <a:pt x="183" y="1370"/>
                  </a:cubicBezTo>
                  <a:cubicBezTo>
                    <a:pt x="274" y="1370"/>
                    <a:pt x="365" y="1313"/>
                    <a:pt x="365" y="1198"/>
                  </a:cubicBezTo>
                  <a:lnTo>
                    <a:pt x="365" y="171"/>
                  </a:ln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61;p24">
              <a:extLst>
                <a:ext uri="{FF2B5EF4-FFF2-40B4-BE49-F238E27FC236}">
                  <a16:creationId xmlns:a16="http://schemas.microsoft.com/office/drawing/2014/main" xmlns="" id="{D5DA5774-F502-D101-D5A9-987195D4074C}"/>
                </a:ext>
              </a:extLst>
            </p:cNvPr>
            <p:cNvSpPr/>
            <p:nvPr/>
          </p:nvSpPr>
          <p:spPr>
            <a:xfrm>
              <a:off x="8036450" y="3930850"/>
              <a:ext cx="11771" cy="49589"/>
            </a:xfrm>
            <a:custGeom>
              <a:avLst/>
              <a:gdLst/>
              <a:ahLst/>
              <a:cxnLst/>
              <a:rect l="l" t="t" r="r" b="b"/>
              <a:pathLst>
                <a:path w="343" h="1445" extrusionOk="0">
                  <a:moveTo>
                    <a:pt x="171" y="1"/>
                  </a:moveTo>
                  <a:cubicBezTo>
                    <a:pt x="86" y="1"/>
                    <a:pt x="0" y="52"/>
                    <a:pt x="0" y="155"/>
                  </a:cubicBezTo>
                  <a:lnTo>
                    <a:pt x="0" y="1273"/>
                  </a:lnTo>
                  <a:cubicBezTo>
                    <a:pt x="0" y="1387"/>
                    <a:pt x="86" y="1444"/>
                    <a:pt x="171" y="1444"/>
                  </a:cubicBezTo>
                  <a:cubicBezTo>
                    <a:pt x="257" y="1444"/>
                    <a:pt x="342" y="1387"/>
                    <a:pt x="342" y="1273"/>
                  </a:cubicBezTo>
                  <a:lnTo>
                    <a:pt x="342" y="155"/>
                  </a:lnTo>
                  <a:cubicBezTo>
                    <a:pt x="342" y="52"/>
                    <a:pt x="257" y="1"/>
                    <a:pt x="171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62;p24">
              <a:extLst>
                <a:ext uri="{FF2B5EF4-FFF2-40B4-BE49-F238E27FC236}">
                  <a16:creationId xmlns:a16="http://schemas.microsoft.com/office/drawing/2014/main" xmlns="" id="{F89C3C5D-1018-6C62-CBFA-0009F647689C}"/>
                </a:ext>
              </a:extLst>
            </p:cNvPr>
            <p:cNvSpPr/>
            <p:nvPr/>
          </p:nvSpPr>
          <p:spPr>
            <a:xfrm>
              <a:off x="8066204" y="3941248"/>
              <a:ext cx="11771" cy="39191"/>
            </a:xfrm>
            <a:custGeom>
              <a:avLst/>
              <a:gdLst/>
              <a:ahLst/>
              <a:cxnLst/>
              <a:rect l="l" t="t" r="r" b="b"/>
              <a:pathLst>
                <a:path w="343" h="1142" extrusionOk="0">
                  <a:moveTo>
                    <a:pt x="172" y="0"/>
                  </a:moveTo>
                  <a:cubicBezTo>
                    <a:pt x="86" y="0"/>
                    <a:pt x="0" y="57"/>
                    <a:pt x="0" y="171"/>
                  </a:cubicBezTo>
                  <a:lnTo>
                    <a:pt x="0" y="970"/>
                  </a:lnTo>
                  <a:cubicBezTo>
                    <a:pt x="0" y="1084"/>
                    <a:pt x="86" y="1141"/>
                    <a:pt x="172" y="1141"/>
                  </a:cubicBezTo>
                  <a:cubicBezTo>
                    <a:pt x="257" y="1141"/>
                    <a:pt x="343" y="1084"/>
                    <a:pt x="343" y="970"/>
                  </a:cubicBezTo>
                  <a:lnTo>
                    <a:pt x="343" y="171"/>
                  </a:lnTo>
                  <a:cubicBezTo>
                    <a:pt x="343" y="57"/>
                    <a:pt x="257" y="0"/>
                    <a:pt x="172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63;p24">
              <a:extLst>
                <a:ext uri="{FF2B5EF4-FFF2-40B4-BE49-F238E27FC236}">
                  <a16:creationId xmlns:a16="http://schemas.microsoft.com/office/drawing/2014/main" xmlns="" id="{673F5B7A-0177-1C86-8597-CA7786D843EB}"/>
                </a:ext>
              </a:extLst>
            </p:cNvPr>
            <p:cNvSpPr/>
            <p:nvPr/>
          </p:nvSpPr>
          <p:spPr>
            <a:xfrm>
              <a:off x="7580532" y="4794675"/>
              <a:ext cx="10227" cy="44681"/>
            </a:xfrm>
            <a:custGeom>
              <a:avLst/>
              <a:gdLst/>
              <a:ahLst/>
              <a:cxnLst/>
              <a:rect l="l" t="t" r="r" b="b"/>
              <a:pathLst>
                <a:path w="298" h="1302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164"/>
                  </a:lnTo>
                  <a:cubicBezTo>
                    <a:pt x="1" y="1255"/>
                    <a:pt x="75" y="1301"/>
                    <a:pt x="149" y="1301"/>
                  </a:cubicBezTo>
                  <a:cubicBezTo>
                    <a:pt x="223" y="1301"/>
                    <a:pt x="297" y="1255"/>
                    <a:pt x="297" y="1164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64;p24">
              <a:extLst>
                <a:ext uri="{FF2B5EF4-FFF2-40B4-BE49-F238E27FC236}">
                  <a16:creationId xmlns:a16="http://schemas.microsoft.com/office/drawing/2014/main" xmlns="" id="{6BCFA249-28A6-CE1A-EB1C-F8E2F427CB5B}"/>
                </a:ext>
              </a:extLst>
            </p:cNvPr>
            <p:cNvSpPr/>
            <p:nvPr/>
          </p:nvSpPr>
          <p:spPr>
            <a:xfrm>
              <a:off x="7628338" y="4794675"/>
              <a:ext cx="9403" cy="36823"/>
            </a:xfrm>
            <a:custGeom>
              <a:avLst/>
              <a:gdLst/>
              <a:ahLst/>
              <a:cxnLst/>
              <a:rect l="l" t="t" r="r" b="b"/>
              <a:pathLst>
                <a:path w="274" h="1073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936"/>
                  </a:lnTo>
                  <a:cubicBezTo>
                    <a:pt x="0" y="1027"/>
                    <a:pt x="69" y="1073"/>
                    <a:pt x="137" y="1073"/>
                  </a:cubicBezTo>
                  <a:cubicBezTo>
                    <a:pt x="205" y="1073"/>
                    <a:pt x="274" y="1027"/>
                    <a:pt x="274" y="936"/>
                  </a:cubicBezTo>
                  <a:lnTo>
                    <a:pt x="274" y="137"/>
                  </a:lnTo>
                  <a:cubicBezTo>
                    <a:pt x="274" y="46"/>
                    <a:pt x="205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6" name="Google Shape;465;p24">
              <a:extLst>
                <a:ext uri="{FF2B5EF4-FFF2-40B4-BE49-F238E27FC236}">
                  <a16:creationId xmlns:a16="http://schemas.microsoft.com/office/drawing/2014/main" xmlns="" id="{840C88B7-E9DC-AAB0-F913-881E63E0B2F2}"/>
                </a:ext>
              </a:extLst>
            </p:cNvPr>
            <p:cNvGrpSpPr/>
            <p:nvPr/>
          </p:nvGrpSpPr>
          <p:grpSpPr>
            <a:xfrm>
              <a:off x="8267893" y="1920039"/>
              <a:ext cx="890273" cy="685355"/>
              <a:chOff x="8267893" y="1920039"/>
              <a:chExt cx="890273" cy="685355"/>
            </a:xfrm>
          </p:grpSpPr>
          <p:sp>
            <p:nvSpPr>
              <p:cNvPr id="446" name="Google Shape;466;p24">
                <a:extLst>
                  <a:ext uri="{FF2B5EF4-FFF2-40B4-BE49-F238E27FC236}">
                    <a16:creationId xmlns:a16="http://schemas.microsoft.com/office/drawing/2014/main" xmlns="" id="{D8299129-8AD5-F5F3-E9EE-CC31CA4F9E44}"/>
                  </a:ext>
                </a:extLst>
              </p:cNvPr>
              <p:cNvSpPr/>
              <p:nvPr/>
            </p:nvSpPr>
            <p:spPr>
              <a:xfrm>
                <a:off x="8267893" y="1920039"/>
                <a:ext cx="890265" cy="685355"/>
              </a:xfrm>
              <a:custGeom>
                <a:avLst/>
                <a:gdLst/>
                <a:ahLst/>
                <a:cxnLst/>
                <a:rect l="l" t="t" r="r" b="b"/>
                <a:pathLst>
                  <a:path w="25942" h="19971" extrusionOk="0">
                    <a:moveTo>
                      <a:pt x="9705" y="1"/>
                    </a:moveTo>
                    <a:cubicBezTo>
                      <a:pt x="7527" y="1"/>
                      <a:pt x="5973" y="655"/>
                      <a:pt x="8435" y="3009"/>
                    </a:cubicBezTo>
                    <a:cubicBezTo>
                      <a:pt x="10695" y="5086"/>
                      <a:pt x="14849" y="6638"/>
                      <a:pt x="17770" y="7505"/>
                    </a:cubicBezTo>
                    <a:cubicBezTo>
                      <a:pt x="16612" y="7411"/>
                      <a:pt x="11802" y="6606"/>
                      <a:pt x="7521" y="6606"/>
                    </a:cubicBezTo>
                    <a:cubicBezTo>
                      <a:pt x="3532" y="6606"/>
                      <a:pt x="1" y="7304"/>
                      <a:pt x="309" y="9925"/>
                    </a:cubicBezTo>
                    <a:cubicBezTo>
                      <a:pt x="574" y="12205"/>
                      <a:pt x="8728" y="12815"/>
                      <a:pt x="14639" y="12815"/>
                    </a:cubicBezTo>
                    <a:cubicBezTo>
                      <a:pt x="16359" y="12815"/>
                      <a:pt x="17889" y="12764"/>
                      <a:pt x="18980" y="12686"/>
                    </a:cubicBezTo>
                    <a:lnTo>
                      <a:pt x="18980" y="12686"/>
                    </a:lnTo>
                    <a:cubicBezTo>
                      <a:pt x="14324" y="14421"/>
                      <a:pt x="9142" y="14946"/>
                      <a:pt x="6015" y="15631"/>
                    </a:cubicBezTo>
                    <a:cubicBezTo>
                      <a:pt x="905" y="16609"/>
                      <a:pt x="1306" y="19970"/>
                      <a:pt x="6427" y="19970"/>
                    </a:cubicBezTo>
                    <a:cubicBezTo>
                      <a:pt x="6682" y="19970"/>
                      <a:pt x="6948" y="19962"/>
                      <a:pt x="7225" y="19945"/>
                    </a:cubicBezTo>
                    <a:cubicBezTo>
                      <a:pt x="12931" y="19625"/>
                      <a:pt x="19893" y="18347"/>
                      <a:pt x="25942" y="17023"/>
                    </a:cubicBezTo>
                    <a:lnTo>
                      <a:pt x="25942" y="4629"/>
                    </a:lnTo>
                    <a:cubicBezTo>
                      <a:pt x="22016" y="3077"/>
                      <a:pt x="17702" y="1799"/>
                      <a:pt x="13981" y="589"/>
                    </a:cubicBezTo>
                    <a:cubicBezTo>
                      <a:pt x="12996" y="310"/>
                      <a:pt x="11203" y="1"/>
                      <a:pt x="9705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67;p24">
                <a:extLst>
                  <a:ext uri="{FF2B5EF4-FFF2-40B4-BE49-F238E27FC236}">
                    <a16:creationId xmlns:a16="http://schemas.microsoft.com/office/drawing/2014/main" xmlns="" id="{96E08E34-C891-2C9C-CF5D-72CC72934A38}"/>
                  </a:ext>
                </a:extLst>
              </p:cNvPr>
              <p:cNvSpPr/>
              <p:nvPr/>
            </p:nvSpPr>
            <p:spPr>
              <a:xfrm>
                <a:off x="8600128" y="1969526"/>
                <a:ext cx="558037" cy="233153"/>
              </a:xfrm>
              <a:custGeom>
                <a:avLst/>
                <a:gdLst/>
                <a:ahLst/>
                <a:cxnLst/>
                <a:rect l="l" t="t" r="r" b="b"/>
                <a:pathLst>
                  <a:path w="16261" h="6794" extrusionOk="0">
                    <a:moveTo>
                      <a:pt x="487" y="1"/>
                    </a:moveTo>
                    <a:cubicBezTo>
                      <a:pt x="190" y="1"/>
                      <a:pt x="1" y="463"/>
                      <a:pt x="306" y="653"/>
                    </a:cubicBezTo>
                    <a:cubicBezTo>
                      <a:pt x="5031" y="3712"/>
                      <a:pt x="10646" y="5675"/>
                      <a:pt x="16261" y="6793"/>
                    </a:cubicBezTo>
                    <a:lnTo>
                      <a:pt x="16261" y="6086"/>
                    </a:lnTo>
                    <a:cubicBezTo>
                      <a:pt x="10760" y="4967"/>
                      <a:pt x="5282" y="3027"/>
                      <a:pt x="671" y="60"/>
                    </a:cubicBezTo>
                    <a:cubicBezTo>
                      <a:pt x="607" y="19"/>
                      <a:pt x="545" y="1"/>
                      <a:pt x="487" y="1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468;p24">
                <a:extLst>
                  <a:ext uri="{FF2B5EF4-FFF2-40B4-BE49-F238E27FC236}">
                    <a16:creationId xmlns:a16="http://schemas.microsoft.com/office/drawing/2014/main" xmlns="" id="{95327797-6CA9-1CFC-3541-9AEE55AF76A3}"/>
                  </a:ext>
                </a:extLst>
              </p:cNvPr>
              <p:cNvSpPr/>
              <p:nvPr/>
            </p:nvSpPr>
            <p:spPr>
              <a:xfrm>
                <a:off x="8352110" y="2225369"/>
                <a:ext cx="806049" cy="51716"/>
              </a:xfrm>
              <a:custGeom>
                <a:avLst/>
                <a:gdLst/>
                <a:ahLst/>
                <a:cxnLst/>
                <a:rect l="l" t="t" r="r" b="b"/>
                <a:pathLst>
                  <a:path w="23488" h="1507" extrusionOk="0">
                    <a:moveTo>
                      <a:pt x="11990" y="0"/>
                    </a:moveTo>
                    <a:cubicBezTo>
                      <a:pt x="8126" y="0"/>
                      <a:pt x="4258" y="160"/>
                      <a:pt x="457" y="160"/>
                    </a:cubicBezTo>
                    <a:cubicBezTo>
                      <a:pt x="1" y="160"/>
                      <a:pt x="1" y="868"/>
                      <a:pt x="457" y="868"/>
                    </a:cubicBezTo>
                    <a:cubicBezTo>
                      <a:pt x="4258" y="856"/>
                      <a:pt x="8126" y="691"/>
                      <a:pt x="11990" y="691"/>
                    </a:cubicBezTo>
                    <a:cubicBezTo>
                      <a:pt x="15853" y="691"/>
                      <a:pt x="19710" y="856"/>
                      <a:pt x="23488" y="1507"/>
                    </a:cubicBezTo>
                    <a:lnTo>
                      <a:pt x="23488" y="799"/>
                    </a:lnTo>
                    <a:cubicBezTo>
                      <a:pt x="19710" y="160"/>
                      <a:pt x="15853" y="0"/>
                      <a:pt x="11990" y="0"/>
                    </a:cubicBez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469;p24">
                <a:extLst>
                  <a:ext uri="{FF2B5EF4-FFF2-40B4-BE49-F238E27FC236}">
                    <a16:creationId xmlns:a16="http://schemas.microsoft.com/office/drawing/2014/main" xmlns="" id="{688B2816-20BF-E960-F2D1-677DA4F67D5A}"/>
                  </a:ext>
                </a:extLst>
              </p:cNvPr>
              <p:cNvSpPr/>
              <p:nvPr/>
            </p:nvSpPr>
            <p:spPr>
              <a:xfrm>
                <a:off x="8480529" y="2421189"/>
                <a:ext cx="677633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19746" h="3795" extrusionOk="0">
                    <a:moveTo>
                      <a:pt x="19746" y="1"/>
                    </a:moveTo>
                    <a:cubicBezTo>
                      <a:pt x="13241" y="503"/>
                      <a:pt x="6850" y="1872"/>
                      <a:pt x="413" y="3105"/>
                    </a:cubicBezTo>
                    <a:cubicBezTo>
                      <a:pt x="0" y="3192"/>
                      <a:pt x="145" y="3795"/>
                      <a:pt x="553" y="3795"/>
                    </a:cubicBezTo>
                    <a:cubicBezTo>
                      <a:pt x="574" y="3795"/>
                      <a:pt x="596" y="3793"/>
                      <a:pt x="618" y="3790"/>
                    </a:cubicBezTo>
                    <a:cubicBezTo>
                      <a:pt x="6964" y="2557"/>
                      <a:pt x="13309" y="1188"/>
                      <a:pt x="19746" y="708"/>
                    </a:cubicBezTo>
                    <a:lnTo>
                      <a:pt x="19746" y="1"/>
                    </a:lnTo>
                    <a:close/>
                  </a:path>
                </a:pathLst>
              </a:custGeom>
              <a:solidFill>
                <a:srgbClr val="A55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470;p24">
                <a:extLst>
                  <a:ext uri="{FF2B5EF4-FFF2-40B4-BE49-F238E27FC236}">
                    <a16:creationId xmlns:a16="http://schemas.microsoft.com/office/drawing/2014/main" xmlns="" id="{E3997783-FE2E-5BBE-A2BB-EBDDE1B745A2}"/>
                  </a:ext>
                </a:extLst>
              </p:cNvPr>
              <p:cNvSpPr/>
              <p:nvPr/>
            </p:nvSpPr>
            <p:spPr>
              <a:xfrm>
                <a:off x="8675456" y="2081884"/>
                <a:ext cx="482710" cy="421247"/>
              </a:xfrm>
              <a:custGeom>
                <a:avLst/>
                <a:gdLst/>
                <a:ahLst/>
                <a:cxnLst/>
                <a:rect l="l" t="t" r="r" b="b"/>
                <a:pathLst>
                  <a:path w="14066" h="12275" extrusionOk="0">
                    <a:moveTo>
                      <a:pt x="5947" y="1"/>
                    </a:moveTo>
                    <a:cubicBezTo>
                      <a:pt x="4617" y="1"/>
                      <a:pt x="3672" y="406"/>
                      <a:pt x="5187" y="1853"/>
                    </a:cubicBezTo>
                    <a:cubicBezTo>
                      <a:pt x="6556" y="3131"/>
                      <a:pt x="9113" y="4090"/>
                      <a:pt x="10916" y="4615"/>
                    </a:cubicBezTo>
                    <a:cubicBezTo>
                      <a:pt x="10195" y="4556"/>
                      <a:pt x="7242" y="4063"/>
                      <a:pt x="4615" y="4063"/>
                    </a:cubicBezTo>
                    <a:cubicBezTo>
                      <a:pt x="2167" y="4063"/>
                      <a:pt x="1" y="4491"/>
                      <a:pt x="188" y="6099"/>
                    </a:cubicBezTo>
                    <a:cubicBezTo>
                      <a:pt x="346" y="7488"/>
                      <a:pt x="5300" y="7875"/>
                      <a:pt x="8923" y="7875"/>
                    </a:cubicBezTo>
                    <a:cubicBezTo>
                      <a:pt x="10003" y="7875"/>
                      <a:pt x="10965" y="7840"/>
                      <a:pt x="11646" y="7788"/>
                    </a:cubicBezTo>
                    <a:lnTo>
                      <a:pt x="11646" y="7788"/>
                    </a:lnTo>
                    <a:cubicBezTo>
                      <a:pt x="8793" y="8861"/>
                      <a:pt x="5598" y="9180"/>
                      <a:pt x="3680" y="9591"/>
                    </a:cubicBezTo>
                    <a:cubicBezTo>
                      <a:pt x="537" y="10202"/>
                      <a:pt x="796" y="12275"/>
                      <a:pt x="3980" y="12275"/>
                    </a:cubicBezTo>
                    <a:cubicBezTo>
                      <a:pt x="4125" y="12275"/>
                      <a:pt x="4276" y="12271"/>
                      <a:pt x="4434" y="12262"/>
                    </a:cubicBezTo>
                    <a:cubicBezTo>
                      <a:pt x="7355" y="12079"/>
                      <a:pt x="10825" y="11508"/>
                      <a:pt x="14066" y="10846"/>
                    </a:cubicBezTo>
                    <a:lnTo>
                      <a:pt x="14066" y="2150"/>
                    </a:lnTo>
                    <a:cubicBezTo>
                      <a:pt x="12194" y="1511"/>
                      <a:pt x="10277" y="917"/>
                      <a:pt x="8565" y="370"/>
                    </a:cubicBezTo>
                    <a:cubicBezTo>
                      <a:pt x="7960" y="193"/>
                      <a:pt x="6863" y="1"/>
                      <a:pt x="5947" y="1"/>
                    </a:cubicBezTo>
                    <a:close/>
                  </a:path>
                </a:pathLst>
              </a:custGeom>
              <a:solidFill>
                <a:srgbClr val="A53A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7" name="Google Shape;471;p24">
              <a:extLst>
                <a:ext uri="{FF2B5EF4-FFF2-40B4-BE49-F238E27FC236}">
                  <a16:creationId xmlns:a16="http://schemas.microsoft.com/office/drawing/2014/main" xmlns="" id="{2DBC6F6C-D899-8AA1-EEF8-4967EFB89EAD}"/>
                </a:ext>
              </a:extLst>
            </p:cNvPr>
            <p:cNvSpPr/>
            <p:nvPr/>
          </p:nvSpPr>
          <p:spPr>
            <a:xfrm>
              <a:off x="1847835" y="4393908"/>
              <a:ext cx="849461" cy="672726"/>
            </a:xfrm>
            <a:custGeom>
              <a:avLst/>
              <a:gdLst/>
              <a:ahLst/>
              <a:cxnLst/>
              <a:rect l="l" t="t" r="r" b="b"/>
              <a:pathLst>
                <a:path w="24753" h="19603" extrusionOk="0">
                  <a:moveTo>
                    <a:pt x="9154" y="0"/>
                  </a:moveTo>
                  <a:cubicBezTo>
                    <a:pt x="7784" y="0"/>
                    <a:pt x="6757" y="2694"/>
                    <a:pt x="6301" y="3629"/>
                  </a:cubicBezTo>
                  <a:cubicBezTo>
                    <a:pt x="4064" y="8446"/>
                    <a:pt x="2306" y="13444"/>
                    <a:pt x="1" y="18260"/>
                  </a:cubicBezTo>
                  <a:lnTo>
                    <a:pt x="92" y="19561"/>
                  </a:lnTo>
                  <a:cubicBezTo>
                    <a:pt x="1507" y="19561"/>
                    <a:pt x="3217" y="19602"/>
                    <a:pt x="4828" y="19602"/>
                  </a:cubicBezTo>
                  <a:cubicBezTo>
                    <a:pt x="5634" y="19602"/>
                    <a:pt x="6415" y="19592"/>
                    <a:pt x="7122" y="19561"/>
                  </a:cubicBezTo>
                  <a:cubicBezTo>
                    <a:pt x="12030" y="19379"/>
                    <a:pt x="16663" y="19196"/>
                    <a:pt x="21206" y="17530"/>
                  </a:cubicBezTo>
                  <a:cubicBezTo>
                    <a:pt x="24752" y="16251"/>
                    <a:pt x="24634" y="13625"/>
                    <a:pt x="20939" y="13625"/>
                  </a:cubicBezTo>
                  <a:cubicBezTo>
                    <a:pt x="20877" y="13625"/>
                    <a:pt x="20814" y="13625"/>
                    <a:pt x="20749" y="13627"/>
                  </a:cubicBezTo>
                  <a:cubicBezTo>
                    <a:pt x="18464" y="13710"/>
                    <a:pt x="14967" y="15250"/>
                    <a:pt x="12534" y="15250"/>
                  </a:cubicBezTo>
                  <a:cubicBezTo>
                    <a:pt x="12294" y="15250"/>
                    <a:pt x="12064" y="15235"/>
                    <a:pt x="11847" y="15202"/>
                  </a:cubicBezTo>
                  <a:cubicBezTo>
                    <a:pt x="14449" y="14083"/>
                    <a:pt x="17234" y="12235"/>
                    <a:pt x="19083" y="11116"/>
                  </a:cubicBezTo>
                  <a:cubicBezTo>
                    <a:pt x="20201" y="10386"/>
                    <a:pt x="24629" y="7784"/>
                    <a:pt x="21571" y="6962"/>
                  </a:cubicBezTo>
                  <a:cubicBezTo>
                    <a:pt x="21299" y="6874"/>
                    <a:pt x="21025" y="6835"/>
                    <a:pt x="20751" y="6835"/>
                  </a:cubicBezTo>
                  <a:cubicBezTo>
                    <a:pt x="19248" y="6835"/>
                    <a:pt x="17721" y="8005"/>
                    <a:pt x="16389" y="8719"/>
                  </a:cubicBezTo>
                  <a:cubicBezTo>
                    <a:pt x="14358" y="9747"/>
                    <a:pt x="11573" y="11869"/>
                    <a:pt x="9542" y="12600"/>
                  </a:cubicBezTo>
                  <a:cubicBezTo>
                    <a:pt x="11117" y="10842"/>
                    <a:pt x="12418" y="8811"/>
                    <a:pt x="13879" y="6962"/>
                  </a:cubicBezTo>
                  <a:cubicBezTo>
                    <a:pt x="14723" y="5935"/>
                    <a:pt x="17873" y="3264"/>
                    <a:pt x="15933" y="2055"/>
                  </a:cubicBezTo>
                  <a:cubicBezTo>
                    <a:pt x="15722" y="1922"/>
                    <a:pt x="15498" y="1861"/>
                    <a:pt x="15262" y="1861"/>
                  </a:cubicBezTo>
                  <a:cubicBezTo>
                    <a:pt x="12689" y="1861"/>
                    <a:pt x="8762" y="9133"/>
                    <a:pt x="6483" y="10660"/>
                  </a:cubicBezTo>
                  <a:cubicBezTo>
                    <a:pt x="7876" y="7966"/>
                    <a:pt x="8606" y="5478"/>
                    <a:pt x="9542" y="3059"/>
                  </a:cubicBezTo>
                  <a:cubicBezTo>
                    <a:pt x="9816" y="2146"/>
                    <a:pt x="10637" y="0"/>
                    <a:pt x="9154" y="0"/>
                  </a:cubicBezTo>
                  <a:close/>
                </a:path>
              </a:pathLst>
            </a:custGeom>
            <a:solidFill>
              <a:srgbClr val="FFDB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72;p24">
              <a:extLst>
                <a:ext uri="{FF2B5EF4-FFF2-40B4-BE49-F238E27FC236}">
                  <a16:creationId xmlns:a16="http://schemas.microsoft.com/office/drawing/2014/main" xmlns="" id="{CD9AED22-FD95-DC38-F460-D3A10AE92600}"/>
                </a:ext>
              </a:extLst>
            </p:cNvPr>
            <p:cNvSpPr/>
            <p:nvPr/>
          </p:nvSpPr>
          <p:spPr>
            <a:xfrm>
              <a:off x="1836338" y="4678063"/>
              <a:ext cx="715211" cy="388817"/>
            </a:xfrm>
            <a:custGeom>
              <a:avLst/>
              <a:gdLst/>
              <a:ahLst/>
              <a:cxnLst/>
              <a:rect l="l" t="t" r="r" b="b"/>
              <a:pathLst>
                <a:path w="20841" h="11330" extrusionOk="0">
                  <a:moveTo>
                    <a:pt x="20347" y="0"/>
                  </a:moveTo>
                  <a:cubicBezTo>
                    <a:pt x="20292" y="0"/>
                    <a:pt x="20232" y="16"/>
                    <a:pt x="20171" y="51"/>
                  </a:cubicBezTo>
                  <a:cubicBezTo>
                    <a:pt x="16451" y="2151"/>
                    <a:pt x="12662" y="4137"/>
                    <a:pt x="8987" y="6328"/>
                  </a:cubicBezTo>
                  <a:cubicBezTo>
                    <a:pt x="7252" y="7378"/>
                    <a:pt x="5426" y="8360"/>
                    <a:pt x="3531" y="9113"/>
                  </a:cubicBezTo>
                  <a:cubicBezTo>
                    <a:pt x="2413" y="9570"/>
                    <a:pt x="1180" y="9958"/>
                    <a:pt x="267" y="10756"/>
                  </a:cubicBezTo>
                  <a:cubicBezTo>
                    <a:pt x="1" y="10987"/>
                    <a:pt x="246" y="11329"/>
                    <a:pt x="519" y="11329"/>
                  </a:cubicBezTo>
                  <a:cubicBezTo>
                    <a:pt x="596" y="11329"/>
                    <a:pt x="676" y="11302"/>
                    <a:pt x="747" y="11236"/>
                  </a:cubicBezTo>
                  <a:cubicBezTo>
                    <a:pt x="1797" y="10346"/>
                    <a:pt x="3235" y="10026"/>
                    <a:pt x="4467" y="9478"/>
                  </a:cubicBezTo>
                  <a:cubicBezTo>
                    <a:pt x="6293" y="8679"/>
                    <a:pt x="8074" y="7698"/>
                    <a:pt x="9786" y="6671"/>
                  </a:cubicBezTo>
                  <a:cubicBezTo>
                    <a:pt x="13301" y="4548"/>
                    <a:pt x="16953" y="2654"/>
                    <a:pt x="20513" y="645"/>
                  </a:cubicBezTo>
                  <a:cubicBezTo>
                    <a:pt x="20841" y="452"/>
                    <a:pt x="20648" y="0"/>
                    <a:pt x="20347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73;p24">
              <a:extLst>
                <a:ext uri="{FF2B5EF4-FFF2-40B4-BE49-F238E27FC236}">
                  <a16:creationId xmlns:a16="http://schemas.microsoft.com/office/drawing/2014/main" xmlns="" id="{03FFD5FD-9796-9295-C86C-567DAF1C4892}"/>
                </a:ext>
              </a:extLst>
            </p:cNvPr>
            <p:cNvSpPr/>
            <p:nvPr/>
          </p:nvSpPr>
          <p:spPr>
            <a:xfrm>
              <a:off x="1833147" y="4518757"/>
              <a:ext cx="520562" cy="544893"/>
            </a:xfrm>
            <a:custGeom>
              <a:avLst/>
              <a:gdLst/>
              <a:ahLst/>
              <a:cxnLst/>
              <a:rect l="l" t="t" r="r" b="b"/>
              <a:pathLst>
                <a:path w="15169" h="15878" extrusionOk="0">
                  <a:moveTo>
                    <a:pt x="14670" y="0"/>
                  </a:moveTo>
                  <a:cubicBezTo>
                    <a:pt x="14592" y="0"/>
                    <a:pt x="14512" y="32"/>
                    <a:pt x="14444" y="106"/>
                  </a:cubicBezTo>
                  <a:cubicBezTo>
                    <a:pt x="12070" y="2662"/>
                    <a:pt x="9810" y="5310"/>
                    <a:pt x="7710" y="8049"/>
                  </a:cubicBezTo>
                  <a:cubicBezTo>
                    <a:pt x="5519" y="10902"/>
                    <a:pt x="3031" y="13047"/>
                    <a:pt x="269" y="15307"/>
                  </a:cubicBezTo>
                  <a:cubicBezTo>
                    <a:pt x="1" y="15522"/>
                    <a:pt x="238" y="15877"/>
                    <a:pt x="518" y="15877"/>
                  </a:cubicBezTo>
                  <a:cubicBezTo>
                    <a:pt x="594" y="15877"/>
                    <a:pt x="675" y="15850"/>
                    <a:pt x="748" y="15787"/>
                  </a:cubicBezTo>
                  <a:cubicBezTo>
                    <a:pt x="3099" y="13892"/>
                    <a:pt x="5542" y="12066"/>
                    <a:pt x="7368" y="9624"/>
                  </a:cubicBezTo>
                  <a:cubicBezTo>
                    <a:pt x="9742" y="6497"/>
                    <a:pt x="12252" y="3484"/>
                    <a:pt x="14923" y="608"/>
                  </a:cubicBezTo>
                  <a:cubicBezTo>
                    <a:pt x="15169" y="345"/>
                    <a:pt x="14929" y="0"/>
                    <a:pt x="14670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74;p24">
              <a:extLst>
                <a:ext uri="{FF2B5EF4-FFF2-40B4-BE49-F238E27FC236}">
                  <a16:creationId xmlns:a16="http://schemas.microsoft.com/office/drawing/2014/main" xmlns="" id="{BBFB47FE-A21E-94B6-35D3-B57C80DCC056}"/>
                </a:ext>
              </a:extLst>
            </p:cNvPr>
            <p:cNvSpPr/>
            <p:nvPr/>
          </p:nvSpPr>
          <p:spPr>
            <a:xfrm>
              <a:off x="1835240" y="4443189"/>
              <a:ext cx="318947" cy="611984"/>
            </a:xfrm>
            <a:custGeom>
              <a:avLst/>
              <a:gdLst/>
              <a:ahLst/>
              <a:cxnLst/>
              <a:rect l="l" t="t" r="r" b="b"/>
              <a:pathLst>
                <a:path w="9294" h="17833" extrusionOk="0">
                  <a:moveTo>
                    <a:pt x="8862" y="0"/>
                  </a:moveTo>
                  <a:cubicBezTo>
                    <a:pt x="8726" y="0"/>
                    <a:pt x="8593" y="70"/>
                    <a:pt x="8539" y="230"/>
                  </a:cubicBezTo>
                  <a:cubicBezTo>
                    <a:pt x="7672" y="3243"/>
                    <a:pt x="6029" y="5914"/>
                    <a:pt x="4842" y="8790"/>
                  </a:cubicBezTo>
                  <a:cubicBezTo>
                    <a:pt x="3586" y="11780"/>
                    <a:pt x="2285" y="14702"/>
                    <a:pt x="208" y="17235"/>
                  </a:cubicBezTo>
                  <a:cubicBezTo>
                    <a:pt x="1" y="17495"/>
                    <a:pt x="225" y="17832"/>
                    <a:pt x="465" y="17832"/>
                  </a:cubicBezTo>
                  <a:cubicBezTo>
                    <a:pt x="542" y="17832"/>
                    <a:pt x="621" y="17798"/>
                    <a:pt x="687" y="17715"/>
                  </a:cubicBezTo>
                  <a:cubicBezTo>
                    <a:pt x="2650" y="15364"/>
                    <a:pt x="3974" y="12670"/>
                    <a:pt x="5138" y="9863"/>
                  </a:cubicBezTo>
                  <a:cubicBezTo>
                    <a:pt x="6462" y="6690"/>
                    <a:pt x="8265" y="3723"/>
                    <a:pt x="9224" y="436"/>
                  </a:cubicBezTo>
                  <a:cubicBezTo>
                    <a:pt x="9294" y="171"/>
                    <a:pt x="9075" y="0"/>
                    <a:pt x="8862" y="0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75;p24">
              <a:extLst>
                <a:ext uri="{FF2B5EF4-FFF2-40B4-BE49-F238E27FC236}">
                  <a16:creationId xmlns:a16="http://schemas.microsoft.com/office/drawing/2014/main" xmlns="" id="{0B8ABD76-4107-6479-382F-C6FC79E90141}"/>
                </a:ext>
              </a:extLst>
            </p:cNvPr>
            <p:cNvSpPr/>
            <p:nvPr/>
          </p:nvSpPr>
          <p:spPr>
            <a:xfrm>
              <a:off x="1850992" y="4900068"/>
              <a:ext cx="738101" cy="155390"/>
            </a:xfrm>
            <a:custGeom>
              <a:avLst/>
              <a:gdLst/>
              <a:ahLst/>
              <a:cxnLst/>
              <a:rect l="l" t="t" r="r" b="b"/>
              <a:pathLst>
                <a:path w="21508" h="4528" extrusionOk="0">
                  <a:moveTo>
                    <a:pt x="21045" y="1"/>
                  </a:moveTo>
                  <a:cubicBezTo>
                    <a:pt x="21009" y="1"/>
                    <a:pt x="20971" y="6"/>
                    <a:pt x="20931" y="19"/>
                  </a:cubicBezTo>
                  <a:cubicBezTo>
                    <a:pt x="17827" y="1069"/>
                    <a:pt x="14403" y="1412"/>
                    <a:pt x="11185" y="1982"/>
                  </a:cubicBezTo>
                  <a:cubicBezTo>
                    <a:pt x="9313" y="2302"/>
                    <a:pt x="7464" y="2553"/>
                    <a:pt x="5592" y="2872"/>
                  </a:cubicBezTo>
                  <a:cubicBezTo>
                    <a:pt x="3981" y="3169"/>
                    <a:pt x="2489" y="3820"/>
                    <a:pt x="840" y="3820"/>
                  </a:cubicBezTo>
                  <a:cubicBezTo>
                    <a:pt x="713" y="3820"/>
                    <a:pt x="585" y="3816"/>
                    <a:pt x="457" y="3808"/>
                  </a:cubicBezTo>
                  <a:cubicBezTo>
                    <a:pt x="449" y="3808"/>
                    <a:pt x="442" y="3808"/>
                    <a:pt x="435" y="3808"/>
                  </a:cubicBezTo>
                  <a:cubicBezTo>
                    <a:pt x="0" y="3808"/>
                    <a:pt x="7" y="4493"/>
                    <a:pt x="457" y="4516"/>
                  </a:cubicBezTo>
                  <a:cubicBezTo>
                    <a:pt x="585" y="4523"/>
                    <a:pt x="713" y="4527"/>
                    <a:pt x="841" y="4527"/>
                  </a:cubicBezTo>
                  <a:cubicBezTo>
                    <a:pt x="2232" y="4527"/>
                    <a:pt x="3572" y="4095"/>
                    <a:pt x="4930" y="3740"/>
                  </a:cubicBezTo>
                  <a:cubicBezTo>
                    <a:pt x="6688" y="3283"/>
                    <a:pt x="8537" y="3123"/>
                    <a:pt x="10340" y="2827"/>
                  </a:cubicBezTo>
                  <a:cubicBezTo>
                    <a:pt x="12120" y="2530"/>
                    <a:pt x="13901" y="2142"/>
                    <a:pt x="15704" y="1845"/>
                  </a:cubicBezTo>
                  <a:cubicBezTo>
                    <a:pt x="17530" y="1548"/>
                    <a:pt x="19356" y="1297"/>
                    <a:pt x="21114" y="704"/>
                  </a:cubicBezTo>
                  <a:cubicBezTo>
                    <a:pt x="21507" y="559"/>
                    <a:pt x="21393" y="1"/>
                    <a:pt x="21045" y="1"/>
                  </a:cubicBezTo>
                  <a:close/>
                </a:path>
              </a:pathLst>
            </a:custGeom>
            <a:solidFill>
              <a:srgbClr val="FFA5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76;p24">
              <a:extLst>
                <a:ext uri="{FF2B5EF4-FFF2-40B4-BE49-F238E27FC236}">
                  <a16:creationId xmlns:a16="http://schemas.microsoft.com/office/drawing/2014/main" xmlns="" id="{1FB6CAA0-7A99-D3BD-2853-63A8DA810C98}"/>
                </a:ext>
              </a:extLst>
            </p:cNvPr>
            <p:cNvSpPr/>
            <p:nvPr/>
          </p:nvSpPr>
          <p:spPr>
            <a:xfrm>
              <a:off x="2" y="3466800"/>
              <a:ext cx="842632" cy="1674385"/>
            </a:xfrm>
            <a:custGeom>
              <a:avLst/>
              <a:gdLst/>
              <a:ahLst/>
              <a:cxnLst/>
              <a:rect l="l" t="t" r="r" b="b"/>
              <a:pathLst>
                <a:path w="24554" h="48791" extrusionOk="0">
                  <a:moveTo>
                    <a:pt x="2805" y="1"/>
                  </a:moveTo>
                  <a:cubicBezTo>
                    <a:pt x="2747" y="1"/>
                    <a:pt x="2687" y="5"/>
                    <a:pt x="2625" y="13"/>
                  </a:cubicBezTo>
                  <a:cubicBezTo>
                    <a:pt x="1666" y="13"/>
                    <a:pt x="753" y="835"/>
                    <a:pt x="0" y="1862"/>
                  </a:cubicBezTo>
                  <a:lnTo>
                    <a:pt x="0" y="48791"/>
                  </a:lnTo>
                  <a:lnTo>
                    <a:pt x="12782" y="48791"/>
                  </a:lnTo>
                  <a:cubicBezTo>
                    <a:pt x="12782" y="45869"/>
                    <a:pt x="13284" y="42947"/>
                    <a:pt x="13946" y="40048"/>
                  </a:cubicBezTo>
                  <a:cubicBezTo>
                    <a:pt x="15430" y="31694"/>
                    <a:pt x="20246" y="25212"/>
                    <a:pt x="23396" y="17246"/>
                  </a:cubicBezTo>
                  <a:cubicBezTo>
                    <a:pt x="24554" y="14254"/>
                    <a:pt x="24111" y="13203"/>
                    <a:pt x="22987" y="13203"/>
                  </a:cubicBezTo>
                  <a:cubicBezTo>
                    <a:pt x="21606" y="13203"/>
                    <a:pt x="19197" y="14788"/>
                    <a:pt x="17461" y="16310"/>
                  </a:cubicBezTo>
                  <a:cubicBezTo>
                    <a:pt x="12463" y="20579"/>
                    <a:pt x="10614" y="26148"/>
                    <a:pt x="6893" y="31329"/>
                  </a:cubicBezTo>
                  <a:cubicBezTo>
                    <a:pt x="7829" y="27244"/>
                    <a:pt x="9495" y="23181"/>
                    <a:pt x="11162" y="19278"/>
                  </a:cubicBezTo>
                  <a:cubicBezTo>
                    <a:pt x="12828" y="15762"/>
                    <a:pt x="20246" y="6861"/>
                    <a:pt x="16526" y="3893"/>
                  </a:cubicBezTo>
                  <a:cubicBezTo>
                    <a:pt x="16142" y="3613"/>
                    <a:pt x="15743" y="3483"/>
                    <a:pt x="15332" y="3483"/>
                  </a:cubicBezTo>
                  <a:cubicBezTo>
                    <a:pt x="10589" y="3483"/>
                    <a:pt x="4289" y="20912"/>
                    <a:pt x="1895" y="26878"/>
                  </a:cubicBezTo>
                  <a:cubicBezTo>
                    <a:pt x="1529" y="21126"/>
                    <a:pt x="3196" y="15032"/>
                    <a:pt x="3743" y="9280"/>
                  </a:cubicBezTo>
                  <a:cubicBezTo>
                    <a:pt x="3922" y="7651"/>
                    <a:pt x="5344" y="1"/>
                    <a:pt x="2805" y="1"/>
                  </a:cubicBezTo>
                  <a:close/>
                </a:path>
              </a:pathLst>
            </a:custGeom>
            <a:solidFill>
              <a:srgbClr val="FF88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77;p24">
              <a:extLst>
                <a:ext uri="{FF2B5EF4-FFF2-40B4-BE49-F238E27FC236}">
                  <a16:creationId xmlns:a16="http://schemas.microsoft.com/office/drawing/2014/main" xmlns="" id="{AED1334E-A67E-2524-0533-CD11A20EA4FF}"/>
                </a:ext>
              </a:extLst>
            </p:cNvPr>
            <p:cNvSpPr/>
            <p:nvPr/>
          </p:nvSpPr>
          <p:spPr>
            <a:xfrm>
              <a:off x="42282" y="3681838"/>
              <a:ext cx="483465" cy="1459352"/>
            </a:xfrm>
            <a:custGeom>
              <a:avLst/>
              <a:gdLst/>
              <a:ahLst/>
              <a:cxnLst/>
              <a:rect l="l" t="t" r="r" b="b"/>
              <a:pathLst>
                <a:path w="14088" h="42525" extrusionOk="0">
                  <a:moveTo>
                    <a:pt x="13595" y="1"/>
                  </a:moveTo>
                  <a:cubicBezTo>
                    <a:pt x="13518" y="1"/>
                    <a:pt x="13441" y="35"/>
                    <a:pt x="13376" y="115"/>
                  </a:cubicBezTo>
                  <a:cubicBezTo>
                    <a:pt x="8446" y="6483"/>
                    <a:pt x="5387" y="13993"/>
                    <a:pt x="3356" y="21754"/>
                  </a:cubicBezTo>
                  <a:cubicBezTo>
                    <a:pt x="2306" y="25771"/>
                    <a:pt x="1576" y="29879"/>
                    <a:pt x="982" y="33988"/>
                  </a:cubicBezTo>
                  <a:cubicBezTo>
                    <a:pt x="548" y="36818"/>
                    <a:pt x="366" y="39694"/>
                    <a:pt x="1" y="42525"/>
                  </a:cubicBezTo>
                  <a:lnTo>
                    <a:pt x="685" y="42525"/>
                  </a:lnTo>
                  <a:cubicBezTo>
                    <a:pt x="1005" y="40037"/>
                    <a:pt x="1187" y="37526"/>
                    <a:pt x="1530" y="35038"/>
                  </a:cubicBezTo>
                  <a:cubicBezTo>
                    <a:pt x="2055" y="31066"/>
                    <a:pt x="2762" y="27140"/>
                    <a:pt x="3698" y="23237"/>
                  </a:cubicBezTo>
                  <a:cubicBezTo>
                    <a:pt x="5638" y="15157"/>
                    <a:pt x="8743" y="7214"/>
                    <a:pt x="13878" y="617"/>
                  </a:cubicBezTo>
                  <a:cubicBezTo>
                    <a:pt x="14088" y="356"/>
                    <a:pt x="13844" y="1"/>
                    <a:pt x="13595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78;p24">
              <a:extLst>
                <a:ext uri="{FF2B5EF4-FFF2-40B4-BE49-F238E27FC236}">
                  <a16:creationId xmlns:a16="http://schemas.microsoft.com/office/drawing/2014/main" xmlns="" id="{65463D63-49E1-5B45-A4EE-961C1B24A497}"/>
                </a:ext>
              </a:extLst>
            </p:cNvPr>
            <p:cNvSpPr/>
            <p:nvPr/>
          </p:nvSpPr>
          <p:spPr>
            <a:xfrm>
              <a:off x="275715" y="4006146"/>
              <a:ext cx="469978" cy="1135051"/>
            </a:xfrm>
            <a:custGeom>
              <a:avLst/>
              <a:gdLst/>
              <a:ahLst/>
              <a:cxnLst/>
              <a:rect l="l" t="t" r="r" b="b"/>
              <a:pathLst>
                <a:path w="13695" h="33075" extrusionOk="0">
                  <a:moveTo>
                    <a:pt x="13206" y="0"/>
                  </a:moveTo>
                  <a:cubicBezTo>
                    <a:pt x="13130" y="0"/>
                    <a:pt x="13053" y="34"/>
                    <a:pt x="12988" y="115"/>
                  </a:cubicBezTo>
                  <a:cubicBezTo>
                    <a:pt x="5205" y="9336"/>
                    <a:pt x="1256" y="21205"/>
                    <a:pt x="1" y="33075"/>
                  </a:cubicBezTo>
                  <a:lnTo>
                    <a:pt x="685" y="33075"/>
                  </a:lnTo>
                  <a:cubicBezTo>
                    <a:pt x="1941" y="21411"/>
                    <a:pt x="5821" y="9656"/>
                    <a:pt x="13467" y="617"/>
                  </a:cubicBezTo>
                  <a:cubicBezTo>
                    <a:pt x="13694" y="355"/>
                    <a:pt x="13454" y="0"/>
                    <a:pt x="13206" y="0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79;p24">
              <a:extLst>
                <a:ext uri="{FF2B5EF4-FFF2-40B4-BE49-F238E27FC236}">
                  <a16:creationId xmlns:a16="http://schemas.microsoft.com/office/drawing/2014/main" xmlns="" id="{DD8F2BE3-632A-05C9-4B40-069350104E7F}"/>
                </a:ext>
              </a:extLst>
            </p:cNvPr>
            <p:cNvSpPr/>
            <p:nvPr/>
          </p:nvSpPr>
          <p:spPr>
            <a:xfrm>
              <a:off x="2" y="3553934"/>
              <a:ext cx="84936" cy="437377"/>
            </a:xfrm>
            <a:custGeom>
              <a:avLst/>
              <a:gdLst/>
              <a:ahLst/>
              <a:cxnLst/>
              <a:rect l="l" t="t" r="r" b="b"/>
              <a:pathLst>
                <a:path w="2475" h="12745" extrusionOk="0">
                  <a:moveTo>
                    <a:pt x="2048" y="1"/>
                  </a:moveTo>
                  <a:cubicBezTo>
                    <a:pt x="1911" y="1"/>
                    <a:pt x="1780" y="78"/>
                    <a:pt x="1735" y="259"/>
                  </a:cubicBezTo>
                  <a:cubicBezTo>
                    <a:pt x="1096" y="3043"/>
                    <a:pt x="525" y="5874"/>
                    <a:pt x="0" y="8704"/>
                  </a:cubicBezTo>
                  <a:lnTo>
                    <a:pt x="0" y="12744"/>
                  </a:lnTo>
                  <a:cubicBezTo>
                    <a:pt x="662" y="8613"/>
                    <a:pt x="1461" y="4504"/>
                    <a:pt x="2419" y="441"/>
                  </a:cubicBezTo>
                  <a:cubicBezTo>
                    <a:pt x="2475" y="179"/>
                    <a:pt x="2255" y="1"/>
                    <a:pt x="2048" y="1"/>
                  </a:cubicBezTo>
                  <a:close/>
                </a:path>
              </a:pathLst>
            </a:custGeom>
            <a:solidFill>
              <a:srgbClr val="A5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80;p24">
              <a:extLst>
                <a:ext uri="{FF2B5EF4-FFF2-40B4-BE49-F238E27FC236}">
                  <a16:creationId xmlns:a16="http://schemas.microsoft.com/office/drawing/2014/main" xmlns="" id="{7EE14A3D-4DE5-8679-DE58-FF6D6FB25D73}"/>
                </a:ext>
              </a:extLst>
            </p:cNvPr>
            <p:cNvSpPr/>
            <p:nvPr/>
          </p:nvSpPr>
          <p:spPr>
            <a:xfrm>
              <a:off x="2" y="4043484"/>
              <a:ext cx="575882" cy="1097714"/>
            </a:xfrm>
            <a:custGeom>
              <a:avLst/>
              <a:gdLst/>
              <a:ahLst/>
              <a:cxnLst/>
              <a:rect l="l" t="t" r="r" b="b"/>
              <a:pathLst>
                <a:path w="16781" h="31987" extrusionOk="0">
                  <a:moveTo>
                    <a:pt x="885" y="1"/>
                  </a:moveTo>
                  <a:cubicBezTo>
                    <a:pt x="571" y="1"/>
                    <a:pt x="276" y="141"/>
                    <a:pt x="0" y="374"/>
                  </a:cubicBezTo>
                  <a:lnTo>
                    <a:pt x="0" y="31987"/>
                  </a:lnTo>
                  <a:lnTo>
                    <a:pt x="9062" y="31987"/>
                  </a:lnTo>
                  <a:cubicBezTo>
                    <a:pt x="9176" y="30434"/>
                    <a:pt x="9495" y="28859"/>
                    <a:pt x="9861" y="27307"/>
                  </a:cubicBezTo>
                  <a:cubicBezTo>
                    <a:pt x="10979" y="21647"/>
                    <a:pt x="13353" y="17059"/>
                    <a:pt x="15704" y="11649"/>
                  </a:cubicBezTo>
                  <a:cubicBezTo>
                    <a:pt x="16780" y="9112"/>
                    <a:pt x="16238" y="8050"/>
                    <a:pt x="15180" y="8050"/>
                  </a:cubicBezTo>
                  <a:cubicBezTo>
                    <a:pt x="14353" y="8050"/>
                    <a:pt x="13211" y="8699"/>
                    <a:pt x="12280" y="9800"/>
                  </a:cubicBezTo>
                  <a:cubicBezTo>
                    <a:pt x="9221" y="13384"/>
                    <a:pt x="7395" y="17881"/>
                    <a:pt x="4634" y="21396"/>
                  </a:cubicBezTo>
                  <a:cubicBezTo>
                    <a:pt x="5318" y="18634"/>
                    <a:pt x="6551" y="15872"/>
                    <a:pt x="7806" y="13224"/>
                  </a:cubicBezTo>
                  <a:cubicBezTo>
                    <a:pt x="9039" y="10850"/>
                    <a:pt x="12919" y="2747"/>
                    <a:pt x="11070" y="1560"/>
                  </a:cubicBezTo>
                  <a:cubicBezTo>
                    <a:pt x="10805" y="1383"/>
                    <a:pt x="10534" y="1300"/>
                    <a:pt x="10258" y="1300"/>
                  </a:cubicBezTo>
                  <a:cubicBezTo>
                    <a:pt x="6812" y="1300"/>
                    <a:pt x="2687" y="14304"/>
                    <a:pt x="890" y="18383"/>
                  </a:cubicBezTo>
                  <a:cubicBezTo>
                    <a:pt x="616" y="14480"/>
                    <a:pt x="1872" y="10348"/>
                    <a:pt x="2283" y="6445"/>
                  </a:cubicBezTo>
                  <a:cubicBezTo>
                    <a:pt x="2419" y="5304"/>
                    <a:pt x="3287" y="1150"/>
                    <a:pt x="1438" y="145"/>
                  </a:cubicBezTo>
                  <a:cubicBezTo>
                    <a:pt x="1248" y="46"/>
                    <a:pt x="1063" y="1"/>
                    <a:pt x="885" y="1"/>
                  </a:cubicBezTo>
                  <a:close/>
                </a:path>
              </a:pathLst>
            </a:custGeom>
            <a:solidFill>
              <a:srgbClr val="A53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81;p24">
              <a:extLst>
                <a:ext uri="{FF2B5EF4-FFF2-40B4-BE49-F238E27FC236}">
                  <a16:creationId xmlns:a16="http://schemas.microsoft.com/office/drawing/2014/main" xmlns="" id="{BAE621A8-78E1-8073-FFC6-DF32629E3D44}"/>
                </a:ext>
              </a:extLst>
            </p:cNvPr>
            <p:cNvSpPr/>
            <p:nvPr/>
          </p:nvSpPr>
          <p:spPr>
            <a:xfrm>
              <a:off x="78316" y="1925566"/>
              <a:ext cx="1265458" cy="1080212"/>
            </a:xfrm>
            <a:custGeom>
              <a:avLst/>
              <a:gdLst/>
              <a:ahLst/>
              <a:cxnLst/>
              <a:rect l="l" t="t" r="r" b="b"/>
              <a:pathLst>
                <a:path w="36875" h="31477" extrusionOk="0">
                  <a:moveTo>
                    <a:pt x="31851" y="0"/>
                  </a:moveTo>
                  <a:cubicBezTo>
                    <a:pt x="31796" y="0"/>
                    <a:pt x="31740" y="1"/>
                    <a:pt x="31682" y="3"/>
                  </a:cubicBezTo>
                  <a:cubicBezTo>
                    <a:pt x="27414" y="208"/>
                    <a:pt x="22598" y="5572"/>
                    <a:pt x="18900" y="8357"/>
                  </a:cubicBezTo>
                  <a:cubicBezTo>
                    <a:pt x="18749" y="6204"/>
                    <a:pt x="20363" y="255"/>
                    <a:pt x="18301" y="255"/>
                  </a:cubicBezTo>
                  <a:cubicBezTo>
                    <a:pt x="17871" y="255"/>
                    <a:pt x="17281" y="514"/>
                    <a:pt x="16480" y="1121"/>
                  </a:cubicBezTo>
                  <a:cubicBezTo>
                    <a:pt x="13513" y="3358"/>
                    <a:pt x="12783" y="10023"/>
                    <a:pt x="9998" y="12055"/>
                  </a:cubicBezTo>
                  <a:cubicBezTo>
                    <a:pt x="9998" y="10936"/>
                    <a:pt x="10546" y="6120"/>
                    <a:pt x="9268" y="5572"/>
                  </a:cubicBezTo>
                  <a:cubicBezTo>
                    <a:pt x="9087" y="5482"/>
                    <a:pt x="8908" y="5440"/>
                    <a:pt x="8730" y="5440"/>
                  </a:cubicBezTo>
                  <a:cubicBezTo>
                    <a:pt x="6713" y="5440"/>
                    <a:pt x="4970" y="10874"/>
                    <a:pt x="4634" y="12237"/>
                  </a:cubicBezTo>
                  <a:cubicBezTo>
                    <a:pt x="3150" y="17053"/>
                    <a:pt x="1667" y="25590"/>
                    <a:pt x="1" y="31319"/>
                  </a:cubicBezTo>
                  <a:cubicBezTo>
                    <a:pt x="1667" y="31045"/>
                    <a:pt x="3613" y="30954"/>
                    <a:pt x="5581" y="30954"/>
                  </a:cubicBezTo>
                  <a:cubicBezTo>
                    <a:pt x="7550" y="30954"/>
                    <a:pt x="9542" y="31045"/>
                    <a:pt x="11299" y="31137"/>
                  </a:cubicBezTo>
                  <a:cubicBezTo>
                    <a:pt x="12365" y="31242"/>
                    <a:pt x="14609" y="31476"/>
                    <a:pt x="16636" y="31476"/>
                  </a:cubicBezTo>
                  <a:cubicBezTo>
                    <a:pt x="18124" y="31476"/>
                    <a:pt x="19496" y="31350"/>
                    <a:pt x="20201" y="30954"/>
                  </a:cubicBezTo>
                  <a:cubicBezTo>
                    <a:pt x="23533" y="28923"/>
                    <a:pt x="18717" y="27256"/>
                    <a:pt x="17599" y="25407"/>
                  </a:cubicBezTo>
                  <a:cubicBezTo>
                    <a:pt x="21867" y="24837"/>
                    <a:pt x="24264" y="24654"/>
                    <a:pt x="27414" y="23353"/>
                  </a:cubicBezTo>
                  <a:cubicBezTo>
                    <a:pt x="34284" y="20957"/>
                    <a:pt x="24629" y="19473"/>
                    <a:pt x="21867" y="18354"/>
                  </a:cubicBezTo>
                  <a:cubicBezTo>
                    <a:pt x="26318" y="16688"/>
                    <a:pt x="32618" y="15387"/>
                    <a:pt x="34079" y="11872"/>
                  </a:cubicBezTo>
                  <a:cubicBezTo>
                    <a:pt x="34881" y="10206"/>
                    <a:pt x="33985" y="9698"/>
                    <a:pt x="32474" y="9698"/>
                  </a:cubicBezTo>
                  <a:cubicBezTo>
                    <a:pt x="30115" y="9698"/>
                    <a:pt x="26255" y="10936"/>
                    <a:pt x="25017" y="10936"/>
                  </a:cubicBezTo>
                  <a:cubicBezTo>
                    <a:pt x="29036" y="8204"/>
                    <a:pt x="36875" y="0"/>
                    <a:pt x="31851" y="0"/>
                  </a:cubicBezTo>
                  <a:close/>
                </a:path>
              </a:pathLst>
            </a:custGeom>
            <a:solidFill>
              <a:srgbClr val="CFD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82;p24">
              <a:extLst>
                <a:ext uri="{FF2B5EF4-FFF2-40B4-BE49-F238E27FC236}">
                  <a16:creationId xmlns:a16="http://schemas.microsoft.com/office/drawing/2014/main" xmlns="" id="{9883B883-BA26-B2CA-1B1B-91C1265D2AEF}"/>
                </a:ext>
              </a:extLst>
            </p:cNvPr>
            <p:cNvSpPr/>
            <p:nvPr/>
          </p:nvSpPr>
          <p:spPr>
            <a:xfrm>
              <a:off x="48734" y="2066615"/>
              <a:ext cx="1031412" cy="952276"/>
            </a:xfrm>
            <a:custGeom>
              <a:avLst/>
              <a:gdLst/>
              <a:ahLst/>
              <a:cxnLst/>
              <a:rect l="l" t="t" r="r" b="b"/>
              <a:pathLst>
                <a:path w="30055" h="27749" extrusionOk="0">
                  <a:moveTo>
                    <a:pt x="29567" y="1"/>
                  </a:moveTo>
                  <a:cubicBezTo>
                    <a:pt x="29486" y="1"/>
                    <a:pt x="29401" y="35"/>
                    <a:pt x="29326" y="116"/>
                  </a:cubicBezTo>
                  <a:cubicBezTo>
                    <a:pt x="20310" y="9839"/>
                    <a:pt x="9627" y="17805"/>
                    <a:pt x="246" y="27164"/>
                  </a:cubicBezTo>
                  <a:cubicBezTo>
                    <a:pt x="1" y="27409"/>
                    <a:pt x="226" y="27748"/>
                    <a:pt x="489" y="27748"/>
                  </a:cubicBezTo>
                  <a:cubicBezTo>
                    <a:pt x="568" y="27748"/>
                    <a:pt x="651" y="27717"/>
                    <a:pt x="726" y="27643"/>
                  </a:cubicBezTo>
                  <a:cubicBezTo>
                    <a:pt x="10107" y="18307"/>
                    <a:pt x="20812" y="10319"/>
                    <a:pt x="29828" y="595"/>
                  </a:cubicBezTo>
                  <a:cubicBezTo>
                    <a:pt x="30054" y="351"/>
                    <a:pt x="29829" y="1"/>
                    <a:pt x="29567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83;p24">
              <a:extLst>
                <a:ext uri="{FF2B5EF4-FFF2-40B4-BE49-F238E27FC236}">
                  <a16:creationId xmlns:a16="http://schemas.microsoft.com/office/drawing/2014/main" xmlns="" id="{F44C5B41-4735-BC75-A37A-DADDF3315B61}"/>
                </a:ext>
              </a:extLst>
            </p:cNvPr>
            <p:cNvSpPr/>
            <p:nvPr/>
          </p:nvSpPr>
          <p:spPr>
            <a:xfrm>
              <a:off x="596110" y="2502971"/>
              <a:ext cx="18806" cy="17262"/>
            </a:xfrm>
            <a:custGeom>
              <a:avLst/>
              <a:gdLst/>
              <a:ahLst/>
              <a:cxnLst/>
              <a:rect l="l" t="t" r="r" b="b"/>
              <a:pathLst>
                <a:path w="548" h="503" extrusionOk="0">
                  <a:moveTo>
                    <a:pt x="548" y="0"/>
                  </a:moveTo>
                  <a:lnTo>
                    <a:pt x="548" y="0"/>
                  </a:lnTo>
                  <a:cubicBezTo>
                    <a:pt x="365" y="23"/>
                    <a:pt x="183" y="69"/>
                    <a:pt x="0" y="91"/>
                  </a:cubicBezTo>
                  <a:cubicBezTo>
                    <a:pt x="160" y="228"/>
                    <a:pt x="297" y="365"/>
                    <a:pt x="434" y="502"/>
                  </a:cubicBezTo>
                  <a:cubicBezTo>
                    <a:pt x="479" y="343"/>
                    <a:pt x="502" y="160"/>
                    <a:pt x="548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84;p24">
              <a:extLst>
                <a:ext uri="{FF2B5EF4-FFF2-40B4-BE49-F238E27FC236}">
                  <a16:creationId xmlns:a16="http://schemas.microsoft.com/office/drawing/2014/main" xmlns="" id="{797063EF-3017-867F-D67C-159DD5B55ED7}"/>
                </a:ext>
              </a:extLst>
            </p:cNvPr>
            <p:cNvSpPr/>
            <p:nvPr/>
          </p:nvSpPr>
          <p:spPr>
            <a:xfrm>
              <a:off x="586158" y="2111606"/>
              <a:ext cx="494241" cy="417472"/>
            </a:xfrm>
            <a:custGeom>
              <a:avLst/>
              <a:gdLst/>
              <a:ahLst/>
              <a:cxnLst/>
              <a:rect l="l" t="t" r="r" b="b"/>
              <a:pathLst>
                <a:path w="14402" h="12165" extrusionOk="0">
                  <a:moveTo>
                    <a:pt x="838" y="11404"/>
                  </a:moveTo>
                  <a:lnTo>
                    <a:pt x="838" y="11404"/>
                  </a:lnTo>
                  <a:cubicBezTo>
                    <a:pt x="792" y="11564"/>
                    <a:pt x="769" y="11747"/>
                    <a:pt x="724" y="11906"/>
                  </a:cubicBezTo>
                  <a:cubicBezTo>
                    <a:pt x="587" y="11769"/>
                    <a:pt x="450" y="11632"/>
                    <a:pt x="290" y="11495"/>
                  </a:cubicBezTo>
                  <a:cubicBezTo>
                    <a:pt x="473" y="11473"/>
                    <a:pt x="655" y="11427"/>
                    <a:pt x="838" y="11404"/>
                  </a:cubicBezTo>
                  <a:close/>
                  <a:moveTo>
                    <a:pt x="1667" y="0"/>
                  </a:moveTo>
                  <a:cubicBezTo>
                    <a:pt x="1495" y="0"/>
                    <a:pt x="1329" y="109"/>
                    <a:pt x="1340" y="334"/>
                  </a:cubicBezTo>
                  <a:cubicBezTo>
                    <a:pt x="1500" y="4169"/>
                    <a:pt x="838" y="7980"/>
                    <a:pt x="62" y="11724"/>
                  </a:cubicBezTo>
                  <a:cubicBezTo>
                    <a:pt x="0" y="11990"/>
                    <a:pt x="178" y="12164"/>
                    <a:pt x="396" y="12164"/>
                  </a:cubicBezTo>
                  <a:cubicBezTo>
                    <a:pt x="421" y="12164"/>
                    <a:pt x="447" y="12162"/>
                    <a:pt x="473" y="12157"/>
                  </a:cubicBezTo>
                  <a:cubicBezTo>
                    <a:pt x="2664" y="11838"/>
                    <a:pt x="4764" y="11016"/>
                    <a:pt x="6818" y="10286"/>
                  </a:cubicBezTo>
                  <a:cubicBezTo>
                    <a:pt x="9238" y="9441"/>
                    <a:pt x="11611" y="8528"/>
                    <a:pt x="14008" y="7707"/>
                  </a:cubicBezTo>
                  <a:cubicBezTo>
                    <a:pt x="14401" y="7582"/>
                    <a:pt x="14288" y="7026"/>
                    <a:pt x="13939" y="7026"/>
                  </a:cubicBezTo>
                  <a:cubicBezTo>
                    <a:pt x="13904" y="7026"/>
                    <a:pt x="13866" y="7032"/>
                    <a:pt x="13825" y="7045"/>
                  </a:cubicBezTo>
                  <a:cubicBezTo>
                    <a:pt x="11406" y="7843"/>
                    <a:pt x="9032" y="8756"/>
                    <a:pt x="6635" y="9624"/>
                  </a:cubicBezTo>
                  <a:cubicBezTo>
                    <a:pt x="4764" y="10286"/>
                    <a:pt x="2824" y="11016"/>
                    <a:pt x="838" y="11404"/>
                  </a:cubicBezTo>
                  <a:cubicBezTo>
                    <a:pt x="1568" y="7752"/>
                    <a:pt x="2185" y="4054"/>
                    <a:pt x="2025" y="334"/>
                  </a:cubicBezTo>
                  <a:cubicBezTo>
                    <a:pt x="2025" y="114"/>
                    <a:pt x="1843" y="0"/>
                    <a:pt x="1667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85;p24">
              <a:extLst>
                <a:ext uri="{FF2B5EF4-FFF2-40B4-BE49-F238E27FC236}">
                  <a16:creationId xmlns:a16="http://schemas.microsoft.com/office/drawing/2014/main" xmlns="" id="{38870BF2-4D01-95E1-488D-F868040F1BF8}"/>
                </a:ext>
              </a:extLst>
            </p:cNvPr>
            <p:cNvSpPr/>
            <p:nvPr/>
          </p:nvSpPr>
          <p:spPr>
            <a:xfrm>
              <a:off x="422185" y="2372150"/>
              <a:ext cx="447329" cy="323031"/>
            </a:xfrm>
            <a:custGeom>
              <a:avLst/>
              <a:gdLst/>
              <a:ahLst/>
              <a:cxnLst/>
              <a:rect l="l" t="t" r="r" b="b"/>
              <a:pathLst>
                <a:path w="13035" h="9413" extrusionOk="0">
                  <a:moveTo>
                    <a:pt x="1470" y="0"/>
                  </a:moveTo>
                  <a:cubicBezTo>
                    <a:pt x="1296" y="0"/>
                    <a:pt x="1119" y="115"/>
                    <a:pt x="1119" y="343"/>
                  </a:cubicBezTo>
                  <a:cubicBezTo>
                    <a:pt x="1051" y="3150"/>
                    <a:pt x="229" y="5889"/>
                    <a:pt x="1" y="8674"/>
                  </a:cubicBezTo>
                  <a:cubicBezTo>
                    <a:pt x="1" y="8834"/>
                    <a:pt x="115" y="8994"/>
                    <a:pt x="252" y="9016"/>
                  </a:cubicBezTo>
                  <a:cubicBezTo>
                    <a:pt x="1627" y="9313"/>
                    <a:pt x="3028" y="9412"/>
                    <a:pt x="4440" y="9412"/>
                  </a:cubicBezTo>
                  <a:cubicBezTo>
                    <a:pt x="7154" y="9412"/>
                    <a:pt x="9905" y="9046"/>
                    <a:pt x="12578" y="9016"/>
                  </a:cubicBezTo>
                  <a:cubicBezTo>
                    <a:pt x="13034" y="9016"/>
                    <a:pt x="13034" y="8332"/>
                    <a:pt x="12578" y="8332"/>
                  </a:cubicBezTo>
                  <a:cubicBezTo>
                    <a:pt x="9697" y="8352"/>
                    <a:pt x="6797" y="8660"/>
                    <a:pt x="3913" y="8660"/>
                  </a:cubicBezTo>
                  <a:cubicBezTo>
                    <a:pt x="3644" y="8660"/>
                    <a:pt x="3374" y="8657"/>
                    <a:pt x="3105" y="8651"/>
                  </a:cubicBezTo>
                  <a:cubicBezTo>
                    <a:pt x="2329" y="8628"/>
                    <a:pt x="1553" y="8560"/>
                    <a:pt x="800" y="8423"/>
                  </a:cubicBezTo>
                  <a:cubicBezTo>
                    <a:pt x="571" y="8377"/>
                    <a:pt x="1051" y="5981"/>
                    <a:pt x="1119" y="5638"/>
                  </a:cubicBezTo>
                  <a:cubicBezTo>
                    <a:pt x="1439" y="3881"/>
                    <a:pt x="1781" y="2146"/>
                    <a:pt x="1804" y="343"/>
                  </a:cubicBezTo>
                  <a:cubicBezTo>
                    <a:pt x="1815" y="115"/>
                    <a:pt x="1644" y="0"/>
                    <a:pt x="1470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86;p24">
              <a:extLst>
                <a:ext uri="{FF2B5EF4-FFF2-40B4-BE49-F238E27FC236}">
                  <a16:creationId xmlns:a16="http://schemas.microsoft.com/office/drawing/2014/main" xmlns="" id="{B3D64E81-35CA-ADD0-7685-865E5E9BD766}"/>
                </a:ext>
              </a:extLst>
            </p:cNvPr>
            <p:cNvSpPr/>
            <p:nvPr/>
          </p:nvSpPr>
          <p:spPr>
            <a:xfrm>
              <a:off x="198945" y="2499162"/>
              <a:ext cx="434768" cy="392421"/>
            </a:xfrm>
            <a:custGeom>
              <a:avLst/>
              <a:gdLst/>
              <a:ahLst/>
              <a:cxnLst/>
              <a:rect l="l" t="t" r="r" b="b"/>
              <a:pathLst>
                <a:path w="12669" h="11435" extrusionOk="0">
                  <a:moveTo>
                    <a:pt x="2382" y="0"/>
                  </a:moveTo>
                  <a:cubicBezTo>
                    <a:pt x="2245" y="0"/>
                    <a:pt x="2114" y="75"/>
                    <a:pt x="2078" y="248"/>
                  </a:cubicBezTo>
                  <a:cubicBezTo>
                    <a:pt x="1324" y="3444"/>
                    <a:pt x="617" y="6662"/>
                    <a:pt x="46" y="9880"/>
                  </a:cubicBezTo>
                  <a:cubicBezTo>
                    <a:pt x="1" y="10109"/>
                    <a:pt x="138" y="10314"/>
                    <a:pt x="366" y="10337"/>
                  </a:cubicBezTo>
                  <a:cubicBezTo>
                    <a:pt x="4337" y="10519"/>
                    <a:pt x="8263" y="11067"/>
                    <a:pt x="12235" y="11432"/>
                  </a:cubicBezTo>
                  <a:cubicBezTo>
                    <a:pt x="12249" y="11434"/>
                    <a:pt x="12262" y="11435"/>
                    <a:pt x="12276" y="11435"/>
                  </a:cubicBezTo>
                  <a:cubicBezTo>
                    <a:pt x="12668" y="11435"/>
                    <a:pt x="12655" y="10792"/>
                    <a:pt x="12235" y="10748"/>
                  </a:cubicBezTo>
                  <a:cubicBezTo>
                    <a:pt x="8400" y="10383"/>
                    <a:pt x="4611" y="9858"/>
                    <a:pt x="777" y="9652"/>
                  </a:cubicBezTo>
                  <a:cubicBezTo>
                    <a:pt x="754" y="9789"/>
                    <a:pt x="731" y="9926"/>
                    <a:pt x="708" y="10086"/>
                  </a:cubicBezTo>
                  <a:cubicBezTo>
                    <a:pt x="594" y="9926"/>
                    <a:pt x="480" y="9789"/>
                    <a:pt x="366" y="9629"/>
                  </a:cubicBezTo>
                  <a:lnTo>
                    <a:pt x="366" y="9629"/>
                  </a:lnTo>
                  <a:cubicBezTo>
                    <a:pt x="503" y="9652"/>
                    <a:pt x="640" y="9652"/>
                    <a:pt x="777" y="9652"/>
                  </a:cubicBezTo>
                  <a:cubicBezTo>
                    <a:pt x="1347" y="6571"/>
                    <a:pt x="2032" y="3489"/>
                    <a:pt x="2740" y="431"/>
                  </a:cubicBezTo>
                  <a:cubicBezTo>
                    <a:pt x="2808" y="170"/>
                    <a:pt x="2588" y="0"/>
                    <a:pt x="2382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87;p24">
              <a:extLst>
                <a:ext uri="{FF2B5EF4-FFF2-40B4-BE49-F238E27FC236}">
                  <a16:creationId xmlns:a16="http://schemas.microsoft.com/office/drawing/2014/main" xmlns="" id="{E1B7EF81-62B1-628A-918C-083EA2ABAC65}"/>
                </a:ext>
              </a:extLst>
            </p:cNvPr>
            <p:cNvSpPr/>
            <p:nvPr/>
          </p:nvSpPr>
          <p:spPr>
            <a:xfrm>
              <a:off x="211471" y="2829612"/>
              <a:ext cx="14139" cy="15683"/>
            </a:xfrm>
            <a:custGeom>
              <a:avLst/>
              <a:gdLst/>
              <a:ahLst/>
              <a:cxnLst/>
              <a:rect l="l" t="t" r="r" b="b"/>
              <a:pathLst>
                <a:path w="412" h="457" extrusionOk="0">
                  <a:moveTo>
                    <a:pt x="1" y="0"/>
                  </a:moveTo>
                  <a:cubicBezTo>
                    <a:pt x="115" y="160"/>
                    <a:pt x="229" y="297"/>
                    <a:pt x="343" y="457"/>
                  </a:cubicBezTo>
                  <a:cubicBezTo>
                    <a:pt x="366" y="297"/>
                    <a:pt x="389" y="160"/>
                    <a:pt x="412" y="23"/>
                  </a:cubicBezTo>
                  <a:cubicBezTo>
                    <a:pt x="275" y="23"/>
                    <a:pt x="138" y="23"/>
                    <a:pt x="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88;p24">
              <a:extLst>
                <a:ext uri="{FF2B5EF4-FFF2-40B4-BE49-F238E27FC236}">
                  <a16:creationId xmlns:a16="http://schemas.microsoft.com/office/drawing/2014/main" xmlns="" id="{D4E733DD-7227-B4E2-CF4F-8C3126D1095D}"/>
                </a:ext>
              </a:extLst>
            </p:cNvPr>
            <p:cNvSpPr/>
            <p:nvPr/>
          </p:nvSpPr>
          <p:spPr>
            <a:xfrm>
              <a:off x="2" y="1703287"/>
              <a:ext cx="1665325" cy="1843536"/>
            </a:xfrm>
            <a:custGeom>
              <a:avLst/>
              <a:gdLst/>
              <a:ahLst/>
              <a:cxnLst/>
              <a:rect l="l" t="t" r="r" b="b"/>
              <a:pathLst>
                <a:path w="48527" h="53720" extrusionOk="0">
                  <a:moveTo>
                    <a:pt x="25863" y="1"/>
                  </a:moveTo>
                  <a:cubicBezTo>
                    <a:pt x="20047" y="1"/>
                    <a:pt x="14276" y="3555"/>
                    <a:pt x="12919" y="9493"/>
                  </a:cubicBezTo>
                  <a:cubicBezTo>
                    <a:pt x="9833" y="7156"/>
                    <a:pt x="6192" y="5344"/>
                    <a:pt x="2639" y="5344"/>
                  </a:cubicBezTo>
                  <a:cubicBezTo>
                    <a:pt x="1750" y="5344"/>
                    <a:pt x="867" y="5457"/>
                    <a:pt x="0" y="5704"/>
                  </a:cubicBezTo>
                  <a:lnTo>
                    <a:pt x="0" y="25197"/>
                  </a:lnTo>
                  <a:cubicBezTo>
                    <a:pt x="205" y="25379"/>
                    <a:pt x="411" y="25585"/>
                    <a:pt x="593" y="25790"/>
                  </a:cubicBezTo>
                  <a:cubicBezTo>
                    <a:pt x="411" y="25859"/>
                    <a:pt x="205" y="25927"/>
                    <a:pt x="0" y="26018"/>
                  </a:cubicBezTo>
                  <a:lnTo>
                    <a:pt x="0" y="46127"/>
                  </a:lnTo>
                  <a:cubicBezTo>
                    <a:pt x="478" y="46174"/>
                    <a:pt x="959" y="46197"/>
                    <a:pt x="1442" y="46197"/>
                  </a:cubicBezTo>
                  <a:cubicBezTo>
                    <a:pt x="3999" y="46197"/>
                    <a:pt x="6576" y="45552"/>
                    <a:pt x="8765" y="44438"/>
                  </a:cubicBezTo>
                  <a:lnTo>
                    <a:pt x="9267" y="44918"/>
                  </a:lnTo>
                  <a:cubicBezTo>
                    <a:pt x="11535" y="49328"/>
                    <a:pt x="16571" y="53720"/>
                    <a:pt x="21990" y="53720"/>
                  </a:cubicBezTo>
                  <a:cubicBezTo>
                    <a:pt x="22517" y="53720"/>
                    <a:pt x="23047" y="53678"/>
                    <a:pt x="23579" y="53591"/>
                  </a:cubicBezTo>
                  <a:cubicBezTo>
                    <a:pt x="26569" y="53249"/>
                    <a:pt x="29901" y="51240"/>
                    <a:pt x="31385" y="48433"/>
                  </a:cubicBezTo>
                  <a:cubicBezTo>
                    <a:pt x="33051" y="45260"/>
                    <a:pt x="32229" y="42589"/>
                    <a:pt x="32047" y="38276"/>
                  </a:cubicBezTo>
                  <a:cubicBezTo>
                    <a:pt x="38871" y="38276"/>
                    <a:pt x="45696" y="36450"/>
                    <a:pt x="47203" y="28620"/>
                  </a:cubicBezTo>
                  <a:cubicBezTo>
                    <a:pt x="48527" y="20791"/>
                    <a:pt x="40880" y="18965"/>
                    <a:pt x="35060" y="18303"/>
                  </a:cubicBezTo>
                  <a:cubicBezTo>
                    <a:pt x="38552" y="12483"/>
                    <a:pt x="38712" y="4814"/>
                    <a:pt x="31727" y="1322"/>
                  </a:cubicBezTo>
                  <a:cubicBezTo>
                    <a:pt x="29887" y="425"/>
                    <a:pt x="27872" y="1"/>
                    <a:pt x="25863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89;p24">
              <a:extLst>
                <a:ext uri="{FF2B5EF4-FFF2-40B4-BE49-F238E27FC236}">
                  <a16:creationId xmlns:a16="http://schemas.microsoft.com/office/drawing/2014/main" xmlns="" id="{8D9459E1-0202-A1EF-C410-0EAC00C4A64D}"/>
                </a:ext>
              </a:extLst>
            </p:cNvPr>
            <p:cNvSpPr/>
            <p:nvPr/>
          </p:nvSpPr>
          <p:spPr>
            <a:xfrm>
              <a:off x="2" y="2262229"/>
              <a:ext cx="1008900" cy="2878929"/>
            </a:xfrm>
            <a:custGeom>
              <a:avLst/>
              <a:gdLst/>
              <a:ahLst/>
              <a:cxnLst/>
              <a:rect l="l" t="t" r="r" b="b"/>
              <a:pathLst>
                <a:path w="29399" h="83891" extrusionOk="0">
                  <a:moveTo>
                    <a:pt x="15689" y="0"/>
                  </a:moveTo>
                  <a:cubicBezTo>
                    <a:pt x="14399" y="0"/>
                    <a:pt x="13558" y="9917"/>
                    <a:pt x="12075" y="14502"/>
                  </a:cubicBezTo>
                  <a:cubicBezTo>
                    <a:pt x="11253" y="17583"/>
                    <a:pt x="5227" y="28745"/>
                    <a:pt x="0" y="45909"/>
                  </a:cubicBezTo>
                  <a:lnTo>
                    <a:pt x="0" y="83891"/>
                  </a:lnTo>
                  <a:lnTo>
                    <a:pt x="2693" y="83891"/>
                  </a:lnTo>
                  <a:lnTo>
                    <a:pt x="4451" y="83868"/>
                  </a:lnTo>
                  <a:cubicBezTo>
                    <a:pt x="2442" y="76883"/>
                    <a:pt x="3538" y="60654"/>
                    <a:pt x="5432" y="50611"/>
                  </a:cubicBezTo>
                  <a:cubicBezTo>
                    <a:pt x="7099" y="41778"/>
                    <a:pt x="9587" y="26143"/>
                    <a:pt x="16252" y="19980"/>
                  </a:cubicBezTo>
                  <a:cubicBezTo>
                    <a:pt x="21228" y="14502"/>
                    <a:pt x="29399" y="11169"/>
                    <a:pt x="29399" y="9846"/>
                  </a:cubicBezTo>
                  <a:cubicBezTo>
                    <a:pt x="29260" y="9610"/>
                    <a:pt x="28911" y="9476"/>
                    <a:pt x="28373" y="9476"/>
                  </a:cubicBezTo>
                  <a:cubicBezTo>
                    <a:pt x="26250" y="9476"/>
                    <a:pt x="21180" y="11553"/>
                    <a:pt x="14426" y="17652"/>
                  </a:cubicBezTo>
                  <a:cubicBezTo>
                    <a:pt x="16252" y="11512"/>
                    <a:pt x="17575" y="1012"/>
                    <a:pt x="15749" y="8"/>
                  </a:cubicBezTo>
                  <a:cubicBezTo>
                    <a:pt x="15729" y="3"/>
                    <a:pt x="15709" y="0"/>
                    <a:pt x="15689" y="0"/>
                  </a:cubicBezTo>
                  <a:close/>
                </a:path>
              </a:pathLst>
            </a:custGeom>
            <a:solidFill>
              <a:srgbClr val="7241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0;p24">
              <a:extLst>
                <a:ext uri="{FF2B5EF4-FFF2-40B4-BE49-F238E27FC236}">
                  <a16:creationId xmlns:a16="http://schemas.microsoft.com/office/drawing/2014/main" xmlns="" id="{D2AB77EA-2396-1197-F275-56F983E7BB50}"/>
                </a:ext>
              </a:extLst>
            </p:cNvPr>
            <p:cNvSpPr/>
            <p:nvPr/>
          </p:nvSpPr>
          <p:spPr>
            <a:xfrm>
              <a:off x="251246" y="2913486"/>
              <a:ext cx="201684" cy="376840"/>
            </a:xfrm>
            <a:custGeom>
              <a:avLst/>
              <a:gdLst/>
              <a:ahLst/>
              <a:cxnLst/>
              <a:rect l="l" t="t" r="r" b="b"/>
              <a:pathLst>
                <a:path w="5877" h="10981" extrusionOk="0">
                  <a:moveTo>
                    <a:pt x="5411" y="0"/>
                  </a:moveTo>
                  <a:cubicBezTo>
                    <a:pt x="5308" y="0"/>
                    <a:pt x="5206" y="53"/>
                    <a:pt x="5142" y="181"/>
                  </a:cubicBezTo>
                  <a:cubicBezTo>
                    <a:pt x="3270" y="3559"/>
                    <a:pt x="1490" y="6960"/>
                    <a:pt x="97" y="10567"/>
                  </a:cubicBezTo>
                  <a:cubicBezTo>
                    <a:pt x="0" y="10816"/>
                    <a:pt x="214" y="10981"/>
                    <a:pt x="433" y="10981"/>
                  </a:cubicBezTo>
                  <a:cubicBezTo>
                    <a:pt x="575" y="10981"/>
                    <a:pt x="719" y="10911"/>
                    <a:pt x="782" y="10749"/>
                  </a:cubicBezTo>
                  <a:cubicBezTo>
                    <a:pt x="2152" y="7211"/>
                    <a:pt x="3909" y="3856"/>
                    <a:pt x="5735" y="524"/>
                  </a:cubicBezTo>
                  <a:cubicBezTo>
                    <a:pt x="5876" y="257"/>
                    <a:pt x="5640" y="0"/>
                    <a:pt x="541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1;p24">
              <a:extLst>
                <a:ext uri="{FF2B5EF4-FFF2-40B4-BE49-F238E27FC236}">
                  <a16:creationId xmlns:a16="http://schemas.microsoft.com/office/drawing/2014/main" xmlns="" id="{4D889F5F-FBA7-A968-4C9B-EA7EA7498D70}"/>
                </a:ext>
              </a:extLst>
            </p:cNvPr>
            <p:cNvSpPr/>
            <p:nvPr/>
          </p:nvSpPr>
          <p:spPr>
            <a:xfrm>
              <a:off x="223963" y="3376474"/>
              <a:ext cx="50207" cy="97462"/>
            </a:xfrm>
            <a:custGeom>
              <a:avLst/>
              <a:gdLst/>
              <a:ahLst/>
              <a:cxnLst/>
              <a:rect l="l" t="t" r="r" b="b"/>
              <a:pathLst>
                <a:path w="1463" h="2840" extrusionOk="0">
                  <a:moveTo>
                    <a:pt x="1047" y="0"/>
                  </a:moveTo>
                  <a:cubicBezTo>
                    <a:pt x="911" y="0"/>
                    <a:pt x="778" y="75"/>
                    <a:pt x="732" y="248"/>
                  </a:cubicBezTo>
                  <a:cubicBezTo>
                    <a:pt x="550" y="979"/>
                    <a:pt x="253" y="1664"/>
                    <a:pt x="71" y="2394"/>
                  </a:cubicBezTo>
                  <a:cubicBezTo>
                    <a:pt x="1" y="2660"/>
                    <a:pt x="222" y="2840"/>
                    <a:pt x="430" y="2840"/>
                  </a:cubicBezTo>
                  <a:cubicBezTo>
                    <a:pt x="562" y="2840"/>
                    <a:pt x="688" y="2767"/>
                    <a:pt x="732" y="2599"/>
                  </a:cubicBezTo>
                  <a:cubicBezTo>
                    <a:pt x="938" y="1869"/>
                    <a:pt x="1212" y="1161"/>
                    <a:pt x="1394" y="431"/>
                  </a:cubicBezTo>
                  <a:cubicBezTo>
                    <a:pt x="1463" y="170"/>
                    <a:pt x="1251" y="0"/>
                    <a:pt x="1047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2;p24">
              <a:extLst>
                <a:ext uri="{FF2B5EF4-FFF2-40B4-BE49-F238E27FC236}">
                  <a16:creationId xmlns:a16="http://schemas.microsoft.com/office/drawing/2014/main" xmlns="" id="{B0196DC9-48E0-9EF6-435D-799ED5DA8040}"/>
                </a:ext>
              </a:extLst>
            </p:cNvPr>
            <p:cNvSpPr/>
            <p:nvPr/>
          </p:nvSpPr>
          <p:spPr>
            <a:xfrm>
              <a:off x="131887" y="3353755"/>
              <a:ext cx="91388" cy="228555"/>
            </a:xfrm>
            <a:custGeom>
              <a:avLst/>
              <a:gdLst/>
              <a:ahLst/>
              <a:cxnLst/>
              <a:rect l="l" t="t" r="r" b="b"/>
              <a:pathLst>
                <a:path w="2663" h="6660" extrusionOk="0">
                  <a:moveTo>
                    <a:pt x="2241" y="0"/>
                  </a:moveTo>
                  <a:cubicBezTo>
                    <a:pt x="2102" y="0"/>
                    <a:pt x="1964" y="75"/>
                    <a:pt x="1909" y="248"/>
                  </a:cubicBezTo>
                  <a:cubicBezTo>
                    <a:pt x="1316" y="2234"/>
                    <a:pt x="768" y="4243"/>
                    <a:pt x="83" y="6229"/>
                  </a:cubicBezTo>
                  <a:cubicBezTo>
                    <a:pt x="1" y="6489"/>
                    <a:pt x="207" y="6659"/>
                    <a:pt x="419" y="6659"/>
                  </a:cubicBezTo>
                  <a:cubicBezTo>
                    <a:pt x="560" y="6659"/>
                    <a:pt x="704" y="6584"/>
                    <a:pt x="768" y="6411"/>
                  </a:cubicBezTo>
                  <a:cubicBezTo>
                    <a:pt x="1430" y="4425"/>
                    <a:pt x="2000" y="2417"/>
                    <a:pt x="2594" y="431"/>
                  </a:cubicBezTo>
                  <a:cubicBezTo>
                    <a:pt x="2662" y="170"/>
                    <a:pt x="2451" y="0"/>
                    <a:pt x="2241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3;p24">
              <a:extLst>
                <a:ext uri="{FF2B5EF4-FFF2-40B4-BE49-F238E27FC236}">
                  <a16:creationId xmlns:a16="http://schemas.microsoft.com/office/drawing/2014/main" xmlns="" id="{12CE7756-2676-449C-D354-1BAD72C4F4D6}"/>
                </a:ext>
              </a:extLst>
            </p:cNvPr>
            <p:cNvSpPr/>
            <p:nvPr/>
          </p:nvSpPr>
          <p:spPr>
            <a:xfrm>
              <a:off x="132848" y="3527646"/>
              <a:ext cx="109988" cy="374232"/>
            </a:xfrm>
            <a:custGeom>
              <a:avLst/>
              <a:gdLst/>
              <a:ahLst/>
              <a:cxnLst/>
              <a:rect l="l" t="t" r="r" b="b"/>
              <a:pathLst>
                <a:path w="3205" h="10905" extrusionOk="0">
                  <a:moveTo>
                    <a:pt x="2789" y="1"/>
                  </a:moveTo>
                  <a:cubicBezTo>
                    <a:pt x="2653" y="1"/>
                    <a:pt x="2520" y="76"/>
                    <a:pt x="2474" y="249"/>
                  </a:cubicBezTo>
                  <a:cubicBezTo>
                    <a:pt x="1584" y="3627"/>
                    <a:pt x="808" y="7051"/>
                    <a:pt x="55" y="10474"/>
                  </a:cubicBezTo>
                  <a:cubicBezTo>
                    <a:pt x="0" y="10735"/>
                    <a:pt x="217" y="10905"/>
                    <a:pt x="424" y="10905"/>
                  </a:cubicBezTo>
                  <a:cubicBezTo>
                    <a:pt x="561" y="10905"/>
                    <a:pt x="694" y="10830"/>
                    <a:pt x="740" y="10657"/>
                  </a:cubicBezTo>
                  <a:cubicBezTo>
                    <a:pt x="1493" y="7233"/>
                    <a:pt x="2246" y="3832"/>
                    <a:pt x="3136" y="431"/>
                  </a:cubicBezTo>
                  <a:cubicBezTo>
                    <a:pt x="3205" y="171"/>
                    <a:pt x="2993" y="1"/>
                    <a:pt x="2789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;p24">
              <a:extLst>
                <a:ext uri="{FF2B5EF4-FFF2-40B4-BE49-F238E27FC236}">
                  <a16:creationId xmlns:a16="http://schemas.microsoft.com/office/drawing/2014/main" xmlns="" id="{42624D73-E35F-2C03-60C6-0E4F5FC81225}"/>
                </a:ext>
              </a:extLst>
            </p:cNvPr>
            <p:cNvSpPr/>
            <p:nvPr/>
          </p:nvSpPr>
          <p:spPr>
            <a:xfrm>
              <a:off x="24711" y="3638871"/>
              <a:ext cx="95162" cy="271966"/>
            </a:xfrm>
            <a:custGeom>
              <a:avLst/>
              <a:gdLst/>
              <a:ahLst/>
              <a:cxnLst/>
              <a:rect l="l" t="t" r="r" b="b"/>
              <a:pathLst>
                <a:path w="2773" h="7925" extrusionOk="0">
                  <a:moveTo>
                    <a:pt x="2356" y="1"/>
                  </a:moveTo>
                  <a:cubicBezTo>
                    <a:pt x="2220" y="1"/>
                    <a:pt x="2087" y="76"/>
                    <a:pt x="2042" y="249"/>
                  </a:cubicBezTo>
                  <a:cubicBezTo>
                    <a:pt x="1426" y="2668"/>
                    <a:pt x="535" y="5042"/>
                    <a:pt x="56" y="7484"/>
                  </a:cubicBezTo>
                  <a:cubicBezTo>
                    <a:pt x="1" y="7746"/>
                    <a:pt x="220" y="7925"/>
                    <a:pt x="423" y="7925"/>
                  </a:cubicBezTo>
                  <a:cubicBezTo>
                    <a:pt x="556" y="7925"/>
                    <a:pt x="682" y="7848"/>
                    <a:pt x="718" y="7667"/>
                  </a:cubicBezTo>
                  <a:cubicBezTo>
                    <a:pt x="1197" y="5225"/>
                    <a:pt x="2088" y="2851"/>
                    <a:pt x="2704" y="431"/>
                  </a:cubicBezTo>
                  <a:cubicBezTo>
                    <a:pt x="2772" y="171"/>
                    <a:pt x="2561" y="1"/>
                    <a:pt x="2356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5;p24">
              <a:extLst>
                <a:ext uri="{FF2B5EF4-FFF2-40B4-BE49-F238E27FC236}">
                  <a16:creationId xmlns:a16="http://schemas.microsoft.com/office/drawing/2014/main" xmlns="" id="{B0B6C270-0A80-2DB3-1F22-09BCBF0EC88A}"/>
                </a:ext>
              </a:extLst>
            </p:cNvPr>
            <p:cNvSpPr/>
            <p:nvPr/>
          </p:nvSpPr>
          <p:spPr>
            <a:xfrm>
              <a:off x="30202" y="3947187"/>
              <a:ext cx="61017" cy="195129"/>
            </a:xfrm>
            <a:custGeom>
              <a:avLst/>
              <a:gdLst/>
              <a:ahLst/>
              <a:cxnLst/>
              <a:rect l="l" t="t" r="r" b="b"/>
              <a:pathLst>
                <a:path w="1778" h="5686" extrusionOk="0">
                  <a:moveTo>
                    <a:pt x="1355" y="0"/>
                  </a:moveTo>
                  <a:cubicBezTo>
                    <a:pt x="1222" y="0"/>
                    <a:pt x="1096" y="77"/>
                    <a:pt x="1060" y="258"/>
                  </a:cubicBezTo>
                  <a:cubicBezTo>
                    <a:pt x="718" y="1924"/>
                    <a:pt x="398" y="3590"/>
                    <a:pt x="56" y="5234"/>
                  </a:cubicBezTo>
                  <a:cubicBezTo>
                    <a:pt x="1" y="5510"/>
                    <a:pt x="221" y="5686"/>
                    <a:pt x="424" y="5686"/>
                  </a:cubicBezTo>
                  <a:cubicBezTo>
                    <a:pt x="556" y="5686"/>
                    <a:pt x="682" y="5611"/>
                    <a:pt x="718" y="5439"/>
                  </a:cubicBezTo>
                  <a:cubicBezTo>
                    <a:pt x="1060" y="3773"/>
                    <a:pt x="1380" y="2107"/>
                    <a:pt x="1722" y="441"/>
                  </a:cubicBezTo>
                  <a:cubicBezTo>
                    <a:pt x="1777" y="179"/>
                    <a:pt x="1558" y="0"/>
                    <a:pt x="1355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6;p24">
              <a:extLst>
                <a:ext uri="{FF2B5EF4-FFF2-40B4-BE49-F238E27FC236}">
                  <a16:creationId xmlns:a16="http://schemas.microsoft.com/office/drawing/2014/main" xmlns="" id="{D5A96C5A-17DF-41B9-4257-347371C9557D}"/>
                </a:ext>
              </a:extLst>
            </p:cNvPr>
            <p:cNvSpPr/>
            <p:nvPr/>
          </p:nvSpPr>
          <p:spPr>
            <a:xfrm>
              <a:off x="16441" y="4198843"/>
              <a:ext cx="65821" cy="385420"/>
            </a:xfrm>
            <a:custGeom>
              <a:avLst/>
              <a:gdLst/>
              <a:ahLst/>
              <a:cxnLst/>
              <a:rect l="l" t="t" r="r" b="b"/>
              <a:pathLst>
                <a:path w="1918" h="11231" extrusionOk="0">
                  <a:moveTo>
                    <a:pt x="1584" y="1"/>
                  </a:moveTo>
                  <a:cubicBezTo>
                    <a:pt x="1410" y="1"/>
                    <a:pt x="1221" y="115"/>
                    <a:pt x="1187" y="343"/>
                  </a:cubicBezTo>
                  <a:cubicBezTo>
                    <a:pt x="754" y="3858"/>
                    <a:pt x="366" y="7373"/>
                    <a:pt x="23" y="10888"/>
                  </a:cubicBezTo>
                  <a:cubicBezTo>
                    <a:pt x="0" y="11117"/>
                    <a:pt x="166" y="11231"/>
                    <a:pt x="343" y="11231"/>
                  </a:cubicBezTo>
                  <a:cubicBezTo>
                    <a:pt x="520" y="11231"/>
                    <a:pt x="708" y="11117"/>
                    <a:pt x="731" y="10888"/>
                  </a:cubicBezTo>
                  <a:cubicBezTo>
                    <a:pt x="1073" y="7373"/>
                    <a:pt x="1438" y="3858"/>
                    <a:pt x="1895" y="343"/>
                  </a:cubicBezTo>
                  <a:cubicBezTo>
                    <a:pt x="1918" y="115"/>
                    <a:pt x="1758" y="1"/>
                    <a:pt x="1584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7;p24">
              <a:extLst>
                <a:ext uri="{FF2B5EF4-FFF2-40B4-BE49-F238E27FC236}">
                  <a16:creationId xmlns:a16="http://schemas.microsoft.com/office/drawing/2014/main" xmlns="" id="{8B5501FA-F69C-825C-1D15-E22DE9D291AD}"/>
                </a:ext>
              </a:extLst>
            </p:cNvPr>
            <p:cNvSpPr/>
            <p:nvPr/>
          </p:nvSpPr>
          <p:spPr>
            <a:xfrm>
              <a:off x="469648" y="2525004"/>
              <a:ext cx="61463" cy="183907"/>
            </a:xfrm>
            <a:custGeom>
              <a:avLst/>
              <a:gdLst/>
              <a:ahLst/>
              <a:cxnLst/>
              <a:rect l="l" t="t" r="r" b="b"/>
              <a:pathLst>
                <a:path w="1791" h="5359" extrusionOk="0">
                  <a:moveTo>
                    <a:pt x="1364" y="0"/>
                  </a:moveTo>
                  <a:cubicBezTo>
                    <a:pt x="1228" y="0"/>
                    <a:pt x="1097" y="75"/>
                    <a:pt x="1060" y="248"/>
                  </a:cubicBezTo>
                  <a:cubicBezTo>
                    <a:pt x="718" y="1800"/>
                    <a:pt x="398" y="3375"/>
                    <a:pt x="56" y="4928"/>
                  </a:cubicBezTo>
                  <a:cubicBezTo>
                    <a:pt x="1" y="5188"/>
                    <a:pt x="218" y="5358"/>
                    <a:pt x="425" y="5358"/>
                  </a:cubicBezTo>
                  <a:cubicBezTo>
                    <a:pt x="562" y="5358"/>
                    <a:pt x="695" y="5283"/>
                    <a:pt x="741" y="5110"/>
                  </a:cubicBezTo>
                  <a:cubicBezTo>
                    <a:pt x="1083" y="3558"/>
                    <a:pt x="1380" y="1983"/>
                    <a:pt x="1722" y="431"/>
                  </a:cubicBezTo>
                  <a:cubicBezTo>
                    <a:pt x="1791" y="170"/>
                    <a:pt x="1571" y="0"/>
                    <a:pt x="1364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8;p24">
              <a:extLst>
                <a:ext uri="{FF2B5EF4-FFF2-40B4-BE49-F238E27FC236}">
                  <a16:creationId xmlns:a16="http://schemas.microsoft.com/office/drawing/2014/main" xmlns="" id="{0D56B908-7D36-4FD5-C885-1376B448F3BE}"/>
                </a:ext>
              </a:extLst>
            </p:cNvPr>
            <p:cNvSpPr/>
            <p:nvPr/>
          </p:nvSpPr>
          <p:spPr>
            <a:xfrm>
              <a:off x="568072" y="2758951"/>
              <a:ext cx="138059" cy="103570"/>
            </a:xfrm>
            <a:custGeom>
              <a:avLst/>
              <a:gdLst/>
              <a:ahLst/>
              <a:cxnLst/>
              <a:rect l="l" t="t" r="r" b="b"/>
              <a:pathLst>
                <a:path w="4023" h="3018" extrusionOk="0">
                  <a:moveTo>
                    <a:pt x="3522" y="1"/>
                  </a:moveTo>
                  <a:cubicBezTo>
                    <a:pt x="3468" y="1"/>
                    <a:pt x="3410" y="16"/>
                    <a:pt x="3351" y="51"/>
                  </a:cubicBezTo>
                  <a:cubicBezTo>
                    <a:pt x="2209" y="713"/>
                    <a:pt x="1274" y="1603"/>
                    <a:pt x="269" y="2447"/>
                  </a:cubicBezTo>
                  <a:cubicBezTo>
                    <a:pt x="1" y="2662"/>
                    <a:pt x="252" y="3017"/>
                    <a:pt x="538" y="3017"/>
                  </a:cubicBezTo>
                  <a:cubicBezTo>
                    <a:pt x="616" y="3017"/>
                    <a:pt x="698" y="2991"/>
                    <a:pt x="771" y="2927"/>
                  </a:cubicBezTo>
                  <a:cubicBezTo>
                    <a:pt x="1730" y="2128"/>
                    <a:pt x="2620" y="1283"/>
                    <a:pt x="3693" y="667"/>
                  </a:cubicBezTo>
                  <a:cubicBezTo>
                    <a:pt x="4022" y="473"/>
                    <a:pt x="3826" y="1"/>
                    <a:pt x="3522" y="1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9;p24">
              <a:extLst>
                <a:ext uri="{FF2B5EF4-FFF2-40B4-BE49-F238E27FC236}">
                  <a16:creationId xmlns:a16="http://schemas.microsoft.com/office/drawing/2014/main" xmlns="" id="{672B04DF-AFB0-752A-5CD8-FBF338BBD5D8}"/>
                </a:ext>
              </a:extLst>
            </p:cNvPr>
            <p:cNvSpPr/>
            <p:nvPr/>
          </p:nvSpPr>
          <p:spPr>
            <a:xfrm>
              <a:off x="885139" y="2990977"/>
              <a:ext cx="21174" cy="17262"/>
            </a:xfrm>
            <a:custGeom>
              <a:avLst/>
              <a:gdLst/>
              <a:ahLst/>
              <a:cxnLst/>
              <a:rect l="l" t="t" r="r" b="b"/>
              <a:pathLst>
                <a:path w="617" h="503" extrusionOk="0">
                  <a:moveTo>
                    <a:pt x="434" y="0"/>
                  </a:moveTo>
                  <a:cubicBezTo>
                    <a:pt x="297" y="137"/>
                    <a:pt x="160" y="274"/>
                    <a:pt x="1" y="411"/>
                  </a:cubicBezTo>
                  <a:cubicBezTo>
                    <a:pt x="206" y="457"/>
                    <a:pt x="411" y="502"/>
                    <a:pt x="617" y="502"/>
                  </a:cubicBezTo>
                  <a:cubicBezTo>
                    <a:pt x="571" y="343"/>
                    <a:pt x="503" y="160"/>
                    <a:pt x="43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500;p24">
              <a:extLst>
                <a:ext uri="{FF2B5EF4-FFF2-40B4-BE49-F238E27FC236}">
                  <a16:creationId xmlns:a16="http://schemas.microsoft.com/office/drawing/2014/main" xmlns="" id="{10B28A3B-E843-48B8-F747-C9B78A6D342C}"/>
                </a:ext>
              </a:extLst>
            </p:cNvPr>
            <p:cNvSpPr/>
            <p:nvPr/>
          </p:nvSpPr>
          <p:spPr>
            <a:xfrm>
              <a:off x="536568" y="2741861"/>
              <a:ext cx="627461" cy="633741"/>
            </a:xfrm>
            <a:custGeom>
              <a:avLst/>
              <a:gdLst/>
              <a:ahLst/>
              <a:cxnLst/>
              <a:rect l="l" t="t" r="r" b="b"/>
              <a:pathLst>
                <a:path w="18284" h="18467" extrusionOk="0">
                  <a:moveTo>
                    <a:pt x="10591" y="7259"/>
                  </a:moveTo>
                  <a:cubicBezTo>
                    <a:pt x="10660" y="7419"/>
                    <a:pt x="10728" y="7602"/>
                    <a:pt x="10774" y="7761"/>
                  </a:cubicBezTo>
                  <a:cubicBezTo>
                    <a:pt x="10568" y="7761"/>
                    <a:pt x="10363" y="7716"/>
                    <a:pt x="10158" y="7670"/>
                  </a:cubicBezTo>
                  <a:cubicBezTo>
                    <a:pt x="10317" y="7533"/>
                    <a:pt x="10454" y="7396"/>
                    <a:pt x="10591" y="7259"/>
                  </a:cubicBezTo>
                  <a:close/>
                  <a:moveTo>
                    <a:pt x="14928" y="1"/>
                  </a:moveTo>
                  <a:cubicBezTo>
                    <a:pt x="14677" y="1"/>
                    <a:pt x="14426" y="343"/>
                    <a:pt x="14677" y="594"/>
                  </a:cubicBezTo>
                  <a:cubicBezTo>
                    <a:pt x="17348" y="3356"/>
                    <a:pt x="14472" y="7100"/>
                    <a:pt x="11230" y="7100"/>
                  </a:cubicBezTo>
                  <a:cubicBezTo>
                    <a:pt x="10934" y="7100"/>
                    <a:pt x="10637" y="7077"/>
                    <a:pt x="10363" y="7008"/>
                  </a:cubicBezTo>
                  <a:lnTo>
                    <a:pt x="10272" y="7008"/>
                  </a:lnTo>
                  <a:cubicBezTo>
                    <a:pt x="10066" y="7008"/>
                    <a:pt x="9838" y="7191"/>
                    <a:pt x="9929" y="7442"/>
                  </a:cubicBezTo>
                  <a:cubicBezTo>
                    <a:pt x="10888" y="10021"/>
                    <a:pt x="11322" y="13240"/>
                    <a:pt x="9884" y="15727"/>
                  </a:cubicBezTo>
                  <a:cubicBezTo>
                    <a:pt x="9039" y="17211"/>
                    <a:pt x="7761" y="17805"/>
                    <a:pt x="6414" y="17805"/>
                  </a:cubicBezTo>
                  <a:cubicBezTo>
                    <a:pt x="4291" y="17805"/>
                    <a:pt x="1963" y="16389"/>
                    <a:pt x="685" y="14746"/>
                  </a:cubicBezTo>
                  <a:cubicBezTo>
                    <a:pt x="617" y="14677"/>
                    <a:pt x="548" y="14632"/>
                    <a:pt x="457" y="14632"/>
                  </a:cubicBezTo>
                  <a:cubicBezTo>
                    <a:pt x="229" y="14632"/>
                    <a:pt x="0" y="14974"/>
                    <a:pt x="206" y="15248"/>
                  </a:cubicBezTo>
                  <a:cubicBezTo>
                    <a:pt x="1644" y="17097"/>
                    <a:pt x="3949" y="18466"/>
                    <a:pt x="6186" y="18466"/>
                  </a:cubicBezTo>
                  <a:cubicBezTo>
                    <a:pt x="7487" y="18466"/>
                    <a:pt x="8765" y="18010"/>
                    <a:pt x="9861" y="16914"/>
                  </a:cubicBezTo>
                  <a:cubicBezTo>
                    <a:pt x="12121" y="14632"/>
                    <a:pt x="11733" y="10615"/>
                    <a:pt x="10774" y="7761"/>
                  </a:cubicBezTo>
                  <a:lnTo>
                    <a:pt x="10774" y="7761"/>
                  </a:lnTo>
                  <a:cubicBezTo>
                    <a:pt x="10911" y="7784"/>
                    <a:pt x="11071" y="7784"/>
                    <a:pt x="11208" y="7784"/>
                  </a:cubicBezTo>
                  <a:cubicBezTo>
                    <a:pt x="15042" y="7784"/>
                    <a:pt x="18283" y="3333"/>
                    <a:pt x="15156" y="115"/>
                  </a:cubicBezTo>
                  <a:cubicBezTo>
                    <a:pt x="15088" y="47"/>
                    <a:pt x="15019" y="1"/>
                    <a:pt x="14928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501;p24">
              <a:extLst>
                <a:ext uri="{FF2B5EF4-FFF2-40B4-BE49-F238E27FC236}">
                  <a16:creationId xmlns:a16="http://schemas.microsoft.com/office/drawing/2014/main" xmlns="" id="{80DE0F69-B092-4FAF-C670-5C9F0C2982A3}"/>
                </a:ext>
              </a:extLst>
            </p:cNvPr>
            <p:cNvSpPr/>
            <p:nvPr/>
          </p:nvSpPr>
          <p:spPr>
            <a:xfrm>
              <a:off x="579638" y="2976872"/>
              <a:ext cx="196639" cy="177044"/>
            </a:xfrm>
            <a:custGeom>
              <a:avLst/>
              <a:gdLst/>
              <a:ahLst/>
              <a:cxnLst/>
              <a:rect l="l" t="t" r="r" b="b"/>
              <a:pathLst>
                <a:path w="5730" h="5159" extrusionOk="0">
                  <a:moveTo>
                    <a:pt x="5045" y="0"/>
                  </a:moveTo>
                  <a:cubicBezTo>
                    <a:pt x="4840" y="0"/>
                    <a:pt x="4611" y="160"/>
                    <a:pt x="4680" y="434"/>
                  </a:cubicBezTo>
                  <a:cubicBezTo>
                    <a:pt x="5136" y="2306"/>
                    <a:pt x="4064" y="4429"/>
                    <a:pt x="2420" y="4429"/>
                  </a:cubicBezTo>
                  <a:cubicBezTo>
                    <a:pt x="1918" y="4429"/>
                    <a:pt x="1347" y="4223"/>
                    <a:pt x="754" y="3744"/>
                  </a:cubicBezTo>
                  <a:cubicBezTo>
                    <a:pt x="685" y="3675"/>
                    <a:pt x="617" y="3652"/>
                    <a:pt x="526" y="3652"/>
                  </a:cubicBezTo>
                  <a:cubicBezTo>
                    <a:pt x="252" y="3652"/>
                    <a:pt x="1" y="4018"/>
                    <a:pt x="275" y="4246"/>
                  </a:cubicBezTo>
                  <a:cubicBezTo>
                    <a:pt x="937" y="4771"/>
                    <a:pt x="1758" y="5159"/>
                    <a:pt x="2557" y="5159"/>
                  </a:cubicBezTo>
                  <a:cubicBezTo>
                    <a:pt x="3105" y="5159"/>
                    <a:pt x="3653" y="4976"/>
                    <a:pt x="4155" y="4543"/>
                  </a:cubicBezTo>
                  <a:cubicBezTo>
                    <a:pt x="5410" y="3470"/>
                    <a:pt x="5730" y="1781"/>
                    <a:pt x="5342" y="229"/>
                  </a:cubicBezTo>
                  <a:cubicBezTo>
                    <a:pt x="5296" y="69"/>
                    <a:pt x="5182" y="0"/>
                    <a:pt x="504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502;p24">
              <a:extLst>
                <a:ext uri="{FF2B5EF4-FFF2-40B4-BE49-F238E27FC236}">
                  <a16:creationId xmlns:a16="http://schemas.microsoft.com/office/drawing/2014/main" xmlns="" id="{7F590510-FD83-2A9A-6DF6-1E7371B870F3}"/>
                </a:ext>
              </a:extLst>
            </p:cNvPr>
            <p:cNvSpPr/>
            <p:nvPr/>
          </p:nvSpPr>
          <p:spPr>
            <a:xfrm>
              <a:off x="1077047" y="2477095"/>
              <a:ext cx="17262" cy="16507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389" y="1"/>
                  </a:moveTo>
                  <a:cubicBezTo>
                    <a:pt x="252" y="92"/>
                    <a:pt x="115" y="184"/>
                    <a:pt x="1" y="275"/>
                  </a:cubicBezTo>
                  <a:cubicBezTo>
                    <a:pt x="161" y="343"/>
                    <a:pt x="343" y="412"/>
                    <a:pt x="503" y="480"/>
                  </a:cubicBezTo>
                  <a:cubicBezTo>
                    <a:pt x="480" y="321"/>
                    <a:pt x="434" y="161"/>
                    <a:pt x="389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503;p24">
              <a:extLst>
                <a:ext uri="{FF2B5EF4-FFF2-40B4-BE49-F238E27FC236}">
                  <a16:creationId xmlns:a16="http://schemas.microsoft.com/office/drawing/2014/main" xmlns="" id="{7E2CCA9D-5AB7-3D6C-8ED3-82BB241FD40F}"/>
                </a:ext>
              </a:extLst>
            </p:cNvPr>
            <p:cNvSpPr/>
            <p:nvPr/>
          </p:nvSpPr>
          <p:spPr>
            <a:xfrm>
              <a:off x="749616" y="2346308"/>
              <a:ext cx="710510" cy="539711"/>
            </a:xfrm>
            <a:custGeom>
              <a:avLst/>
              <a:gdLst/>
              <a:ahLst/>
              <a:cxnLst/>
              <a:rect l="l" t="t" r="r" b="b"/>
              <a:pathLst>
                <a:path w="20704" h="15727" extrusionOk="0">
                  <a:moveTo>
                    <a:pt x="5045" y="0"/>
                  </a:moveTo>
                  <a:cubicBezTo>
                    <a:pt x="2489" y="0"/>
                    <a:pt x="503" y="2032"/>
                    <a:pt x="46" y="4474"/>
                  </a:cubicBezTo>
                  <a:cubicBezTo>
                    <a:pt x="1" y="4725"/>
                    <a:pt x="229" y="4908"/>
                    <a:pt x="434" y="4908"/>
                  </a:cubicBezTo>
                  <a:cubicBezTo>
                    <a:pt x="571" y="4908"/>
                    <a:pt x="686" y="4816"/>
                    <a:pt x="731" y="4656"/>
                  </a:cubicBezTo>
                  <a:cubicBezTo>
                    <a:pt x="1188" y="2123"/>
                    <a:pt x="3174" y="799"/>
                    <a:pt x="5137" y="799"/>
                  </a:cubicBezTo>
                  <a:cubicBezTo>
                    <a:pt x="7008" y="799"/>
                    <a:pt x="8880" y="2009"/>
                    <a:pt x="9382" y="4474"/>
                  </a:cubicBezTo>
                  <a:cubicBezTo>
                    <a:pt x="9405" y="4634"/>
                    <a:pt x="9565" y="4748"/>
                    <a:pt x="9724" y="4748"/>
                  </a:cubicBezTo>
                  <a:cubicBezTo>
                    <a:pt x="9793" y="4748"/>
                    <a:pt x="9839" y="4725"/>
                    <a:pt x="9884" y="4702"/>
                  </a:cubicBezTo>
                  <a:cubicBezTo>
                    <a:pt x="11140" y="3743"/>
                    <a:pt x="12555" y="3059"/>
                    <a:pt x="14061" y="3059"/>
                  </a:cubicBezTo>
                  <a:cubicBezTo>
                    <a:pt x="14541" y="3059"/>
                    <a:pt x="15020" y="3127"/>
                    <a:pt x="15522" y="3264"/>
                  </a:cubicBezTo>
                  <a:cubicBezTo>
                    <a:pt x="17257" y="3812"/>
                    <a:pt x="18535" y="5387"/>
                    <a:pt x="19197" y="7007"/>
                  </a:cubicBezTo>
                  <a:cubicBezTo>
                    <a:pt x="19859" y="8628"/>
                    <a:pt x="19973" y="10523"/>
                    <a:pt x="19265" y="12143"/>
                  </a:cubicBezTo>
                  <a:cubicBezTo>
                    <a:pt x="18352" y="14129"/>
                    <a:pt x="16252" y="14905"/>
                    <a:pt x="14198" y="15019"/>
                  </a:cubicBezTo>
                  <a:cubicBezTo>
                    <a:pt x="13764" y="15065"/>
                    <a:pt x="13764" y="15727"/>
                    <a:pt x="14175" y="15727"/>
                  </a:cubicBezTo>
                  <a:lnTo>
                    <a:pt x="14198" y="15727"/>
                  </a:lnTo>
                  <a:cubicBezTo>
                    <a:pt x="16412" y="15590"/>
                    <a:pt x="18512" y="14814"/>
                    <a:pt x="19676" y="12828"/>
                  </a:cubicBezTo>
                  <a:cubicBezTo>
                    <a:pt x="20703" y="11093"/>
                    <a:pt x="20589" y="8856"/>
                    <a:pt x="19950" y="7007"/>
                  </a:cubicBezTo>
                  <a:cubicBezTo>
                    <a:pt x="19288" y="5181"/>
                    <a:pt x="17919" y="3470"/>
                    <a:pt x="16070" y="2739"/>
                  </a:cubicBezTo>
                  <a:cubicBezTo>
                    <a:pt x="15408" y="2465"/>
                    <a:pt x="14723" y="2351"/>
                    <a:pt x="14084" y="2351"/>
                  </a:cubicBezTo>
                  <a:cubicBezTo>
                    <a:pt x="12600" y="2351"/>
                    <a:pt x="11185" y="2945"/>
                    <a:pt x="9930" y="3812"/>
                  </a:cubicBezTo>
                  <a:cubicBezTo>
                    <a:pt x="9975" y="3972"/>
                    <a:pt x="10021" y="4132"/>
                    <a:pt x="10044" y="4291"/>
                  </a:cubicBezTo>
                  <a:cubicBezTo>
                    <a:pt x="9884" y="4223"/>
                    <a:pt x="9702" y="4154"/>
                    <a:pt x="9542" y="4086"/>
                  </a:cubicBezTo>
                  <a:cubicBezTo>
                    <a:pt x="9656" y="3995"/>
                    <a:pt x="9793" y="3903"/>
                    <a:pt x="9930" y="3812"/>
                  </a:cubicBezTo>
                  <a:cubicBezTo>
                    <a:pt x="9291" y="1575"/>
                    <a:pt x="7533" y="23"/>
                    <a:pt x="5114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504;p24">
              <a:extLst>
                <a:ext uri="{FF2B5EF4-FFF2-40B4-BE49-F238E27FC236}">
                  <a16:creationId xmlns:a16="http://schemas.microsoft.com/office/drawing/2014/main" xmlns="" id="{DA60A714-82F5-E6AE-2236-7D460B26EEBD}"/>
                </a:ext>
              </a:extLst>
            </p:cNvPr>
            <p:cNvSpPr/>
            <p:nvPr/>
          </p:nvSpPr>
          <p:spPr>
            <a:xfrm>
              <a:off x="1192219" y="2570338"/>
              <a:ext cx="98731" cy="150414"/>
            </a:xfrm>
            <a:custGeom>
              <a:avLst/>
              <a:gdLst/>
              <a:ahLst/>
              <a:cxnLst/>
              <a:rect l="l" t="t" r="r" b="b"/>
              <a:pathLst>
                <a:path w="2877" h="4383" extrusionOk="0">
                  <a:moveTo>
                    <a:pt x="479" y="0"/>
                  </a:moveTo>
                  <a:cubicBezTo>
                    <a:pt x="183" y="0"/>
                    <a:pt x="0" y="457"/>
                    <a:pt x="297" y="662"/>
                  </a:cubicBezTo>
                  <a:cubicBezTo>
                    <a:pt x="1301" y="1324"/>
                    <a:pt x="2100" y="2671"/>
                    <a:pt x="1233" y="3766"/>
                  </a:cubicBezTo>
                  <a:cubicBezTo>
                    <a:pt x="1027" y="4040"/>
                    <a:pt x="1256" y="4383"/>
                    <a:pt x="1484" y="4383"/>
                  </a:cubicBezTo>
                  <a:cubicBezTo>
                    <a:pt x="1575" y="4383"/>
                    <a:pt x="1644" y="4360"/>
                    <a:pt x="1712" y="4268"/>
                  </a:cubicBezTo>
                  <a:cubicBezTo>
                    <a:pt x="2876" y="2785"/>
                    <a:pt x="2077" y="1004"/>
                    <a:pt x="639" y="69"/>
                  </a:cubicBezTo>
                  <a:cubicBezTo>
                    <a:pt x="594" y="23"/>
                    <a:pt x="525" y="0"/>
                    <a:pt x="479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505;p24">
              <a:extLst>
                <a:ext uri="{FF2B5EF4-FFF2-40B4-BE49-F238E27FC236}">
                  <a16:creationId xmlns:a16="http://schemas.microsoft.com/office/drawing/2014/main" xmlns="" id="{0ABC4FD9-FD43-CAEF-6F44-4E16CBEC8C17}"/>
                </a:ext>
              </a:extLst>
            </p:cNvPr>
            <p:cNvSpPr/>
            <p:nvPr/>
          </p:nvSpPr>
          <p:spPr>
            <a:xfrm>
              <a:off x="895331" y="2163015"/>
              <a:ext cx="21174" cy="14104"/>
            </a:xfrm>
            <a:custGeom>
              <a:avLst/>
              <a:gdLst/>
              <a:ahLst/>
              <a:cxnLst/>
              <a:rect l="l" t="t" r="r" b="b"/>
              <a:pathLst>
                <a:path w="617" h="411" extrusionOk="0">
                  <a:moveTo>
                    <a:pt x="343" y="0"/>
                  </a:moveTo>
                  <a:cubicBezTo>
                    <a:pt x="229" y="137"/>
                    <a:pt x="114" y="274"/>
                    <a:pt x="0" y="411"/>
                  </a:cubicBezTo>
                  <a:lnTo>
                    <a:pt x="617" y="411"/>
                  </a:lnTo>
                  <a:cubicBezTo>
                    <a:pt x="525" y="274"/>
                    <a:pt x="434" y="137"/>
                    <a:pt x="343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506;p24">
              <a:extLst>
                <a:ext uri="{FF2B5EF4-FFF2-40B4-BE49-F238E27FC236}">
                  <a16:creationId xmlns:a16="http://schemas.microsoft.com/office/drawing/2014/main" xmlns="" id="{B4179929-6EDE-865D-0C46-3315B1C5FEE2}"/>
                </a:ext>
              </a:extLst>
            </p:cNvPr>
            <p:cNvSpPr/>
            <p:nvPr/>
          </p:nvSpPr>
          <p:spPr>
            <a:xfrm>
              <a:off x="621952" y="2055667"/>
              <a:ext cx="513870" cy="150448"/>
            </a:xfrm>
            <a:custGeom>
              <a:avLst/>
              <a:gdLst/>
              <a:ahLst/>
              <a:cxnLst/>
              <a:rect l="l" t="t" r="r" b="b"/>
              <a:pathLst>
                <a:path w="14974" h="4384" extrusionOk="0">
                  <a:moveTo>
                    <a:pt x="3652" y="1"/>
                  </a:moveTo>
                  <a:cubicBezTo>
                    <a:pt x="2100" y="1"/>
                    <a:pt x="913" y="1256"/>
                    <a:pt x="160" y="2535"/>
                  </a:cubicBezTo>
                  <a:cubicBezTo>
                    <a:pt x="0" y="2808"/>
                    <a:pt x="229" y="3060"/>
                    <a:pt x="480" y="3060"/>
                  </a:cubicBezTo>
                  <a:cubicBezTo>
                    <a:pt x="571" y="3060"/>
                    <a:pt x="685" y="3014"/>
                    <a:pt x="754" y="2877"/>
                  </a:cubicBezTo>
                  <a:cubicBezTo>
                    <a:pt x="1484" y="1667"/>
                    <a:pt x="2443" y="731"/>
                    <a:pt x="3744" y="731"/>
                  </a:cubicBezTo>
                  <a:cubicBezTo>
                    <a:pt x="4040" y="731"/>
                    <a:pt x="4337" y="777"/>
                    <a:pt x="4679" y="891"/>
                  </a:cubicBezTo>
                  <a:cubicBezTo>
                    <a:pt x="6095" y="1325"/>
                    <a:pt x="7190" y="2694"/>
                    <a:pt x="7966" y="3881"/>
                  </a:cubicBezTo>
                  <a:cubicBezTo>
                    <a:pt x="8058" y="3995"/>
                    <a:pt x="8149" y="4041"/>
                    <a:pt x="8263" y="4041"/>
                  </a:cubicBezTo>
                  <a:cubicBezTo>
                    <a:pt x="8377" y="4041"/>
                    <a:pt x="8491" y="3995"/>
                    <a:pt x="8583" y="3881"/>
                  </a:cubicBezTo>
                  <a:cubicBezTo>
                    <a:pt x="9359" y="2831"/>
                    <a:pt x="10888" y="1941"/>
                    <a:pt x="12166" y="1941"/>
                  </a:cubicBezTo>
                  <a:cubicBezTo>
                    <a:pt x="13193" y="1941"/>
                    <a:pt x="14061" y="2512"/>
                    <a:pt x="14243" y="4041"/>
                  </a:cubicBezTo>
                  <a:cubicBezTo>
                    <a:pt x="14266" y="4269"/>
                    <a:pt x="14472" y="4383"/>
                    <a:pt x="14631" y="4383"/>
                  </a:cubicBezTo>
                  <a:cubicBezTo>
                    <a:pt x="14814" y="4383"/>
                    <a:pt x="14974" y="4269"/>
                    <a:pt x="14951" y="4041"/>
                  </a:cubicBezTo>
                  <a:cubicBezTo>
                    <a:pt x="14700" y="2055"/>
                    <a:pt x="13536" y="1279"/>
                    <a:pt x="12166" y="1279"/>
                  </a:cubicBezTo>
                  <a:cubicBezTo>
                    <a:pt x="10819" y="1279"/>
                    <a:pt x="9313" y="2032"/>
                    <a:pt x="8309" y="3128"/>
                  </a:cubicBezTo>
                  <a:cubicBezTo>
                    <a:pt x="8400" y="3265"/>
                    <a:pt x="8491" y="3402"/>
                    <a:pt x="8583" y="3539"/>
                  </a:cubicBezTo>
                  <a:lnTo>
                    <a:pt x="7966" y="3539"/>
                  </a:lnTo>
                  <a:cubicBezTo>
                    <a:pt x="8080" y="3402"/>
                    <a:pt x="8195" y="3265"/>
                    <a:pt x="8309" y="3128"/>
                  </a:cubicBezTo>
                  <a:cubicBezTo>
                    <a:pt x="7304" y="1736"/>
                    <a:pt x="6026" y="457"/>
                    <a:pt x="4291" y="69"/>
                  </a:cubicBezTo>
                  <a:cubicBezTo>
                    <a:pt x="4063" y="24"/>
                    <a:pt x="3858" y="1"/>
                    <a:pt x="365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07;p24">
              <a:extLst>
                <a:ext uri="{FF2B5EF4-FFF2-40B4-BE49-F238E27FC236}">
                  <a16:creationId xmlns:a16="http://schemas.microsoft.com/office/drawing/2014/main" xmlns="" id="{30AC094B-D045-EA8A-DD91-1C0628DDE342}"/>
                </a:ext>
              </a:extLst>
            </p:cNvPr>
            <p:cNvSpPr/>
            <p:nvPr/>
          </p:nvSpPr>
          <p:spPr>
            <a:xfrm>
              <a:off x="796632" y="1888057"/>
              <a:ext cx="177044" cy="61119"/>
            </a:xfrm>
            <a:custGeom>
              <a:avLst/>
              <a:gdLst/>
              <a:ahLst/>
              <a:cxnLst/>
              <a:rect l="l" t="t" r="r" b="b"/>
              <a:pathLst>
                <a:path w="5159" h="1781" extrusionOk="0">
                  <a:moveTo>
                    <a:pt x="2785" y="0"/>
                  </a:moveTo>
                  <a:cubicBezTo>
                    <a:pt x="1940" y="0"/>
                    <a:pt x="1027" y="388"/>
                    <a:pt x="274" y="1028"/>
                  </a:cubicBezTo>
                  <a:cubicBezTo>
                    <a:pt x="0" y="1256"/>
                    <a:pt x="251" y="1598"/>
                    <a:pt x="548" y="1598"/>
                  </a:cubicBezTo>
                  <a:cubicBezTo>
                    <a:pt x="617" y="1598"/>
                    <a:pt x="685" y="1575"/>
                    <a:pt x="776" y="1507"/>
                  </a:cubicBezTo>
                  <a:cubicBezTo>
                    <a:pt x="1370" y="1005"/>
                    <a:pt x="2077" y="685"/>
                    <a:pt x="2762" y="685"/>
                  </a:cubicBezTo>
                  <a:cubicBezTo>
                    <a:pt x="3378" y="685"/>
                    <a:pt x="3949" y="936"/>
                    <a:pt x="4383" y="1621"/>
                  </a:cubicBezTo>
                  <a:cubicBezTo>
                    <a:pt x="4451" y="1735"/>
                    <a:pt x="4565" y="1781"/>
                    <a:pt x="4657" y="1781"/>
                  </a:cubicBezTo>
                  <a:cubicBezTo>
                    <a:pt x="4908" y="1781"/>
                    <a:pt x="5159" y="1530"/>
                    <a:pt x="4976" y="1256"/>
                  </a:cubicBezTo>
                  <a:cubicBezTo>
                    <a:pt x="4406" y="366"/>
                    <a:pt x="3607" y="0"/>
                    <a:pt x="2785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08;p24">
              <a:extLst>
                <a:ext uri="{FF2B5EF4-FFF2-40B4-BE49-F238E27FC236}">
                  <a16:creationId xmlns:a16="http://schemas.microsoft.com/office/drawing/2014/main" xmlns="" id="{0A508319-049D-E36F-0259-81B5B0395250}"/>
                </a:ext>
              </a:extLst>
            </p:cNvPr>
            <p:cNvSpPr/>
            <p:nvPr/>
          </p:nvSpPr>
          <p:spPr>
            <a:xfrm>
              <a:off x="2" y="1996948"/>
              <a:ext cx="277320" cy="172342"/>
            </a:xfrm>
            <a:custGeom>
              <a:avLst/>
              <a:gdLst/>
              <a:ahLst/>
              <a:cxnLst/>
              <a:rect l="l" t="t" r="r" b="b"/>
              <a:pathLst>
                <a:path w="8081" h="5022" extrusionOk="0">
                  <a:moveTo>
                    <a:pt x="4086" y="3721"/>
                  </a:moveTo>
                  <a:cubicBezTo>
                    <a:pt x="4268" y="3766"/>
                    <a:pt x="4474" y="3835"/>
                    <a:pt x="4679" y="3926"/>
                  </a:cubicBezTo>
                  <a:cubicBezTo>
                    <a:pt x="4542" y="4063"/>
                    <a:pt x="4405" y="4200"/>
                    <a:pt x="4268" y="4337"/>
                  </a:cubicBezTo>
                  <a:cubicBezTo>
                    <a:pt x="4177" y="4131"/>
                    <a:pt x="4109" y="3926"/>
                    <a:pt x="4086" y="3721"/>
                  </a:cubicBezTo>
                  <a:close/>
                  <a:moveTo>
                    <a:pt x="6962" y="0"/>
                  </a:moveTo>
                  <a:cubicBezTo>
                    <a:pt x="5044" y="0"/>
                    <a:pt x="3698" y="1826"/>
                    <a:pt x="4086" y="3721"/>
                  </a:cubicBezTo>
                  <a:cubicBezTo>
                    <a:pt x="3538" y="3561"/>
                    <a:pt x="3013" y="3492"/>
                    <a:pt x="2511" y="3492"/>
                  </a:cubicBezTo>
                  <a:cubicBezTo>
                    <a:pt x="1575" y="3492"/>
                    <a:pt x="730" y="3743"/>
                    <a:pt x="0" y="4177"/>
                  </a:cubicBezTo>
                  <a:lnTo>
                    <a:pt x="0" y="5022"/>
                  </a:lnTo>
                  <a:cubicBezTo>
                    <a:pt x="685" y="4497"/>
                    <a:pt x="1552" y="4200"/>
                    <a:pt x="2534" y="4200"/>
                  </a:cubicBezTo>
                  <a:cubicBezTo>
                    <a:pt x="3150" y="4200"/>
                    <a:pt x="3812" y="4314"/>
                    <a:pt x="4497" y="4588"/>
                  </a:cubicBezTo>
                  <a:cubicBezTo>
                    <a:pt x="4542" y="4611"/>
                    <a:pt x="4565" y="4611"/>
                    <a:pt x="4588" y="4611"/>
                  </a:cubicBezTo>
                  <a:cubicBezTo>
                    <a:pt x="4816" y="4611"/>
                    <a:pt x="5022" y="4360"/>
                    <a:pt x="4930" y="4154"/>
                  </a:cubicBezTo>
                  <a:cubicBezTo>
                    <a:pt x="4268" y="2557"/>
                    <a:pt x="5227" y="685"/>
                    <a:pt x="6916" y="685"/>
                  </a:cubicBezTo>
                  <a:cubicBezTo>
                    <a:pt x="7099" y="685"/>
                    <a:pt x="7304" y="708"/>
                    <a:pt x="7510" y="753"/>
                  </a:cubicBezTo>
                  <a:cubicBezTo>
                    <a:pt x="7532" y="776"/>
                    <a:pt x="7555" y="776"/>
                    <a:pt x="7578" y="776"/>
                  </a:cubicBezTo>
                  <a:cubicBezTo>
                    <a:pt x="7966" y="776"/>
                    <a:pt x="8080" y="183"/>
                    <a:pt x="7692" y="91"/>
                  </a:cubicBezTo>
                  <a:cubicBezTo>
                    <a:pt x="7441" y="46"/>
                    <a:pt x="7190" y="0"/>
                    <a:pt x="6962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09;p24">
              <a:extLst>
                <a:ext uri="{FF2B5EF4-FFF2-40B4-BE49-F238E27FC236}">
                  <a16:creationId xmlns:a16="http://schemas.microsoft.com/office/drawing/2014/main" xmlns="" id="{F7624C30-DEED-832F-1A15-8767FCCE30E1}"/>
                </a:ext>
              </a:extLst>
            </p:cNvPr>
            <p:cNvSpPr/>
            <p:nvPr/>
          </p:nvSpPr>
          <p:spPr>
            <a:xfrm>
              <a:off x="140192" y="2124612"/>
              <a:ext cx="20419" cy="21174"/>
            </a:xfrm>
            <a:custGeom>
              <a:avLst/>
              <a:gdLst/>
              <a:ahLst/>
              <a:cxnLst/>
              <a:rect l="l" t="t" r="r" b="b"/>
              <a:pathLst>
                <a:path w="595" h="617" extrusionOk="0">
                  <a:moveTo>
                    <a:pt x="1" y="1"/>
                  </a:moveTo>
                  <a:cubicBezTo>
                    <a:pt x="24" y="206"/>
                    <a:pt x="92" y="411"/>
                    <a:pt x="183" y="617"/>
                  </a:cubicBezTo>
                  <a:cubicBezTo>
                    <a:pt x="320" y="480"/>
                    <a:pt x="457" y="343"/>
                    <a:pt x="594" y="206"/>
                  </a:cubicBezTo>
                  <a:cubicBezTo>
                    <a:pt x="389" y="115"/>
                    <a:pt x="183" y="46"/>
                    <a:pt x="1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10;p24">
              <a:extLst>
                <a:ext uri="{FF2B5EF4-FFF2-40B4-BE49-F238E27FC236}">
                  <a16:creationId xmlns:a16="http://schemas.microsoft.com/office/drawing/2014/main" xmlns="" id="{7D84CBFD-0D0A-2579-A77C-C4AA93DF4598}"/>
                </a:ext>
              </a:extLst>
            </p:cNvPr>
            <p:cNvSpPr/>
            <p:nvPr/>
          </p:nvSpPr>
          <p:spPr>
            <a:xfrm>
              <a:off x="191121" y="2222522"/>
              <a:ext cx="170798" cy="171588"/>
            </a:xfrm>
            <a:custGeom>
              <a:avLst/>
              <a:gdLst/>
              <a:ahLst/>
              <a:cxnLst/>
              <a:rect l="l" t="t" r="r" b="b"/>
              <a:pathLst>
                <a:path w="4977" h="5000" extrusionOk="0">
                  <a:moveTo>
                    <a:pt x="4314" y="1"/>
                  </a:moveTo>
                  <a:cubicBezTo>
                    <a:pt x="1598" y="1"/>
                    <a:pt x="46" y="2009"/>
                    <a:pt x="0" y="4680"/>
                  </a:cubicBezTo>
                  <a:cubicBezTo>
                    <a:pt x="0" y="4885"/>
                    <a:pt x="183" y="4999"/>
                    <a:pt x="343" y="4999"/>
                  </a:cubicBezTo>
                  <a:cubicBezTo>
                    <a:pt x="525" y="4999"/>
                    <a:pt x="708" y="4885"/>
                    <a:pt x="708" y="4680"/>
                  </a:cubicBezTo>
                  <a:cubicBezTo>
                    <a:pt x="754" y="2375"/>
                    <a:pt x="1986" y="686"/>
                    <a:pt x="4337" y="686"/>
                  </a:cubicBezTo>
                  <a:lnTo>
                    <a:pt x="4543" y="686"/>
                  </a:lnTo>
                  <a:cubicBezTo>
                    <a:pt x="4976" y="686"/>
                    <a:pt x="4953" y="24"/>
                    <a:pt x="4520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11;p24">
              <a:extLst>
                <a:ext uri="{FF2B5EF4-FFF2-40B4-BE49-F238E27FC236}">
                  <a16:creationId xmlns:a16="http://schemas.microsoft.com/office/drawing/2014/main" xmlns="" id="{7AC6D293-642C-39FB-BBA1-F19B9FA900EB}"/>
                </a:ext>
              </a:extLst>
            </p:cNvPr>
            <p:cNvSpPr/>
            <p:nvPr/>
          </p:nvSpPr>
          <p:spPr>
            <a:xfrm>
              <a:off x="48563" y="2496691"/>
              <a:ext cx="278864" cy="600831"/>
            </a:xfrm>
            <a:custGeom>
              <a:avLst/>
              <a:gdLst/>
              <a:ahLst/>
              <a:cxnLst/>
              <a:rect l="l" t="t" r="r" b="b"/>
              <a:pathLst>
                <a:path w="8126" h="17508" extrusionOk="0">
                  <a:moveTo>
                    <a:pt x="7669" y="1"/>
                  </a:moveTo>
                  <a:cubicBezTo>
                    <a:pt x="5592" y="115"/>
                    <a:pt x="3949" y="1324"/>
                    <a:pt x="3287" y="3287"/>
                  </a:cubicBezTo>
                  <a:cubicBezTo>
                    <a:pt x="2716" y="4999"/>
                    <a:pt x="4109" y="6346"/>
                    <a:pt x="5273" y="7442"/>
                  </a:cubicBezTo>
                  <a:cubicBezTo>
                    <a:pt x="5524" y="7396"/>
                    <a:pt x="5752" y="7350"/>
                    <a:pt x="6003" y="7327"/>
                  </a:cubicBezTo>
                  <a:lnTo>
                    <a:pt x="6003" y="7327"/>
                  </a:lnTo>
                  <a:cubicBezTo>
                    <a:pt x="5935" y="7510"/>
                    <a:pt x="5843" y="7716"/>
                    <a:pt x="5775" y="7921"/>
                  </a:cubicBezTo>
                  <a:cubicBezTo>
                    <a:pt x="5615" y="7761"/>
                    <a:pt x="5455" y="7601"/>
                    <a:pt x="5273" y="7442"/>
                  </a:cubicBezTo>
                  <a:cubicBezTo>
                    <a:pt x="890" y="8514"/>
                    <a:pt x="0" y="14791"/>
                    <a:pt x="3675" y="17462"/>
                  </a:cubicBezTo>
                  <a:cubicBezTo>
                    <a:pt x="3744" y="17508"/>
                    <a:pt x="3789" y="17508"/>
                    <a:pt x="3858" y="17508"/>
                  </a:cubicBezTo>
                  <a:cubicBezTo>
                    <a:pt x="4132" y="17508"/>
                    <a:pt x="4314" y="17074"/>
                    <a:pt x="4017" y="16846"/>
                  </a:cubicBezTo>
                  <a:cubicBezTo>
                    <a:pt x="731" y="14449"/>
                    <a:pt x="1689" y="8469"/>
                    <a:pt x="6003" y="8012"/>
                  </a:cubicBezTo>
                  <a:cubicBezTo>
                    <a:pt x="6300" y="7989"/>
                    <a:pt x="6483" y="7647"/>
                    <a:pt x="6254" y="7419"/>
                  </a:cubicBezTo>
                  <a:cubicBezTo>
                    <a:pt x="5410" y="6574"/>
                    <a:pt x="4337" y="5798"/>
                    <a:pt x="3949" y="4634"/>
                  </a:cubicBezTo>
                  <a:cubicBezTo>
                    <a:pt x="3196" y="2489"/>
                    <a:pt x="5935" y="799"/>
                    <a:pt x="7669" y="685"/>
                  </a:cubicBezTo>
                  <a:cubicBezTo>
                    <a:pt x="8103" y="663"/>
                    <a:pt x="8126" y="1"/>
                    <a:pt x="7692" y="1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12;p24">
              <a:extLst>
                <a:ext uri="{FF2B5EF4-FFF2-40B4-BE49-F238E27FC236}">
                  <a16:creationId xmlns:a16="http://schemas.microsoft.com/office/drawing/2014/main" xmlns="" id="{90E485ED-013F-79C5-4FAA-586C0D41CB95}"/>
                </a:ext>
              </a:extLst>
            </p:cNvPr>
            <p:cNvSpPr/>
            <p:nvPr/>
          </p:nvSpPr>
          <p:spPr>
            <a:xfrm>
              <a:off x="229488" y="2748141"/>
              <a:ext cx="25120" cy="20385"/>
            </a:xfrm>
            <a:custGeom>
              <a:avLst/>
              <a:gdLst/>
              <a:ahLst/>
              <a:cxnLst/>
              <a:rect l="l" t="t" r="r" b="b"/>
              <a:pathLst>
                <a:path w="732" h="594" extrusionOk="0">
                  <a:moveTo>
                    <a:pt x="731" y="0"/>
                  </a:moveTo>
                  <a:cubicBezTo>
                    <a:pt x="480" y="23"/>
                    <a:pt x="252" y="69"/>
                    <a:pt x="1" y="115"/>
                  </a:cubicBezTo>
                  <a:cubicBezTo>
                    <a:pt x="183" y="274"/>
                    <a:pt x="343" y="434"/>
                    <a:pt x="503" y="594"/>
                  </a:cubicBezTo>
                  <a:cubicBezTo>
                    <a:pt x="571" y="389"/>
                    <a:pt x="663" y="183"/>
                    <a:pt x="731" y="0"/>
                  </a:cubicBezTo>
                  <a:close/>
                </a:path>
              </a:pathLst>
            </a:custGeom>
            <a:solidFill>
              <a:srgbClr val="246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13;p24">
              <a:extLst>
                <a:ext uri="{FF2B5EF4-FFF2-40B4-BE49-F238E27FC236}">
                  <a16:creationId xmlns:a16="http://schemas.microsoft.com/office/drawing/2014/main" xmlns="" id="{50ABB839-346A-9926-DE55-804BD4D41F74}"/>
                </a:ext>
              </a:extLst>
            </p:cNvPr>
            <p:cNvSpPr/>
            <p:nvPr/>
          </p:nvSpPr>
          <p:spPr>
            <a:xfrm>
              <a:off x="3277431" y="4436772"/>
              <a:ext cx="234217" cy="337581"/>
            </a:xfrm>
            <a:custGeom>
              <a:avLst/>
              <a:gdLst/>
              <a:ahLst/>
              <a:cxnLst/>
              <a:rect l="l" t="t" r="r" b="b"/>
              <a:pathLst>
                <a:path w="6825" h="9837" extrusionOk="0">
                  <a:moveTo>
                    <a:pt x="4404" y="0"/>
                  </a:moveTo>
                  <a:cubicBezTo>
                    <a:pt x="3189" y="0"/>
                    <a:pt x="2132" y="1603"/>
                    <a:pt x="1621" y="2761"/>
                  </a:cubicBezTo>
                  <a:cubicBezTo>
                    <a:pt x="685" y="4906"/>
                    <a:pt x="1050" y="7189"/>
                    <a:pt x="365" y="9334"/>
                  </a:cubicBezTo>
                  <a:lnTo>
                    <a:pt x="0" y="9836"/>
                  </a:lnTo>
                  <a:cubicBezTo>
                    <a:pt x="730" y="9494"/>
                    <a:pt x="1826" y="9540"/>
                    <a:pt x="2671" y="9015"/>
                  </a:cubicBezTo>
                  <a:cubicBezTo>
                    <a:pt x="4063" y="8170"/>
                    <a:pt x="5638" y="6504"/>
                    <a:pt x="6254" y="4998"/>
                  </a:cubicBezTo>
                  <a:cubicBezTo>
                    <a:pt x="6825" y="3651"/>
                    <a:pt x="6825" y="1779"/>
                    <a:pt x="5684" y="638"/>
                  </a:cubicBezTo>
                  <a:cubicBezTo>
                    <a:pt x="5249" y="186"/>
                    <a:pt x="4817" y="0"/>
                    <a:pt x="4404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14;p24">
              <a:extLst>
                <a:ext uri="{FF2B5EF4-FFF2-40B4-BE49-F238E27FC236}">
                  <a16:creationId xmlns:a16="http://schemas.microsoft.com/office/drawing/2014/main" xmlns="" id="{4B90B7B6-FC93-7BC1-B986-34EB05460B76}"/>
                </a:ext>
              </a:extLst>
            </p:cNvPr>
            <p:cNvSpPr/>
            <p:nvPr/>
          </p:nvSpPr>
          <p:spPr>
            <a:xfrm>
              <a:off x="3111365" y="4549027"/>
              <a:ext cx="170970" cy="254293"/>
            </a:xfrm>
            <a:custGeom>
              <a:avLst/>
              <a:gdLst/>
              <a:ahLst/>
              <a:cxnLst/>
              <a:rect l="l" t="t" r="r" b="b"/>
              <a:pathLst>
                <a:path w="4982" h="7410" extrusionOk="0">
                  <a:moveTo>
                    <a:pt x="3113" y="0"/>
                  </a:moveTo>
                  <a:cubicBezTo>
                    <a:pt x="3038" y="0"/>
                    <a:pt x="2959" y="5"/>
                    <a:pt x="2876" y="15"/>
                  </a:cubicBezTo>
                  <a:cubicBezTo>
                    <a:pt x="0" y="380"/>
                    <a:pt x="731" y="5379"/>
                    <a:pt x="1004" y="7296"/>
                  </a:cubicBezTo>
                  <a:lnTo>
                    <a:pt x="1050" y="7410"/>
                  </a:lnTo>
                  <a:cubicBezTo>
                    <a:pt x="1415" y="6931"/>
                    <a:pt x="1986" y="6634"/>
                    <a:pt x="2397" y="6109"/>
                  </a:cubicBezTo>
                  <a:cubicBezTo>
                    <a:pt x="2876" y="5493"/>
                    <a:pt x="3287" y="4648"/>
                    <a:pt x="3652" y="3918"/>
                  </a:cubicBezTo>
                  <a:cubicBezTo>
                    <a:pt x="4201" y="2930"/>
                    <a:pt x="4982" y="0"/>
                    <a:pt x="311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15;p24">
              <a:extLst>
                <a:ext uri="{FF2B5EF4-FFF2-40B4-BE49-F238E27FC236}">
                  <a16:creationId xmlns:a16="http://schemas.microsoft.com/office/drawing/2014/main" xmlns="" id="{30ECB406-D6BC-27D3-24FE-D61208F58AFE}"/>
                </a:ext>
              </a:extLst>
            </p:cNvPr>
            <p:cNvSpPr/>
            <p:nvPr/>
          </p:nvSpPr>
          <p:spPr>
            <a:xfrm>
              <a:off x="3129382" y="4818117"/>
              <a:ext cx="339194" cy="178451"/>
            </a:xfrm>
            <a:custGeom>
              <a:avLst/>
              <a:gdLst/>
              <a:ahLst/>
              <a:cxnLst/>
              <a:rect l="l" t="t" r="r" b="b"/>
              <a:pathLst>
                <a:path w="9884" h="5200" extrusionOk="0">
                  <a:moveTo>
                    <a:pt x="7108" y="1"/>
                  </a:moveTo>
                  <a:cubicBezTo>
                    <a:pt x="5787" y="1"/>
                    <a:pt x="4544" y="843"/>
                    <a:pt x="3447" y="1555"/>
                  </a:cubicBezTo>
                  <a:cubicBezTo>
                    <a:pt x="2467" y="2130"/>
                    <a:pt x="1547" y="2705"/>
                    <a:pt x="408" y="2705"/>
                  </a:cubicBezTo>
                  <a:cubicBezTo>
                    <a:pt x="326" y="2705"/>
                    <a:pt x="244" y="2702"/>
                    <a:pt x="160" y="2696"/>
                  </a:cubicBezTo>
                  <a:lnTo>
                    <a:pt x="0" y="2696"/>
                  </a:lnTo>
                  <a:cubicBezTo>
                    <a:pt x="1393" y="4015"/>
                    <a:pt x="3392" y="5199"/>
                    <a:pt x="5304" y="5199"/>
                  </a:cubicBezTo>
                  <a:cubicBezTo>
                    <a:pt x="6337" y="5199"/>
                    <a:pt x="7345" y="4854"/>
                    <a:pt x="8217" y="3997"/>
                  </a:cubicBezTo>
                  <a:cubicBezTo>
                    <a:pt x="9427" y="2856"/>
                    <a:pt x="9883" y="619"/>
                    <a:pt x="7852" y="94"/>
                  </a:cubicBezTo>
                  <a:cubicBezTo>
                    <a:pt x="7602" y="30"/>
                    <a:pt x="7354" y="1"/>
                    <a:pt x="7108" y="1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16;p24">
              <a:extLst>
                <a:ext uri="{FF2B5EF4-FFF2-40B4-BE49-F238E27FC236}">
                  <a16:creationId xmlns:a16="http://schemas.microsoft.com/office/drawing/2014/main" xmlns="" id="{346A55AD-7F58-60C9-5102-0300BA356683}"/>
                </a:ext>
              </a:extLst>
            </p:cNvPr>
            <p:cNvSpPr/>
            <p:nvPr/>
          </p:nvSpPr>
          <p:spPr>
            <a:xfrm>
              <a:off x="2756274" y="4716912"/>
              <a:ext cx="222721" cy="216440"/>
            </a:xfrm>
            <a:custGeom>
              <a:avLst/>
              <a:gdLst/>
              <a:ahLst/>
              <a:cxnLst/>
              <a:rect l="l" t="t" r="r" b="b"/>
              <a:pathLst>
                <a:path w="6490" h="6307" extrusionOk="0">
                  <a:moveTo>
                    <a:pt x="3683" y="0"/>
                  </a:moveTo>
                  <a:cubicBezTo>
                    <a:pt x="834" y="0"/>
                    <a:pt x="0" y="4188"/>
                    <a:pt x="669" y="6307"/>
                  </a:cubicBezTo>
                  <a:lnTo>
                    <a:pt x="715" y="6261"/>
                  </a:lnTo>
                  <a:cubicBezTo>
                    <a:pt x="1240" y="5371"/>
                    <a:pt x="2860" y="4960"/>
                    <a:pt x="3636" y="4230"/>
                  </a:cubicBezTo>
                  <a:cubicBezTo>
                    <a:pt x="4572" y="3340"/>
                    <a:pt x="6490" y="235"/>
                    <a:pt x="3888" y="7"/>
                  </a:cubicBezTo>
                  <a:cubicBezTo>
                    <a:pt x="3818" y="3"/>
                    <a:pt x="3750" y="0"/>
                    <a:pt x="3683" y="0"/>
                  </a:cubicBezTo>
                  <a:close/>
                </a:path>
              </a:pathLst>
            </a:custGeom>
            <a:solidFill>
              <a:srgbClr val="EDF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17;p24">
              <a:extLst>
                <a:ext uri="{FF2B5EF4-FFF2-40B4-BE49-F238E27FC236}">
                  <a16:creationId xmlns:a16="http://schemas.microsoft.com/office/drawing/2014/main" xmlns="" id="{BC8BAA54-2A6E-179D-13CD-689D00464D30}"/>
                </a:ext>
              </a:extLst>
            </p:cNvPr>
            <p:cNvSpPr/>
            <p:nvPr/>
          </p:nvSpPr>
          <p:spPr>
            <a:xfrm>
              <a:off x="2668762" y="4520406"/>
              <a:ext cx="761128" cy="652650"/>
            </a:xfrm>
            <a:custGeom>
              <a:avLst/>
              <a:gdLst/>
              <a:ahLst/>
              <a:cxnLst/>
              <a:rect l="l" t="t" r="r" b="b"/>
              <a:pathLst>
                <a:path w="22179" h="19018" extrusionOk="0">
                  <a:moveTo>
                    <a:pt x="21744" y="1"/>
                  </a:moveTo>
                  <a:cubicBezTo>
                    <a:pt x="21604" y="1"/>
                    <a:pt x="21465" y="71"/>
                    <a:pt x="21411" y="232"/>
                  </a:cubicBezTo>
                  <a:cubicBezTo>
                    <a:pt x="20566" y="2812"/>
                    <a:pt x="19676" y="5071"/>
                    <a:pt x="17576" y="6874"/>
                  </a:cubicBezTo>
                  <a:cubicBezTo>
                    <a:pt x="15613" y="8564"/>
                    <a:pt x="13034" y="9408"/>
                    <a:pt x="10592" y="10093"/>
                  </a:cubicBezTo>
                  <a:cubicBezTo>
                    <a:pt x="8058" y="10823"/>
                    <a:pt x="5456" y="11440"/>
                    <a:pt x="3379" y="13129"/>
                  </a:cubicBezTo>
                  <a:cubicBezTo>
                    <a:pt x="1599" y="14567"/>
                    <a:pt x="412" y="16758"/>
                    <a:pt x="1" y="19018"/>
                  </a:cubicBezTo>
                  <a:lnTo>
                    <a:pt x="708" y="19018"/>
                  </a:lnTo>
                  <a:cubicBezTo>
                    <a:pt x="1233" y="16324"/>
                    <a:pt x="2991" y="13905"/>
                    <a:pt x="5433" y="12558"/>
                  </a:cubicBezTo>
                  <a:cubicBezTo>
                    <a:pt x="7944" y="11211"/>
                    <a:pt x="10957" y="10823"/>
                    <a:pt x="13605" y="9842"/>
                  </a:cubicBezTo>
                  <a:cubicBezTo>
                    <a:pt x="15613" y="9111"/>
                    <a:pt x="17485" y="8061"/>
                    <a:pt x="18991" y="6509"/>
                  </a:cubicBezTo>
                  <a:cubicBezTo>
                    <a:pt x="20635" y="4797"/>
                    <a:pt x="21342" y="2629"/>
                    <a:pt x="22096" y="415"/>
                  </a:cubicBezTo>
                  <a:cubicBezTo>
                    <a:pt x="22179" y="166"/>
                    <a:pt x="21960" y="1"/>
                    <a:pt x="21744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18;p24">
              <a:extLst>
                <a:ext uri="{FF2B5EF4-FFF2-40B4-BE49-F238E27FC236}">
                  <a16:creationId xmlns:a16="http://schemas.microsoft.com/office/drawing/2014/main" xmlns="" id="{F581AB60-EEF1-D45D-DB41-8A09113854DB}"/>
                </a:ext>
              </a:extLst>
            </p:cNvPr>
            <p:cNvSpPr/>
            <p:nvPr/>
          </p:nvSpPr>
          <p:spPr>
            <a:xfrm>
              <a:off x="3130617" y="4634205"/>
              <a:ext cx="77111" cy="212906"/>
            </a:xfrm>
            <a:custGeom>
              <a:avLst/>
              <a:gdLst/>
              <a:ahLst/>
              <a:cxnLst/>
              <a:rect l="l" t="t" r="r" b="b"/>
              <a:pathLst>
                <a:path w="2247" h="6204" extrusionOk="0">
                  <a:moveTo>
                    <a:pt x="1825" y="1"/>
                  </a:moveTo>
                  <a:cubicBezTo>
                    <a:pt x="1686" y="1"/>
                    <a:pt x="1548" y="76"/>
                    <a:pt x="1493" y="249"/>
                  </a:cubicBezTo>
                  <a:cubicBezTo>
                    <a:pt x="991" y="2075"/>
                    <a:pt x="375" y="3901"/>
                    <a:pt x="55" y="5773"/>
                  </a:cubicBezTo>
                  <a:cubicBezTo>
                    <a:pt x="1" y="6033"/>
                    <a:pt x="218" y="6203"/>
                    <a:pt x="420" y="6203"/>
                  </a:cubicBezTo>
                  <a:cubicBezTo>
                    <a:pt x="554" y="6203"/>
                    <a:pt x="681" y="6128"/>
                    <a:pt x="717" y="5955"/>
                  </a:cubicBezTo>
                  <a:cubicBezTo>
                    <a:pt x="1060" y="4083"/>
                    <a:pt x="1653" y="2280"/>
                    <a:pt x="2178" y="431"/>
                  </a:cubicBezTo>
                  <a:cubicBezTo>
                    <a:pt x="2247" y="171"/>
                    <a:pt x="2035" y="1"/>
                    <a:pt x="1825" y="1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19;p24">
              <a:extLst>
                <a:ext uri="{FF2B5EF4-FFF2-40B4-BE49-F238E27FC236}">
                  <a16:creationId xmlns:a16="http://schemas.microsoft.com/office/drawing/2014/main" xmlns="" id="{8C79656E-20D4-E286-9152-4E26BE48EB23}"/>
                </a:ext>
              </a:extLst>
            </p:cNvPr>
            <p:cNvSpPr/>
            <p:nvPr/>
          </p:nvSpPr>
          <p:spPr>
            <a:xfrm>
              <a:off x="3049249" y="4854940"/>
              <a:ext cx="353779" cy="82396"/>
            </a:xfrm>
            <a:custGeom>
              <a:avLst/>
              <a:gdLst/>
              <a:ahLst/>
              <a:cxnLst/>
              <a:rect l="l" t="t" r="r" b="b"/>
              <a:pathLst>
                <a:path w="10309" h="2401" extrusionOk="0">
                  <a:moveTo>
                    <a:pt x="455" y="0"/>
                  </a:moveTo>
                  <a:cubicBezTo>
                    <a:pt x="180" y="0"/>
                    <a:pt x="0" y="440"/>
                    <a:pt x="281" y="664"/>
                  </a:cubicBezTo>
                  <a:cubicBezTo>
                    <a:pt x="1752" y="1793"/>
                    <a:pt x="3722" y="2400"/>
                    <a:pt x="5665" y="2400"/>
                  </a:cubicBezTo>
                  <a:cubicBezTo>
                    <a:pt x="7220" y="2400"/>
                    <a:pt x="8756" y="2011"/>
                    <a:pt x="10004" y="1189"/>
                  </a:cubicBezTo>
                  <a:cubicBezTo>
                    <a:pt x="10308" y="981"/>
                    <a:pt x="10123" y="535"/>
                    <a:pt x="9842" y="535"/>
                  </a:cubicBezTo>
                  <a:cubicBezTo>
                    <a:pt x="9785" y="535"/>
                    <a:pt x="9724" y="554"/>
                    <a:pt x="9662" y="596"/>
                  </a:cubicBezTo>
                  <a:cubicBezTo>
                    <a:pt x="8511" y="1347"/>
                    <a:pt x="7105" y="1698"/>
                    <a:pt x="5684" y="1698"/>
                  </a:cubicBezTo>
                  <a:cubicBezTo>
                    <a:pt x="3864" y="1698"/>
                    <a:pt x="2017" y="1122"/>
                    <a:pt x="646" y="71"/>
                  </a:cubicBezTo>
                  <a:cubicBezTo>
                    <a:pt x="580" y="22"/>
                    <a:pt x="515" y="0"/>
                    <a:pt x="45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20;p24">
              <a:extLst>
                <a:ext uri="{FF2B5EF4-FFF2-40B4-BE49-F238E27FC236}">
                  <a16:creationId xmlns:a16="http://schemas.microsoft.com/office/drawing/2014/main" xmlns="" id="{55217137-4298-0F74-F844-F6F08B3F4B10}"/>
                </a:ext>
              </a:extLst>
            </p:cNvPr>
            <p:cNvSpPr/>
            <p:nvPr/>
          </p:nvSpPr>
          <p:spPr>
            <a:xfrm>
              <a:off x="2772163" y="4791897"/>
              <a:ext cx="103330" cy="197875"/>
            </a:xfrm>
            <a:custGeom>
              <a:avLst/>
              <a:gdLst/>
              <a:ahLst/>
              <a:cxnLst/>
              <a:rect l="l" t="t" r="r" b="b"/>
              <a:pathLst>
                <a:path w="3011" h="5766" extrusionOk="0">
                  <a:moveTo>
                    <a:pt x="2475" y="0"/>
                  </a:moveTo>
                  <a:cubicBezTo>
                    <a:pt x="2402" y="0"/>
                    <a:pt x="2327" y="25"/>
                    <a:pt x="2260" y="82"/>
                  </a:cubicBezTo>
                  <a:cubicBezTo>
                    <a:pt x="663" y="1429"/>
                    <a:pt x="1" y="3392"/>
                    <a:pt x="69" y="5423"/>
                  </a:cubicBezTo>
                  <a:cubicBezTo>
                    <a:pt x="81" y="5651"/>
                    <a:pt x="258" y="5765"/>
                    <a:pt x="429" y="5765"/>
                  </a:cubicBezTo>
                  <a:cubicBezTo>
                    <a:pt x="600" y="5765"/>
                    <a:pt x="765" y="5651"/>
                    <a:pt x="754" y="5423"/>
                  </a:cubicBezTo>
                  <a:cubicBezTo>
                    <a:pt x="686" y="3551"/>
                    <a:pt x="1279" y="1817"/>
                    <a:pt x="2740" y="584"/>
                  </a:cubicBezTo>
                  <a:cubicBezTo>
                    <a:pt x="3011" y="349"/>
                    <a:pt x="2753" y="0"/>
                    <a:pt x="247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521;p24">
              <a:extLst>
                <a:ext uri="{FF2B5EF4-FFF2-40B4-BE49-F238E27FC236}">
                  <a16:creationId xmlns:a16="http://schemas.microsoft.com/office/drawing/2014/main" xmlns="" id="{EC93F00A-9D07-51A6-B501-2444BB1A7BA3}"/>
                </a:ext>
              </a:extLst>
            </p:cNvPr>
            <p:cNvSpPr/>
            <p:nvPr/>
          </p:nvSpPr>
          <p:spPr>
            <a:xfrm>
              <a:off x="1948662" y="3949898"/>
              <a:ext cx="168671" cy="171485"/>
            </a:xfrm>
            <a:custGeom>
              <a:avLst/>
              <a:gdLst/>
              <a:ahLst/>
              <a:cxnLst/>
              <a:rect l="l" t="t" r="r" b="b"/>
              <a:pathLst>
                <a:path w="4915" h="4997" extrusionOk="0">
                  <a:moveTo>
                    <a:pt x="2355" y="0"/>
                  </a:moveTo>
                  <a:cubicBezTo>
                    <a:pt x="1847" y="0"/>
                    <a:pt x="1347" y="292"/>
                    <a:pt x="989" y="978"/>
                  </a:cubicBezTo>
                  <a:cubicBezTo>
                    <a:pt x="0" y="2910"/>
                    <a:pt x="2837" y="4997"/>
                    <a:pt x="4668" y="4997"/>
                  </a:cubicBezTo>
                  <a:cubicBezTo>
                    <a:pt x="4697" y="4997"/>
                    <a:pt x="4726" y="4996"/>
                    <a:pt x="4755" y="4995"/>
                  </a:cubicBezTo>
                  <a:lnTo>
                    <a:pt x="4778" y="4904"/>
                  </a:lnTo>
                  <a:cubicBezTo>
                    <a:pt x="4915" y="3694"/>
                    <a:pt x="4641" y="2279"/>
                    <a:pt x="4070" y="1252"/>
                  </a:cubicBezTo>
                  <a:cubicBezTo>
                    <a:pt x="3684" y="491"/>
                    <a:pt x="3013" y="0"/>
                    <a:pt x="2355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522;p24">
              <a:extLst>
                <a:ext uri="{FF2B5EF4-FFF2-40B4-BE49-F238E27FC236}">
                  <a16:creationId xmlns:a16="http://schemas.microsoft.com/office/drawing/2014/main" xmlns="" id="{BF2052A8-3AAC-3093-8EB3-09042A3CC395}"/>
                </a:ext>
              </a:extLst>
            </p:cNvPr>
            <p:cNvSpPr/>
            <p:nvPr/>
          </p:nvSpPr>
          <p:spPr>
            <a:xfrm>
              <a:off x="2124715" y="3881810"/>
              <a:ext cx="206488" cy="183118"/>
            </a:xfrm>
            <a:custGeom>
              <a:avLst/>
              <a:gdLst/>
              <a:ahLst/>
              <a:cxnLst/>
              <a:rect l="l" t="t" r="r" b="b"/>
              <a:pathLst>
                <a:path w="6017" h="5336" extrusionOk="0">
                  <a:moveTo>
                    <a:pt x="2142" y="0"/>
                  </a:moveTo>
                  <a:cubicBezTo>
                    <a:pt x="0" y="0"/>
                    <a:pt x="351" y="3871"/>
                    <a:pt x="721" y="5267"/>
                  </a:cubicBezTo>
                  <a:lnTo>
                    <a:pt x="789" y="5336"/>
                  </a:lnTo>
                  <a:cubicBezTo>
                    <a:pt x="1862" y="4834"/>
                    <a:pt x="6016" y="1181"/>
                    <a:pt x="2958" y="154"/>
                  </a:cubicBezTo>
                  <a:cubicBezTo>
                    <a:pt x="2652" y="49"/>
                    <a:pt x="2382" y="0"/>
                    <a:pt x="214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23;p24">
              <a:extLst>
                <a:ext uri="{FF2B5EF4-FFF2-40B4-BE49-F238E27FC236}">
                  <a16:creationId xmlns:a16="http://schemas.microsoft.com/office/drawing/2014/main" xmlns="" id="{9DE0D322-04B5-972F-59BF-88B0ABA02027}"/>
                </a:ext>
              </a:extLst>
            </p:cNvPr>
            <p:cNvSpPr/>
            <p:nvPr/>
          </p:nvSpPr>
          <p:spPr>
            <a:xfrm>
              <a:off x="2143178" y="4108689"/>
              <a:ext cx="232982" cy="169391"/>
            </a:xfrm>
            <a:custGeom>
              <a:avLst/>
              <a:gdLst/>
              <a:ahLst/>
              <a:cxnLst/>
              <a:rect l="l" t="t" r="r" b="b"/>
              <a:pathLst>
                <a:path w="6789" h="4936" extrusionOk="0">
                  <a:moveTo>
                    <a:pt x="4882" y="0"/>
                  </a:moveTo>
                  <a:cubicBezTo>
                    <a:pt x="4845" y="0"/>
                    <a:pt x="4808" y="1"/>
                    <a:pt x="4771" y="3"/>
                  </a:cubicBezTo>
                  <a:cubicBezTo>
                    <a:pt x="3401" y="49"/>
                    <a:pt x="2374" y="1829"/>
                    <a:pt x="1666" y="2810"/>
                  </a:cubicBezTo>
                  <a:cubicBezTo>
                    <a:pt x="1233" y="3427"/>
                    <a:pt x="845" y="4271"/>
                    <a:pt x="69" y="4408"/>
                  </a:cubicBezTo>
                  <a:lnTo>
                    <a:pt x="0" y="4591"/>
                  </a:lnTo>
                  <a:cubicBezTo>
                    <a:pt x="550" y="4802"/>
                    <a:pt x="1042" y="4936"/>
                    <a:pt x="1620" y="4936"/>
                  </a:cubicBezTo>
                  <a:cubicBezTo>
                    <a:pt x="1665" y="4936"/>
                    <a:pt x="1711" y="4935"/>
                    <a:pt x="1758" y="4933"/>
                  </a:cubicBezTo>
                  <a:cubicBezTo>
                    <a:pt x="3036" y="4842"/>
                    <a:pt x="4519" y="4248"/>
                    <a:pt x="5432" y="3313"/>
                  </a:cubicBezTo>
                  <a:cubicBezTo>
                    <a:pt x="6440" y="2327"/>
                    <a:pt x="6789" y="0"/>
                    <a:pt x="4882" y="0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24;p24">
              <a:extLst>
                <a:ext uri="{FF2B5EF4-FFF2-40B4-BE49-F238E27FC236}">
                  <a16:creationId xmlns:a16="http://schemas.microsoft.com/office/drawing/2014/main" xmlns="" id="{03B5D107-179E-6BCF-A5EA-D743A73AB5A4}"/>
                </a:ext>
              </a:extLst>
            </p:cNvPr>
            <p:cNvSpPr/>
            <p:nvPr/>
          </p:nvSpPr>
          <p:spPr>
            <a:xfrm>
              <a:off x="1825322" y="3950172"/>
              <a:ext cx="383567" cy="550556"/>
            </a:xfrm>
            <a:custGeom>
              <a:avLst/>
              <a:gdLst/>
              <a:ahLst/>
              <a:cxnLst/>
              <a:rect l="l" t="t" r="r" b="b"/>
              <a:pathLst>
                <a:path w="11177" h="16043" extrusionOk="0">
                  <a:moveTo>
                    <a:pt x="10709" y="0"/>
                  </a:moveTo>
                  <a:cubicBezTo>
                    <a:pt x="10603" y="0"/>
                    <a:pt x="10497" y="50"/>
                    <a:pt x="10426" y="171"/>
                  </a:cubicBezTo>
                  <a:cubicBezTo>
                    <a:pt x="8760" y="2978"/>
                    <a:pt x="8554" y="6174"/>
                    <a:pt x="7573" y="9233"/>
                  </a:cubicBezTo>
                  <a:cubicBezTo>
                    <a:pt x="6546" y="12451"/>
                    <a:pt x="3715" y="14802"/>
                    <a:pt x="429" y="15373"/>
                  </a:cubicBezTo>
                  <a:cubicBezTo>
                    <a:pt x="1" y="15437"/>
                    <a:pt x="155" y="16043"/>
                    <a:pt x="533" y="16043"/>
                  </a:cubicBezTo>
                  <a:cubicBezTo>
                    <a:pt x="558" y="16043"/>
                    <a:pt x="584" y="16040"/>
                    <a:pt x="611" y="16034"/>
                  </a:cubicBezTo>
                  <a:cubicBezTo>
                    <a:pt x="3556" y="15532"/>
                    <a:pt x="6044" y="13683"/>
                    <a:pt x="7527" y="11104"/>
                  </a:cubicBezTo>
                  <a:cubicBezTo>
                    <a:pt x="9399" y="7840"/>
                    <a:pt x="9057" y="3800"/>
                    <a:pt x="11020" y="513"/>
                  </a:cubicBezTo>
                  <a:cubicBezTo>
                    <a:pt x="11177" y="246"/>
                    <a:pt x="10944" y="0"/>
                    <a:pt x="10709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25;p24">
              <a:extLst>
                <a:ext uri="{FF2B5EF4-FFF2-40B4-BE49-F238E27FC236}">
                  <a16:creationId xmlns:a16="http://schemas.microsoft.com/office/drawing/2014/main" xmlns="" id="{861283D2-1505-CFBA-E777-ADC13F9316EC}"/>
                </a:ext>
              </a:extLst>
            </p:cNvPr>
            <p:cNvSpPr/>
            <p:nvPr/>
          </p:nvSpPr>
          <p:spPr>
            <a:xfrm>
              <a:off x="2089744" y="4173138"/>
              <a:ext cx="205939" cy="101786"/>
            </a:xfrm>
            <a:custGeom>
              <a:avLst/>
              <a:gdLst/>
              <a:ahLst/>
              <a:cxnLst/>
              <a:rect l="l" t="t" r="r" b="b"/>
              <a:pathLst>
                <a:path w="6001" h="2966" extrusionOk="0">
                  <a:moveTo>
                    <a:pt x="5521" y="0"/>
                  </a:moveTo>
                  <a:cubicBezTo>
                    <a:pt x="5415" y="0"/>
                    <a:pt x="5308" y="46"/>
                    <a:pt x="5232" y="156"/>
                  </a:cubicBezTo>
                  <a:cubicBezTo>
                    <a:pt x="4624" y="1077"/>
                    <a:pt x="2933" y="2279"/>
                    <a:pt x="1571" y="2279"/>
                  </a:cubicBezTo>
                  <a:cubicBezTo>
                    <a:pt x="1244" y="2279"/>
                    <a:pt x="936" y="2210"/>
                    <a:pt x="667" y="2051"/>
                  </a:cubicBezTo>
                  <a:cubicBezTo>
                    <a:pt x="603" y="2010"/>
                    <a:pt x="541" y="1992"/>
                    <a:pt x="482" y="1992"/>
                  </a:cubicBezTo>
                  <a:cubicBezTo>
                    <a:pt x="186" y="1992"/>
                    <a:pt x="0" y="2454"/>
                    <a:pt x="324" y="2644"/>
                  </a:cubicBezTo>
                  <a:cubicBezTo>
                    <a:pt x="695" y="2869"/>
                    <a:pt x="1114" y="2966"/>
                    <a:pt x="1554" y="2966"/>
                  </a:cubicBezTo>
                  <a:cubicBezTo>
                    <a:pt x="3174" y="2966"/>
                    <a:pt x="5071" y="1648"/>
                    <a:pt x="5825" y="499"/>
                  </a:cubicBezTo>
                  <a:cubicBezTo>
                    <a:pt x="6001" y="244"/>
                    <a:pt x="5765" y="0"/>
                    <a:pt x="5521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26;p24">
              <a:extLst>
                <a:ext uri="{FF2B5EF4-FFF2-40B4-BE49-F238E27FC236}">
                  <a16:creationId xmlns:a16="http://schemas.microsoft.com/office/drawing/2014/main" xmlns="" id="{C7E93C27-7161-05F2-B6DA-D15F96C438BE}"/>
                </a:ext>
              </a:extLst>
            </p:cNvPr>
            <p:cNvSpPr/>
            <p:nvPr/>
          </p:nvSpPr>
          <p:spPr>
            <a:xfrm>
              <a:off x="2024745" y="4029722"/>
              <a:ext cx="121964" cy="108512"/>
            </a:xfrm>
            <a:custGeom>
              <a:avLst/>
              <a:gdLst/>
              <a:ahLst/>
              <a:cxnLst/>
              <a:rect l="l" t="t" r="r" b="b"/>
              <a:pathLst>
                <a:path w="3554" h="3162" extrusionOk="0">
                  <a:moveTo>
                    <a:pt x="465" y="0"/>
                  </a:moveTo>
                  <a:cubicBezTo>
                    <a:pt x="237" y="0"/>
                    <a:pt x="0" y="257"/>
                    <a:pt x="141" y="524"/>
                  </a:cubicBezTo>
                  <a:cubicBezTo>
                    <a:pt x="735" y="1688"/>
                    <a:pt x="1648" y="2806"/>
                    <a:pt x="2972" y="3148"/>
                  </a:cubicBezTo>
                  <a:cubicBezTo>
                    <a:pt x="3006" y="3157"/>
                    <a:pt x="3039" y="3162"/>
                    <a:pt x="3069" y="3162"/>
                  </a:cubicBezTo>
                  <a:cubicBezTo>
                    <a:pt x="3430" y="3162"/>
                    <a:pt x="3554" y="2592"/>
                    <a:pt x="3154" y="2486"/>
                  </a:cubicBezTo>
                  <a:cubicBezTo>
                    <a:pt x="2013" y="2190"/>
                    <a:pt x="1260" y="1163"/>
                    <a:pt x="735" y="181"/>
                  </a:cubicBezTo>
                  <a:cubicBezTo>
                    <a:pt x="671" y="53"/>
                    <a:pt x="569" y="0"/>
                    <a:pt x="465" y="0"/>
                  </a:cubicBezTo>
                  <a:close/>
                </a:path>
              </a:pathLst>
            </a:custGeom>
            <a:solidFill>
              <a:srgbClr val="0E51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27;p24">
              <a:extLst>
                <a:ext uri="{FF2B5EF4-FFF2-40B4-BE49-F238E27FC236}">
                  <a16:creationId xmlns:a16="http://schemas.microsoft.com/office/drawing/2014/main" xmlns="" id="{6B71CEBE-B79D-CA2E-9AC8-925242D8C277}"/>
                </a:ext>
              </a:extLst>
            </p:cNvPr>
            <p:cNvSpPr/>
            <p:nvPr/>
          </p:nvSpPr>
          <p:spPr>
            <a:xfrm>
              <a:off x="977558" y="3115518"/>
              <a:ext cx="806084" cy="1268203"/>
            </a:xfrm>
            <a:custGeom>
              <a:avLst/>
              <a:gdLst/>
              <a:ahLst/>
              <a:cxnLst/>
              <a:rect l="l" t="t" r="r" b="b"/>
              <a:pathLst>
                <a:path w="23489" h="36955" extrusionOk="0">
                  <a:moveTo>
                    <a:pt x="17622" y="1"/>
                  </a:moveTo>
                  <a:lnTo>
                    <a:pt x="17622" y="1"/>
                  </a:lnTo>
                  <a:cubicBezTo>
                    <a:pt x="15180" y="2329"/>
                    <a:pt x="13103" y="5022"/>
                    <a:pt x="10660" y="7350"/>
                  </a:cubicBezTo>
                  <a:cubicBezTo>
                    <a:pt x="7602" y="10158"/>
                    <a:pt x="4406" y="13353"/>
                    <a:pt x="2580" y="17256"/>
                  </a:cubicBezTo>
                  <a:cubicBezTo>
                    <a:pt x="1" y="22894"/>
                    <a:pt x="868" y="31088"/>
                    <a:pt x="1850" y="36955"/>
                  </a:cubicBezTo>
                  <a:cubicBezTo>
                    <a:pt x="17508" y="32686"/>
                    <a:pt x="23488" y="13467"/>
                    <a:pt x="17622" y="1"/>
                  </a:cubicBezTo>
                  <a:close/>
                </a:path>
              </a:pathLst>
            </a:custGeom>
            <a:solidFill>
              <a:srgbClr val="459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28;p24">
              <a:extLst>
                <a:ext uri="{FF2B5EF4-FFF2-40B4-BE49-F238E27FC236}">
                  <a16:creationId xmlns:a16="http://schemas.microsoft.com/office/drawing/2014/main" xmlns="" id="{2A9C8C40-321F-DA28-569D-EED75277D1F5}"/>
                </a:ext>
              </a:extLst>
            </p:cNvPr>
            <p:cNvSpPr/>
            <p:nvPr/>
          </p:nvSpPr>
          <p:spPr>
            <a:xfrm>
              <a:off x="1045131" y="3326953"/>
              <a:ext cx="501688" cy="1055366"/>
            </a:xfrm>
            <a:custGeom>
              <a:avLst/>
              <a:gdLst/>
              <a:ahLst/>
              <a:cxnLst/>
              <a:rect l="l" t="t" r="r" b="b"/>
              <a:pathLst>
                <a:path w="14619" h="30753" extrusionOk="0">
                  <a:moveTo>
                    <a:pt x="14189" y="0"/>
                  </a:moveTo>
                  <a:cubicBezTo>
                    <a:pt x="14051" y="0"/>
                    <a:pt x="13912" y="70"/>
                    <a:pt x="13850" y="231"/>
                  </a:cubicBezTo>
                  <a:cubicBezTo>
                    <a:pt x="11955" y="5686"/>
                    <a:pt x="9079" y="10685"/>
                    <a:pt x="6934" y="16003"/>
                  </a:cubicBezTo>
                  <a:cubicBezTo>
                    <a:pt x="4994" y="20887"/>
                    <a:pt x="3350" y="26000"/>
                    <a:pt x="178" y="30269"/>
                  </a:cubicBezTo>
                  <a:cubicBezTo>
                    <a:pt x="0" y="30511"/>
                    <a:pt x="245" y="30753"/>
                    <a:pt x="500" y="30753"/>
                  </a:cubicBezTo>
                  <a:cubicBezTo>
                    <a:pt x="606" y="30753"/>
                    <a:pt x="714" y="30711"/>
                    <a:pt x="794" y="30611"/>
                  </a:cubicBezTo>
                  <a:cubicBezTo>
                    <a:pt x="3807" y="26548"/>
                    <a:pt x="5473" y="21663"/>
                    <a:pt x="7299" y="17007"/>
                  </a:cubicBezTo>
                  <a:cubicBezTo>
                    <a:pt x="9490" y="11369"/>
                    <a:pt x="12526" y="6119"/>
                    <a:pt x="14535" y="436"/>
                  </a:cubicBezTo>
                  <a:cubicBezTo>
                    <a:pt x="14618" y="171"/>
                    <a:pt x="14405" y="0"/>
                    <a:pt x="1418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29;p24">
              <a:extLst>
                <a:ext uri="{FF2B5EF4-FFF2-40B4-BE49-F238E27FC236}">
                  <a16:creationId xmlns:a16="http://schemas.microsoft.com/office/drawing/2014/main" xmlns="" id="{D89E644F-E6AC-6D65-4029-2C2A8AFDE3EF}"/>
                </a:ext>
              </a:extLst>
            </p:cNvPr>
            <p:cNvSpPr/>
            <p:nvPr/>
          </p:nvSpPr>
          <p:spPr>
            <a:xfrm>
              <a:off x="1121695" y="4254473"/>
              <a:ext cx="14928" cy="13350"/>
            </a:xfrm>
            <a:custGeom>
              <a:avLst/>
              <a:gdLst/>
              <a:ahLst/>
              <a:cxnLst/>
              <a:rect l="l" t="t" r="r" b="b"/>
              <a:pathLst>
                <a:path w="435" h="389" extrusionOk="0">
                  <a:moveTo>
                    <a:pt x="343" y="0"/>
                  </a:moveTo>
                  <a:cubicBezTo>
                    <a:pt x="229" y="46"/>
                    <a:pt x="115" y="92"/>
                    <a:pt x="1" y="137"/>
                  </a:cubicBezTo>
                  <a:cubicBezTo>
                    <a:pt x="138" y="206"/>
                    <a:pt x="275" y="297"/>
                    <a:pt x="435" y="388"/>
                  </a:cubicBezTo>
                  <a:cubicBezTo>
                    <a:pt x="389" y="251"/>
                    <a:pt x="366" y="137"/>
                    <a:pt x="34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30;p24">
              <a:extLst>
                <a:ext uri="{FF2B5EF4-FFF2-40B4-BE49-F238E27FC236}">
                  <a16:creationId xmlns:a16="http://schemas.microsoft.com/office/drawing/2014/main" xmlns="" id="{7DB3E4F4-E35F-380A-A69E-3B16E8C21ED8}"/>
                </a:ext>
              </a:extLst>
            </p:cNvPr>
            <p:cNvSpPr/>
            <p:nvPr/>
          </p:nvSpPr>
          <p:spPr>
            <a:xfrm>
              <a:off x="1065001" y="4065791"/>
              <a:ext cx="243826" cy="216749"/>
            </a:xfrm>
            <a:custGeom>
              <a:avLst/>
              <a:gdLst/>
              <a:ahLst/>
              <a:cxnLst/>
              <a:rect l="l" t="t" r="r" b="b"/>
              <a:pathLst>
                <a:path w="7105" h="6316" extrusionOk="0">
                  <a:moveTo>
                    <a:pt x="434" y="1"/>
                  </a:moveTo>
                  <a:cubicBezTo>
                    <a:pt x="226" y="1"/>
                    <a:pt x="0" y="171"/>
                    <a:pt x="55" y="431"/>
                  </a:cubicBezTo>
                  <a:cubicBezTo>
                    <a:pt x="443" y="2326"/>
                    <a:pt x="1014" y="4175"/>
                    <a:pt x="1402" y="6069"/>
                  </a:cubicBezTo>
                  <a:cubicBezTo>
                    <a:pt x="1439" y="6200"/>
                    <a:pt x="1599" y="6315"/>
                    <a:pt x="1743" y="6315"/>
                  </a:cubicBezTo>
                  <a:cubicBezTo>
                    <a:pt x="1775" y="6315"/>
                    <a:pt x="1806" y="6310"/>
                    <a:pt x="1835" y="6297"/>
                  </a:cubicBezTo>
                  <a:cubicBezTo>
                    <a:pt x="3547" y="5590"/>
                    <a:pt x="5602" y="5635"/>
                    <a:pt x="6880" y="4129"/>
                  </a:cubicBezTo>
                  <a:cubicBezTo>
                    <a:pt x="7105" y="3870"/>
                    <a:pt x="6871" y="3532"/>
                    <a:pt x="6626" y="3532"/>
                  </a:cubicBezTo>
                  <a:cubicBezTo>
                    <a:pt x="6547" y="3532"/>
                    <a:pt x="6467" y="3566"/>
                    <a:pt x="6401" y="3650"/>
                  </a:cubicBezTo>
                  <a:cubicBezTo>
                    <a:pt x="5282" y="4928"/>
                    <a:pt x="3502" y="4973"/>
                    <a:pt x="1995" y="5498"/>
                  </a:cubicBezTo>
                  <a:cubicBezTo>
                    <a:pt x="2018" y="5635"/>
                    <a:pt x="2041" y="5749"/>
                    <a:pt x="2087" y="5886"/>
                  </a:cubicBezTo>
                  <a:cubicBezTo>
                    <a:pt x="1927" y="5795"/>
                    <a:pt x="1790" y="5704"/>
                    <a:pt x="1653" y="5635"/>
                  </a:cubicBezTo>
                  <a:cubicBezTo>
                    <a:pt x="1767" y="5590"/>
                    <a:pt x="1881" y="5544"/>
                    <a:pt x="1995" y="5498"/>
                  </a:cubicBezTo>
                  <a:cubicBezTo>
                    <a:pt x="1607" y="3741"/>
                    <a:pt x="1082" y="2006"/>
                    <a:pt x="740" y="249"/>
                  </a:cubicBezTo>
                  <a:cubicBezTo>
                    <a:pt x="703" y="76"/>
                    <a:pt x="572" y="1"/>
                    <a:pt x="434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31;p24">
              <a:extLst>
                <a:ext uri="{FF2B5EF4-FFF2-40B4-BE49-F238E27FC236}">
                  <a16:creationId xmlns:a16="http://schemas.microsoft.com/office/drawing/2014/main" xmlns="" id="{33D16B95-8C8E-6409-A373-BC18FCE36806}"/>
                </a:ext>
              </a:extLst>
            </p:cNvPr>
            <p:cNvSpPr/>
            <p:nvPr/>
          </p:nvSpPr>
          <p:spPr>
            <a:xfrm>
              <a:off x="1176535" y="4133054"/>
              <a:ext cx="14928" cy="15683"/>
            </a:xfrm>
            <a:custGeom>
              <a:avLst/>
              <a:gdLst/>
              <a:ahLst/>
              <a:cxnLst/>
              <a:rect l="l" t="t" r="r" b="b"/>
              <a:pathLst>
                <a:path w="435" h="457" extrusionOk="0">
                  <a:moveTo>
                    <a:pt x="411" y="0"/>
                  </a:moveTo>
                  <a:cubicBezTo>
                    <a:pt x="275" y="46"/>
                    <a:pt x="138" y="92"/>
                    <a:pt x="1" y="115"/>
                  </a:cubicBezTo>
                  <a:cubicBezTo>
                    <a:pt x="138" y="229"/>
                    <a:pt x="275" y="343"/>
                    <a:pt x="434" y="457"/>
                  </a:cubicBezTo>
                  <a:cubicBezTo>
                    <a:pt x="411" y="320"/>
                    <a:pt x="411" y="160"/>
                    <a:pt x="411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32;p24">
              <a:extLst>
                <a:ext uri="{FF2B5EF4-FFF2-40B4-BE49-F238E27FC236}">
                  <a16:creationId xmlns:a16="http://schemas.microsoft.com/office/drawing/2014/main" xmlns="" id="{A458E0D1-AA18-7D30-A378-3716FE60D3D1}"/>
                </a:ext>
              </a:extLst>
            </p:cNvPr>
            <p:cNvSpPr/>
            <p:nvPr/>
          </p:nvSpPr>
          <p:spPr>
            <a:xfrm>
              <a:off x="1118881" y="3855866"/>
              <a:ext cx="283154" cy="304911"/>
            </a:xfrm>
            <a:custGeom>
              <a:avLst/>
              <a:gdLst/>
              <a:ahLst/>
              <a:cxnLst/>
              <a:rect l="l" t="t" r="r" b="b"/>
              <a:pathLst>
                <a:path w="8251" h="8885" extrusionOk="0">
                  <a:moveTo>
                    <a:pt x="414" y="0"/>
                  </a:moveTo>
                  <a:cubicBezTo>
                    <a:pt x="207" y="0"/>
                    <a:pt x="1" y="170"/>
                    <a:pt x="83" y="431"/>
                  </a:cubicBezTo>
                  <a:cubicBezTo>
                    <a:pt x="927" y="3056"/>
                    <a:pt x="1270" y="5795"/>
                    <a:pt x="1407" y="8534"/>
                  </a:cubicBezTo>
                  <a:cubicBezTo>
                    <a:pt x="1427" y="8736"/>
                    <a:pt x="1590" y="8884"/>
                    <a:pt x="1785" y="8884"/>
                  </a:cubicBezTo>
                  <a:cubicBezTo>
                    <a:pt x="1811" y="8884"/>
                    <a:pt x="1837" y="8882"/>
                    <a:pt x="1863" y="8876"/>
                  </a:cubicBezTo>
                  <a:cubicBezTo>
                    <a:pt x="4077" y="8329"/>
                    <a:pt x="6337" y="7164"/>
                    <a:pt x="8003" y="5612"/>
                  </a:cubicBezTo>
                  <a:cubicBezTo>
                    <a:pt x="8251" y="5365"/>
                    <a:pt x="8019" y="5008"/>
                    <a:pt x="7743" y="5008"/>
                  </a:cubicBezTo>
                  <a:cubicBezTo>
                    <a:pt x="7662" y="5008"/>
                    <a:pt x="7578" y="5038"/>
                    <a:pt x="7501" y="5110"/>
                  </a:cubicBezTo>
                  <a:cubicBezTo>
                    <a:pt x="6040" y="6503"/>
                    <a:pt x="4054" y="7552"/>
                    <a:pt x="2091" y="8077"/>
                  </a:cubicBezTo>
                  <a:cubicBezTo>
                    <a:pt x="2091" y="8237"/>
                    <a:pt x="2091" y="8397"/>
                    <a:pt x="2114" y="8534"/>
                  </a:cubicBezTo>
                  <a:cubicBezTo>
                    <a:pt x="1955" y="8420"/>
                    <a:pt x="1818" y="8306"/>
                    <a:pt x="1681" y="8192"/>
                  </a:cubicBezTo>
                  <a:cubicBezTo>
                    <a:pt x="1818" y="8169"/>
                    <a:pt x="1955" y="8123"/>
                    <a:pt x="2091" y="8077"/>
                  </a:cubicBezTo>
                  <a:cubicBezTo>
                    <a:pt x="1932" y="5430"/>
                    <a:pt x="1566" y="2782"/>
                    <a:pt x="745" y="248"/>
                  </a:cubicBezTo>
                  <a:cubicBezTo>
                    <a:pt x="690" y="75"/>
                    <a:pt x="552" y="0"/>
                    <a:pt x="414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33;p24">
              <a:extLst>
                <a:ext uri="{FF2B5EF4-FFF2-40B4-BE49-F238E27FC236}">
                  <a16:creationId xmlns:a16="http://schemas.microsoft.com/office/drawing/2014/main" xmlns="" id="{97744A4F-BE1D-E678-E9D7-11074F107D74}"/>
                </a:ext>
              </a:extLst>
            </p:cNvPr>
            <p:cNvSpPr/>
            <p:nvPr/>
          </p:nvSpPr>
          <p:spPr>
            <a:xfrm>
              <a:off x="1202686" y="3704694"/>
              <a:ext cx="309029" cy="225500"/>
            </a:xfrm>
            <a:custGeom>
              <a:avLst/>
              <a:gdLst/>
              <a:ahLst/>
              <a:cxnLst/>
              <a:rect l="l" t="t" r="r" b="b"/>
              <a:pathLst>
                <a:path w="9005" h="6571" extrusionOk="0">
                  <a:moveTo>
                    <a:pt x="429" y="0"/>
                  </a:moveTo>
                  <a:cubicBezTo>
                    <a:pt x="215" y="0"/>
                    <a:pt x="1" y="170"/>
                    <a:pt x="83" y="431"/>
                  </a:cubicBezTo>
                  <a:cubicBezTo>
                    <a:pt x="699" y="2371"/>
                    <a:pt x="1293" y="4334"/>
                    <a:pt x="1795" y="6297"/>
                  </a:cubicBezTo>
                  <a:cubicBezTo>
                    <a:pt x="1841" y="6434"/>
                    <a:pt x="1978" y="6571"/>
                    <a:pt x="2137" y="6571"/>
                  </a:cubicBezTo>
                  <a:cubicBezTo>
                    <a:pt x="4443" y="6297"/>
                    <a:pt x="6999" y="4882"/>
                    <a:pt x="8734" y="3398"/>
                  </a:cubicBezTo>
                  <a:cubicBezTo>
                    <a:pt x="9005" y="3163"/>
                    <a:pt x="8761" y="2814"/>
                    <a:pt x="8478" y="2814"/>
                  </a:cubicBezTo>
                  <a:cubicBezTo>
                    <a:pt x="8404" y="2814"/>
                    <a:pt x="8326" y="2839"/>
                    <a:pt x="8255" y="2896"/>
                  </a:cubicBezTo>
                  <a:cubicBezTo>
                    <a:pt x="6862" y="4083"/>
                    <a:pt x="5082" y="4950"/>
                    <a:pt x="3370" y="5566"/>
                  </a:cubicBezTo>
                  <a:cubicBezTo>
                    <a:pt x="3096" y="5658"/>
                    <a:pt x="2822" y="5726"/>
                    <a:pt x="2525" y="5795"/>
                  </a:cubicBezTo>
                  <a:cubicBezTo>
                    <a:pt x="2520" y="5796"/>
                    <a:pt x="2515" y="5797"/>
                    <a:pt x="2510" y="5797"/>
                  </a:cubicBezTo>
                  <a:cubicBezTo>
                    <a:pt x="2284" y="5797"/>
                    <a:pt x="1999" y="4330"/>
                    <a:pt x="1955" y="4151"/>
                  </a:cubicBezTo>
                  <a:cubicBezTo>
                    <a:pt x="1567" y="2850"/>
                    <a:pt x="1156" y="1549"/>
                    <a:pt x="768" y="248"/>
                  </a:cubicBezTo>
                  <a:cubicBezTo>
                    <a:pt x="713" y="75"/>
                    <a:pt x="571" y="0"/>
                    <a:pt x="429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34;p24">
              <a:extLst>
                <a:ext uri="{FF2B5EF4-FFF2-40B4-BE49-F238E27FC236}">
                  <a16:creationId xmlns:a16="http://schemas.microsoft.com/office/drawing/2014/main" xmlns="" id="{AF4AD5A7-39ED-2715-F918-FDF2405F9A88}"/>
                </a:ext>
              </a:extLst>
            </p:cNvPr>
            <p:cNvSpPr/>
            <p:nvPr/>
          </p:nvSpPr>
          <p:spPr>
            <a:xfrm>
              <a:off x="1356706" y="3727275"/>
              <a:ext cx="14928" cy="11016"/>
            </a:xfrm>
            <a:custGeom>
              <a:avLst/>
              <a:gdLst/>
              <a:ahLst/>
              <a:cxnLst/>
              <a:rect l="l" t="t" r="r" b="b"/>
              <a:pathLst>
                <a:path w="435" h="321" extrusionOk="0">
                  <a:moveTo>
                    <a:pt x="343" y="1"/>
                  </a:moveTo>
                  <a:cubicBezTo>
                    <a:pt x="229" y="24"/>
                    <a:pt x="115" y="47"/>
                    <a:pt x="0" y="69"/>
                  </a:cubicBezTo>
                  <a:cubicBezTo>
                    <a:pt x="137" y="161"/>
                    <a:pt x="297" y="252"/>
                    <a:pt x="434" y="321"/>
                  </a:cubicBezTo>
                  <a:cubicBezTo>
                    <a:pt x="411" y="206"/>
                    <a:pt x="366" y="92"/>
                    <a:pt x="34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35;p24">
              <a:extLst>
                <a:ext uri="{FF2B5EF4-FFF2-40B4-BE49-F238E27FC236}">
                  <a16:creationId xmlns:a16="http://schemas.microsoft.com/office/drawing/2014/main" xmlns="" id="{8989D41F-D60B-7B8A-F5F4-0C07CC703A71}"/>
                </a:ext>
              </a:extLst>
            </p:cNvPr>
            <p:cNvSpPr/>
            <p:nvPr/>
          </p:nvSpPr>
          <p:spPr>
            <a:xfrm>
              <a:off x="1295585" y="3544874"/>
              <a:ext cx="244855" cy="208685"/>
            </a:xfrm>
            <a:custGeom>
              <a:avLst/>
              <a:gdLst/>
              <a:ahLst/>
              <a:cxnLst/>
              <a:rect l="l" t="t" r="r" b="b"/>
              <a:pathLst>
                <a:path w="7135" h="6081" extrusionOk="0">
                  <a:moveTo>
                    <a:pt x="417" y="1"/>
                  </a:moveTo>
                  <a:cubicBezTo>
                    <a:pt x="213" y="1"/>
                    <a:pt x="1" y="171"/>
                    <a:pt x="70" y="431"/>
                  </a:cubicBezTo>
                  <a:cubicBezTo>
                    <a:pt x="572" y="2235"/>
                    <a:pt x="1142" y="3992"/>
                    <a:pt x="1530" y="5818"/>
                  </a:cubicBezTo>
                  <a:cubicBezTo>
                    <a:pt x="1568" y="5989"/>
                    <a:pt x="1717" y="6081"/>
                    <a:pt x="1870" y="6081"/>
                  </a:cubicBezTo>
                  <a:cubicBezTo>
                    <a:pt x="1902" y="6081"/>
                    <a:pt x="1933" y="6077"/>
                    <a:pt x="1964" y="6069"/>
                  </a:cubicBezTo>
                  <a:cubicBezTo>
                    <a:pt x="3585" y="5681"/>
                    <a:pt x="5160" y="5202"/>
                    <a:pt x="6735" y="4723"/>
                  </a:cubicBezTo>
                  <a:cubicBezTo>
                    <a:pt x="7134" y="4596"/>
                    <a:pt x="7011" y="4025"/>
                    <a:pt x="6649" y="4025"/>
                  </a:cubicBezTo>
                  <a:cubicBezTo>
                    <a:pt x="6619" y="4025"/>
                    <a:pt x="6586" y="4029"/>
                    <a:pt x="6552" y="4038"/>
                  </a:cubicBezTo>
                  <a:cubicBezTo>
                    <a:pt x="5091" y="4494"/>
                    <a:pt x="3630" y="4951"/>
                    <a:pt x="2124" y="5316"/>
                  </a:cubicBezTo>
                  <a:cubicBezTo>
                    <a:pt x="2147" y="5407"/>
                    <a:pt x="2192" y="5521"/>
                    <a:pt x="2215" y="5636"/>
                  </a:cubicBezTo>
                  <a:cubicBezTo>
                    <a:pt x="2078" y="5567"/>
                    <a:pt x="1918" y="5476"/>
                    <a:pt x="1781" y="5384"/>
                  </a:cubicBezTo>
                  <a:cubicBezTo>
                    <a:pt x="1896" y="5362"/>
                    <a:pt x="2010" y="5339"/>
                    <a:pt x="2124" y="5316"/>
                  </a:cubicBezTo>
                  <a:cubicBezTo>
                    <a:pt x="1736" y="3604"/>
                    <a:pt x="1211" y="1938"/>
                    <a:pt x="731" y="249"/>
                  </a:cubicBezTo>
                  <a:cubicBezTo>
                    <a:pt x="686" y="76"/>
                    <a:pt x="553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36;p24">
              <a:extLst>
                <a:ext uri="{FF2B5EF4-FFF2-40B4-BE49-F238E27FC236}">
                  <a16:creationId xmlns:a16="http://schemas.microsoft.com/office/drawing/2014/main" xmlns="" id="{4139351F-5288-EEDB-705D-EB0C133E0AC8}"/>
                </a:ext>
              </a:extLst>
            </p:cNvPr>
            <p:cNvSpPr/>
            <p:nvPr/>
          </p:nvSpPr>
          <p:spPr>
            <a:xfrm>
              <a:off x="1448336" y="3522052"/>
              <a:ext cx="11805" cy="13350"/>
            </a:xfrm>
            <a:custGeom>
              <a:avLst/>
              <a:gdLst/>
              <a:ahLst/>
              <a:cxnLst/>
              <a:rect l="l" t="t" r="r" b="b"/>
              <a:pathLst>
                <a:path w="344" h="389" extrusionOk="0">
                  <a:moveTo>
                    <a:pt x="275" y="1"/>
                  </a:moveTo>
                  <a:cubicBezTo>
                    <a:pt x="184" y="24"/>
                    <a:pt x="92" y="46"/>
                    <a:pt x="1" y="46"/>
                  </a:cubicBezTo>
                  <a:cubicBezTo>
                    <a:pt x="115" y="161"/>
                    <a:pt x="229" y="275"/>
                    <a:pt x="343" y="389"/>
                  </a:cubicBezTo>
                  <a:cubicBezTo>
                    <a:pt x="321" y="252"/>
                    <a:pt x="298" y="138"/>
                    <a:pt x="27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37;p24">
              <a:extLst>
                <a:ext uri="{FF2B5EF4-FFF2-40B4-BE49-F238E27FC236}">
                  <a16:creationId xmlns:a16="http://schemas.microsoft.com/office/drawing/2014/main" xmlns="" id="{56113D65-1A4D-747F-7599-647180352C8F}"/>
                </a:ext>
              </a:extLst>
            </p:cNvPr>
            <p:cNvSpPr/>
            <p:nvPr/>
          </p:nvSpPr>
          <p:spPr>
            <a:xfrm>
              <a:off x="1399604" y="3390339"/>
              <a:ext cx="215891" cy="157655"/>
            </a:xfrm>
            <a:custGeom>
              <a:avLst/>
              <a:gdLst/>
              <a:ahLst/>
              <a:cxnLst/>
              <a:rect l="l" t="t" r="r" b="b"/>
              <a:pathLst>
                <a:path w="6291" h="4594" extrusionOk="0">
                  <a:moveTo>
                    <a:pt x="417" y="1"/>
                  </a:moveTo>
                  <a:cubicBezTo>
                    <a:pt x="205" y="1"/>
                    <a:pt x="0" y="166"/>
                    <a:pt x="97" y="415"/>
                  </a:cubicBezTo>
                  <a:cubicBezTo>
                    <a:pt x="576" y="1648"/>
                    <a:pt x="919" y="2903"/>
                    <a:pt x="1056" y="4227"/>
                  </a:cubicBezTo>
                  <a:cubicBezTo>
                    <a:pt x="1077" y="4400"/>
                    <a:pt x="1202" y="4594"/>
                    <a:pt x="1390" y="4594"/>
                  </a:cubicBezTo>
                  <a:cubicBezTo>
                    <a:pt x="1400" y="4594"/>
                    <a:pt x="1410" y="4593"/>
                    <a:pt x="1421" y="4592"/>
                  </a:cubicBezTo>
                  <a:cubicBezTo>
                    <a:pt x="3087" y="4364"/>
                    <a:pt x="4365" y="3314"/>
                    <a:pt x="5918" y="2743"/>
                  </a:cubicBezTo>
                  <a:cubicBezTo>
                    <a:pt x="6290" y="2598"/>
                    <a:pt x="6175" y="2040"/>
                    <a:pt x="5843" y="2040"/>
                  </a:cubicBezTo>
                  <a:cubicBezTo>
                    <a:pt x="5809" y="2040"/>
                    <a:pt x="5773" y="2046"/>
                    <a:pt x="5735" y="2058"/>
                  </a:cubicBezTo>
                  <a:cubicBezTo>
                    <a:pt x="4365" y="2583"/>
                    <a:pt x="3156" y="3542"/>
                    <a:pt x="1695" y="3839"/>
                  </a:cubicBezTo>
                  <a:cubicBezTo>
                    <a:pt x="1718" y="3976"/>
                    <a:pt x="1741" y="4090"/>
                    <a:pt x="1763" y="4227"/>
                  </a:cubicBezTo>
                  <a:cubicBezTo>
                    <a:pt x="1649" y="4113"/>
                    <a:pt x="1535" y="3999"/>
                    <a:pt x="1421" y="3884"/>
                  </a:cubicBezTo>
                  <a:cubicBezTo>
                    <a:pt x="1512" y="3884"/>
                    <a:pt x="1604" y="3862"/>
                    <a:pt x="1695" y="3839"/>
                  </a:cubicBezTo>
                  <a:cubicBezTo>
                    <a:pt x="1535" y="2583"/>
                    <a:pt x="1216" y="1396"/>
                    <a:pt x="759" y="232"/>
                  </a:cubicBezTo>
                  <a:cubicBezTo>
                    <a:pt x="696" y="71"/>
                    <a:pt x="555" y="1"/>
                    <a:pt x="417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38;p24">
              <a:extLst>
                <a:ext uri="{FF2B5EF4-FFF2-40B4-BE49-F238E27FC236}">
                  <a16:creationId xmlns:a16="http://schemas.microsoft.com/office/drawing/2014/main" xmlns="" id="{644C0E08-13D4-9108-19FD-6CBC401762B3}"/>
                </a:ext>
              </a:extLst>
            </p:cNvPr>
            <p:cNvSpPr/>
            <p:nvPr/>
          </p:nvSpPr>
          <p:spPr>
            <a:xfrm>
              <a:off x="1513369" y="3610593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47" y="1027"/>
                    <a:pt x="1347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39;p24">
              <a:extLst>
                <a:ext uri="{FF2B5EF4-FFF2-40B4-BE49-F238E27FC236}">
                  <a16:creationId xmlns:a16="http://schemas.microsoft.com/office/drawing/2014/main" xmlns="" id="{DBD97F3E-53F4-B3A2-33B8-7EFD7A57C144}"/>
                </a:ext>
              </a:extLst>
            </p:cNvPr>
            <p:cNvSpPr/>
            <p:nvPr/>
          </p:nvSpPr>
          <p:spPr>
            <a:xfrm>
              <a:off x="1538421" y="3559665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63" y="0"/>
                  </a:moveTo>
                  <a:cubicBezTo>
                    <a:pt x="1" y="0"/>
                    <a:pt x="1" y="1050"/>
                    <a:pt x="663" y="1050"/>
                  </a:cubicBezTo>
                  <a:cubicBezTo>
                    <a:pt x="1348" y="1050"/>
                    <a:pt x="1348" y="0"/>
                    <a:pt x="663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40;p24">
              <a:extLst>
                <a:ext uri="{FF2B5EF4-FFF2-40B4-BE49-F238E27FC236}">
                  <a16:creationId xmlns:a16="http://schemas.microsoft.com/office/drawing/2014/main" xmlns="" id="{D5B4A6D4-D743-52E4-1EC0-40D72E02A8A1}"/>
                </a:ext>
              </a:extLst>
            </p:cNvPr>
            <p:cNvSpPr/>
            <p:nvPr/>
          </p:nvSpPr>
          <p:spPr>
            <a:xfrm>
              <a:off x="1563508" y="3605892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41;p24">
              <a:extLst>
                <a:ext uri="{FF2B5EF4-FFF2-40B4-BE49-F238E27FC236}">
                  <a16:creationId xmlns:a16="http://schemas.microsoft.com/office/drawing/2014/main" xmlns="" id="{9B625645-0EBF-CFC8-0C96-3912657C84FF}"/>
                </a:ext>
              </a:extLst>
            </p:cNvPr>
            <p:cNvSpPr/>
            <p:nvPr/>
          </p:nvSpPr>
          <p:spPr>
            <a:xfrm>
              <a:off x="1173412" y="3623119"/>
              <a:ext cx="45471" cy="35278"/>
            </a:xfrm>
            <a:custGeom>
              <a:avLst/>
              <a:gdLst/>
              <a:ahLst/>
              <a:cxnLst/>
              <a:rect l="l" t="t" r="r" b="b"/>
              <a:pathLst>
                <a:path w="1325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42;p24">
              <a:extLst>
                <a:ext uri="{FF2B5EF4-FFF2-40B4-BE49-F238E27FC236}">
                  <a16:creationId xmlns:a16="http://schemas.microsoft.com/office/drawing/2014/main" xmlns="" id="{4BD6CA35-F477-C56E-DB6E-1284D66DBF03}"/>
                </a:ext>
              </a:extLst>
            </p:cNvPr>
            <p:cNvSpPr/>
            <p:nvPr/>
          </p:nvSpPr>
          <p:spPr>
            <a:xfrm>
              <a:off x="1193763" y="3568279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6" y="0"/>
                  </a:moveTo>
                  <a:cubicBezTo>
                    <a:pt x="1" y="0"/>
                    <a:pt x="1" y="1050"/>
                    <a:pt x="686" y="1050"/>
                  </a:cubicBezTo>
                  <a:cubicBezTo>
                    <a:pt x="1347" y="1050"/>
                    <a:pt x="1347" y="0"/>
                    <a:pt x="686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43;p24">
              <a:extLst>
                <a:ext uri="{FF2B5EF4-FFF2-40B4-BE49-F238E27FC236}">
                  <a16:creationId xmlns:a16="http://schemas.microsoft.com/office/drawing/2014/main" xmlns="" id="{90913A1C-A593-C845-82B2-AEA65AE5F514}"/>
                </a:ext>
              </a:extLst>
            </p:cNvPr>
            <p:cNvSpPr/>
            <p:nvPr/>
          </p:nvSpPr>
          <p:spPr>
            <a:xfrm>
              <a:off x="1227464" y="3623119"/>
              <a:ext cx="46226" cy="35278"/>
            </a:xfrm>
            <a:custGeom>
              <a:avLst/>
              <a:gdLst/>
              <a:ahLst/>
              <a:cxnLst/>
              <a:rect l="l" t="t" r="r" b="b"/>
              <a:pathLst>
                <a:path w="1347" h="1028" extrusionOk="0">
                  <a:moveTo>
                    <a:pt x="685" y="0"/>
                  </a:moveTo>
                  <a:cubicBezTo>
                    <a:pt x="0" y="0"/>
                    <a:pt x="0" y="1027"/>
                    <a:pt x="685" y="1027"/>
                  </a:cubicBezTo>
                  <a:cubicBezTo>
                    <a:pt x="1347" y="1027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544;p24">
              <a:extLst>
                <a:ext uri="{FF2B5EF4-FFF2-40B4-BE49-F238E27FC236}">
                  <a16:creationId xmlns:a16="http://schemas.microsoft.com/office/drawing/2014/main" xmlns="" id="{13213FE1-A5A7-D222-7621-57A118B78326}"/>
                </a:ext>
              </a:extLst>
            </p:cNvPr>
            <p:cNvSpPr/>
            <p:nvPr/>
          </p:nvSpPr>
          <p:spPr>
            <a:xfrm>
              <a:off x="1508667" y="3249462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85" y="1"/>
                  </a:moveTo>
                  <a:cubicBezTo>
                    <a:pt x="1" y="1"/>
                    <a:pt x="1" y="1028"/>
                    <a:pt x="685" y="1028"/>
                  </a:cubicBezTo>
                  <a:cubicBezTo>
                    <a:pt x="1347" y="1028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545;p24">
              <a:extLst>
                <a:ext uri="{FF2B5EF4-FFF2-40B4-BE49-F238E27FC236}">
                  <a16:creationId xmlns:a16="http://schemas.microsoft.com/office/drawing/2014/main" xmlns="" id="{C47C1AAB-2C80-9EFE-A457-5D2B7B86C25E}"/>
                </a:ext>
              </a:extLst>
            </p:cNvPr>
            <p:cNvSpPr/>
            <p:nvPr/>
          </p:nvSpPr>
          <p:spPr>
            <a:xfrm>
              <a:off x="1542368" y="3269847"/>
              <a:ext cx="46226" cy="36068"/>
            </a:xfrm>
            <a:custGeom>
              <a:avLst/>
              <a:gdLst/>
              <a:ahLst/>
              <a:cxnLst/>
              <a:rect l="l" t="t" r="r" b="b"/>
              <a:pathLst>
                <a:path w="1347" h="1051" extrusionOk="0">
                  <a:moveTo>
                    <a:pt x="685" y="0"/>
                  </a:moveTo>
                  <a:cubicBezTo>
                    <a:pt x="0" y="0"/>
                    <a:pt x="0" y="1050"/>
                    <a:pt x="685" y="1050"/>
                  </a:cubicBezTo>
                  <a:cubicBezTo>
                    <a:pt x="1347" y="1050"/>
                    <a:pt x="1347" y="0"/>
                    <a:pt x="685" y="0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46;p24">
              <a:extLst>
                <a:ext uri="{FF2B5EF4-FFF2-40B4-BE49-F238E27FC236}">
                  <a16:creationId xmlns:a16="http://schemas.microsoft.com/office/drawing/2014/main" xmlns="" id="{3456C811-9BBB-2184-401D-96ED721E0F4C}"/>
                </a:ext>
              </a:extLst>
            </p:cNvPr>
            <p:cNvSpPr/>
            <p:nvPr/>
          </p:nvSpPr>
          <p:spPr>
            <a:xfrm>
              <a:off x="1513369" y="3845570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2" y="1"/>
                  </a:moveTo>
                  <a:cubicBezTo>
                    <a:pt x="0" y="1"/>
                    <a:pt x="0" y="1028"/>
                    <a:pt x="662" y="1028"/>
                  </a:cubicBezTo>
                  <a:cubicBezTo>
                    <a:pt x="1347" y="1028"/>
                    <a:pt x="1347" y="1"/>
                    <a:pt x="662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47;p24">
              <a:extLst>
                <a:ext uri="{FF2B5EF4-FFF2-40B4-BE49-F238E27FC236}">
                  <a16:creationId xmlns:a16="http://schemas.microsoft.com/office/drawing/2014/main" xmlns="" id="{530BE6F1-D908-68DE-39C5-40C45C224C97}"/>
                </a:ext>
              </a:extLst>
            </p:cNvPr>
            <p:cNvSpPr/>
            <p:nvPr/>
          </p:nvSpPr>
          <p:spPr>
            <a:xfrm>
              <a:off x="1534509" y="3799344"/>
              <a:ext cx="45471" cy="35313"/>
            </a:xfrm>
            <a:custGeom>
              <a:avLst/>
              <a:gdLst/>
              <a:ahLst/>
              <a:cxnLst/>
              <a:rect l="l" t="t" r="r" b="b"/>
              <a:pathLst>
                <a:path w="1325" h="1029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25" y="1028"/>
                    <a:pt x="1325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48;p24">
              <a:extLst>
                <a:ext uri="{FF2B5EF4-FFF2-40B4-BE49-F238E27FC236}">
                  <a16:creationId xmlns:a16="http://schemas.microsoft.com/office/drawing/2014/main" xmlns="" id="{D4904F12-257A-B1A4-51C6-4F5D6449D285}"/>
                </a:ext>
              </a:extLst>
            </p:cNvPr>
            <p:cNvSpPr/>
            <p:nvPr/>
          </p:nvSpPr>
          <p:spPr>
            <a:xfrm>
              <a:off x="1055117" y="3836957"/>
              <a:ext cx="46260" cy="36068"/>
            </a:xfrm>
            <a:custGeom>
              <a:avLst/>
              <a:gdLst/>
              <a:ahLst/>
              <a:cxnLst/>
              <a:rect l="l" t="t" r="r" b="b"/>
              <a:pathLst>
                <a:path w="1348" h="1051" extrusionOk="0">
                  <a:moveTo>
                    <a:pt x="685" y="1"/>
                  </a:moveTo>
                  <a:cubicBezTo>
                    <a:pt x="1" y="1"/>
                    <a:pt x="1" y="1050"/>
                    <a:pt x="685" y="1050"/>
                  </a:cubicBezTo>
                  <a:cubicBezTo>
                    <a:pt x="1347" y="1050"/>
                    <a:pt x="1347" y="1"/>
                    <a:pt x="685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49;p24">
              <a:extLst>
                <a:ext uri="{FF2B5EF4-FFF2-40B4-BE49-F238E27FC236}">
                  <a16:creationId xmlns:a16="http://schemas.microsoft.com/office/drawing/2014/main" xmlns="" id="{ED965B38-5B1B-C857-3F4F-42C14D8D3FC8}"/>
                </a:ext>
              </a:extLst>
            </p:cNvPr>
            <p:cNvSpPr/>
            <p:nvPr/>
          </p:nvSpPr>
          <p:spPr>
            <a:xfrm>
              <a:off x="1059819" y="3786818"/>
              <a:ext cx="46260" cy="35278"/>
            </a:xfrm>
            <a:custGeom>
              <a:avLst/>
              <a:gdLst/>
              <a:ahLst/>
              <a:cxnLst/>
              <a:rect l="l" t="t" r="r" b="b"/>
              <a:pathLst>
                <a:path w="1348" h="1028" extrusionOk="0">
                  <a:moveTo>
                    <a:pt x="663" y="1"/>
                  </a:moveTo>
                  <a:cubicBezTo>
                    <a:pt x="1" y="1"/>
                    <a:pt x="1" y="1028"/>
                    <a:pt x="663" y="1028"/>
                  </a:cubicBezTo>
                  <a:cubicBezTo>
                    <a:pt x="1347" y="1028"/>
                    <a:pt x="1347" y="1"/>
                    <a:pt x="663" y="1"/>
                  </a:cubicBezTo>
                  <a:close/>
                </a:path>
              </a:pathLst>
            </a:custGeom>
            <a:solidFill>
              <a:srgbClr val="1156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50;p24">
              <a:extLst>
                <a:ext uri="{FF2B5EF4-FFF2-40B4-BE49-F238E27FC236}">
                  <a16:creationId xmlns:a16="http://schemas.microsoft.com/office/drawing/2014/main" xmlns="" id="{D551214D-6EAE-77EE-24DD-37BEFC4A055E}"/>
                </a:ext>
              </a:extLst>
            </p:cNvPr>
            <p:cNvSpPr/>
            <p:nvPr/>
          </p:nvSpPr>
          <p:spPr>
            <a:xfrm>
              <a:off x="526616" y="3528607"/>
              <a:ext cx="385969" cy="294135"/>
            </a:xfrm>
            <a:custGeom>
              <a:avLst/>
              <a:gdLst/>
              <a:ahLst/>
              <a:cxnLst/>
              <a:rect l="l" t="t" r="r" b="b"/>
              <a:pathLst>
                <a:path w="11247" h="8571" extrusionOk="0">
                  <a:moveTo>
                    <a:pt x="6582" y="1"/>
                  </a:moveTo>
                  <a:cubicBezTo>
                    <a:pt x="4812" y="1"/>
                    <a:pt x="2921" y="897"/>
                    <a:pt x="1820" y="2823"/>
                  </a:cubicBezTo>
                  <a:cubicBezTo>
                    <a:pt x="0" y="5886"/>
                    <a:pt x="2604" y="8571"/>
                    <a:pt x="5433" y="8571"/>
                  </a:cubicBezTo>
                  <a:cubicBezTo>
                    <a:pt x="6082" y="8571"/>
                    <a:pt x="6744" y="8429"/>
                    <a:pt x="7366" y="8118"/>
                  </a:cubicBezTo>
                  <a:lnTo>
                    <a:pt x="10836" y="4786"/>
                  </a:lnTo>
                  <a:cubicBezTo>
                    <a:pt x="11246" y="1713"/>
                    <a:pt x="9029" y="1"/>
                    <a:pt x="6582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51;p24">
              <a:extLst>
                <a:ext uri="{FF2B5EF4-FFF2-40B4-BE49-F238E27FC236}">
                  <a16:creationId xmlns:a16="http://schemas.microsoft.com/office/drawing/2014/main" xmlns="" id="{B0FF86AE-0976-4970-1EC5-97F826D1B120}"/>
                </a:ext>
              </a:extLst>
            </p:cNvPr>
            <p:cNvSpPr/>
            <p:nvPr/>
          </p:nvSpPr>
          <p:spPr>
            <a:xfrm>
              <a:off x="644636" y="3624080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3604" y="0"/>
                  </a:moveTo>
                  <a:cubicBezTo>
                    <a:pt x="2636" y="0"/>
                    <a:pt x="1597" y="491"/>
                    <a:pt x="983" y="1547"/>
                  </a:cubicBezTo>
                  <a:cubicBezTo>
                    <a:pt x="0" y="3215"/>
                    <a:pt x="1426" y="4673"/>
                    <a:pt x="2963" y="4673"/>
                  </a:cubicBezTo>
                  <a:cubicBezTo>
                    <a:pt x="3318" y="4673"/>
                    <a:pt x="3680" y="4595"/>
                    <a:pt x="4018" y="4423"/>
                  </a:cubicBezTo>
                  <a:lnTo>
                    <a:pt x="5913" y="2597"/>
                  </a:lnTo>
                  <a:cubicBezTo>
                    <a:pt x="6138" y="931"/>
                    <a:pt x="4938" y="0"/>
                    <a:pt x="360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52;p24">
              <a:extLst>
                <a:ext uri="{FF2B5EF4-FFF2-40B4-BE49-F238E27FC236}">
                  <a16:creationId xmlns:a16="http://schemas.microsoft.com/office/drawing/2014/main" xmlns="" id="{0DC20BBF-30FF-0805-FF61-4F93B7AFE2AE}"/>
                </a:ext>
              </a:extLst>
            </p:cNvPr>
            <p:cNvSpPr/>
            <p:nvPr/>
          </p:nvSpPr>
          <p:spPr>
            <a:xfrm>
              <a:off x="1342292" y="3510933"/>
              <a:ext cx="385626" cy="293792"/>
            </a:xfrm>
            <a:custGeom>
              <a:avLst/>
              <a:gdLst/>
              <a:ahLst/>
              <a:cxnLst/>
              <a:rect l="l" t="t" r="r" b="b"/>
              <a:pathLst>
                <a:path w="11237" h="8561" extrusionOk="0">
                  <a:moveTo>
                    <a:pt x="4659" y="0"/>
                  </a:moveTo>
                  <a:cubicBezTo>
                    <a:pt x="2213" y="0"/>
                    <a:pt x="1" y="1705"/>
                    <a:pt x="398" y="4776"/>
                  </a:cubicBezTo>
                  <a:lnTo>
                    <a:pt x="3867" y="8108"/>
                  </a:lnTo>
                  <a:cubicBezTo>
                    <a:pt x="4489" y="8419"/>
                    <a:pt x="5151" y="8561"/>
                    <a:pt x="5800" y="8561"/>
                  </a:cubicBezTo>
                  <a:cubicBezTo>
                    <a:pt x="8630" y="8561"/>
                    <a:pt x="11237" y="5876"/>
                    <a:pt x="9436" y="2813"/>
                  </a:cubicBezTo>
                  <a:cubicBezTo>
                    <a:pt x="8324" y="895"/>
                    <a:pt x="6430" y="0"/>
                    <a:pt x="465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53;p24">
              <a:extLst>
                <a:ext uri="{FF2B5EF4-FFF2-40B4-BE49-F238E27FC236}">
                  <a16:creationId xmlns:a16="http://schemas.microsoft.com/office/drawing/2014/main" xmlns="" id="{9207FBF0-31B4-21E0-9EFB-D2A45113651B}"/>
                </a:ext>
              </a:extLst>
            </p:cNvPr>
            <p:cNvSpPr/>
            <p:nvPr/>
          </p:nvSpPr>
          <p:spPr>
            <a:xfrm>
              <a:off x="1399124" y="3606063"/>
              <a:ext cx="210641" cy="160366"/>
            </a:xfrm>
            <a:custGeom>
              <a:avLst/>
              <a:gdLst/>
              <a:ahLst/>
              <a:cxnLst/>
              <a:rect l="l" t="t" r="r" b="b"/>
              <a:pathLst>
                <a:path w="6138" h="4673" extrusionOk="0">
                  <a:moveTo>
                    <a:pt x="2544" y="0"/>
                  </a:moveTo>
                  <a:cubicBezTo>
                    <a:pt x="1208" y="0"/>
                    <a:pt x="0" y="931"/>
                    <a:pt x="225" y="2597"/>
                  </a:cubicBezTo>
                  <a:lnTo>
                    <a:pt x="2120" y="4423"/>
                  </a:lnTo>
                  <a:cubicBezTo>
                    <a:pt x="2463" y="4595"/>
                    <a:pt x="2827" y="4673"/>
                    <a:pt x="3184" y="4673"/>
                  </a:cubicBezTo>
                  <a:cubicBezTo>
                    <a:pt x="4727" y="4673"/>
                    <a:pt x="6138" y="3215"/>
                    <a:pt x="5156" y="1547"/>
                  </a:cubicBezTo>
                  <a:cubicBezTo>
                    <a:pt x="4551" y="491"/>
                    <a:pt x="3514" y="0"/>
                    <a:pt x="2544" y="0"/>
                  </a:cubicBezTo>
                  <a:close/>
                </a:path>
              </a:pathLst>
            </a:custGeom>
            <a:solidFill>
              <a:srgbClr val="DDB5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54;p24">
              <a:extLst>
                <a:ext uri="{FF2B5EF4-FFF2-40B4-BE49-F238E27FC236}">
                  <a16:creationId xmlns:a16="http://schemas.microsoft.com/office/drawing/2014/main" xmlns="" id="{389744EB-C324-148F-FE08-06E3C6EC8A58}"/>
                </a:ext>
              </a:extLst>
            </p:cNvPr>
            <p:cNvSpPr/>
            <p:nvPr/>
          </p:nvSpPr>
          <p:spPr>
            <a:xfrm>
              <a:off x="370502" y="3601259"/>
              <a:ext cx="1590136" cy="1539929"/>
            </a:xfrm>
            <a:custGeom>
              <a:avLst/>
              <a:gdLst/>
              <a:ahLst/>
              <a:cxnLst/>
              <a:rect l="l" t="t" r="r" b="b"/>
              <a:pathLst>
                <a:path w="46336" h="44873" extrusionOk="0">
                  <a:moveTo>
                    <a:pt x="22299" y="0"/>
                  </a:moveTo>
                  <a:cubicBezTo>
                    <a:pt x="7992" y="0"/>
                    <a:pt x="720" y="21840"/>
                    <a:pt x="69" y="37203"/>
                  </a:cubicBezTo>
                  <a:cubicBezTo>
                    <a:pt x="0" y="39897"/>
                    <a:pt x="229" y="42453"/>
                    <a:pt x="799" y="44873"/>
                  </a:cubicBezTo>
                  <a:lnTo>
                    <a:pt x="44418" y="44873"/>
                  </a:lnTo>
                  <a:cubicBezTo>
                    <a:pt x="46336" y="28826"/>
                    <a:pt x="39214" y="2030"/>
                    <a:pt x="24583" y="181"/>
                  </a:cubicBezTo>
                  <a:cubicBezTo>
                    <a:pt x="23803" y="59"/>
                    <a:pt x="23041" y="0"/>
                    <a:pt x="22299" y="0"/>
                  </a:cubicBezTo>
                  <a:close/>
                </a:path>
              </a:pathLst>
            </a:custGeom>
            <a:solidFill>
              <a:srgbClr val="BC86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55;p24">
              <a:extLst>
                <a:ext uri="{FF2B5EF4-FFF2-40B4-BE49-F238E27FC236}">
                  <a16:creationId xmlns:a16="http://schemas.microsoft.com/office/drawing/2014/main" xmlns="" id="{53A367D9-8E26-62C9-3750-BAD61D1E741D}"/>
                </a:ext>
              </a:extLst>
            </p:cNvPr>
            <p:cNvSpPr/>
            <p:nvPr/>
          </p:nvSpPr>
          <p:spPr>
            <a:xfrm>
              <a:off x="770550" y="3944990"/>
              <a:ext cx="719329" cy="617543"/>
            </a:xfrm>
            <a:custGeom>
              <a:avLst/>
              <a:gdLst/>
              <a:ahLst/>
              <a:cxnLst/>
              <a:rect l="l" t="t" r="r" b="b"/>
              <a:pathLst>
                <a:path w="20961" h="17995" extrusionOk="0">
                  <a:moveTo>
                    <a:pt x="10143" y="1"/>
                  </a:moveTo>
                  <a:cubicBezTo>
                    <a:pt x="5311" y="1"/>
                    <a:pt x="0" y="8671"/>
                    <a:pt x="2061" y="13903"/>
                  </a:cubicBezTo>
                  <a:cubicBezTo>
                    <a:pt x="3118" y="16567"/>
                    <a:pt x="7299" y="17995"/>
                    <a:pt x="11388" y="17995"/>
                  </a:cubicBezTo>
                  <a:cubicBezTo>
                    <a:pt x="15428" y="17995"/>
                    <a:pt x="19379" y="16601"/>
                    <a:pt x="20139" y="13629"/>
                  </a:cubicBezTo>
                  <a:cubicBezTo>
                    <a:pt x="20961" y="10707"/>
                    <a:pt x="19431" y="7512"/>
                    <a:pt x="18336" y="5161"/>
                  </a:cubicBezTo>
                  <a:cubicBezTo>
                    <a:pt x="16373" y="1258"/>
                    <a:pt x="14433" y="2"/>
                    <a:pt x="10256" y="2"/>
                  </a:cubicBezTo>
                  <a:cubicBezTo>
                    <a:pt x="10218" y="1"/>
                    <a:pt x="10180" y="1"/>
                    <a:pt x="10143" y="1"/>
                  </a:cubicBezTo>
                  <a:close/>
                </a:path>
              </a:pathLst>
            </a:custGeom>
            <a:solidFill>
              <a:srgbClr val="F4C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56;p24">
              <a:extLst>
                <a:ext uri="{FF2B5EF4-FFF2-40B4-BE49-F238E27FC236}">
                  <a16:creationId xmlns:a16="http://schemas.microsoft.com/office/drawing/2014/main" xmlns="" id="{6CC1EEE5-1D73-9852-B62E-AF8FC93DBACF}"/>
                </a:ext>
              </a:extLst>
            </p:cNvPr>
            <p:cNvSpPr/>
            <p:nvPr/>
          </p:nvSpPr>
          <p:spPr>
            <a:xfrm>
              <a:off x="1056696" y="3907927"/>
              <a:ext cx="195850" cy="99521"/>
            </a:xfrm>
            <a:custGeom>
              <a:avLst/>
              <a:gdLst/>
              <a:ahLst/>
              <a:cxnLst/>
              <a:rect l="l" t="t" r="r" b="b"/>
              <a:pathLst>
                <a:path w="5707" h="2900" extrusionOk="0">
                  <a:moveTo>
                    <a:pt x="2727" y="1"/>
                  </a:moveTo>
                  <a:cubicBezTo>
                    <a:pt x="1966" y="1"/>
                    <a:pt x="1211" y="85"/>
                    <a:pt x="480" y="352"/>
                  </a:cubicBezTo>
                  <a:cubicBezTo>
                    <a:pt x="46" y="512"/>
                    <a:pt x="0" y="1128"/>
                    <a:pt x="274" y="1425"/>
                  </a:cubicBezTo>
                  <a:cubicBezTo>
                    <a:pt x="799" y="1973"/>
                    <a:pt x="1461" y="2246"/>
                    <a:pt x="2123" y="2566"/>
                  </a:cubicBezTo>
                  <a:cubicBezTo>
                    <a:pt x="2444" y="2752"/>
                    <a:pt x="2777" y="2900"/>
                    <a:pt x="3141" y="2900"/>
                  </a:cubicBezTo>
                  <a:cubicBezTo>
                    <a:pt x="3269" y="2900"/>
                    <a:pt x="3402" y="2882"/>
                    <a:pt x="3538" y="2840"/>
                  </a:cubicBezTo>
                  <a:cubicBezTo>
                    <a:pt x="4337" y="2589"/>
                    <a:pt x="5227" y="1858"/>
                    <a:pt x="5547" y="1060"/>
                  </a:cubicBezTo>
                  <a:cubicBezTo>
                    <a:pt x="5707" y="626"/>
                    <a:pt x="5364" y="192"/>
                    <a:pt x="4931" y="147"/>
                  </a:cubicBezTo>
                  <a:cubicBezTo>
                    <a:pt x="4202" y="79"/>
                    <a:pt x="3462" y="1"/>
                    <a:pt x="272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57;p24">
              <a:extLst>
                <a:ext uri="{FF2B5EF4-FFF2-40B4-BE49-F238E27FC236}">
                  <a16:creationId xmlns:a16="http://schemas.microsoft.com/office/drawing/2014/main" xmlns="" id="{61DE5C56-80EB-CD6E-8C75-C6883092D1E4}"/>
                </a:ext>
              </a:extLst>
            </p:cNvPr>
            <p:cNvSpPr/>
            <p:nvPr/>
          </p:nvSpPr>
          <p:spPr>
            <a:xfrm>
              <a:off x="915922" y="3849380"/>
              <a:ext cx="104771" cy="105801"/>
            </a:xfrm>
            <a:custGeom>
              <a:avLst/>
              <a:gdLst/>
              <a:ahLst/>
              <a:cxnLst/>
              <a:rect l="l" t="t" r="r" b="b"/>
              <a:pathLst>
                <a:path w="3053" h="3083" extrusionOk="0">
                  <a:moveTo>
                    <a:pt x="1553" y="1"/>
                  </a:moveTo>
                  <a:cubicBezTo>
                    <a:pt x="322" y="1"/>
                    <a:pt x="1" y="1963"/>
                    <a:pt x="313" y="2834"/>
                  </a:cubicBezTo>
                  <a:cubicBezTo>
                    <a:pt x="377" y="3007"/>
                    <a:pt x="521" y="3082"/>
                    <a:pt x="662" y="3082"/>
                  </a:cubicBezTo>
                  <a:cubicBezTo>
                    <a:pt x="874" y="3082"/>
                    <a:pt x="1080" y="2912"/>
                    <a:pt x="998" y="2651"/>
                  </a:cubicBezTo>
                  <a:cubicBezTo>
                    <a:pt x="815" y="2126"/>
                    <a:pt x="861" y="734"/>
                    <a:pt x="1637" y="688"/>
                  </a:cubicBezTo>
                  <a:cubicBezTo>
                    <a:pt x="1647" y="688"/>
                    <a:pt x="1656" y="687"/>
                    <a:pt x="1665" y="687"/>
                  </a:cubicBezTo>
                  <a:cubicBezTo>
                    <a:pt x="2278" y="687"/>
                    <a:pt x="2345" y="2155"/>
                    <a:pt x="2345" y="2560"/>
                  </a:cubicBezTo>
                  <a:cubicBezTo>
                    <a:pt x="2345" y="2788"/>
                    <a:pt x="2522" y="2903"/>
                    <a:pt x="2699" y="2903"/>
                  </a:cubicBezTo>
                  <a:cubicBezTo>
                    <a:pt x="2875" y="2903"/>
                    <a:pt x="3052" y="2788"/>
                    <a:pt x="3052" y="2560"/>
                  </a:cubicBezTo>
                  <a:cubicBezTo>
                    <a:pt x="3030" y="1624"/>
                    <a:pt x="2824" y="72"/>
                    <a:pt x="1637" y="4"/>
                  </a:cubicBezTo>
                  <a:cubicBezTo>
                    <a:pt x="1609" y="2"/>
                    <a:pt x="1581" y="1"/>
                    <a:pt x="155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58;p24">
              <a:extLst>
                <a:ext uri="{FF2B5EF4-FFF2-40B4-BE49-F238E27FC236}">
                  <a16:creationId xmlns:a16="http://schemas.microsoft.com/office/drawing/2014/main" xmlns="" id="{66E5565B-875F-A798-CBF8-4C673D53AD46}"/>
                </a:ext>
              </a:extLst>
            </p:cNvPr>
            <p:cNvSpPr/>
            <p:nvPr/>
          </p:nvSpPr>
          <p:spPr>
            <a:xfrm>
              <a:off x="1272352" y="3849380"/>
              <a:ext cx="103982" cy="105801"/>
            </a:xfrm>
            <a:custGeom>
              <a:avLst/>
              <a:gdLst/>
              <a:ahLst/>
              <a:cxnLst/>
              <a:rect l="l" t="t" r="r" b="b"/>
              <a:pathLst>
                <a:path w="3030" h="3083" extrusionOk="0">
                  <a:moveTo>
                    <a:pt x="1531" y="1"/>
                  </a:moveTo>
                  <a:cubicBezTo>
                    <a:pt x="321" y="1"/>
                    <a:pt x="0" y="1963"/>
                    <a:pt x="313" y="2834"/>
                  </a:cubicBezTo>
                  <a:cubicBezTo>
                    <a:pt x="377" y="3007"/>
                    <a:pt x="520" y="3082"/>
                    <a:pt x="660" y="3082"/>
                  </a:cubicBezTo>
                  <a:cubicBezTo>
                    <a:pt x="870" y="3082"/>
                    <a:pt x="1071" y="2912"/>
                    <a:pt x="975" y="2651"/>
                  </a:cubicBezTo>
                  <a:cubicBezTo>
                    <a:pt x="792" y="2126"/>
                    <a:pt x="861" y="734"/>
                    <a:pt x="1614" y="688"/>
                  </a:cubicBezTo>
                  <a:cubicBezTo>
                    <a:pt x="1624" y="688"/>
                    <a:pt x="1633" y="687"/>
                    <a:pt x="1643" y="687"/>
                  </a:cubicBezTo>
                  <a:cubicBezTo>
                    <a:pt x="2278" y="687"/>
                    <a:pt x="2344" y="2155"/>
                    <a:pt x="2344" y="2560"/>
                  </a:cubicBezTo>
                  <a:cubicBezTo>
                    <a:pt x="2344" y="2788"/>
                    <a:pt x="2515" y="2903"/>
                    <a:pt x="2687" y="2903"/>
                  </a:cubicBezTo>
                  <a:cubicBezTo>
                    <a:pt x="2858" y="2903"/>
                    <a:pt x="3029" y="2788"/>
                    <a:pt x="3029" y="2560"/>
                  </a:cubicBezTo>
                  <a:cubicBezTo>
                    <a:pt x="3029" y="1624"/>
                    <a:pt x="2801" y="72"/>
                    <a:pt x="1614" y="4"/>
                  </a:cubicBezTo>
                  <a:cubicBezTo>
                    <a:pt x="1586" y="2"/>
                    <a:pt x="1558" y="1"/>
                    <a:pt x="1531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559;p24">
              <a:extLst>
                <a:ext uri="{FF2B5EF4-FFF2-40B4-BE49-F238E27FC236}">
                  <a16:creationId xmlns:a16="http://schemas.microsoft.com/office/drawing/2014/main" xmlns="" id="{932064CC-940D-AE47-4D11-DD03BAE39426}"/>
                </a:ext>
              </a:extLst>
            </p:cNvPr>
            <p:cNvSpPr/>
            <p:nvPr/>
          </p:nvSpPr>
          <p:spPr>
            <a:xfrm>
              <a:off x="1020971" y="3965032"/>
              <a:ext cx="182226" cy="248013"/>
            </a:xfrm>
            <a:custGeom>
              <a:avLst/>
              <a:gdLst/>
              <a:ahLst/>
              <a:cxnLst/>
              <a:rect l="l" t="t" r="r" b="b"/>
              <a:pathLst>
                <a:path w="5310" h="7227" extrusionOk="0">
                  <a:moveTo>
                    <a:pt x="4271" y="0"/>
                  </a:moveTo>
                  <a:cubicBezTo>
                    <a:pt x="4186" y="0"/>
                    <a:pt x="4100" y="58"/>
                    <a:pt x="4100" y="172"/>
                  </a:cubicBezTo>
                  <a:cubicBezTo>
                    <a:pt x="4077" y="1473"/>
                    <a:pt x="4260" y="2774"/>
                    <a:pt x="4191" y="4098"/>
                  </a:cubicBezTo>
                  <a:cubicBezTo>
                    <a:pt x="4106" y="5339"/>
                    <a:pt x="3438" y="6881"/>
                    <a:pt x="2001" y="6881"/>
                  </a:cubicBezTo>
                  <a:cubicBezTo>
                    <a:pt x="1905" y="6881"/>
                    <a:pt x="1806" y="6874"/>
                    <a:pt x="1703" y="6859"/>
                  </a:cubicBezTo>
                  <a:cubicBezTo>
                    <a:pt x="699" y="6700"/>
                    <a:pt x="471" y="5399"/>
                    <a:pt x="357" y="4623"/>
                  </a:cubicBezTo>
                  <a:cubicBezTo>
                    <a:pt x="347" y="4530"/>
                    <a:pt x="286" y="4490"/>
                    <a:pt x="218" y="4490"/>
                  </a:cubicBezTo>
                  <a:cubicBezTo>
                    <a:pt x="117" y="4490"/>
                    <a:pt x="1" y="4578"/>
                    <a:pt x="14" y="4714"/>
                  </a:cubicBezTo>
                  <a:cubicBezTo>
                    <a:pt x="213" y="6013"/>
                    <a:pt x="896" y="7227"/>
                    <a:pt x="2065" y="7227"/>
                  </a:cubicBezTo>
                  <a:cubicBezTo>
                    <a:pt x="2375" y="7227"/>
                    <a:pt x="2718" y="7142"/>
                    <a:pt x="3096" y="6951"/>
                  </a:cubicBezTo>
                  <a:cubicBezTo>
                    <a:pt x="5310" y="5832"/>
                    <a:pt x="4442" y="2066"/>
                    <a:pt x="4442" y="172"/>
                  </a:cubicBezTo>
                  <a:cubicBezTo>
                    <a:pt x="4442" y="58"/>
                    <a:pt x="4357" y="0"/>
                    <a:pt x="4271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560;p24">
              <a:extLst>
                <a:ext uri="{FF2B5EF4-FFF2-40B4-BE49-F238E27FC236}">
                  <a16:creationId xmlns:a16="http://schemas.microsoft.com/office/drawing/2014/main" xmlns="" id="{8E44021C-270B-F102-CB6C-59AAF1D7DBCD}"/>
                </a:ext>
              </a:extLst>
            </p:cNvPr>
            <p:cNvSpPr/>
            <p:nvPr/>
          </p:nvSpPr>
          <p:spPr>
            <a:xfrm>
              <a:off x="1162842" y="4096952"/>
              <a:ext cx="144545" cy="110811"/>
            </a:xfrm>
            <a:custGeom>
              <a:avLst/>
              <a:gdLst/>
              <a:ahLst/>
              <a:cxnLst/>
              <a:rect l="l" t="t" r="r" b="b"/>
              <a:pathLst>
                <a:path w="4212" h="3229" extrusionOk="0">
                  <a:moveTo>
                    <a:pt x="3657" y="1"/>
                  </a:moveTo>
                  <a:cubicBezTo>
                    <a:pt x="3549" y="1"/>
                    <a:pt x="3440" y="83"/>
                    <a:pt x="3481" y="208"/>
                  </a:cubicBezTo>
                  <a:cubicBezTo>
                    <a:pt x="3801" y="1212"/>
                    <a:pt x="3595" y="2490"/>
                    <a:pt x="2454" y="2833"/>
                  </a:cubicBezTo>
                  <a:cubicBezTo>
                    <a:pt x="2299" y="2876"/>
                    <a:pt x="2152" y="2896"/>
                    <a:pt x="2012" y="2896"/>
                  </a:cubicBezTo>
                  <a:cubicBezTo>
                    <a:pt x="979" y="2896"/>
                    <a:pt x="374" y="1789"/>
                    <a:pt x="354" y="824"/>
                  </a:cubicBezTo>
                  <a:cubicBezTo>
                    <a:pt x="354" y="710"/>
                    <a:pt x="263" y="653"/>
                    <a:pt x="174" y="653"/>
                  </a:cubicBezTo>
                  <a:cubicBezTo>
                    <a:pt x="86" y="653"/>
                    <a:pt x="0" y="710"/>
                    <a:pt x="12" y="824"/>
                  </a:cubicBezTo>
                  <a:cubicBezTo>
                    <a:pt x="33" y="1997"/>
                    <a:pt x="746" y="3228"/>
                    <a:pt x="1993" y="3228"/>
                  </a:cubicBezTo>
                  <a:cubicBezTo>
                    <a:pt x="2104" y="3228"/>
                    <a:pt x="2220" y="3219"/>
                    <a:pt x="2340" y="3198"/>
                  </a:cubicBezTo>
                  <a:cubicBezTo>
                    <a:pt x="3801" y="2947"/>
                    <a:pt x="4211" y="1395"/>
                    <a:pt x="3823" y="117"/>
                  </a:cubicBezTo>
                  <a:cubicBezTo>
                    <a:pt x="3796" y="36"/>
                    <a:pt x="3727" y="1"/>
                    <a:pt x="3657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561;p24">
              <a:extLst>
                <a:ext uri="{FF2B5EF4-FFF2-40B4-BE49-F238E27FC236}">
                  <a16:creationId xmlns:a16="http://schemas.microsoft.com/office/drawing/2014/main" xmlns="" id="{13405026-57B8-7E6F-2A9A-1894A7F4BC3F}"/>
                </a:ext>
              </a:extLst>
            </p:cNvPr>
            <p:cNvSpPr/>
            <p:nvPr/>
          </p:nvSpPr>
          <p:spPr>
            <a:xfrm>
              <a:off x="1033977" y="4068021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562;p24">
              <a:extLst>
                <a:ext uri="{FF2B5EF4-FFF2-40B4-BE49-F238E27FC236}">
                  <a16:creationId xmlns:a16="http://schemas.microsoft.com/office/drawing/2014/main" xmlns="" id="{F645744D-6A4E-133F-4B02-C569EF9C0FF5}"/>
                </a:ext>
              </a:extLst>
            </p:cNvPr>
            <p:cNvSpPr/>
            <p:nvPr/>
          </p:nvSpPr>
          <p:spPr>
            <a:xfrm>
              <a:off x="1083327" y="4028075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563;p24">
              <a:extLst>
                <a:ext uri="{FF2B5EF4-FFF2-40B4-BE49-F238E27FC236}">
                  <a16:creationId xmlns:a16="http://schemas.microsoft.com/office/drawing/2014/main" xmlns="" id="{F0945D62-9995-609D-BCA9-9CB7361FA0F6}"/>
                </a:ext>
              </a:extLst>
            </p:cNvPr>
            <p:cNvSpPr/>
            <p:nvPr/>
          </p:nvSpPr>
          <p:spPr>
            <a:xfrm>
              <a:off x="1088028" y="4091529"/>
              <a:ext cx="25086" cy="18840"/>
            </a:xfrm>
            <a:custGeom>
              <a:avLst/>
              <a:gdLst/>
              <a:ahLst/>
              <a:cxnLst/>
              <a:rect l="l" t="t" r="r" b="b"/>
              <a:pathLst>
                <a:path w="73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731" y="549"/>
                    <a:pt x="731" y="1"/>
                    <a:pt x="366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564;p24">
              <a:extLst>
                <a:ext uri="{FF2B5EF4-FFF2-40B4-BE49-F238E27FC236}">
                  <a16:creationId xmlns:a16="http://schemas.microsoft.com/office/drawing/2014/main" xmlns="" id="{46B1ED72-454B-023C-2A3C-103C1642BFB1}"/>
                </a:ext>
              </a:extLst>
            </p:cNvPr>
            <p:cNvSpPr/>
            <p:nvPr/>
          </p:nvSpPr>
          <p:spPr>
            <a:xfrm>
              <a:off x="1212569" y="4096231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1"/>
                  </a:moveTo>
                  <a:cubicBezTo>
                    <a:pt x="1" y="1"/>
                    <a:pt x="1" y="548"/>
                    <a:pt x="343" y="548"/>
                  </a:cubicBezTo>
                  <a:cubicBezTo>
                    <a:pt x="708" y="548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565;p24">
              <a:extLst>
                <a:ext uri="{FF2B5EF4-FFF2-40B4-BE49-F238E27FC236}">
                  <a16:creationId xmlns:a16="http://schemas.microsoft.com/office/drawing/2014/main" xmlns="" id="{DBC0697D-A314-C50F-8ED0-E1C6F431C942}"/>
                </a:ext>
              </a:extLst>
            </p:cNvPr>
            <p:cNvSpPr/>
            <p:nvPr/>
          </p:nvSpPr>
          <p:spPr>
            <a:xfrm>
              <a:off x="1217271" y="4021829"/>
              <a:ext cx="24331" cy="18840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43" y="0"/>
                  </a:moveTo>
                  <a:cubicBezTo>
                    <a:pt x="1" y="0"/>
                    <a:pt x="1" y="548"/>
                    <a:pt x="343" y="548"/>
                  </a:cubicBezTo>
                  <a:cubicBezTo>
                    <a:pt x="708" y="548"/>
                    <a:pt x="708" y="0"/>
                    <a:pt x="343" y="0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566;p24">
              <a:extLst>
                <a:ext uri="{FF2B5EF4-FFF2-40B4-BE49-F238E27FC236}">
                  <a16:creationId xmlns:a16="http://schemas.microsoft.com/office/drawing/2014/main" xmlns="" id="{502D3CBC-CA94-3B0B-B37C-27FF1CB02EF1}"/>
                </a:ext>
              </a:extLst>
            </p:cNvPr>
            <p:cNvSpPr/>
            <p:nvPr/>
          </p:nvSpPr>
          <p:spPr>
            <a:xfrm>
              <a:off x="1272901" y="4046881"/>
              <a:ext cx="24297" cy="19630"/>
            </a:xfrm>
            <a:custGeom>
              <a:avLst/>
              <a:gdLst/>
              <a:ahLst/>
              <a:cxnLst/>
              <a:rect l="l" t="t" r="r" b="b"/>
              <a:pathLst>
                <a:path w="708" h="572" extrusionOk="0">
                  <a:moveTo>
                    <a:pt x="343" y="1"/>
                  </a:moveTo>
                  <a:cubicBezTo>
                    <a:pt x="0" y="1"/>
                    <a:pt x="0" y="571"/>
                    <a:pt x="343" y="571"/>
                  </a:cubicBezTo>
                  <a:cubicBezTo>
                    <a:pt x="708" y="571"/>
                    <a:pt x="708" y="1"/>
                    <a:pt x="343" y="1"/>
                  </a:cubicBezTo>
                  <a:close/>
                </a:path>
              </a:pathLst>
            </a:custGeom>
            <a:solidFill>
              <a:srgbClr val="723F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567;p24">
              <a:extLst>
                <a:ext uri="{FF2B5EF4-FFF2-40B4-BE49-F238E27FC236}">
                  <a16:creationId xmlns:a16="http://schemas.microsoft.com/office/drawing/2014/main" xmlns="" id="{403F4BB6-496E-E9B0-C684-61403128A3C9}"/>
                </a:ext>
              </a:extLst>
            </p:cNvPr>
            <p:cNvSpPr/>
            <p:nvPr/>
          </p:nvSpPr>
          <p:spPr>
            <a:xfrm>
              <a:off x="706547" y="3950344"/>
              <a:ext cx="9437" cy="53501"/>
            </a:xfrm>
            <a:custGeom>
              <a:avLst/>
              <a:gdLst/>
              <a:ahLst/>
              <a:cxnLst/>
              <a:rect l="l" t="t" r="r" b="b"/>
              <a:pathLst>
                <a:path w="275" h="155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421"/>
                  </a:lnTo>
                  <a:cubicBezTo>
                    <a:pt x="0" y="1513"/>
                    <a:pt x="69" y="1558"/>
                    <a:pt x="137" y="1558"/>
                  </a:cubicBezTo>
                  <a:cubicBezTo>
                    <a:pt x="206" y="1558"/>
                    <a:pt x="274" y="1513"/>
                    <a:pt x="274" y="142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568;p24">
              <a:extLst>
                <a:ext uri="{FF2B5EF4-FFF2-40B4-BE49-F238E27FC236}">
                  <a16:creationId xmlns:a16="http://schemas.microsoft.com/office/drawing/2014/main" xmlns="" id="{478DD1BD-7D3B-4335-396B-2536B4565BD8}"/>
                </a:ext>
              </a:extLst>
            </p:cNvPr>
            <p:cNvSpPr/>
            <p:nvPr/>
          </p:nvSpPr>
          <p:spPr>
            <a:xfrm>
              <a:off x="745704" y="3953673"/>
              <a:ext cx="10227" cy="42348"/>
            </a:xfrm>
            <a:custGeom>
              <a:avLst/>
              <a:gdLst/>
              <a:ahLst/>
              <a:cxnLst/>
              <a:rect l="l" t="t" r="r" b="b"/>
              <a:pathLst>
                <a:path w="298" h="1234" extrusionOk="0">
                  <a:moveTo>
                    <a:pt x="149" y="0"/>
                  </a:moveTo>
                  <a:cubicBezTo>
                    <a:pt x="75" y="0"/>
                    <a:pt x="1" y="46"/>
                    <a:pt x="1" y="137"/>
                  </a:cubicBezTo>
                  <a:lnTo>
                    <a:pt x="1" y="1096"/>
                  </a:lnTo>
                  <a:cubicBezTo>
                    <a:pt x="1" y="1187"/>
                    <a:pt x="75" y="1233"/>
                    <a:pt x="149" y="1233"/>
                  </a:cubicBezTo>
                  <a:cubicBezTo>
                    <a:pt x="223" y="1233"/>
                    <a:pt x="297" y="1187"/>
                    <a:pt x="297" y="1096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569;p24">
              <a:extLst>
                <a:ext uri="{FF2B5EF4-FFF2-40B4-BE49-F238E27FC236}">
                  <a16:creationId xmlns:a16="http://schemas.microsoft.com/office/drawing/2014/main" xmlns="" id="{791DADA5-1D0C-9EB9-4308-45C503827710}"/>
                </a:ext>
              </a:extLst>
            </p:cNvPr>
            <p:cNvSpPr/>
            <p:nvPr/>
          </p:nvSpPr>
          <p:spPr>
            <a:xfrm>
              <a:off x="725353" y="4020250"/>
              <a:ext cx="9437" cy="34489"/>
            </a:xfrm>
            <a:custGeom>
              <a:avLst/>
              <a:gdLst/>
              <a:ahLst/>
              <a:cxnLst/>
              <a:rect l="l" t="t" r="r" b="b"/>
              <a:pathLst>
                <a:path w="275" h="1005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868"/>
                  </a:lnTo>
                  <a:cubicBezTo>
                    <a:pt x="0" y="959"/>
                    <a:pt x="69" y="1005"/>
                    <a:pt x="137" y="1005"/>
                  </a:cubicBezTo>
                  <a:cubicBezTo>
                    <a:pt x="206" y="1005"/>
                    <a:pt x="274" y="959"/>
                    <a:pt x="274" y="868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570;p24">
              <a:extLst>
                <a:ext uri="{FF2B5EF4-FFF2-40B4-BE49-F238E27FC236}">
                  <a16:creationId xmlns:a16="http://schemas.microsoft.com/office/drawing/2014/main" xmlns="" id="{6ED31450-B81A-066D-2184-3D09441800EB}"/>
                </a:ext>
              </a:extLst>
            </p:cNvPr>
            <p:cNvSpPr/>
            <p:nvPr/>
          </p:nvSpPr>
          <p:spPr>
            <a:xfrm>
              <a:off x="1103678" y="3710048"/>
              <a:ext cx="9437" cy="42554"/>
            </a:xfrm>
            <a:custGeom>
              <a:avLst/>
              <a:gdLst/>
              <a:ahLst/>
              <a:cxnLst/>
              <a:rect l="l" t="t" r="r" b="b"/>
              <a:pathLst>
                <a:path w="275" h="1240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1119"/>
                  </a:lnTo>
                  <a:cubicBezTo>
                    <a:pt x="1" y="1199"/>
                    <a:pt x="69" y="1239"/>
                    <a:pt x="138" y="1239"/>
                  </a:cubicBezTo>
                  <a:cubicBezTo>
                    <a:pt x="206" y="1239"/>
                    <a:pt x="275" y="1199"/>
                    <a:pt x="275" y="111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571;p24">
              <a:extLst>
                <a:ext uri="{FF2B5EF4-FFF2-40B4-BE49-F238E27FC236}">
                  <a16:creationId xmlns:a16="http://schemas.microsoft.com/office/drawing/2014/main" xmlns="" id="{D1376B42-D304-0FB0-A811-A4CB4DA7F4CB}"/>
                </a:ext>
              </a:extLst>
            </p:cNvPr>
            <p:cNvSpPr/>
            <p:nvPr/>
          </p:nvSpPr>
          <p:spPr>
            <a:xfrm>
              <a:off x="1145203" y="3703802"/>
              <a:ext cx="9437" cy="40769"/>
            </a:xfrm>
            <a:custGeom>
              <a:avLst/>
              <a:gdLst/>
              <a:ahLst/>
              <a:cxnLst/>
              <a:rect l="l" t="t" r="r" b="b"/>
              <a:pathLst>
                <a:path w="275" h="1188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50"/>
                  </a:lnTo>
                  <a:cubicBezTo>
                    <a:pt x="1" y="1142"/>
                    <a:pt x="69" y="1187"/>
                    <a:pt x="138" y="1187"/>
                  </a:cubicBezTo>
                  <a:cubicBezTo>
                    <a:pt x="206" y="1187"/>
                    <a:pt x="275" y="1142"/>
                    <a:pt x="275" y="1050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572;p24">
              <a:extLst>
                <a:ext uri="{FF2B5EF4-FFF2-40B4-BE49-F238E27FC236}">
                  <a16:creationId xmlns:a16="http://schemas.microsoft.com/office/drawing/2014/main" xmlns="" id="{7D0522D3-57AA-2F7A-1A10-ED0BD149DD24}"/>
                </a:ext>
              </a:extLst>
            </p:cNvPr>
            <p:cNvSpPr/>
            <p:nvPr/>
          </p:nvSpPr>
          <p:spPr>
            <a:xfrm>
              <a:off x="1131098" y="3765677"/>
              <a:ext cx="9437" cy="31366"/>
            </a:xfrm>
            <a:custGeom>
              <a:avLst/>
              <a:gdLst/>
              <a:ahLst/>
              <a:cxnLst/>
              <a:rect l="l" t="t" r="r" b="b"/>
              <a:pathLst>
                <a:path w="275" h="914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776"/>
                  </a:lnTo>
                  <a:cubicBezTo>
                    <a:pt x="1" y="868"/>
                    <a:pt x="69" y="913"/>
                    <a:pt x="138" y="913"/>
                  </a:cubicBezTo>
                  <a:cubicBezTo>
                    <a:pt x="206" y="913"/>
                    <a:pt x="275" y="868"/>
                    <a:pt x="275" y="77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573;p24">
              <a:extLst>
                <a:ext uri="{FF2B5EF4-FFF2-40B4-BE49-F238E27FC236}">
                  <a16:creationId xmlns:a16="http://schemas.microsoft.com/office/drawing/2014/main" xmlns="" id="{9EE1EDFE-96A6-48FC-BDE0-C7204EFCD83D}"/>
                </a:ext>
              </a:extLst>
            </p:cNvPr>
            <p:cNvSpPr/>
            <p:nvPr/>
          </p:nvSpPr>
          <p:spPr>
            <a:xfrm>
              <a:off x="1568210" y="3996571"/>
              <a:ext cx="9437" cy="42519"/>
            </a:xfrm>
            <a:custGeom>
              <a:avLst/>
              <a:gdLst/>
              <a:ahLst/>
              <a:cxnLst/>
              <a:rect l="l" t="t" r="r" b="b"/>
              <a:pathLst>
                <a:path w="275" h="1239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101"/>
                  </a:lnTo>
                  <a:cubicBezTo>
                    <a:pt x="0" y="1193"/>
                    <a:pt x="69" y="1238"/>
                    <a:pt x="137" y="1238"/>
                  </a:cubicBezTo>
                  <a:cubicBezTo>
                    <a:pt x="206" y="1238"/>
                    <a:pt x="274" y="1193"/>
                    <a:pt x="274" y="1101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574;p24">
              <a:extLst>
                <a:ext uri="{FF2B5EF4-FFF2-40B4-BE49-F238E27FC236}">
                  <a16:creationId xmlns:a16="http://schemas.microsoft.com/office/drawing/2014/main" xmlns="" id="{D4CB338E-7504-F79C-16C9-A3F6B25BFC68}"/>
                </a:ext>
              </a:extLst>
            </p:cNvPr>
            <p:cNvSpPr/>
            <p:nvPr/>
          </p:nvSpPr>
          <p:spPr>
            <a:xfrm>
              <a:off x="1612858" y="3996571"/>
              <a:ext cx="9437" cy="40941"/>
            </a:xfrm>
            <a:custGeom>
              <a:avLst/>
              <a:gdLst/>
              <a:ahLst/>
              <a:cxnLst/>
              <a:rect l="l" t="t" r="r" b="b"/>
              <a:pathLst>
                <a:path w="275" h="1193" extrusionOk="0">
                  <a:moveTo>
                    <a:pt x="137" y="0"/>
                  </a:moveTo>
                  <a:cubicBezTo>
                    <a:pt x="69" y="0"/>
                    <a:pt x="0" y="40"/>
                    <a:pt x="0" y="120"/>
                  </a:cubicBezTo>
                  <a:lnTo>
                    <a:pt x="0" y="1056"/>
                  </a:lnTo>
                  <a:cubicBezTo>
                    <a:pt x="0" y="1147"/>
                    <a:pt x="69" y="1193"/>
                    <a:pt x="137" y="1193"/>
                  </a:cubicBezTo>
                  <a:cubicBezTo>
                    <a:pt x="206" y="1193"/>
                    <a:pt x="274" y="1147"/>
                    <a:pt x="274" y="1056"/>
                  </a:cubicBezTo>
                  <a:lnTo>
                    <a:pt x="274" y="120"/>
                  </a:lnTo>
                  <a:cubicBezTo>
                    <a:pt x="274" y="40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575;p24">
              <a:extLst>
                <a:ext uri="{FF2B5EF4-FFF2-40B4-BE49-F238E27FC236}">
                  <a16:creationId xmlns:a16="http://schemas.microsoft.com/office/drawing/2014/main" xmlns="" id="{91F958F5-4E46-6127-539D-05B0E810C41F}"/>
                </a:ext>
              </a:extLst>
            </p:cNvPr>
            <p:cNvSpPr/>
            <p:nvPr/>
          </p:nvSpPr>
          <p:spPr>
            <a:xfrm>
              <a:off x="1594841" y="4056868"/>
              <a:ext cx="9437" cy="28449"/>
            </a:xfrm>
            <a:custGeom>
              <a:avLst/>
              <a:gdLst/>
              <a:ahLst/>
              <a:cxnLst/>
              <a:rect l="l" t="t" r="r" b="b"/>
              <a:pathLst>
                <a:path w="275" h="829" extrusionOk="0">
                  <a:moveTo>
                    <a:pt x="137" y="1"/>
                  </a:moveTo>
                  <a:cubicBezTo>
                    <a:pt x="69" y="1"/>
                    <a:pt x="0" y="41"/>
                    <a:pt x="0" y="121"/>
                  </a:cubicBezTo>
                  <a:lnTo>
                    <a:pt x="0" y="691"/>
                  </a:lnTo>
                  <a:cubicBezTo>
                    <a:pt x="0" y="782"/>
                    <a:pt x="69" y="828"/>
                    <a:pt x="137" y="828"/>
                  </a:cubicBezTo>
                  <a:cubicBezTo>
                    <a:pt x="206" y="828"/>
                    <a:pt x="274" y="782"/>
                    <a:pt x="274" y="691"/>
                  </a:cubicBezTo>
                  <a:lnTo>
                    <a:pt x="274" y="121"/>
                  </a:lnTo>
                  <a:cubicBezTo>
                    <a:pt x="274" y="41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576;p24">
              <a:extLst>
                <a:ext uri="{FF2B5EF4-FFF2-40B4-BE49-F238E27FC236}">
                  <a16:creationId xmlns:a16="http://schemas.microsoft.com/office/drawing/2014/main" xmlns="" id="{9B376587-2840-1788-355F-E82692D89F83}"/>
                </a:ext>
              </a:extLst>
            </p:cNvPr>
            <p:cNvSpPr/>
            <p:nvPr/>
          </p:nvSpPr>
          <p:spPr>
            <a:xfrm>
              <a:off x="564778" y="4296753"/>
              <a:ext cx="9403" cy="45677"/>
            </a:xfrm>
            <a:custGeom>
              <a:avLst/>
              <a:gdLst/>
              <a:ahLst/>
              <a:cxnLst/>
              <a:rect l="l" t="t" r="r" b="b"/>
              <a:pathLst>
                <a:path w="274" h="1331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211"/>
                  </a:lnTo>
                  <a:cubicBezTo>
                    <a:pt x="0" y="1291"/>
                    <a:pt x="69" y="1330"/>
                    <a:pt x="137" y="1330"/>
                  </a:cubicBezTo>
                  <a:cubicBezTo>
                    <a:pt x="205" y="1330"/>
                    <a:pt x="274" y="1291"/>
                    <a:pt x="274" y="1211"/>
                  </a:cubicBezTo>
                  <a:lnTo>
                    <a:pt x="274" y="138"/>
                  </a:lnTo>
                  <a:cubicBezTo>
                    <a:pt x="274" y="47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577;p24">
              <a:extLst>
                <a:ext uri="{FF2B5EF4-FFF2-40B4-BE49-F238E27FC236}">
                  <a16:creationId xmlns:a16="http://schemas.microsoft.com/office/drawing/2014/main" xmlns="" id="{3879DACC-A29C-60AE-178E-940D1114E2AE}"/>
                </a:ext>
              </a:extLst>
            </p:cNvPr>
            <p:cNvSpPr/>
            <p:nvPr/>
          </p:nvSpPr>
          <p:spPr>
            <a:xfrm>
              <a:off x="634478" y="4295208"/>
              <a:ext cx="10227" cy="39191"/>
            </a:xfrm>
            <a:custGeom>
              <a:avLst/>
              <a:gdLst/>
              <a:ahLst/>
              <a:cxnLst/>
              <a:rect l="l" t="t" r="r" b="b"/>
              <a:pathLst>
                <a:path w="298" h="1142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75" y="1142"/>
                    <a:pt x="149" y="1142"/>
                  </a:cubicBezTo>
                  <a:cubicBezTo>
                    <a:pt x="223" y="1142"/>
                    <a:pt x="297" y="1096"/>
                    <a:pt x="297" y="1005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578;p24">
              <a:extLst>
                <a:ext uri="{FF2B5EF4-FFF2-40B4-BE49-F238E27FC236}">
                  <a16:creationId xmlns:a16="http://schemas.microsoft.com/office/drawing/2014/main" xmlns="" id="{ABCCDDFA-021E-8730-BC2B-AF4636F69EEC}"/>
                </a:ext>
              </a:extLst>
            </p:cNvPr>
            <p:cNvSpPr/>
            <p:nvPr/>
          </p:nvSpPr>
          <p:spPr>
            <a:xfrm>
              <a:off x="615672" y="4415837"/>
              <a:ext cx="9437" cy="38401"/>
            </a:xfrm>
            <a:custGeom>
              <a:avLst/>
              <a:gdLst/>
              <a:ahLst/>
              <a:cxnLst/>
              <a:rect l="l" t="t" r="r" b="b"/>
              <a:pathLst>
                <a:path w="275" h="1119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82"/>
                  </a:lnTo>
                  <a:cubicBezTo>
                    <a:pt x="1" y="1073"/>
                    <a:pt x="69" y="1119"/>
                    <a:pt x="138" y="1119"/>
                  </a:cubicBezTo>
                  <a:cubicBezTo>
                    <a:pt x="206" y="1119"/>
                    <a:pt x="275" y="1073"/>
                    <a:pt x="275" y="982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579;p24">
              <a:extLst>
                <a:ext uri="{FF2B5EF4-FFF2-40B4-BE49-F238E27FC236}">
                  <a16:creationId xmlns:a16="http://schemas.microsoft.com/office/drawing/2014/main" xmlns="" id="{94D5EE1E-6A9D-01E2-B584-3E4AB485C1A2}"/>
                </a:ext>
              </a:extLst>
            </p:cNvPr>
            <p:cNvSpPr/>
            <p:nvPr/>
          </p:nvSpPr>
          <p:spPr>
            <a:xfrm>
              <a:off x="1671611" y="4330453"/>
              <a:ext cx="9437" cy="51716"/>
            </a:xfrm>
            <a:custGeom>
              <a:avLst/>
              <a:gdLst/>
              <a:ahLst/>
              <a:cxnLst/>
              <a:rect l="l" t="t" r="r" b="b"/>
              <a:pathLst>
                <a:path w="275" h="1507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370"/>
                  </a:lnTo>
                  <a:cubicBezTo>
                    <a:pt x="0" y="1461"/>
                    <a:pt x="69" y="1507"/>
                    <a:pt x="137" y="1507"/>
                  </a:cubicBezTo>
                  <a:cubicBezTo>
                    <a:pt x="206" y="1507"/>
                    <a:pt x="274" y="1461"/>
                    <a:pt x="274" y="137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580;p24">
              <a:extLst>
                <a:ext uri="{FF2B5EF4-FFF2-40B4-BE49-F238E27FC236}">
                  <a16:creationId xmlns:a16="http://schemas.microsoft.com/office/drawing/2014/main" xmlns="" id="{BE7570F0-664E-E4B8-50BE-A2E3DDA3486E}"/>
                </a:ext>
              </a:extLst>
            </p:cNvPr>
            <p:cNvSpPr/>
            <p:nvPr/>
          </p:nvSpPr>
          <p:spPr>
            <a:xfrm>
              <a:off x="1730363" y="4350804"/>
              <a:ext cx="9437" cy="39225"/>
            </a:xfrm>
            <a:custGeom>
              <a:avLst/>
              <a:gdLst/>
              <a:ahLst/>
              <a:cxnLst/>
              <a:rect l="l" t="t" r="r" b="b"/>
              <a:pathLst>
                <a:path w="275" h="1143" extrusionOk="0">
                  <a:moveTo>
                    <a:pt x="137" y="1"/>
                  </a:moveTo>
                  <a:cubicBezTo>
                    <a:pt x="69" y="1"/>
                    <a:pt x="0" y="47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7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581;p24">
              <a:extLst>
                <a:ext uri="{FF2B5EF4-FFF2-40B4-BE49-F238E27FC236}">
                  <a16:creationId xmlns:a16="http://schemas.microsoft.com/office/drawing/2014/main" xmlns="" id="{A41530E2-1FF8-6F85-0510-85BBE8D0364E}"/>
                </a:ext>
              </a:extLst>
            </p:cNvPr>
            <p:cNvSpPr/>
            <p:nvPr/>
          </p:nvSpPr>
          <p:spPr>
            <a:xfrm>
              <a:off x="1712346" y="4418960"/>
              <a:ext cx="10192" cy="29993"/>
            </a:xfrm>
            <a:custGeom>
              <a:avLst/>
              <a:gdLst/>
              <a:ahLst/>
              <a:cxnLst/>
              <a:rect l="l" t="t" r="r" b="b"/>
              <a:pathLst>
                <a:path w="297" h="874" extrusionOk="0">
                  <a:moveTo>
                    <a:pt x="148" y="1"/>
                  </a:moveTo>
                  <a:cubicBezTo>
                    <a:pt x="74" y="1"/>
                    <a:pt x="0" y="46"/>
                    <a:pt x="0" y="138"/>
                  </a:cubicBezTo>
                  <a:lnTo>
                    <a:pt x="0" y="754"/>
                  </a:lnTo>
                  <a:cubicBezTo>
                    <a:pt x="0" y="834"/>
                    <a:pt x="74" y="874"/>
                    <a:pt x="148" y="874"/>
                  </a:cubicBezTo>
                  <a:cubicBezTo>
                    <a:pt x="223" y="874"/>
                    <a:pt x="297" y="834"/>
                    <a:pt x="297" y="754"/>
                  </a:cubicBezTo>
                  <a:lnTo>
                    <a:pt x="297" y="138"/>
                  </a:lnTo>
                  <a:cubicBezTo>
                    <a:pt x="297" y="46"/>
                    <a:pt x="223" y="1"/>
                    <a:pt x="14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582;p24">
              <a:extLst>
                <a:ext uri="{FF2B5EF4-FFF2-40B4-BE49-F238E27FC236}">
                  <a16:creationId xmlns:a16="http://schemas.microsoft.com/office/drawing/2014/main" xmlns="" id="{D377435C-E912-2C18-5892-277A05B7483E}"/>
                </a:ext>
              </a:extLst>
            </p:cNvPr>
            <p:cNvSpPr/>
            <p:nvPr/>
          </p:nvSpPr>
          <p:spPr>
            <a:xfrm>
              <a:off x="865543" y="4690795"/>
              <a:ext cx="9437" cy="41524"/>
            </a:xfrm>
            <a:custGeom>
              <a:avLst/>
              <a:gdLst/>
              <a:ahLst/>
              <a:cxnLst/>
              <a:rect l="l" t="t" r="r" b="b"/>
              <a:pathLst>
                <a:path w="275" h="1210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073"/>
                  </a:lnTo>
                  <a:cubicBezTo>
                    <a:pt x="1" y="1164"/>
                    <a:pt x="69" y="1210"/>
                    <a:pt x="138" y="1210"/>
                  </a:cubicBezTo>
                  <a:cubicBezTo>
                    <a:pt x="206" y="1210"/>
                    <a:pt x="275" y="1164"/>
                    <a:pt x="275" y="1073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583;p24">
              <a:extLst>
                <a:ext uri="{FF2B5EF4-FFF2-40B4-BE49-F238E27FC236}">
                  <a16:creationId xmlns:a16="http://schemas.microsoft.com/office/drawing/2014/main" xmlns="" id="{97907629-61EA-53AF-BF4B-D7524D749E89}"/>
                </a:ext>
              </a:extLst>
            </p:cNvPr>
            <p:cNvSpPr/>
            <p:nvPr/>
          </p:nvSpPr>
          <p:spPr>
            <a:xfrm>
              <a:off x="925875" y="4690795"/>
              <a:ext cx="9437" cy="46226"/>
            </a:xfrm>
            <a:custGeom>
              <a:avLst/>
              <a:gdLst/>
              <a:ahLst/>
              <a:cxnLst/>
              <a:rect l="l" t="t" r="r" b="b"/>
              <a:pathLst>
                <a:path w="275" h="1347" extrusionOk="0">
                  <a:moveTo>
                    <a:pt x="137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1210"/>
                  </a:lnTo>
                  <a:cubicBezTo>
                    <a:pt x="1" y="1301"/>
                    <a:pt x="69" y="1347"/>
                    <a:pt x="137" y="1347"/>
                  </a:cubicBezTo>
                  <a:cubicBezTo>
                    <a:pt x="206" y="1347"/>
                    <a:pt x="274" y="1301"/>
                    <a:pt x="274" y="1210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584;p24">
              <a:extLst>
                <a:ext uri="{FF2B5EF4-FFF2-40B4-BE49-F238E27FC236}">
                  <a16:creationId xmlns:a16="http://schemas.microsoft.com/office/drawing/2014/main" xmlns="" id="{99A9705B-D4EA-07BA-1EE4-AA5E99E4B803}"/>
                </a:ext>
              </a:extLst>
            </p:cNvPr>
            <p:cNvSpPr/>
            <p:nvPr/>
          </p:nvSpPr>
          <p:spPr>
            <a:xfrm>
              <a:off x="1434265" y="4721338"/>
              <a:ext cx="9437" cy="39191"/>
            </a:xfrm>
            <a:custGeom>
              <a:avLst/>
              <a:gdLst/>
              <a:ahLst/>
              <a:cxnLst/>
              <a:rect l="l" t="t" r="r" b="b"/>
              <a:pathLst>
                <a:path w="275" h="1142" extrusionOk="0">
                  <a:moveTo>
                    <a:pt x="137" y="0"/>
                  </a:moveTo>
                  <a:cubicBezTo>
                    <a:pt x="69" y="0"/>
                    <a:pt x="0" y="46"/>
                    <a:pt x="0" y="137"/>
                  </a:cubicBezTo>
                  <a:lnTo>
                    <a:pt x="0" y="1005"/>
                  </a:lnTo>
                  <a:cubicBezTo>
                    <a:pt x="0" y="1096"/>
                    <a:pt x="69" y="1141"/>
                    <a:pt x="137" y="1141"/>
                  </a:cubicBezTo>
                  <a:cubicBezTo>
                    <a:pt x="206" y="1141"/>
                    <a:pt x="274" y="1096"/>
                    <a:pt x="274" y="1005"/>
                  </a:cubicBezTo>
                  <a:lnTo>
                    <a:pt x="274" y="137"/>
                  </a:ln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585;p24">
              <a:extLst>
                <a:ext uri="{FF2B5EF4-FFF2-40B4-BE49-F238E27FC236}">
                  <a16:creationId xmlns:a16="http://schemas.microsoft.com/office/drawing/2014/main" xmlns="" id="{57981390-CFA7-E805-776F-5164D7647553}"/>
                </a:ext>
              </a:extLst>
            </p:cNvPr>
            <p:cNvSpPr/>
            <p:nvPr/>
          </p:nvSpPr>
          <p:spPr>
            <a:xfrm>
              <a:off x="1488317" y="4722883"/>
              <a:ext cx="9403" cy="39225"/>
            </a:xfrm>
            <a:custGeom>
              <a:avLst/>
              <a:gdLst/>
              <a:ahLst/>
              <a:cxnLst/>
              <a:rect l="l" t="t" r="r" b="b"/>
              <a:pathLst>
                <a:path w="274" h="1143" extrusionOk="0">
                  <a:moveTo>
                    <a:pt x="137" y="1"/>
                  </a:moveTo>
                  <a:cubicBezTo>
                    <a:pt x="69" y="1"/>
                    <a:pt x="0" y="46"/>
                    <a:pt x="0" y="138"/>
                  </a:cubicBezTo>
                  <a:lnTo>
                    <a:pt x="0" y="1005"/>
                  </a:lnTo>
                  <a:cubicBezTo>
                    <a:pt x="0" y="1096"/>
                    <a:pt x="69" y="1142"/>
                    <a:pt x="137" y="1142"/>
                  </a:cubicBezTo>
                  <a:cubicBezTo>
                    <a:pt x="206" y="1142"/>
                    <a:pt x="274" y="1096"/>
                    <a:pt x="274" y="1005"/>
                  </a:cubicBezTo>
                  <a:lnTo>
                    <a:pt x="274" y="138"/>
                  </a:lnTo>
                  <a:cubicBezTo>
                    <a:pt x="274" y="46"/>
                    <a:pt x="206" y="1"/>
                    <a:pt x="137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586;p24">
              <a:extLst>
                <a:ext uri="{FF2B5EF4-FFF2-40B4-BE49-F238E27FC236}">
                  <a16:creationId xmlns:a16="http://schemas.microsoft.com/office/drawing/2014/main" xmlns="" id="{F56F3452-A34D-5614-D8C7-91BB66F38AE9}"/>
                </a:ext>
              </a:extLst>
            </p:cNvPr>
            <p:cNvSpPr/>
            <p:nvPr/>
          </p:nvSpPr>
          <p:spPr>
            <a:xfrm>
              <a:off x="1153027" y="4920281"/>
              <a:ext cx="9437" cy="37646"/>
            </a:xfrm>
            <a:custGeom>
              <a:avLst/>
              <a:gdLst/>
              <a:ahLst/>
              <a:cxnLst/>
              <a:rect l="l" t="t" r="r" b="b"/>
              <a:pathLst>
                <a:path w="275" h="1097" extrusionOk="0">
                  <a:moveTo>
                    <a:pt x="138" y="1"/>
                  </a:moveTo>
                  <a:cubicBezTo>
                    <a:pt x="69" y="1"/>
                    <a:pt x="1" y="46"/>
                    <a:pt x="1" y="138"/>
                  </a:cubicBezTo>
                  <a:lnTo>
                    <a:pt x="1" y="959"/>
                  </a:lnTo>
                  <a:cubicBezTo>
                    <a:pt x="1" y="1051"/>
                    <a:pt x="69" y="1096"/>
                    <a:pt x="138" y="1096"/>
                  </a:cubicBezTo>
                  <a:cubicBezTo>
                    <a:pt x="206" y="1096"/>
                    <a:pt x="275" y="1051"/>
                    <a:pt x="275" y="959"/>
                  </a:cubicBezTo>
                  <a:lnTo>
                    <a:pt x="275" y="138"/>
                  </a:lnTo>
                  <a:cubicBezTo>
                    <a:pt x="275" y="46"/>
                    <a:pt x="206" y="1"/>
                    <a:pt x="138" y="1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587;p24">
              <a:extLst>
                <a:ext uri="{FF2B5EF4-FFF2-40B4-BE49-F238E27FC236}">
                  <a16:creationId xmlns:a16="http://schemas.microsoft.com/office/drawing/2014/main" xmlns="" id="{11A17D65-80E7-6D27-829D-06B7ACD0881F}"/>
                </a:ext>
              </a:extLst>
            </p:cNvPr>
            <p:cNvSpPr/>
            <p:nvPr/>
          </p:nvSpPr>
          <p:spPr>
            <a:xfrm>
              <a:off x="1192974" y="4918737"/>
              <a:ext cx="9437" cy="37612"/>
            </a:xfrm>
            <a:custGeom>
              <a:avLst/>
              <a:gdLst/>
              <a:ahLst/>
              <a:cxnLst/>
              <a:rect l="l" t="t" r="r" b="b"/>
              <a:pathLst>
                <a:path w="275" h="109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59"/>
                  </a:lnTo>
                  <a:cubicBezTo>
                    <a:pt x="1" y="1050"/>
                    <a:pt x="69" y="1096"/>
                    <a:pt x="138" y="1096"/>
                  </a:cubicBezTo>
                  <a:cubicBezTo>
                    <a:pt x="206" y="1096"/>
                    <a:pt x="275" y="1050"/>
                    <a:pt x="275" y="959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588;p24">
              <a:extLst>
                <a:ext uri="{FF2B5EF4-FFF2-40B4-BE49-F238E27FC236}">
                  <a16:creationId xmlns:a16="http://schemas.microsoft.com/office/drawing/2014/main" xmlns="" id="{09F8FE1C-AA4D-FF44-81A9-915BB073A95B}"/>
                </a:ext>
              </a:extLst>
            </p:cNvPr>
            <p:cNvSpPr/>
            <p:nvPr/>
          </p:nvSpPr>
          <p:spPr>
            <a:xfrm>
              <a:off x="1764819" y="4891317"/>
              <a:ext cx="10227" cy="39396"/>
            </a:xfrm>
            <a:custGeom>
              <a:avLst/>
              <a:gdLst/>
              <a:ahLst/>
              <a:cxnLst/>
              <a:rect l="l" t="t" r="r" b="b"/>
              <a:pathLst>
                <a:path w="298" h="1148" extrusionOk="0">
                  <a:moveTo>
                    <a:pt x="149" y="0"/>
                  </a:moveTo>
                  <a:cubicBezTo>
                    <a:pt x="75" y="0"/>
                    <a:pt x="0" y="46"/>
                    <a:pt x="0" y="137"/>
                  </a:cubicBezTo>
                  <a:lnTo>
                    <a:pt x="0" y="1027"/>
                  </a:lnTo>
                  <a:cubicBezTo>
                    <a:pt x="0" y="1107"/>
                    <a:pt x="75" y="1147"/>
                    <a:pt x="149" y="1147"/>
                  </a:cubicBezTo>
                  <a:cubicBezTo>
                    <a:pt x="223" y="1147"/>
                    <a:pt x="297" y="1107"/>
                    <a:pt x="297" y="1027"/>
                  </a:cubicBezTo>
                  <a:lnTo>
                    <a:pt x="297" y="137"/>
                  </a:lnTo>
                  <a:cubicBezTo>
                    <a:pt x="297" y="46"/>
                    <a:pt x="223" y="0"/>
                    <a:pt x="149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589;p24">
              <a:extLst>
                <a:ext uri="{FF2B5EF4-FFF2-40B4-BE49-F238E27FC236}">
                  <a16:creationId xmlns:a16="http://schemas.microsoft.com/office/drawing/2014/main" xmlns="" id="{D82164F6-DB03-458F-DFAF-22DFAF85B75B}"/>
                </a:ext>
              </a:extLst>
            </p:cNvPr>
            <p:cNvSpPr/>
            <p:nvPr/>
          </p:nvSpPr>
          <p:spPr>
            <a:xfrm>
              <a:off x="1798485" y="4891317"/>
              <a:ext cx="9437" cy="36239"/>
            </a:xfrm>
            <a:custGeom>
              <a:avLst/>
              <a:gdLst/>
              <a:ahLst/>
              <a:cxnLst/>
              <a:rect l="l" t="t" r="r" b="b"/>
              <a:pathLst>
                <a:path w="275" h="1056" extrusionOk="0">
                  <a:moveTo>
                    <a:pt x="138" y="0"/>
                  </a:moveTo>
                  <a:cubicBezTo>
                    <a:pt x="69" y="0"/>
                    <a:pt x="1" y="46"/>
                    <a:pt x="1" y="137"/>
                  </a:cubicBezTo>
                  <a:lnTo>
                    <a:pt x="1" y="936"/>
                  </a:lnTo>
                  <a:cubicBezTo>
                    <a:pt x="1" y="1016"/>
                    <a:pt x="69" y="1056"/>
                    <a:pt x="138" y="1056"/>
                  </a:cubicBezTo>
                  <a:cubicBezTo>
                    <a:pt x="206" y="1056"/>
                    <a:pt x="275" y="1016"/>
                    <a:pt x="275" y="936"/>
                  </a:cubicBezTo>
                  <a:lnTo>
                    <a:pt x="275" y="137"/>
                  </a:lnTo>
                  <a:cubicBezTo>
                    <a:pt x="275" y="46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9B6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2630435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" grpId="0" animBg="1"/>
      <p:bldP spid="754" grpId="0"/>
      <p:bldP spid="75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7988128" y="2133601"/>
            <a:ext cx="1374038" cy="2407414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76200" y="97177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1176214" y="2547381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pSp>
        <p:nvGrpSpPr>
          <p:cNvPr id="22" name="Google Shape;783;p27">
            <a:extLst>
              <a:ext uri="{FF2B5EF4-FFF2-40B4-BE49-F238E27FC236}">
                <a16:creationId xmlns:a16="http://schemas.microsoft.com/office/drawing/2014/main" xmlns="" id="{311FB604-4ED4-AFB6-C2FF-832B092A2448}"/>
              </a:ext>
            </a:extLst>
          </p:cNvPr>
          <p:cNvGrpSpPr/>
          <p:nvPr/>
        </p:nvGrpSpPr>
        <p:grpSpPr>
          <a:xfrm>
            <a:off x="7313541" y="3985906"/>
            <a:ext cx="1460873" cy="1139927"/>
            <a:chOff x="1876100" y="1405375"/>
            <a:chExt cx="3742450" cy="2887100"/>
          </a:xfrm>
        </p:grpSpPr>
        <p:sp>
          <p:nvSpPr>
            <p:cNvPr id="23" name="Google Shape;784;p27">
              <a:extLst>
                <a:ext uri="{FF2B5EF4-FFF2-40B4-BE49-F238E27FC236}">
                  <a16:creationId xmlns:a16="http://schemas.microsoft.com/office/drawing/2014/main" xmlns="" id="{AFEABE26-68B0-E1F0-CEE3-FB1697C5979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5;p27">
              <a:extLst>
                <a:ext uri="{FF2B5EF4-FFF2-40B4-BE49-F238E27FC236}">
                  <a16:creationId xmlns:a16="http://schemas.microsoft.com/office/drawing/2014/main" xmlns="" id="{8CE95BB4-9CC4-F1A6-FD2C-D398B935893D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6;p27">
              <a:extLst>
                <a:ext uri="{FF2B5EF4-FFF2-40B4-BE49-F238E27FC236}">
                  <a16:creationId xmlns:a16="http://schemas.microsoft.com/office/drawing/2014/main" xmlns="" id="{D80D480F-134B-6EE9-0EC2-183EADA6CF1A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7;p27">
              <a:extLst>
                <a:ext uri="{FF2B5EF4-FFF2-40B4-BE49-F238E27FC236}">
                  <a16:creationId xmlns:a16="http://schemas.microsoft.com/office/drawing/2014/main" xmlns="" id="{FDCD350C-68A6-3C29-300D-CAE971BF4044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8;p27">
              <a:extLst>
                <a:ext uri="{FF2B5EF4-FFF2-40B4-BE49-F238E27FC236}">
                  <a16:creationId xmlns:a16="http://schemas.microsoft.com/office/drawing/2014/main" xmlns="" id="{8DC9D696-18EB-289A-C13E-563005B8A07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89;p27">
              <a:extLst>
                <a:ext uri="{FF2B5EF4-FFF2-40B4-BE49-F238E27FC236}">
                  <a16:creationId xmlns:a16="http://schemas.microsoft.com/office/drawing/2014/main" xmlns="" id="{86662148-6C0A-2C0C-273E-0A17DDB2B0D3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0;p27">
              <a:extLst>
                <a:ext uri="{FF2B5EF4-FFF2-40B4-BE49-F238E27FC236}">
                  <a16:creationId xmlns:a16="http://schemas.microsoft.com/office/drawing/2014/main" xmlns="" id="{77EB1AA0-0308-876C-61A3-9BE19A02F5AE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1;p27">
              <a:extLst>
                <a:ext uri="{FF2B5EF4-FFF2-40B4-BE49-F238E27FC236}">
                  <a16:creationId xmlns:a16="http://schemas.microsoft.com/office/drawing/2014/main" xmlns="" id="{4A6B4AC7-0054-3C27-AB6F-8E2A0D895E44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2;p27">
              <a:extLst>
                <a:ext uri="{FF2B5EF4-FFF2-40B4-BE49-F238E27FC236}">
                  <a16:creationId xmlns:a16="http://schemas.microsoft.com/office/drawing/2014/main" xmlns="" id="{6CC17143-2B9A-7C81-43A0-6684A2D3EEB2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3;p27">
              <a:extLst>
                <a:ext uri="{FF2B5EF4-FFF2-40B4-BE49-F238E27FC236}">
                  <a16:creationId xmlns:a16="http://schemas.microsoft.com/office/drawing/2014/main" xmlns="" id="{7B915857-C90B-5334-D41D-E27588D78D8A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4;p27">
              <a:extLst>
                <a:ext uri="{FF2B5EF4-FFF2-40B4-BE49-F238E27FC236}">
                  <a16:creationId xmlns:a16="http://schemas.microsoft.com/office/drawing/2014/main" xmlns="" id="{71575B6C-8800-9CC4-8032-74CB783A3763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5;p27">
              <a:extLst>
                <a:ext uri="{FF2B5EF4-FFF2-40B4-BE49-F238E27FC236}">
                  <a16:creationId xmlns:a16="http://schemas.microsoft.com/office/drawing/2014/main" xmlns="" id="{F56E350B-F19A-6D06-5746-130A3C5F59E8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6;p27">
              <a:extLst>
                <a:ext uri="{FF2B5EF4-FFF2-40B4-BE49-F238E27FC236}">
                  <a16:creationId xmlns:a16="http://schemas.microsoft.com/office/drawing/2014/main" xmlns="" id="{7DB57851-8255-24C9-B647-861D5FD38E2C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7;p27">
              <a:extLst>
                <a:ext uri="{FF2B5EF4-FFF2-40B4-BE49-F238E27FC236}">
                  <a16:creationId xmlns:a16="http://schemas.microsoft.com/office/drawing/2014/main" xmlns="" id="{5B45D840-17AC-FAE6-CB8F-CAB550B6A810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8;p27">
              <a:extLst>
                <a:ext uri="{FF2B5EF4-FFF2-40B4-BE49-F238E27FC236}">
                  <a16:creationId xmlns:a16="http://schemas.microsoft.com/office/drawing/2014/main" xmlns="" id="{A90C65B8-DE3A-F096-AB16-AE9805515738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99;p27">
              <a:extLst>
                <a:ext uri="{FF2B5EF4-FFF2-40B4-BE49-F238E27FC236}">
                  <a16:creationId xmlns:a16="http://schemas.microsoft.com/office/drawing/2014/main" xmlns="" id="{0E9467C4-0DD1-2460-3270-BDF55FF81119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0;p27">
              <a:extLst>
                <a:ext uri="{FF2B5EF4-FFF2-40B4-BE49-F238E27FC236}">
                  <a16:creationId xmlns:a16="http://schemas.microsoft.com/office/drawing/2014/main" xmlns="" id="{0052D2A8-8F2C-7AEA-ADA9-3AE8B7F9445C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1;p27">
              <a:extLst>
                <a:ext uri="{FF2B5EF4-FFF2-40B4-BE49-F238E27FC236}">
                  <a16:creationId xmlns:a16="http://schemas.microsoft.com/office/drawing/2014/main" xmlns="" id="{EBF63F4E-6A3E-B9A7-EAD7-D2DBCA7589F5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2;p27">
              <a:extLst>
                <a:ext uri="{FF2B5EF4-FFF2-40B4-BE49-F238E27FC236}">
                  <a16:creationId xmlns:a16="http://schemas.microsoft.com/office/drawing/2014/main" xmlns="" id="{D732E25D-815C-ABD4-30AA-B607ACB4E10F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3;p27">
              <a:extLst>
                <a:ext uri="{FF2B5EF4-FFF2-40B4-BE49-F238E27FC236}">
                  <a16:creationId xmlns:a16="http://schemas.microsoft.com/office/drawing/2014/main" xmlns="" id="{9DE4355F-92D4-66EB-B82A-D9C7F3CC6B0E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4;p27">
              <a:extLst>
                <a:ext uri="{FF2B5EF4-FFF2-40B4-BE49-F238E27FC236}">
                  <a16:creationId xmlns:a16="http://schemas.microsoft.com/office/drawing/2014/main" xmlns="" id="{111EA02F-08B5-1F2C-B6B0-70C500AF6C02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5;p27">
              <a:extLst>
                <a:ext uri="{FF2B5EF4-FFF2-40B4-BE49-F238E27FC236}">
                  <a16:creationId xmlns:a16="http://schemas.microsoft.com/office/drawing/2014/main" xmlns="" id="{AEB7629D-5B2E-B09A-2C3E-F3913BA6BA43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6;p27">
              <a:extLst>
                <a:ext uri="{FF2B5EF4-FFF2-40B4-BE49-F238E27FC236}">
                  <a16:creationId xmlns:a16="http://schemas.microsoft.com/office/drawing/2014/main" xmlns="" id="{B7846551-B810-2E52-E946-237D8A756867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7;p27">
              <a:extLst>
                <a:ext uri="{FF2B5EF4-FFF2-40B4-BE49-F238E27FC236}">
                  <a16:creationId xmlns:a16="http://schemas.microsoft.com/office/drawing/2014/main" xmlns="" id="{F8537286-C4F0-DD38-1599-FCA51E870310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;p27">
              <a:extLst>
                <a:ext uri="{FF2B5EF4-FFF2-40B4-BE49-F238E27FC236}">
                  <a16:creationId xmlns:a16="http://schemas.microsoft.com/office/drawing/2014/main" xmlns="" id="{7C6491C5-23A0-36F1-CC61-783E99C86982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9;p27">
              <a:extLst>
                <a:ext uri="{FF2B5EF4-FFF2-40B4-BE49-F238E27FC236}">
                  <a16:creationId xmlns:a16="http://schemas.microsoft.com/office/drawing/2014/main" xmlns="" id="{D2CAF358-2FE0-8688-0FA0-8274906E674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0;p27">
              <a:extLst>
                <a:ext uri="{FF2B5EF4-FFF2-40B4-BE49-F238E27FC236}">
                  <a16:creationId xmlns:a16="http://schemas.microsoft.com/office/drawing/2014/main" xmlns="" id="{5EC39F87-769B-015F-4B27-9D4C410F10BC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1;p27">
              <a:extLst>
                <a:ext uri="{FF2B5EF4-FFF2-40B4-BE49-F238E27FC236}">
                  <a16:creationId xmlns:a16="http://schemas.microsoft.com/office/drawing/2014/main" xmlns="" id="{DE49BEB4-F6F0-9A7B-3364-C5396373A51C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2;p27">
              <a:extLst>
                <a:ext uri="{FF2B5EF4-FFF2-40B4-BE49-F238E27FC236}">
                  <a16:creationId xmlns:a16="http://schemas.microsoft.com/office/drawing/2014/main" xmlns="" id="{4D52B8A9-8DB5-C9ED-C5DD-4C44C3F93189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3;p27">
              <a:extLst>
                <a:ext uri="{FF2B5EF4-FFF2-40B4-BE49-F238E27FC236}">
                  <a16:creationId xmlns:a16="http://schemas.microsoft.com/office/drawing/2014/main" xmlns="" id="{0873E32A-9E07-D503-06F7-43FC3E718C87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4;p27">
              <a:extLst>
                <a:ext uri="{FF2B5EF4-FFF2-40B4-BE49-F238E27FC236}">
                  <a16:creationId xmlns:a16="http://schemas.microsoft.com/office/drawing/2014/main" xmlns="" id="{1B72DC22-42E6-24FC-0724-E2358BA90FE5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5;p27">
              <a:extLst>
                <a:ext uri="{FF2B5EF4-FFF2-40B4-BE49-F238E27FC236}">
                  <a16:creationId xmlns:a16="http://schemas.microsoft.com/office/drawing/2014/main" xmlns="" id="{139DD97E-9CA7-C57A-75CA-54DEBC20AB93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6;p27">
              <a:extLst>
                <a:ext uri="{FF2B5EF4-FFF2-40B4-BE49-F238E27FC236}">
                  <a16:creationId xmlns:a16="http://schemas.microsoft.com/office/drawing/2014/main" xmlns="" id="{E5492A38-1E2D-3A95-1CF1-A03CE81B2D27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7;p27">
              <a:extLst>
                <a:ext uri="{FF2B5EF4-FFF2-40B4-BE49-F238E27FC236}">
                  <a16:creationId xmlns:a16="http://schemas.microsoft.com/office/drawing/2014/main" xmlns="" id="{2F3139D6-F453-3054-A0CC-8BB111966A17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8;p27">
              <a:extLst>
                <a:ext uri="{FF2B5EF4-FFF2-40B4-BE49-F238E27FC236}">
                  <a16:creationId xmlns:a16="http://schemas.microsoft.com/office/drawing/2014/main" xmlns="" id="{19906A56-C02D-C32E-6C61-62E42846EDFC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19;p27">
              <a:extLst>
                <a:ext uri="{FF2B5EF4-FFF2-40B4-BE49-F238E27FC236}">
                  <a16:creationId xmlns:a16="http://schemas.microsoft.com/office/drawing/2014/main" xmlns="" id="{4D673EF0-E3AF-3C2E-5575-E64CD4243CD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0;p27">
              <a:extLst>
                <a:ext uri="{FF2B5EF4-FFF2-40B4-BE49-F238E27FC236}">
                  <a16:creationId xmlns:a16="http://schemas.microsoft.com/office/drawing/2014/main" xmlns="" id="{D90D9066-8044-9A8C-1DE3-8694FE3F98FE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1;p27">
              <a:extLst>
                <a:ext uri="{FF2B5EF4-FFF2-40B4-BE49-F238E27FC236}">
                  <a16:creationId xmlns:a16="http://schemas.microsoft.com/office/drawing/2014/main" xmlns="" id="{4547F4DE-7CE9-661C-C82E-792DF9D50C5C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2;p27">
              <a:extLst>
                <a:ext uri="{FF2B5EF4-FFF2-40B4-BE49-F238E27FC236}">
                  <a16:creationId xmlns:a16="http://schemas.microsoft.com/office/drawing/2014/main" xmlns="" id="{215F141A-D502-B146-7E3A-A7080B667324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3;p27">
              <a:extLst>
                <a:ext uri="{FF2B5EF4-FFF2-40B4-BE49-F238E27FC236}">
                  <a16:creationId xmlns:a16="http://schemas.microsoft.com/office/drawing/2014/main" xmlns="" id="{D8953E5F-6BB1-76C4-99B1-D42AEF081DA9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4;p27">
              <a:extLst>
                <a:ext uri="{FF2B5EF4-FFF2-40B4-BE49-F238E27FC236}">
                  <a16:creationId xmlns:a16="http://schemas.microsoft.com/office/drawing/2014/main" xmlns="" id="{321B93FE-11E0-A2B0-27C2-A847760CC4C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5;p27">
              <a:extLst>
                <a:ext uri="{FF2B5EF4-FFF2-40B4-BE49-F238E27FC236}">
                  <a16:creationId xmlns:a16="http://schemas.microsoft.com/office/drawing/2014/main" xmlns="" id="{D0EE0B33-5321-CA43-16E7-1318EDBB458C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6;p27">
              <a:extLst>
                <a:ext uri="{FF2B5EF4-FFF2-40B4-BE49-F238E27FC236}">
                  <a16:creationId xmlns:a16="http://schemas.microsoft.com/office/drawing/2014/main" xmlns="" id="{98B65135-0DBC-81E9-F510-6C60DCFE2A8B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7;p27">
              <a:extLst>
                <a:ext uri="{FF2B5EF4-FFF2-40B4-BE49-F238E27FC236}">
                  <a16:creationId xmlns:a16="http://schemas.microsoft.com/office/drawing/2014/main" xmlns="" id="{08AFB0F0-B9E0-FE5C-254C-054D62FDE265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8;p27">
              <a:extLst>
                <a:ext uri="{FF2B5EF4-FFF2-40B4-BE49-F238E27FC236}">
                  <a16:creationId xmlns:a16="http://schemas.microsoft.com/office/drawing/2014/main" xmlns="" id="{750AA554-C4BA-50A7-A67C-EF41518C28C2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29;p27">
              <a:extLst>
                <a:ext uri="{FF2B5EF4-FFF2-40B4-BE49-F238E27FC236}">
                  <a16:creationId xmlns:a16="http://schemas.microsoft.com/office/drawing/2014/main" xmlns="" id="{35B94942-7AF9-7DBA-6CD0-4999FE21927D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0;p27">
              <a:extLst>
                <a:ext uri="{FF2B5EF4-FFF2-40B4-BE49-F238E27FC236}">
                  <a16:creationId xmlns:a16="http://schemas.microsoft.com/office/drawing/2014/main" xmlns="" id="{AF24CB6D-F586-EBAF-C89E-CD599B465279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1;p27">
              <a:extLst>
                <a:ext uri="{FF2B5EF4-FFF2-40B4-BE49-F238E27FC236}">
                  <a16:creationId xmlns:a16="http://schemas.microsoft.com/office/drawing/2014/main" xmlns="" id="{DE32B493-62E6-34A2-68E5-8A11990FE756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2;p27">
              <a:extLst>
                <a:ext uri="{FF2B5EF4-FFF2-40B4-BE49-F238E27FC236}">
                  <a16:creationId xmlns:a16="http://schemas.microsoft.com/office/drawing/2014/main" xmlns="" id="{B4B6E34F-F1F4-8716-832B-85A53CC6EF1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3;p27">
              <a:extLst>
                <a:ext uri="{FF2B5EF4-FFF2-40B4-BE49-F238E27FC236}">
                  <a16:creationId xmlns:a16="http://schemas.microsoft.com/office/drawing/2014/main" xmlns="" id="{85895BD8-3E84-D5C1-52D3-DB800C0BD3F9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4;p27">
              <a:extLst>
                <a:ext uri="{FF2B5EF4-FFF2-40B4-BE49-F238E27FC236}">
                  <a16:creationId xmlns:a16="http://schemas.microsoft.com/office/drawing/2014/main" xmlns="" id="{E7BACE7F-D260-344C-8442-3EF5CCBB044D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5;p27">
              <a:extLst>
                <a:ext uri="{FF2B5EF4-FFF2-40B4-BE49-F238E27FC236}">
                  <a16:creationId xmlns:a16="http://schemas.microsoft.com/office/drawing/2014/main" xmlns="" id="{2732912B-28B8-4549-9D4A-5D3363D757E3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6;p27">
              <a:extLst>
                <a:ext uri="{FF2B5EF4-FFF2-40B4-BE49-F238E27FC236}">
                  <a16:creationId xmlns:a16="http://schemas.microsoft.com/office/drawing/2014/main" xmlns="" id="{1DDB2CCB-0506-C049-E475-66C1165675BD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7;p27">
              <a:extLst>
                <a:ext uri="{FF2B5EF4-FFF2-40B4-BE49-F238E27FC236}">
                  <a16:creationId xmlns:a16="http://schemas.microsoft.com/office/drawing/2014/main" xmlns="" id="{29CD7D8F-F659-4B4F-B87A-55FD4D30EF33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8;p27">
              <a:extLst>
                <a:ext uri="{FF2B5EF4-FFF2-40B4-BE49-F238E27FC236}">
                  <a16:creationId xmlns:a16="http://schemas.microsoft.com/office/drawing/2014/main" xmlns="" id="{2AFB9B85-48A0-DC0A-C1B9-761503CBD53B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39;p27">
              <a:extLst>
                <a:ext uri="{FF2B5EF4-FFF2-40B4-BE49-F238E27FC236}">
                  <a16:creationId xmlns:a16="http://schemas.microsoft.com/office/drawing/2014/main" xmlns="" id="{5AB0EC49-BF96-826E-DFEC-E3ABC4E9A59D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0;p27">
              <a:extLst>
                <a:ext uri="{FF2B5EF4-FFF2-40B4-BE49-F238E27FC236}">
                  <a16:creationId xmlns:a16="http://schemas.microsoft.com/office/drawing/2014/main" xmlns="" id="{39E7B53E-55D9-E93C-E3C6-7818098C3809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1;p27">
              <a:extLst>
                <a:ext uri="{FF2B5EF4-FFF2-40B4-BE49-F238E27FC236}">
                  <a16:creationId xmlns:a16="http://schemas.microsoft.com/office/drawing/2014/main" xmlns="" id="{ACFBA7C1-12BF-CD29-A306-68BB483A72B6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2;p27">
              <a:extLst>
                <a:ext uri="{FF2B5EF4-FFF2-40B4-BE49-F238E27FC236}">
                  <a16:creationId xmlns:a16="http://schemas.microsoft.com/office/drawing/2014/main" xmlns="" id="{C520C608-12AF-FF2B-16BA-A05A0007E508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3;p27">
              <a:extLst>
                <a:ext uri="{FF2B5EF4-FFF2-40B4-BE49-F238E27FC236}">
                  <a16:creationId xmlns:a16="http://schemas.microsoft.com/office/drawing/2014/main" xmlns="" id="{E1895A75-235D-25DB-D190-E42BF7F32949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4;p27">
              <a:extLst>
                <a:ext uri="{FF2B5EF4-FFF2-40B4-BE49-F238E27FC236}">
                  <a16:creationId xmlns:a16="http://schemas.microsoft.com/office/drawing/2014/main" xmlns="" id="{F9E19EAB-C4B8-943E-0B31-F13DEC130CA0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5;p27">
              <a:extLst>
                <a:ext uri="{FF2B5EF4-FFF2-40B4-BE49-F238E27FC236}">
                  <a16:creationId xmlns:a16="http://schemas.microsoft.com/office/drawing/2014/main" xmlns="" id="{CBD50FB5-7730-4A49-59FA-DB5B7CC698E1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6;p27">
              <a:extLst>
                <a:ext uri="{FF2B5EF4-FFF2-40B4-BE49-F238E27FC236}">
                  <a16:creationId xmlns:a16="http://schemas.microsoft.com/office/drawing/2014/main" xmlns="" id="{82D9ED45-EC80-DD50-0199-C23A81A89B07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7;p27">
              <a:extLst>
                <a:ext uri="{FF2B5EF4-FFF2-40B4-BE49-F238E27FC236}">
                  <a16:creationId xmlns:a16="http://schemas.microsoft.com/office/drawing/2014/main" xmlns="" id="{ADC5B13C-C03B-12ED-B994-8968DF4EA07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8;p27">
              <a:extLst>
                <a:ext uri="{FF2B5EF4-FFF2-40B4-BE49-F238E27FC236}">
                  <a16:creationId xmlns:a16="http://schemas.microsoft.com/office/drawing/2014/main" xmlns="" id="{EC9B4B0E-717B-7892-4EF3-1DFF4269A46E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49;p27">
              <a:extLst>
                <a:ext uri="{FF2B5EF4-FFF2-40B4-BE49-F238E27FC236}">
                  <a16:creationId xmlns:a16="http://schemas.microsoft.com/office/drawing/2014/main" xmlns="" id="{2A51BF95-8712-EA60-0614-41FD2E5FFB42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0;p27">
              <a:extLst>
                <a:ext uri="{FF2B5EF4-FFF2-40B4-BE49-F238E27FC236}">
                  <a16:creationId xmlns:a16="http://schemas.microsoft.com/office/drawing/2014/main" xmlns="" id="{78C7CAC0-957F-765B-FA19-3224F19DEEB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1;p27">
              <a:extLst>
                <a:ext uri="{FF2B5EF4-FFF2-40B4-BE49-F238E27FC236}">
                  <a16:creationId xmlns:a16="http://schemas.microsoft.com/office/drawing/2014/main" xmlns="" id="{6B0F560C-8708-CC4B-7AC4-7CD44F8DA6E9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2;p27">
              <a:extLst>
                <a:ext uri="{FF2B5EF4-FFF2-40B4-BE49-F238E27FC236}">
                  <a16:creationId xmlns:a16="http://schemas.microsoft.com/office/drawing/2014/main" xmlns="" id="{BAE39F57-8F41-186C-C853-F1014FC1C86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3;p27">
              <a:extLst>
                <a:ext uri="{FF2B5EF4-FFF2-40B4-BE49-F238E27FC236}">
                  <a16:creationId xmlns:a16="http://schemas.microsoft.com/office/drawing/2014/main" xmlns="" id="{613273D7-7EB6-EE93-6DEC-28AE11AB9481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4;p27">
              <a:extLst>
                <a:ext uri="{FF2B5EF4-FFF2-40B4-BE49-F238E27FC236}">
                  <a16:creationId xmlns:a16="http://schemas.microsoft.com/office/drawing/2014/main" xmlns="" id="{F6AD78E5-19D9-12FA-A006-058F3C84E748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5;p27">
              <a:extLst>
                <a:ext uri="{FF2B5EF4-FFF2-40B4-BE49-F238E27FC236}">
                  <a16:creationId xmlns:a16="http://schemas.microsoft.com/office/drawing/2014/main" xmlns="" id="{7214F413-44FF-2D1C-31B7-A91F39953BB2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;p27">
              <a:extLst>
                <a:ext uri="{FF2B5EF4-FFF2-40B4-BE49-F238E27FC236}">
                  <a16:creationId xmlns:a16="http://schemas.microsoft.com/office/drawing/2014/main" xmlns="" id="{38F8D021-AFE3-C8A2-6988-7D4423C5CFF1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7;p27">
              <a:extLst>
                <a:ext uri="{FF2B5EF4-FFF2-40B4-BE49-F238E27FC236}">
                  <a16:creationId xmlns:a16="http://schemas.microsoft.com/office/drawing/2014/main" xmlns="" id="{6E001A35-1821-5A57-413D-F56FE5B82A88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8;p27">
              <a:extLst>
                <a:ext uri="{FF2B5EF4-FFF2-40B4-BE49-F238E27FC236}">
                  <a16:creationId xmlns:a16="http://schemas.microsoft.com/office/drawing/2014/main" xmlns="" id="{2D014920-96F3-EB29-EBD5-3E7E447F2B41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9;p27">
              <a:extLst>
                <a:ext uri="{FF2B5EF4-FFF2-40B4-BE49-F238E27FC236}">
                  <a16:creationId xmlns:a16="http://schemas.microsoft.com/office/drawing/2014/main" xmlns="" id="{34BC4872-950C-F436-FAEE-8C084D386B00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0;p27">
              <a:extLst>
                <a:ext uri="{FF2B5EF4-FFF2-40B4-BE49-F238E27FC236}">
                  <a16:creationId xmlns:a16="http://schemas.microsoft.com/office/drawing/2014/main" xmlns="" id="{E4A2BAA6-E019-2479-1F8F-B1C0E6C114CA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1;p27">
              <a:extLst>
                <a:ext uri="{FF2B5EF4-FFF2-40B4-BE49-F238E27FC236}">
                  <a16:creationId xmlns:a16="http://schemas.microsoft.com/office/drawing/2014/main" xmlns="" id="{76218C81-F327-CC39-17E2-22192635989A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2;p27">
              <a:extLst>
                <a:ext uri="{FF2B5EF4-FFF2-40B4-BE49-F238E27FC236}">
                  <a16:creationId xmlns:a16="http://schemas.microsoft.com/office/drawing/2014/main" xmlns="" id="{6BC881C5-F507-DD98-77B9-F967F8099A0D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3;p27">
              <a:extLst>
                <a:ext uri="{FF2B5EF4-FFF2-40B4-BE49-F238E27FC236}">
                  <a16:creationId xmlns:a16="http://schemas.microsoft.com/office/drawing/2014/main" xmlns="" id="{B854C19F-AFA4-CFF2-360E-91FDCDD0205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4;p27">
              <a:extLst>
                <a:ext uri="{FF2B5EF4-FFF2-40B4-BE49-F238E27FC236}">
                  <a16:creationId xmlns:a16="http://schemas.microsoft.com/office/drawing/2014/main" xmlns="" id="{EAF30251-FC38-709C-F17A-44CD18286106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5;p27">
              <a:extLst>
                <a:ext uri="{FF2B5EF4-FFF2-40B4-BE49-F238E27FC236}">
                  <a16:creationId xmlns:a16="http://schemas.microsoft.com/office/drawing/2014/main" xmlns="" id="{63E5946B-2CCC-CABC-A8B0-DF5E6C4294C2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6;p27">
              <a:extLst>
                <a:ext uri="{FF2B5EF4-FFF2-40B4-BE49-F238E27FC236}">
                  <a16:creationId xmlns:a16="http://schemas.microsoft.com/office/drawing/2014/main" xmlns="" id="{D0E4FB34-30C9-30D8-443E-96A6646C77C3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7;p27">
              <a:extLst>
                <a:ext uri="{FF2B5EF4-FFF2-40B4-BE49-F238E27FC236}">
                  <a16:creationId xmlns:a16="http://schemas.microsoft.com/office/drawing/2014/main" xmlns="" id="{1103B05C-4EBE-5BE0-7288-6DA5839C0C90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8;p27">
              <a:extLst>
                <a:ext uri="{FF2B5EF4-FFF2-40B4-BE49-F238E27FC236}">
                  <a16:creationId xmlns:a16="http://schemas.microsoft.com/office/drawing/2014/main" xmlns="" id="{0D43AA12-D7F8-568A-81AA-2D9C9286EFFE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69;p27">
              <a:extLst>
                <a:ext uri="{FF2B5EF4-FFF2-40B4-BE49-F238E27FC236}">
                  <a16:creationId xmlns:a16="http://schemas.microsoft.com/office/drawing/2014/main" xmlns="" id="{6C27A1C8-37EE-7F19-8C26-5CE0EE916D51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0;p27">
              <a:extLst>
                <a:ext uri="{FF2B5EF4-FFF2-40B4-BE49-F238E27FC236}">
                  <a16:creationId xmlns:a16="http://schemas.microsoft.com/office/drawing/2014/main" xmlns="" id="{F854520A-374A-BF55-AF9E-9B3CEAC744AE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1;p27">
              <a:extLst>
                <a:ext uri="{FF2B5EF4-FFF2-40B4-BE49-F238E27FC236}">
                  <a16:creationId xmlns:a16="http://schemas.microsoft.com/office/drawing/2014/main" xmlns="" id="{D9877ECC-ACD0-5685-9540-2DDDBB953201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2;p27">
              <a:extLst>
                <a:ext uri="{FF2B5EF4-FFF2-40B4-BE49-F238E27FC236}">
                  <a16:creationId xmlns:a16="http://schemas.microsoft.com/office/drawing/2014/main" xmlns="" id="{0BC61612-91E4-6D3E-EAB9-B7F9ED9749F8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3;p27">
              <a:extLst>
                <a:ext uri="{FF2B5EF4-FFF2-40B4-BE49-F238E27FC236}">
                  <a16:creationId xmlns:a16="http://schemas.microsoft.com/office/drawing/2014/main" xmlns="" id="{7EDAEABF-4AED-135A-BAFA-CC2A91359A49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4;p27">
              <a:extLst>
                <a:ext uri="{FF2B5EF4-FFF2-40B4-BE49-F238E27FC236}">
                  <a16:creationId xmlns:a16="http://schemas.microsoft.com/office/drawing/2014/main" xmlns="" id="{8CB604C4-537B-784C-7977-8B0743AAA0FE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5;p27">
              <a:extLst>
                <a:ext uri="{FF2B5EF4-FFF2-40B4-BE49-F238E27FC236}">
                  <a16:creationId xmlns:a16="http://schemas.microsoft.com/office/drawing/2014/main" xmlns="" id="{743CE04C-3434-DEA4-06B0-375900ACDDA1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6;p27">
              <a:extLst>
                <a:ext uri="{FF2B5EF4-FFF2-40B4-BE49-F238E27FC236}">
                  <a16:creationId xmlns:a16="http://schemas.microsoft.com/office/drawing/2014/main" xmlns="" id="{5E5770F1-C7EE-3BF2-8AC7-C2D48F0FC5C5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7;p27">
              <a:extLst>
                <a:ext uri="{FF2B5EF4-FFF2-40B4-BE49-F238E27FC236}">
                  <a16:creationId xmlns:a16="http://schemas.microsoft.com/office/drawing/2014/main" xmlns="" id="{3BF5409C-0D34-97CB-7743-671004EBD13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8;p27">
              <a:extLst>
                <a:ext uri="{FF2B5EF4-FFF2-40B4-BE49-F238E27FC236}">
                  <a16:creationId xmlns:a16="http://schemas.microsoft.com/office/drawing/2014/main" xmlns="" id="{A40E26E0-02A6-F612-11CF-4B68081E03D6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79;p27">
              <a:extLst>
                <a:ext uri="{FF2B5EF4-FFF2-40B4-BE49-F238E27FC236}">
                  <a16:creationId xmlns:a16="http://schemas.microsoft.com/office/drawing/2014/main" xmlns="" id="{F0C80FBE-E339-8910-C34E-221D1455779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0;p27">
              <a:extLst>
                <a:ext uri="{FF2B5EF4-FFF2-40B4-BE49-F238E27FC236}">
                  <a16:creationId xmlns:a16="http://schemas.microsoft.com/office/drawing/2014/main" xmlns="" id="{E0935852-BC68-3DC2-3F3D-5AF2E774E459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1;p27">
              <a:extLst>
                <a:ext uri="{FF2B5EF4-FFF2-40B4-BE49-F238E27FC236}">
                  <a16:creationId xmlns:a16="http://schemas.microsoft.com/office/drawing/2014/main" xmlns="" id="{6E72D816-C25A-849F-6A1C-52FE2D7A1096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2;p27">
              <a:extLst>
                <a:ext uri="{FF2B5EF4-FFF2-40B4-BE49-F238E27FC236}">
                  <a16:creationId xmlns:a16="http://schemas.microsoft.com/office/drawing/2014/main" xmlns="" id="{601D386F-7207-34A2-EC0B-BF1FD6080F8D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3;p27">
              <a:extLst>
                <a:ext uri="{FF2B5EF4-FFF2-40B4-BE49-F238E27FC236}">
                  <a16:creationId xmlns:a16="http://schemas.microsoft.com/office/drawing/2014/main" xmlns="" id="{8307DD01-2B51-8394-5A21-CAFB9B4D8040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4;p27">
              <a:extLst>
                <a:ext uri="{FF2B5EF4-FFF2-40B4-BE49-F238E27FC236}">
                  <a16:creationId xmlns:a16="http://schemas.microsoft.com/office/drawing/2014/main" xmlns="" id="{B5EEF83C-6262-BECD-A44F-A37BA113FAB4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5;p27">
              <a:extLst>
                <a:ext uri="{FF2B5EF4-FFF2-40B4-BE49-F238E27FC236}">
                  <a16:creationId xmlns:a16="http://schemas.microsoft.com/office/drawing/2014/main" xmlns="" id="{3D54A79D-3797-66E0-9E54-DB9D7E7F5123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6;p27">
              <a:extLst>
                <a:ext uri="{FF2B5EF4-FFF2-40B4-BE49-F238E27FC236}">
                  <a16:creationId xmlns:a16="http://schemas.microsoft.com/office/drawing/2014/main" xmlns="" id="{4C9AFB66-D3A5-43A6-6156-1ADD2B6A7290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7;p27">
              <a:extLst>
                <a:ext uri="{FF2B5EF4-FFF2-40B4-BE49-F238E27FC236}">
                  <a16:creationId xmlns:a16="http://schemas.microsoft.com/office/drawing/2014/main" xmlns="" id="{9406DD35-1563-E5E2-1B3D-F0A688FE4AA3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8;p27">
              <a:extLst>
                <a:ext uri="{FF2B5EF4-FFF2-40B4-BE49-F238E27FC236}">
                  <a16:creationId xmlns:a16="http://schemas.microsoft.com/office/drawing/2014/main" xmlns="" id="{E7ECED4E-6C0F-1FBA-AE4C-21459D11148B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89;p27">
              <a:extLst>
                <a:ext uri="{FF2B5EF4-FFF2-40B4-BE49-F238E27FC236}">
                  <a16:creationId xmlns:a16="http://schemas.microsoft.com/office/drawing/2014/main" xmlns="" id="{5C3ED599-4BC4-BEAB-D087-1A03453EB6F6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0;p27">
              <a:extLst>
                <a:ext uri="{FF2B5EF4-FFF2-40B4-BE49-F238E27FC236}">
                  <a16:creationId xmlns:a16="http://schemas.microsoft.com/office/drawing/2014/main" xmlns="" id="{6EB1ADBC-B0F4-BDD5-F37C-0F87AD154A31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1;p27">
              <a:extLst>
                <a:ext uri="{FF2B5EF4-FFF2-40B4-BE49-F238E27FC236}">
                  <a16:creationId xmlns:a16="http://schemas.microsoft.com/office/drawing/2014/main" xmlns="" id="{6BB1F432-A50F-4AD0-99A2-583A9B22A19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2;p27">
              <a:extLst>
                <a:ext uri="{FF2B5EF4-FFF2-40B4-BE49-F238E27FC236}">
                  <a16:creationId xmlns:a16="http://schemas.microsoft.com/office/drawing/2014/main" xmlns="" id="{DA3157C3-1E59-4321-1CCF-6FF8B9349D9A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3;p27">
              <a:extLst>
                <a:ext uri="{FF2B5EF4-FFF2-40B4-BE49-F238E27FC236}">
                  <a16:creationId xmlns:a16="http://schemas.microsoft.com/office/drawing/2014/main" xmlns="" id="{971862A3-95D3-388A-D325-0757B72EB99C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4;p27">
              <a:extLst>
                <a:ext uri="{FF2B5EF4-FFF2-40B4-BE49-F238E27FC236}">
                  <a16:creationId xmlns:a16="http://schemas.microsoft.com/office/drawing/2014/main" xmlns="" id="{2B98D203-9C29-1270-7C3F-C4E9B5D0A550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5;p27">
              <a:extLst>
                <a:ext uri="{FF2B5EF4-FFF2-40B4-BE49-F238E27FC236}">
                  <a16:creationId xmlns:a16="http://schemas.microsoft.com/office/drawing/2014/main" xmlns="" id="{4DF821F4-5440-CAAE-AE1A-B7045A1C383F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6;p27">
              <a:extLst>
                <a:ext uri="{FF2B5EF4-FFF2-40B4-BE49-F238E27FC236}">
                  <a16:creationId xmlns:a16="http://schemas.microsoft.com/office/drawing/2014/main" xmlns="" id="{5BC91C10-A7EF-C869-55A9-A6C61E8BEBF6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7;p27">
              <a:extLst>
                <a:ext uri="{FF2B5EF4-FFF2-40B4-BE49-F238E27FC236}">
                  <a16:creationId xmlns:a16="http://schemas.microsoft.com/office/drawing/2014/main" xmlns="" id="{9FADD7F3-7315-D6C4-743E-0C66B6082A97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8;p27">
              <a:extLst>
                <a:ext uri="{FF2B5EF4-FFF2-40B4-BE49-F238E27FC236}">
                  <a16:creationId xmlns:a16="http://schemas.microsoft.com/office/drawing/2014/main" xmlns="" id="{C216FD7A-5F52-70BB-E886-B2BADC86C0F6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99;p27">
              <a:extLst>
                <a:ext uri="{FF2B5EF4-FFF2-40B4-BE49-F238E27FC236}">
                  <a16:creationId xmlns:a16="http://schemas.microsoft.com/office/drawing/2014/main" xmlns="" id="{73392DCF-1D05-7C3A-2EC2-0F6DC73E418B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0;p27">
              <a:extLst>
                <a:ext uri="{FF2B5EF4-FFF2-40B4-BE49-F238E27FC236}">
                  <a16:creationId xmlns:a16="http://schemas.microsoft.com/office/drawing/2014/main" xmlns="" id="{41FDF117-52B5-3648-9855-0920FBBF861D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1;p27">
              <a:extLst>
                <a:ext uri="{FF2B5EF4-FFF2-40B4-BE49-F238E27FC236}">
                  <a16:creationId xmlns:a16="http://schemas.microsoft.com/office/drawing/2014/main" xmlns="" id="{D0C3D96D-0889-ED00-615C-1A3F0D1FEC48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2;p27">
              <a:extLst>
                <a:ext uri="{FF2B5EF4-FFF2-40B4-BE49-F238E27FC236}">
                  <a16:creationId xmlns:a16="http://schemas.microsoft.com/office/drawing/2014/main" xmlns="" id="{65D4ACBA-E5F6-CFDA-8D65-8E42962147DB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3;p27">
              <a:extLst>
                <a:ext uri="{FF2B5EF4-FFF2-40B4-BE49-F238E27FC236}">
                  <a16:creationId xmlns:a16="http://schemas.microsoft.com/office/drawing/2014/main" xmlns="" id="{537D19A0-C898-339F-CC9D-F4C9C31E6297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4;p27">
              <a:extLst>
                <a:ext uri="{FF2B5EF4-FFF2-40B4-BE49-F238E27FC236}">
                  <a16:creationId xmlns:a16="http://schemas.microsoft.com/office/drawing/2014/main" xmlns="" id="{EE973A1F-3217-1B2F-A480-68C65BDF8248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5;p27">
              <a:extLst>
                <a:ext uri="{FF2B5EF4-FFF2-40B4-BE49-F238E27FC236}">
                  <a16:creationId xmlns:a16="http://schemas.microsoft.com/office/drawing/2014/main" xmlns="" id="{9D20C0FB-A674-5BA0-AACC-65A1B2E34FBC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6;p27">
              <a:extLst>
                <a:ext uri="{FF2B5EF4-FFF2-40B4-BE49-F238E27FC236}">
                  <a16:creationId xmlns:a16="http://schemas.microsoft.com/office/drawing/2014/main" xmlns="" id="{D4DDF797-2E43-768D-8359-414AAFA8AFEF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7;p27">
              <a:extLst>
                <a:ext uri="{FF2B5EF4-FFF2-40B4-BE49-F238E27FC236}">
                  <a16:creationId xmlns:a16="http://schemas.microsoft.com/office/drawing/2014/main" xmlns="" id="{D3911968-8710-F9D3-8D09-1726A2E69465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8;p27">
              <a:extLst>
                <a:ext uri="{FF2B5EF4-FFF2-40B4-BE49-F238E27FC236}">
                  <a16:creationId xmlns:a16="http://schemas.microsoft.com/office/drawing/2014/main" xmlns="" id="{48AF86DC-790E-2321-4C69-0059E52CBBFC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09;p27">
              <a:extLst>
                <a:ext uri="{FF2B5EF4-FFF2-40B4-BE49-F238E27FC236}">
                  <a16:creationId xmlns:a16="http://schemas.microsoft.com/office/drawing/2014/main" xmlns="" id="{80705C6E-C8C3-7ECC-95F5-46C0F22EFAF9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0;p27">
              <a:extLst>
                <a:ext uri="{FF2B5EF4-FFF2-40B4-BE49-F238E27FC236}">
                  <a16:creationId xmlns:a16="http://schemas.microsoft.com/office/drawing/2014/main" xmlns="" id="{BD31AD13-3D61-6801-EF47-DF94261C29A7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1;p27">
              <a:extLst>
                <a:ext uri="{FF2B5EF4-FFF2-40B4-BE49-F238E27FC236}">
                  <a16:creationId xmlns:a16="http://schemas.microsoft.com/office/drawing/2014/main" xmlns="" id="{FC700209-8C76-D0F3-0CB7-D36C9C735BB7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2;p27">
              <a:extLst>
                <a:ext uri="{FF2B5EF4-FFF2-40B4-BE49-F238E27FC236}">
                  <a16:creationId xmlns:a16="http://schemas.microsoft.com/office/drawing/2014/main" xmlns="" id="{640E47D4-25B9-6B5F-97B7-CAB514FDC8B3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3;p27">
              <a:extLst>
                <a:ext uri="{FF2B5EF4-FFF2-40B4-BE49-F238E27FC236}">
                  <a16:creationId xmlns:a16="http://schemas.microsoft.com/office/drawing/2014/main" xmlns="" id="{36AC5068-EFDC-CABF-F7F2-82CEBBC6CB59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4;p27">
              <a:extLst>
                <a:ext uri="{FF2B5EF4-FFF2-40B4-BE49-F238E27FC236}">
                  <a16:creationId xmlns:a16="http://schemas.microsoft.com/office/drawing/2014/main" xmlns="" id="{3CD6C546-F1B9-6F3F-30AD-2E91F07DE4C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5;p27">
              <a:extLst>
                <a:ext uri="{FF2B5EF4-FFF2-40B4-BE49-F238E27FC236}">
                  <a16:creationId xmlns:a16="http://schemas.microsoft.com/office/drawing/2014/main" xmlns="" id="{706E9974-4E74-B47B-F435-C64296503F4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6;p27">
              <a:extLst>
                <a:ext uri="{FF2B5EF4-FFF2-40B4-BE49-F238E27FC236}">
                  <a16:creationId xmlns:a16="http://schemas.microsoft.com/office/drawing/2014/main" xmlns="" id="{8A1DD471-2EC6-22C0-966A-23CA361E8E98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7;p27">
              <a:extLst>
                <a:ext uri="{FF2B5EF4-FFF2-40B4-BE49-F238E27FC236}">
                  <a16:creationId xmlns:a16="http://schemas.microsoft.com/office/drawing/2014/main" xmlns="" id="{181A8598-B856-67A2-E85A-28D1880BD2EE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8;p27">
              <a:extLst>
                <a:ext uri="{FF2B5EF4-FFF2-40B4-BE49-F238E27FC236}">
                  <a16:creationId xmlns:a16="http://schemas.microsoft.com/office/drawing/2014/main" xmlns="" id="{ECB1E3EA-46C9-8243-94CF-A2F0A1268AB4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19;p27">
              <a:extLst>
                <a:ext uri="{FF2B5EF4-FFF2-40B4-BE49-F238E27FC236}">
                  <a16:creationId xmlns:a16="http://schemas.microsoft.com/office/drawing/2014/main" xmlns="" id="{A52457E5-2813-C37D-2C48-50FBFFC43861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0;p27">
              <a:extLst>
                <a:ext uri="{FF2B5EF4-FFF2-40B4-BE49-F238E27FC236}">
                  <a16:creationId xmlns:a16="http://schemas.microsoft.com/office/drawing/2014/main" xmlns="" id="{97D69D83-0931-56F9-F0DC-960858CA17F6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1;p27">
              <a:extLst>
                <a:ext uri="{FF2B5EF4-FFF2-40B4-BE49-F238E27FC236}">
                  <a16:creationId xmlns:a16="http://schemas.microsoft.com/office/drawing/2014/main" xmlns="" id="{4256FA6B-3BC5-41F5-64DC-021CFC7D6DE0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2;p27">
              <a:extLst>
                <a:ext uri="{FF2B5EF4-FFF2-40B4-BE49-F238E27FC236}">
                  <a16:creationId xmlns:a16="http://schemas.microsoft.com/office/drawing/2014/main" xmlns="" id="{19E894A5-E77F-8A47-ECC7-FEB3EA5B4C0F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3;p27">
              <a:extLst>
                <a:ext uri="{FF2B5EF4-FFF2-40B4-BE49-F238E27FC236}">
                  <a16:creationId xmlns:a16="http://schemas.microsoft.com/office/drawing/2014/main" xmlns="" id="{7D766C5B-F553-1967-A399-B3C39D2A399F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4;p27">
              <a:extLst>
                <a:ext uri="{FF2B5EF4-FFF2-40B4-BE49-F238E27FC236}">
                  <a16:creationId xmlns:a16="http://schemas.microsoft.com/office/drawing/2014/main" xmlns="" id="{F9AE1D35-B0B3-FA6E-38E1-DB8EA18128F5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5;p27">
              <a:extLst>
                <a:ext uri="{FF2B5EF4-FFF2-40B4-BE49-F238E27FC236}">
                  <a16:creationId xmlns:a16="http://schemas.microsoft.com/office/drawing/2014/main" xmlns="" id="{52FE570C-3D0E-86C7-4821-E178123CF582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6;p27">
              <a:extLst>
                <a:ext uri="{FF2B5EF4-FFF2-40B4-BE49-F238E27FC236}">
                  <a16:creationId xmlns:a16="http://schemas.microsoft.com/office/drawing/2014/main" xmlns="" id="{CCA6F44A-25BB-7F74-B91C-2F00211704D0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7;p27">
              <a:extLst>
                <a:ext uri="{FF2B5EF4-FFF2-40B4-BE49-F238E27FC236}">
                  <a16:creationId xmlns:a16="http://schemas.microsoft.com/office/drawing/2014/main" xmlns="" id="{D1B28CF1-2BE3-439F-4FC7-A147429DB8D9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8;p27">
              <a:extLst>
                <a:ext uri="{FF2B5EF4-FFF2-40B4-BE49-F238E27FC236}">
                  <a16:creationId xmlns:a16="http://schemas.microsoft.com/office/drawing/2014/main" xmlns="" id="{2F68F83A-6E11-177F-B1DB-868CDB9EAC3B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29;p27">
              <a:extLst>
                <a:ext uri="{FF2B5EF4-FFF2-40B4-BE49-F238E27FC236}">
                  <a16:creationId xmlns:a16="http://schemas.microsoft.com/office/drawing/2014/main" xmlns="" id="{FCF45C9A-30A7-1E89-2227-E8588DC2AD1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0;p27">
              <a:extLst>
                <a:ext uri="{FF2B5EF4-FFF2-40B4-BE49-F238E27FC236}">
                  <a16:creationId xmlns:a16="http://schemas.microsoft.com/office/drawing/2014/main" xmlns="" id="{A2462E57-3335-A2D0-A5C2-077B52E6D9E1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1;p27">
              <a:extLst>
                <a:ext uri="{FF2B5EF4-FFF2-40B4-BE49-F238E27FC236}">
                  <a16:creationId xmlns:a16="http://schemas.microsoft.com/office/drawing/2014/main" xmlns="" id="{12726397-AB41-1417-1239-14DA9BE1A32A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2;p27">
              <a:extLst>
                <a:ext uri="{FF2B5EF4-FFF2-40B4-BE49-F238E27FC236}">
                  <a16:creationId xmlns:a16="http://schemas.microsoft.com/office/drawing/2014/main" xmlns="" id="{4AA013C2-3AE0-E29D-7572-7F2BC7063870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3;p27">
              <a:extLst>
                <a:ext uri="{FF2B5EF4-FFF2-40B4-BE49-F238E27FC236}">
                  <a16:creationId xmlns:a16="http://schemas.microsoft.com/office/drawing/2014/main" xmlns="" id="{F6B8B37A-FAB7-1235-1DA7-B1840135F6DB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4;p27">
              <a:extLst>
                <a:ext uri="{FF2B5EF4-FFF2-40B4-BE49-F238E27FC236}">
                  <a16:creationId xmlns:a16="http://schemas.microsoft.com/office/drawing/2014/main" xmlns="" id="{8C46FE26-A3DA-7744-90F8-25B8651855A0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5;p27">
              <a:extLst>
                <a:ext uri="{FF2B5EF4-FFF2-40B4-BE49-F238E27FC236}">
                  <a16:creationId xmlns:a16="http://schemas.microsoft.com/office/drawing/2014/main" xmlns="" id="{0586773B-8A57-2AF7-4ED1-A947BDFDC10F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6;p27">
              <a:extLst>
                <a:ext uri="{FF2B5EF4-FFF2-40B4-BE49-F238E27FC236}">
                  <a16:creationId xmlns:a16="http://schemas.microsoft.com/office/drawing/2014/main" xmlns="" id="{B441A457-3F46-6FB9-E43F-59CAF212030A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7;p27">
              <a:extLst>
                <a:ext uri="{FF2B5EF4-FFF2-40B4-BE49-F238E27FC236}">
                  <a16:creationId xmlns:a16="http://schemas.microsoft.com/office/drawing/2014/main" xmlns="" id="{A6D335A7-127B-6F12-2A24-8A06B95E8117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8;p27">
              <a:extLst>
                <a:ext uri="{FF2B5EF4-FFF2-40B4-BE49-F238E27FC236}">
                  <a16:creationId xmlns:a16="http://schemas.microsoft.com/office/drawing/2014/main" xmlns="" id="{B522D4CE-78E1-CB58-5590-6BE3787F9B07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39;p27">
              <a:extLst>
                <a:ext uri="{FF2B5EF4-FFF2-40B4-BE49-F238E27FC236}">
                  <a16:creationId xmlns:a16="http://schemas.microsoft.com/office/drawing/2014/main" xmlns="" id="{41AAB70C-3DFA-3315-055D-2C433951C5AF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0;p27">
              <a:extLst>
                <a:ext uri="{FF2B5EF4-FFF2-40B4-BE49-F238E27FC236}">
                  <a16:creationId xmlns:a16="http://schemas.microsoft.com/office/drawing/2014/main" xmlns="" id="{0C970E28-8AA2-9075-6092-0051A42671C3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1;p27">
              <a:extLst>
                <a:ext uri="{FF2B5EF4-FFF2-40B4-BE49-F238E27FC236}">
                  <a16:creationId xmlns:a16="http://schemas.microsoft.com/office/drawing/2014/main" xmlns="" id="{2973B184-D7CB-F82F-0051-00A1747B1458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2;p27">
              <a:extLst>
                <a:ext uri="{FF2B5EF4-FFF2-40B4-BE49-F238E27FC236}">
                  <a16:creationId xmlns:a16="http://schemas.microsoft.com/office/drawing/2014/main" xmlns="" id="{A8A7BE52-8606-6B2D-75BE-B2BA4F87EF18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3;p27">
              <a:extLst>
                <a:ext uri="{FF2B5EF4-FFF2-40B4-BE49-F238E27FC236}">
                  <a16:creationId xmlns:a16="http://schemas.microsoft.com/office/drawing/2014/main" xmlns="" id="{FECBE49C-3EF7-BF12-4B0C-EBAB0A924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4;p27">
              <a:extLst>
                <a:ext uri="{FF2B5EF4-FFF2-40B4-BE49-F238E27FC236}">
                  <a16:creationId xmlns:a16="http://schemas.microsoft.com/office/drawing/2014/main" xmlns="" id="{2F210FCB-A4EA-2908-182D-7B1964611A31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5;p27">
              <a:extLst>
                <a:ext uri="{FF2B5EF4-FFF2-40B4-BE49-F238E27FC236}">
                  <a16:creationId xmlns:a16="http://schemas.microsoft.com/office/drawing/2014/main" xmlns="" id="{3C292A9C-0869-A98E-784C-816AA1D944AB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6;p27">
              <a:extLst>
                <a:ext uri="{FF2B5EF4-FFF2-40B4-BE49-F238E27FC236}">
                  <a16:creationId xmlns:a16="http://schemas.microsoft.com/office/drawing/2014/main" xmlns="" id="{517E191A-4CF7-62FA-3DFD-9FC560FB8911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7;p27">
              <a:extLst>
                <a:ext uri="{FF2B5EF4-FFF2-40B4-BE49-F238E27FC236}">
                  <a16:creationId xmlns:a16="http://schemas.microsoft.com/office/drawing/2014/main" xmlns="" id="{BD496B85-A595-8025-A0A1-03F6202545AC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8;p27">
              <a:extLst>
                <a:ext uri="{FF2B5EF4-FFF2-40B4-BE49-F238E27FC236}">
                  <a16:creationId xmlns:a16="http://schemas.microsoft.com/office/drawing/2014/main" xmlns="" id="{3D3BF50A-DB8C-806C-48DE-F6914E8435A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49;p27">
              <a:extLst>
                <a:ext uri="{FF2B5EF4-FFF2-40B4-BE49-F238E27FC236}">
                  <a16:creationId xmlns:a16="http://schemas.microsoft.com/office/drawing/2014/main" xmlns="" id="{5D4E8EA0-C26E-48BC-813D-1B33E45E5AE9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0;p27">
              <a:extLst>
                <a:ext uri="{FF2B5EF4-FFF2-40B4-BE49-F238E27FC236}">
                  <a16:creationId xmlns:a16="http://schemas.microsoft.com/office/drawing/2014/main" xmlns="" id="{1FD01B96-F9A9-B3FB-5F1E-14E48E2BCBCC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1;p27">
              <a:extLst>
                <a:ext uri="{FF2B5EF4-FFF2-40B4-BE49-F238E27FC236}">
                  <a16:creationId xmlns:a16="http://schemas.microsoft.com/office/drawing/2014/main" xmlns="" id="{A535161E-87D6-8DF7-2D5D-6470969A69CD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2;p27">
              <a:extLst>
                <a:ext uri="{FF2B5EF4-FFF2-40B4-BE49-F238E27FC236}">
                  <a16:creationId xmlns:a16="http://schemas.microsoft.com/office/drawing/2014/main" xmlns="" id="{0D4D3692-4F00-F91A-3F26-A9D8238CC378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3;p27">
              <a:extLst>
                <a:ext uri="{FF2B5EF4-FFF2-40B4-BE49-F238E27FC236}">
                  <a16:creationId xmlns:a16="http://schemas.microsoft.com/office/drawing/2014/main" xmlns="" id="{AEB69345-B7C4-B986-D4D2-E26321B2AA2B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4;p27">
              <a:extLst>
                <a:ext uri="{FF2B5EF4-FFF2-40B4-BE49-F238E27FC236}">
                  <a16:creationId xmlns:a16="http://schemas.microsoft.com/office/drawing/2014/main" xmlns="" id="{23B15432-79BF-0C29-9CE4-CBBD5716A5C0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5;p27">
              <a:extLst>
                <a:ext uri="{FF2B5EF4-FFF2-40B4-BE49-F238E27FC236}">
                  <a16:creationId xmlns:a16="http://schemas.microsoft.com/office/drawing/2014/main" xmlns="" id="{C2724C11-915E-0EBA-DD63-377B409F3D63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6;p27">
              <a:extLst>
                <a:ext uri="{FF2B5EF4-FFF2-40B4-BE49-F238E27FC236}">
                  <a16:creationId xmlns:a16="http://schemas.microsoft.com/office/drawing/2014/main" xmlns="" id="{C03A2B89-4DBA-AD7B-5FF3-19AC2ADD71BB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7;p27">
              <a:extLst>
                <a:ext uri="{FF2B5EF4-FFF2-40B4-BE49-F238E27FC236}">
                  <a16:creationId xmlns:a16="http://schemas.microsoft.com/office/drawing/2014/main" xmlns="" id="{CEA19705-64FA-2B7E-9D0F-AFABEB8AAE8D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8;p27">
              <a:extLst>
                <a:ext uri="{FF2B5EF4-FFF2-40B4-BE49-F238E27FC236}">
                  <a16:creationId xmlns:a16="http://schemas.microsoft.com/office/drawing/2014/main" xmlns="" id="{64D65178-8208-B7F0-2018-B88968365F8B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59;p27">
              <a:extLst>
                <a:ext uri="{FF2B5EF4-FFF2-40B4-BE49-F238E27FC236}">
                  <a16:creationId xmlns:a16="http://schemas.microsoft.com/office/drawing/2014/main" xmlns="" id="{C397ABA9-69B9-CC74-D3E0-64D1297437BE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0;p27">
              <a:extLst>
                <a:ext uri="{FF2B5EF4-FFF2-40B4-BE49-F238E27FC236}">
                  <a16:creationId xmlns:a16="http://schemas.microsoft.com/office/drawing/2014/main" xmlns="" id="{3380EBBF-64D6-70EB-49A2-244A48980BBD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1;p27">
              <a:extLst>
                <a:ext uri="{FF2B5EF4-FFF2-40B4-BE49-F238E27FC236}">
                  <a16:creationId xmlns:a16="http://schemas.microsoft.com/office/drawing/2014/main" xmlns="" id="{4B935ED0-460A-C309-D240-D38753BAA005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2;p27">
              <a:extLst>
                <a:ext uri="{FF2B5EF4-FFF2-40B4-BE49-F238E27FC236}">
                  <a16:creationId xmlns:a16="http://schemas.microsoft.com/office/drawing/2014/main" xmlns="" id="{B0CF5D78-A349-1F6D-D920-496091089F5E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3;p27">
              <a:extLst>
                <a:ext uri="{FF2B5EF4-FFF2-40B4-BE49-F238E27FC236}">
                  <a16:creationId xmlns:a16="http://schemas.microsoft.com/office/drawing/2014/main" xmlns="" id="{9FAC2981-5F50-11D8-09F2-70D559A97390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4;p27">
              <a:extLst>
                <a:ext uri="{FF2B5EF4-FFF2-40B4-BE49-F238E27FC236}">
                  <a16:creationId xmlns:a16="http://schemas.microsoft.com/office/drawing/2014/main" xmlns="" id="{0EE5ECBB-03EF-4405-F0A8-73EF699E9699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965;p27">
              <a:extLst>
                <a:ext uri="{FF2B5EF4-FFF2-40B4-BE49-F238E27FC236}">
                  <a16:creationId xmlns:a16="http://schemas.microsoft.com/office/drawing/2014/main" xmlns="" id="{1879F974-D268-C615-2A09-5A192E5BC07C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11" name="图片 12">
            <a:extLst>
              <a:ext uri="{FF2B5EF4-FFF2-40B4-BE49-F238E27FC236}">
                <a16:creationId xmlns:a16="http://schemas.microsoft.com/office/drawing/2014/main" xmlns="" id="{21739377-871D-D9FA-92FB-C9A0ED4070C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2857" y="1292225"/>
            <a:ext cx="3150584" cy="3432200"/>
          </a:xfrm>
          <a:prstGeom prst="rect">
            <a:avLst/>
          </a:prstGeom>
        </p:spPr>
      </p:pic>
      <p:sp>
        <p:nvSpPr>
          <p:cNvPr id="212" name="任意多边形 116">
            <a:extLst>
              <a:ext uri="{FF2B5EF4-FFF2-40B4-BE49-F238E27FC236}">
                <a16:creationId xmlns:a16="http://schemas.microsoft.com/office/drawing/2014/main" xmlns="" id="{157BC424-B5A1-381E-1DCF-2C34C5DB855B}"/>
              </a:ext>
            </a:extLst>
          </p:cNvPr>
          <p:cNvSpPr>
            <a:spLocks/>
          </p:cNvSpPr>
          <p:nvPr/>
        </p:nvSpPr>
        <p:spPr bwMode="auto">
          <a:xfrm>
            <a:off x="2265218" y="1147617"/>
            <a:ext cx="1290782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7CC9C9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altLang="zh-CN" sz="2000" b="1" kern="120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01</a:t>
            </a:r>
            <a:endParaRPr lang="zh-CN" altLang="en-US" sz="2000" b="1" kern="12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小考拉体" panose="02000503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213" name="矩形 10">
            <a:extLst>
              <a:ext uri="{FF2B5EF4-FFF2-40B4-BE49-F238E27FC236}">
                <a16:creationId xmlns:a16="http://schemas.microsoft.com/office/drawing/2014/main" xmlns="" id="{70212BA9-5E09-AEE3-D06A-158FAF04ECD4}"/>
              </a:ext>
            </a:extLst>
          </p:cNvPr>
          <p:cNvSpPr/>
          <p:nvPr/>
        </p:nvSpPr>
        <p:spPr>
          <a:xfrm>
            <a:off x="3556000" y="684053"/>
            <a:ext cx="551180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ClrTx/>
              <a:buFontTx/>
              <a:buAutoNum type="arabicPeriod"/>
            </a:pPr>
            <a:r>
              <a:rPr lang="en-US" sz="28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 DUNG: </a:t>
            </a:r>
          </a:p>
          <a:p>
            <a:pPr>
              <a:buClrTx/>
            </a:pP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Phê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phán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những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người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̉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mặc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bạn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bè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hoạn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nạn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kern="1200" dirty="0"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14" name="任意多边形 121">
            <a:extLst>
              <a:ext uri="{FF2B5EF4-FFF2-40B4-BE49-F238E27FC236}">
                <a16:creationId xmlns:a16="http://schemas.microsoft.com/office/drawing/2014/main" xmlns="" id="{41EB11AC-497D-5B89-7A1D-DBC0BE4F2C22}"/>
              </a:ext>
            </a:extLst>
          </p:cNvPr>
          <p:cNvSpPr>
            <a:spLocks/>
          </p:cNvSpPr>
          <p:nvPr/>
        </p:nvSpPr>
        <p:spPr bwMode="auto">
          <a:xfrm>
            <a:off x="2265219" y="2322415"/>
            <a:ext cx="1290782" cy="1228988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7CC9C9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>
              <a:buClrTx/>
              <a:buFontTx/>
              <a:buNone/>
              <a:defRPr/>
            </a:pPr>
            <a:r>
              <a:rPr lang="en-US" altLang="zh-CN" sz="2000" b="1" kern="1200" dirty="0">
                <a:solidFill>
                  <a:prstClr val="black">
                    <a:lumMod val="85000"/>
                    <a:lumOff val="15000"/>
                  </a:prstClr>
                </a:solidFill>
                <a:latin typeface="Times New Roman" panose="02020603050405020304" pitchFamily="18" charset="0"/>
                <a:ea typeface="小考拉体" panose="02000503000000000000" pitchFamily="2" charset="-122"/>
                <a:cs typeface="Times New Roman" panose="02020603050405020304" pitchFamily="18" charset="0"/>
              </a:rPr>
              <a:t>02</a:t>
            </a:r>
            <a:endParaRPr lang="zh-CN" altLang="en-US" sz="2000" b="1" kern="12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小考拉体" panose="02000503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215" name="矩形 12">
            <a:extLst>
              <a:ext uri="{FF2B5EF4-FFF2-40B4-BE49-F238E27FC236}">
                <a16:creationId xmlns:a16="http://schemas.microsoft.com/office/drawing/2014/main" xmlns="" id="{906A62C1-7864-665F-9A7A-70742C1A14A5}"/>
              </a:ext>
            </a:extLst>
          </p:cNvPr>
          <p:cNvSpPr/>
          <p:nvPr/>
        </p:nvSpPr>
        <p:spPr>
          <a:xfrm>
            <a:off x="3556000" y="2322415"/>
            <a:ext cx="496900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ClrTx/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sư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̣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minh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trí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người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Thương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cảm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đỡ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yếu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đuối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4938410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75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2" grpId="0" animBg="1"/>
      <p:bldP spid="213" grpId="0"/>
      <p:bldP spid="214" grpId="0" animBg="1"/>
      <p:bldP spid="2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94B1009D-F051-186A-064E-4A9D3C5F03F1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8A7EF309-16E4-99FD-BF53-C4280E1AA406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06EC2132-E561-C0FD-C4CD-13D25EF29C9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454306B-F211-F182-FED2-1777F39D8C71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7DB26E30-178B-C544-A28D-2ECCD110F292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77ED6F-FD31-1343-0A0D-9F85786A6425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5" name="Google Shape;835;p44"/>
          <p:cNvSpPr/>
          <p:nvPr/>
        </p:nvSpPr>
        <p:spPr>
          <a:xfrm>
            <a:off x="50079" y="-6805"/>
            <a:ext cx="1604609" cy="568715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" name="Google Shape;837;p44"/>
          <p:cNvSpPr/>
          <p:nvPr/>
        </p:nvSpPr>
        <p:spPr>
          <a:xfrm>
            <a:off x="2286858" y="921794"/>
            <a:ext cx="309743" cy="175635"/>
          </a:xfrm>
          <a:custGeom>
            <a:avLst/>
            <a:gdLst/>
            <a:ahLst/>
            <a:cxnLst/>
            <a:rect l="l" t="t" r="r" b="b"/>
            <a:pathLst>
              <a:path w="4975" h="2821" extrusionOk="0">
                <a:moveTo>
                  <a:pt x="3121" y="1828"/>
                </a:moveTo>
                <a:cubicBezTo>
                  <a:pt x="3499" y="1593"/>
                  <a:pt x="3800" y="1920"/>
                  <a:pt x="3800" y="1920"/>
                </a:cubicBezTo>
                <a:lnTo>
                  <a:pt x="4544" y="2481"/>
                </a:lnTo>
                <a:lnTo>
                  <a:pt x="4975" y="2298"/>
                </a:lnTo>
                <a:cubicBezTo>
                  <a:pt x="4975" y="2298"/>
                  <a:pt x="4400" y="1476"/>
                  <a:pt x="4009" y="1358"/>
                </a:cubicBezTo>
                <a:cubicBezTo>
                  <a:pt x="3617" y="1253"/>
                  <a:pt x="3760" y="627"/>
                  <a:pt x="2298" y="379"/>
                </a:cubicBezTo>
                <a:cubicBezTo>
                  <a:pt x="1215" y="197"/>
                  <a:pt x="940" y="52"/>
                  <a:pt x="862" y="0"/>
                </a:cubicBezTo>
                <a:lnTo>
                  <a:pt x="1424" y="797"/>
                </a:lnTo>
                <a:cubicBezTo>
                  <a:pt x="1424" y="797"/>
                  <a:pt x="27" y="2585"/>
                  <a:pt x="0" y="2820"/>
                </a:cubicBezTo>
                <a:cubicBezTo>
                  <a:pt x="0" y="2820"/>
                  <a:pt x="2756" y="2076"/>
                  <a:pt x="3121" y="182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144712" y="3867724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矩形 42">
            <a:extLst>
              <a:ext uri="{FF2B5EF4-FFF2-40B4-BE49-F238E27FC236}">
                <a16:creationId xmlns:a16="http://schemas.microsoft.com/office/drawing/2014/main" xmlns="" id="{DFA079C6-DD88-CA50-2F66-7D5D28025333}"/>
              </a:ext>
            </a:extLst>
          </p:cNvPr>
          <p:cNvSpPr/>
          <p:nvPr/>
        </p:nvSpPr>
        <p:spPr>
          <a:xfrm>
            <a:off x="3273693" y="-24336"/>
            <a:ext cx="29658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800" b="1" u="sng" dirty="0" smtClean="0">
                <a:solidFill>
                  <a:srgbClr val="FF0000"/>
                </a:solidFill>
                <a:latin typeface="Times New Roman" panose="02020603050405020304" pitchFamily="18" charset="0"/>
                <a:ea typeface=".黑体-韩语" panose="02000500000000000000" pitchFamily="2" charset="-122"/>
                <a:cs typeface="Times New Roman" panose="02020603050405020304" pitchFamily="18" charset="0"/>
              </a:rPr>
              <a:t>2. NGHỆ THUẬT</a:t>
            </a:r>
            <a:endParaRPr lang="zh-CN" altLang="en-US" sz="2800" b="1" u="sng" dirty="0">
              <a:solidFill>
                <a:srgbClr val="FF0000"/>
              </a:solidFill>
              <a:latin typeface="Times New Roman" panose="02020603050405020304" pitchFamily="18" charset="0"/>
              <a:ea typeface=".黑体-韩语" panose="02000500000000000000" pitchFamily="2" charset="-122"/>
              <a:cs typeface="Times New Roman" panose="02020603050405020304" pitchFamily="18" charset="0"/>
            </a:endParaRPr>
          </a:p>
        </p:txBody>
      </p:sp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4569" y="489750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59325" y="4422457"/>
            <a:ext cx="516945" cy="500035"/>
          </a:xfrm>
          <a:prstGeom prst="rect">
            <a:avLst/>
          </a:prstGeom>
        </p:spPr>
      </p:pic>
      <p:pic>
        <p:nvPicPr>
          <p:cNvPr id="214" name="Picture 213">
            <a:extLst>
              <a:ext uri="{FF2B5EF4-FFF2-40B4-BE49-F238E27FC236}">
                <a16:creationId xmlns:a16="http://schemas.microsoft.com/office/drawing/2014/main" xmlns="" id="{A5E91FD4-6C75-1693-62C3-AF0E7930FC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62763" y="3519430"/>
            <a:ext cx="2169339" cy="2169339"/>
          </a:xfrm>
          <a:prstGeom prst="rect">
            <a:avLst/>
          </a:prstGeom>
        </p:spPr>
      </p:pic>
      <p:pic>
        <p:nvPicPr>
          <p:cNvPr id="215" name="图片 21">
            <a:extLst>
              <a:ext uri="{FF2B5EF4-FFF2-40B4-BE49-F238E27FC236}">
                <a16:creationId xmlns:a16="http://schemas.microsoft.com/office/drawing/2014/main" xmlns="" id="{3B827823-E6E3-F580-199C-C72322F6ED1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46490" y="3898048"/>
            <a:ext cx="731529" cy="1216329"/>
          </a:xfrm>
          <a:prstGeom prst="rect">
            <a:avLst/>
          </a:prstGeom>
        </p:spPr>
      </p:pic>
      <p:pic>
        <p:nvPicPr>
          <p:cNvPr id="216" name="图片 16">
            <a:extLst>
              <a:ext uri="{FF2B5EF4-FFF2-40B4-BE49-F238E27FC236}">
                <a16:creationId xmlns:a16="http://schemas.microsoft.com/office/drawing/2014/main" xmlns="" id="{D8D7F1B4-DBEF-0EED-93D7-B3A3DFF7B9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1953" y="3461585"/>
            <a:ext cx="1080738" cy="6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" name="Google Shape;3580;p53">
            <a:extLst>
              <a:ext uri="{FF2B5EF4-FFF2-40B4-BE49-F238E27FC236}">
                <a16:creationId xmlns:a16="http://schemas.microsoft.com/office/drawing/2014/main" xmlns="" id="{7B6FE2CA-5CB2-FEB7-A858-6ED5D90D7286}"/>
              </a:ext>
            </a:extLst>
          </p:cNvPr>
          <p:cNvSpPr txBox="1"/>
          <p:nvPr/>
        </p:nvSpPr>
        <p:spPr>
          <a:xfrm>
            <a:off x="4697213" y="2774653"/>
            <a:ext cx="1569086" cy="365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algn="ctr" defTabSz="685617">
              <a:buClrTx/>
            </a:pP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endPara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Google Shape;3581;p53">
            <a:extLst>
              <a:ext uri="{FF2B5EF4-FFF2-40B4-BE49-F238E27FC236}">
                <a16:creationId xmlns:a16="http://schemas.microsoft.com/office/drawing/2014/main" xmlns="" id="{BF280F48-67C8-6F83-6BAE-460F97102D1E}"/>
              </a:ext>
            </a:extLst>
          </p:cNvPr>
          <p:cNvSpPr txBox="1"/>
          <p:nvPr/>
        </p:nvSpPr>
        <p:spPr>
          <a:xfrm>
            <a:off x="631824" y="2808098"/>
            <a:ext cx="1568036" cy="365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algn="ctr" defTabSz="685617">
              <a:buClrTx/>
            </a:pPr>
            <a:endParaRPr 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617">
              <a:buClrTx/>
            </a:pP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huống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đáo</a:t>
            </a:r>
            <a:endParaRPr lang="en-US" sz="2800" b="1" kern="1200" dirty="0"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Google Shape;3583;p53">
            <a:extLst>
              <a:ext uri="{FF2B5EF4-FFF2-40B4-BE49-F238E27FC236}">
                <a16:creationId xmlns:a16="http://schemas.microsoft.com/office/drawing/2014/main" xmlns="" id="{78908260-6861-2840-41DB-75512EABC8FA}"/>
              </a:ext>
            </a:extLst>
          </p:cNvPr>
          <p:cNvSpPr txBox="1"/>
          <p:nvPr/>
        </p:nvSpPr>
        <p:spPr>
          <a:xfrm>
            <a:off x="2605685" y="2810348"/>
            <a:ext cx="1569086" cy="365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algn="ctr" defTabSz="685617">
              <a:buClrTx/>
            </a:pP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mạch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lạc</a:t>
            </a:r>
            <a:endPara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Google Shape;3586;p53">
            <a:extLst>
              <a:ext uri="{FF2B5EF4-FFF2-40B4-BE49-F238E27FC236}">
                <a16:creationId xmlns:a16="http://schemas.microsoft.com/office/drawing/2014/main" xmlns="" id="{5C9A1FA6-F4EA-F940-E881-2F4AC33CB261}"/>
              </a:ext>
            </a:extLst>
          </p:cNvPr>
          <p:cNvSpPr/>
          <p:nvPr/>
        </p:nvSpPr>
        <p:spPr>
          <a:xfrm>
            <a:off x="1019384" y="1553004"/>
            <a:ext cx="840896" cy="840896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defTabSz="914065"/>
            <a:endParaRPr sz="1399">
              <a:ea typeface="+mn-ea"/>
            </a:endParaRPr>
          </a:p>
        </p:txBody>
      </p:sp>
      <p:sp>
        <p:nvSpPr>
          <p:cNvPr id="251" name="Google Shape;3587;p53">
            <a:extLst>
              <a:ext uri="{FF2B5EF4-FFF2-40B4-BE49-F238E27FC236}">
                <a16:creationId xmlns:a16="http://schemas.microsoft.com/office/drawing/2014/main" xmlns="" id="{BA1E659C-15C1-0F7D-2EF6-B88FE9217C68}"/>
              </a:ext>
            </a:extLst>
          </p:cNvPr>
          <p:cNvSpPr/>
          <p:nvPr/>
        </p:nvSpPr>
        <p:spPr>
          <a:xfrm>
            <a:off x="2949942" y="1553004"/>
            <a:ext cx="840896" cy="840896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defTabSz="914065"/>
            <a:endParaRPr sz="1399">
              <a:ea typeface="+mn-ea"/>
            </a:endParaRPr>
          </a:p>
        </p:txBody>
      </p:sp>
      <p:sp>
        <p:nvSpPr>
          <p:cNvPr id="252" name="Google Shape;3588;p53">
            <a:extLst>
              <a:ext uri="{FF2B5EF4-FFF2-40B4-BE49-F238E27FC236}">
                <a16:creationId xmlns:a16="http://schemas.microsoft.com/office/drawing/2014/main" xmlns="" id="{BE1BBDB9-3E77-433A-D30B-C889E57E46C4}"/>
              </a:ext>
            </a:extLst>
          </p:cNvPr>
          <p:cNvSpPr/>
          <p:nvPr/>
        </p:nvSpPr>
        <p:spPr>
          <a:xfrm>
            <a:off x="4880500" y="1553004"/>
            <a:ext cx="840896" cy="840896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defTabSz="914065"/>
            <a:endParaRPr sz="1399">
              <a:ea typeface="+mn-ea"/>
            </a:endParaRPr>
          </a:p>
        </p:txBody>
      </p:sp>
      <p:sp>
        <p:nvSpPr>
          <p:cNvPr id="253" name="Google Shape;3589;p53">
            <a:extLst>
              <a:ext uri="{FF2B5EF4-FFF2-40B4-BE49-F238E27FC236}">
                <a16:creationId xmlns:a16="http://schemas.microsoft.com/office/drawing/2014/main" xmlns="" id="{4D77AAFD-F450-9C41-9BEC-2A8AF3E07EE2}"/>
              </a:ext>
            </a:extLst>
          </p:cNvPr>
          <p:cNvSpPr txBox="1"/>
          <p:nvPr/>
        </p:nvSpPr>
        <p:spPr>
          <a:xfrm>
            <a:off x="6482614" y="2842328"/>
            <a:ext cx="1835411" cy="365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algn="ctr"/>
            <a:endParaRPr lang="en-US" sz="28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4" name="Google Shape;3591;p53">
            <a:extLst>
              <a:ext uri="{FF2B5EF4-FFF2-40B4-BE49-F238E27FC236}">
                <a16:creationId xmlns:a16="http://schemas.microsoft.com/office/drawing/2014/main" xmlns="" id="{89CEB143-6853-EE61-07BC-4D250BF147BE}"/>
              </a:ext>
            </a:extLst>
          </p:cNvPr>
          <p:cNvSpPr/>
          <p:nvPr/>
        </p:nvSpPr>
        <p:spPr>
          <a:xfrm>
            <a:off x="6811057" y="1553004"/>
            <a:ext cx="840896" cy="840896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/>
          <a:p>
            <a:pPr defTabSz="914065"/>
            <a:endParaRPr sz="1399">
              <a:ea typeface="+mn-ea"/>
            </a:endParaRPr>
          </a:p>
        </p:txBody>
      </p:sp>
      <p:sp>
        <p:nvSpPr>
          <p:cNvPr id="255" name="Google Shape;3592;p53">
            <a:extLst>
              <a:ext uri="{FF2B5EF4-FFF2-40B4-BE49-F238E27FC236}">
                <a16:creationId xmlns:a16="http://schemas.microsoft.com/office/drawing/2014/main" xmlns="" id="{FE6B311B-07D4-1BE2-371A-4003EA4FA2C4}"/>
              </a:ext>
            </a:extLst>
          </p:cNvPr>
          <p:cNvSpPr txBox="1">
            <a:spLocks/>
          </p:cNvSpPr>
          <p:nvPr/>
        </p:nvSpPr>
        <p:spPr>
          <a:xfrm>
            <a:off x="1211315" y="851696"/>
            <a:ext cx="457035" cy="457035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617">
              <a:buClr>
                <a:srgbClr val="2C3045"/>
              </a:buClr>
              <a:defRPr/>
            </a:pPr>
            <a:r>
              <a:rPr lang="en" sz="1999">
                <a:solidFill>
                  <a:srgbClr val="2C3045"/>
                </a:solidFill>
              </a:rPr>
              <a:t>1</a:t>
            </a:r>
          </a:p>
        </p:txBody>
      </p:sp>
      <p:cxnSp>
        <p:nvCxnSpPr>
          <p:cNvPr id="256" name="Google Shape;3593;p53">
            <a:extLst>
              <a:ext uri="{FF2B5EF4-FFF2-40B4-BE49-F238E27FC236}">
                <a16:creationId xmlns:a16="http://schemas.microsoft.com/office/drawing/2014/main" xmlns="" id="{1981866D-D0BF-5A54-42B6-EFAE25F55D59}"/>
              </a:ext>
            </a:extLst>
          </p:cNvPr>
          <p:cNvCxnSpPr>
            <a:stCxn id="255" idx="2"/>
            <a:endCxn id="250" idx="0"/>
          </p:cNvCxnSpPr>
          <p:nvPr/>
        </p:nvCxnSpPr>
        <p:spPr>
          <a:xfrm>
            <a:off x="1439832" y="1308731"/>
            <a:ext cx="0" cy="244412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7" name="Google Shape;3594;p53">
            <a:extLst>
              <a:ext uri="{FF2B5EF4-FFF2-40B4-BE49-F238E27FC236}">
                <a16:creationId xmlns:a16="http://schemas.microsoft.com/office/drawing/2014/main" xmlns="" id="{24407375-EEE7-F2D0-8133-AE529D577F48}"/>
              </a:ext>
            </a:extLst>
          </p:cNvPr>
          <p:cNvSpPr txBox="1">
            <a:spLocks/>
          </p:cNvSpPr>
          <p:nvPr/>
        </p:nvSpPr>
        <p:spPr>
          <a:xfrm>
            <a:off x="3141873" y="851696"/>
            <a:ext cx="457035" cy="457035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617">
              <a:buClr>
                <a:srgbClr val="2C3045"/>
              </a:buClr>
              <a:defRPr/>
            </a:pPr>
            <a:r>
              <a:rPr lang="en" sz="1999">
                <a:solidFill>
                  <a:srgbClr val="2C3045"/>
                </a:solidFill>
              </a:rPr>
              <a:t>2</a:t>
            </a:r>
          </a:p>
        </p:txBody>
      </p:sp>
      <p:cxnSp>
        <p:nvCxnSpPr>
          <p:cNvPr id="258" name="Google Shape;3595;p53">
            <a:extLst>
              <a:ext uri="{FF2B5EF4-FFF2-40B4-BE49-F238E27FC236}">
                <a16:creationId xmlns:a16="http://schemas.microsoft.com/office/drawing/2014/main" xmlns="" id="{84C3FC95-5358-BFB5-E8CF-BCDB7DA22ABF}"/>
              </a:ext>
            </a:extLst>
          </p:cNvPr>
          <p:cNvCxnSpPr>
            <a:stCxn id="257" idx="2"/>
          </p:cNvCxnSpPr>
          <p:nvPr/>
        </p:nvCxnSpPr>
        <p:spPr>
          <a:xfrm>
            <a:off x="3370390" y="1308731"/>
            <a:ext cx="0" cy="244412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9" name="Google Shape;3596;p53">
            <a:extLst>
              <a:ext uri="{FF2B5EF4-FFF2-40B4-BE49-F238E27FC236}">
                <a16:creationId xmlns:a16="http://schemas.microsoft.com/office/drawing/2014/main" xmlns="" id="{58BC1C37-1F54-DB96-AA05-E78CAD3EE1D5}"/>
              </a:ext>
            </a:extLst>
          </p:cNvPr>
          <p:cNvSpPr txBox="1">
            <a:spLocks/>
          </p:cNvSpPr>
          <p:nvPr/>
        </p:nvSpPr>
        <p:spPr>
          <a:xfrm>
            <a:off x="5072430" y="851696"/>
            <a:ext cx="457035" cy="457035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617">
              <a:buClr>
                <a:srgbClr val="2C3045"/>
              </a:buClr>
              <a:defRPr/>
            </a:pPr>
            <a:r>
              <a:rPr lang="en" sz="1999">
                <a:solidFill>
                  <a:srgbClr val="2C3045"/>
                </a:solidFill>
              </a:rPr>
              <a:t>3</a:t>
            </a:r>
          </a:p>
        </p:txBody>
      </p:sp>
      <p:cxnSp>
        <p:nvCxnSpPr>
          <p:cNvPr id="260" name="Google Shape;3597;p53">
            <a:extLst>
              <a:ext uri="{FF2B5EF4-FFF2-40B4-BE49-F238E27FC236}">
                <a16:creationId xmlns:a16="http://schemas.microsoft.com/office/drawing/2014/main" xmlns="" id="{52E571F2-E25C-177D-7BBD-310BE6AA3431}"/>
              </a:ext>
            </a:extLst>
          </p:cNvPr>
          <p:cNvCxnSpPr>
            <a:stCxn id="259" idx="2"/>
          </p:cNvCxnSpPr>
          <p:nvPr/>
        </p:nvCxnSpPr>
        <p:spPr>
          <a:xfrm>
            <a:off x="5300948" y="1308731"/>
            <a:ext cx="0" cy="244412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61" name="Google Shape;3598;p53">
            <a:extLst>
              <a:ext uri="{FF2B5EF4-FFF2-40B4-BE49-F238E27FC236}">
                <a16:creationId xmlns:a16="http://schemas.microsoft.com/office/drawing/2014/main" xmlns="" id="{15D274A4-1B9E-9CCB-AE10-51BCD43C2129}"/>
              </a:ext>
            </a:extLst>
          </p:cNvPr>
          <p:cNvSpPr txBox="1">
            <a:spLocks/>
          </p:cNvSpPr>
          <p:nvPr/>
        </p:nvSpPr>
        <p:spPr>
          <a:xfrm>
            <a:off x="7002988" y="851696"/>
            <a:ext cx="457035" cy="457035"/>
          </a:xfrm>
          <a:prstGeom prst="rect">
            <a:avLst/>
          </a:prstGeom>
          <a:solidFill>
            <a:srgbClr val="F28749"/>
          </a:solidFill>
          <a:ln>
            <a:noFill/>
          </a:ln>
        </p:spPr>
        <p:txBody>
          <a:bodyPr spcFirstLastPara="1" wrap="square" lIns="91392" tIns="91392" rIns="91392" bIns="91392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defTabSz="685617">
              <a:buClr>
                <a:srgbClr val="2C3045"/>
              </a:buClr>
              <a:defRPr/>
            </a:pPr>
            <a:r>
              <a:rPr lang="en" sz="1999">
                <a:solidFill>
                  <a:srgbClr val="2C3045"/>
                </a:solidFill>
              </a:rPr>
              <a:t>4</a:t>
            </a:r>
          </a:p>
        </p:txBody>
      </p:sp>
      <p:cxnSp>
        <p:nvCxnSpPr>
          <p:cNvPr id="262" name="Google Shape;3599;p53">
            <a:extLst>
              <a:ext uri="{FF2B5EF4-FFF2-40B4-BE49-F238E27FC236}">
                <a16:creationId xmlns:a16="http://schemas.microsoft.com/office/drawing/2014/main" xmlns="" id="{4131747B-A127-DEA4-A2FD-98BDAF0550CF}"/>
              </a:ext>
            </a:extLst>
          </p:cNvPr>
          <p:cNvCxnSpPr>
            <a:stCxn id="261" idx="2"/>
          </p:cNvCxnSpPr>
          <p:nvPr/>
        </p:nvCxnSpPr>
        <p:spPr>
          <a:xfrm>
            <a:off x="7231505" y="1308731"/>
            <a:ext cx="0" cy="244412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3" name="Google Shape;3600;p53">
            <a:extLst>
              <a:ext uri="{FF2B5EF4-FFF2-40B4-BE49-F238E27FC236}">
                <a16:creationId xmlns:a16="http://schemas.microsoft.com/office/drawing/2014/main" xmlns="" id="{7B6552E0-9D91-F3F0-5044-4F9260F4FF6E}"/>
              </a:ext>
            </a:extLst>
          </p:cNvPr>
          <p:cNvCxnSpPr>
            <a:stCxn id="250" idx="3"/>
            <a:endCxn id="251" idx="1"/>
          </p:cNvCxnSpPr>
          <p:nvPr/>
        </p:nvCxnSpPr>
        <p:spPr>
          <a:xfrm>
            <a:off x="1860280" y="1973452"/>
            <a:ext cx="1089806" cy="0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4" name="Google Shape;3601;p53">
            <a:extLst>
              <a:ext uri="{FF2B5EF4-FFF2-40B4-BE49-F238E27FC236}">
                <a16:creationId xmlns:a16="http://schemas.microsoft.com/office/drawing/2014/main" xmlns="" id="{15281499-02E7-0A81-C179-A317692AA51B}"/>
              </a:ext>
            </a:extLst>
          </p:cNvPr>
          <p:cNvCxnSpPr>
            <a:stCxn id="251" idx="3"/>
            <a:endCxn id="252" idx="1"/>
          </p:cNvCxnSpPr>
          <p:nvPr/>
        </p:nvCxnSpPr>
        <p:spPr>
          <a:xfrm>
            <a:off x="3790838" y="1973452"/>
            <a:ext cx="1089806" cy="0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5" name="Google Shape;3602;p53">
            <a:extLst>
              <a:ext uri="{FF2B5EF4-FFF2-40B4-BE49-F238E27FC236}">
                <a16:creationId xmlns:a16="http://schemas.microsoft.com/office/drawing/2014/main" xmlns="" id="{5D52B186-2A06-2EE5-4C57-48E3235E809F}"/>
              </a:ext>
            </a:extLst>
          </p:cNvPr>
          <p:cNvCxnSpPr>
            <a:stCxn id="252" idx="3"/>
            <a:endCxn id="254" idx="1"/>
          </p:cNvCxnSpPr>
          <p:nvPr/>
        </p:nvCxnSpPr>
        <p:spPr>
          <a:xfrm>
            <a:off x="5721396" y="1973452"/>
            <a:ext cx="1089806" cy="0"/>
          </a:xfrm>
          <a:prstGeom prst="straightConnector1">
            <a:avLst/>
          </a:prstGeom>
          <a:noFill/>
          <a:ln w="9525" cap="flat" cmpd="sng">
            <a:solidFill>
              <a:srgbClr val="2C3045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66" name="Google Shape;3603;p53">
            <a:extLst>
              <a:ext uri="{FF2B5EF4-FFF2-40B4-BE49-F238E27FC236}">
                <a16:creationId xmlns:a16="http://schemas.microsoft.com/office/drawing/2014/main" xmlns="" id="{363C9C89-84FA-E669-A71E-2A4C43D286CC}"/>
              </a:ext>
            </a:extLst>
          </p:cNvPr>
          <p:cNvGrpSpPr/>
          <p:nvPr/>
        </p:nvGrpSpPr>
        <p:grpSpPr>
          <a:xfrm>
            <a:off x="3105714" y="1729543"/>
            <a:ext cx="545066" cy="487820"/>
            <a:chOff x="5464800" y="2634600"/>
            <a:chExt cx="446425" cy="397650"/>
          </a:xfrm>
        </p:grpSpPr>
        <p:sp>
          <p:nvSpPr>
            <p:cNvPr id="267" name="Google Shape;3604;p53">
              <a:extLst>
                <a:ext uri="{FF2B5EF4-FFF2-40B4-BE49-F238E27FC236}">
                  <a16:creationId xmlns:a16="http://schemas.microsoft.com/office/drawing/2014/main" xmlns="" id="{6024AAB8-EEB5-7413-792C-0DA018009BF4}"/>
                </a:ext>
              </a:extLst>
            </p:cNvPr>
            <p:cNvSpPr/>
            <p:nvPr/>
          </p:nvSpPr>
          <p:spPr>
            <a:xfrm>
              <a:off x="5538875" y="2937900"/>
              <a:ext cx="57650" cy="44350"/>
            </a:xfrm>
            <a:custGeom>
              <a:avLst/>
              <a:gdLst/>
              <a:ahLst/>
              <a:cxnLst/>
              <a:rect l="l" t="t" r="r" b="b"/>
              <a:pathLst>
                <a:path w="2306" h="1774" extrusionOk="0">
                  <a:moveTo>
                    <a:pt x="1900" y="0"/>
                  </a:moveTo>
                  <a:lnTo>
                    <a:pt x="533" y="101"/>
                  </a:lnTo>
                  <a:lnTo>
                    <a:pt x="1" y="1039"/>
                  </a:lnTo>
                  <a:lnTo>
                    <a:pt x="1" y="1140"/>
                  </a:lnTo>
                  <a:lnTo>
                    <a:pt x="26" y="1241"/>
                  </a:lnTo>
                  <a:lnTo>
                    <a:pt x="77" y="1317"/>
                  </a:lnTo>
                  <a:lnTo>
                    <a:pt x="127" y="1393"/>
                  </a:lnTo>
                  <a:lnTo>
                    <a:pt x="254" y="1520"/>
                  </a:lnTo>
                  <a:lnTo>
                    <a:pt x="406" y="1621"/>
                  </a:lnTo>
                  <a:lnTo>
                    <a:pt x="583" y="1672"/>
                  </a:lnTo>
                  <a:lnTo>
                    <a:pt x="786" y="1722"/>
                  </a:lnTo>
                  <a:lnTo>
                    <a:pt x="963" y="1748"/>
                  </a:lnTo>
                  <a:lnTo>
                    <a:pt x="1141" y="1773"/>
                  </a:lnTo>
                  <a:lnTo>
                    <a:pt x="1318" y="1748"/>
                  </a:lnTo>
                  <a:lnTo>
                    <a:pt x="1495" y="1722"/>
                  </a:lnTo>
                  <a:lnTo>
                    <a:pt x="1698" y="1672"/>
                  </a:lnTo>
                  <a:lnTo>
                    <a:pt x="1900" y="1596"/>
                  </a:lnTo>
                  <a:lnTo>
                    <a:pt x="2078" y="1494"/>
                  </a:lnTo>
                  <a:lnTo>
                    <a:pt x="2204" y="1368"/>
                  </a:lnTo>
                  <a:lnTo>
                    <a:pt x="2255" y="1292"/>
                  </a:lnTo>
                  <a:lnTo>
                    <a:pt x="2306" y="1216"/>
                  </a:lnTo>
                  <a:lnTo>
                    <a:pt x="2306" y="1140"/>
                  </a:lnTo>
                  <a:lnTo>
                    <a:pt x="2306" y="1039"/>
                  </a:lnTo>
                  <a:lnTo>
                    <a:pt x="2280" y="709"/>
                  </a:lnTo>
                  <a:lnTo>
                    <a:pt x="1900" y="0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68" name="Google Shape;3605;p53">
              <a:extLst>
                <a:ext uri="{FF2B5EF4-FFF2-40B4-BE49-F238E27FC236}">
                  <a16:creationId xmlns:a16="http://schemas.microsoft.com/office/drawing/2014/main" xmlns="" id="{A03F6EC8-256E-126B-71BB-D3CC22579B7C}"/>
                </a:ext>
              </a:extLst>
            </p:cNvPr>
            <p:cNvSpPr/>
            <p:nvPr/>
          </p:nvSpPr>
          <p:spPr>
            <a:xfrm>
              <a:off x="5529375" y="2963850"/>
              <a:ext cx="77925" cy="62075"/>
            </a:xfrm>
            <a:custGeom>
              <a:avLst/>
              <a:gdLst/>
              <a:ahLst/>
              <a:cxnLst/>
              <a:rect l="l" t="t" r="r" b="b"/>
              <a:pathLst>
                <a:path w="3117" h="2483" extrusionOk="0">
                  <a:moveTo>
                    <a:pt x="381" y="1"/>
                  </a:moveTo>
                  <a:lnTo>
                    <a:pt x="178" y="51"/>
                  </a:lnTo>
                  <a:lnTo>
                    <a:pt x="1" y="1571"/>
                  </a:lnTo>
                  <a:lnTo>
                    <a:pt x="178" y="2483"/>
                  </a:lnTo>
                  <a:lnTo>
                    <a:pt x="2888" y="2483"/>
                  </a:lnTo>
                  <a:lnTo>
                    <a:pt x="3116" y="1242"/>
                  </a:lnTo>
                  <a:lnTo>
                    <a:pt x="2888" y="51"/>
                  </a:lnTo>
                  <a:lnTo>
                    <a:pt x="2686" y="1"/>
                  </a:lnTo>
                  <a:lnTo>
                    <a:pt x="2432" y="178"/>
                  </a:lnTo>
                  <a:lnTo>
                    <a:pt x="2154" y="305"/>
                  </a:lnTo>
                  <a:lnTo>
                    <a:pt x="1850" y="406"/>
                  </a:lnTo>
                  <a:lnTo>
                    <a:pt x="1546" y="431"/>
                  </a:lnTo>
                  <a:lnTo>
                    <a:pt x="1217" y="406"/>
                  </a:lnTo>
                  <a:lnTo>
                    <a:pt x="938" y="305"/>
                  </a:lnTo>
                  <a:lnTo>
                    <a:pt x="634" y="178"/>
                  </a:lnTo>
                  <a:lnTo>
                    <a:pt x="381" y="1"/>
                  </a:lnTo>
                  <a:close/>
                </a:path>
              </a:pathLst>
            </a:custGeom>
            <a:solidFill>
              <a:srgbClr val="F54F4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69" name="Google Shape;3606;p53">
              <a:extLst>
                <a:ext uri="{FF2B5EF4-FFF2-40B4-BE49-F238E27FC236}">
                  <a16:creationId xmlns:a16="http://schemas.microsoft.com/office/drawing/2014/main" xmlns="" id="{0DCF669A-8E3B-BF2D-B8F4-002F67966D46}"/>
                </a:ext>
              </a:extLst>
            </p:cNvPr>
            <p:cNvSpPr/>
            <p:nvPr/>
          </p:nvSpPr>
          <p:spPr>
            <a:xfrm>
              <a:off x="5478725" y="2969550"/>
              <a:ext cx="55125" cy="56375"/>
            </a:xfrm>
            <a:custGeom>
              <a:avLst/>
              <a:gdLst/>
              <a:ahLst/>
              <a:cxnLst/>
              <a:rect l="l" t="t" r="r" b="b"/>
              <a:pathLst>
                <a:path w="2205" h="2255" extrusionOk="0">
                  <a:moveTo>
                    <a:pt x="2103" y="1"/>
                  </a:moveTo>
                  <a:lnTo>
                    <a:pt x="938" y="304"/>
                  </a:lnTo>
                  <a:lnTo>
                    <a:pt x="760" y="355"/>
                  </a:lnTo>
                  <a:lnTo>
                    <a:pt x="609" y="431"/>
                  </a:lnTo>
                  <a:lnTo>
                    <a:pt x="482" y="507"/>
                  </a:lnTo>
                  <a:lnTo>
                    <a:pt x="381" y="608"/>
                  </a:lnTo>
                  <a:lnTo>
                    <a:pt x="305" y="710"/>
                  </a:lnTo>
                  <a:lnTo>
                    <a:pt x="229" y="862"/>
                  </a:lnTo>
                  <a:lnTo>
                    <a:pt x="178" y="1014"/>
                  </a:lnTo>
                  <a:lnTo>
                    <a:pt x="127" y="1191"/>
                  </a:lnTo>
                  <a:lnTo>
                    <a:pt x="51" y="1723"/>
                  </a:lnTo>
                  <a:lnTo>
                    <a:pt x="1" y="1875"/>
                  </a:lnTo>
                  <a:lnTo>
                    <a:pt x="1" y="1976"/>
                  </a:lnTo>
                  <a:lnTo>
                    <a:pt x="1" y="2027"/>
                  </a:lnTo>
                  <a:lnTo>
                    <a:pt x="26" y="2052"/>
                  </a:lnTo>
                  <a:lnTo>
                    <a:pt x="77" y="2077"/>
                  </a:lnTo>
                  <a:lnTo>
                    <a:pt x="153" y="2077"/>
                  </a:lnTo>
                  <a:lnTo>
                    <a:pt x="203" y="2255"/>
                  </a:lnTo>
                  <a:lnTo>
                    <a:pt x="2204" y="2255"/>
                  </a:lnTo>
                  <a:lnTo>
                    <a:pt x="2204" y="330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0" name="Google Shape;3607;p53">
              <a:extLst>
                <a:ext uri="{FF2B5EF4-FFF2-40B4-BE49-F238E27FC236}">
                  <a16:creationId xmlns:a16="http://schemas.microsoft.com/office/drawing/2014/main" xmlns="" id="{7BD49333-EC7B-2659-021A-03344AD5D637}"/>
                </a:ext>
              </a:extLst>
            </p:cNvPr>
            <p:cNvSpPr/>
            <p:nvPr/>
          </p:nvSpPr>
          <p:spPr>
            <a:xfrm>
              <a:off x="5529375" y="2963850"/>
              <a:ext cx="20300" cy="13950"/>
            </a:xfrm>
            <a:custGeom>
              <a:avLst/>
              <a:gdLst/>
              <a:ahLst/>
              <a:cxnLst/>
              <a:rect l="l" t="t" r="r" b="b"/>
              <a:pathLst>
                <a:path w="812" h="558" extrusionOk="0">
                  <a:moveTo>
                    <a:pt x="381" y="1"/>
                  </a:moveTo>
                  <a:lnTo>
                    <a:pt x="178" y="51"/>
                  </a:lnTo>
                  <a:lnTo>
                    <a:pt x="1" y="330"/>
                  </a:lnTo>
                  <a:lnTo>
                    <a:pt x="178" y="558"/>
                  </a:lnTo>
                  <a:lnTo>
                    <a:pt x="355" y="507"/>
                  </a:lnTo>
                  <a:lnTo>
                    <a:pt x="533" y="482"/>
                  </a:lnTo>
                  <a:lnTo>
                    <a:pt x="710" y="406"/>
                  </a:lnTo>
                  <a:lnTo>
                    <a:pt x="761" y="355"/>
                  </a:lnTo>
                  <a:lnTo>
                    <a:pt x="811" y="279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54F4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1" name="Google Shape;3608;p53">
              <a:extLst>
                <a:ext uri="{FF2B5EF4-FFF2-40B4-BE49-F238E27FC236}">
                  <a16:creationId xmlns:a16="http://schemas.microsoft.com/office/drawing/2014/main" xmlns="" id="{F797B180-F2F5-FCD2-1F36-E696EFA82569}"/>
                </a:ext>
              </a:extLst>
            </p:cNvPr>
            <p:cNvSpPr/>
            <p:nvPr/>
          </p:nvSpPr>
          <p:spPr>
            <a:xfrm>
              <a:off x="5601575" y="2965125"/>
              <a:ext cx="62700" cy="60800"/>
            </a:xfrm>
            <a:custGeom>
              <a:avLst/>
              <a:gdLst/>
              <a:ahLst/>
              <a:cxnLst/>
              <a:rect l="l" t="t" r="r" b="b"/>
              <a:pathLst>
                <a:path w="2508" h="2432" extrusionOk="0">
                  <a:moveTo>
                    <a:pt x="0" y="0"/>
                  </a:moveTo>
                  <a:lnTo>
                    <a:pt x="0" y="2432"/>
                  </a:lnTo>
                  <a:lnTo>
                    <a:pt x="2508" y="2432"/>
                  </a:lnTo>
                  <a:lnTo>
                    <a:pt x="2330" y="1469"/>
                  </a:lnTo>
                  <a:lnTo>
                    <a:pt x="2280" y="1292"/>
                  </a:lnTo>
                  <a:lnTo>
                    <a:pt x="2229" y="1115"/>
                  </a:lnTo>
                  <a:lnTo>
                    <a:pt x="2128" y="937"/>
                  </a:lnTo>
                  <a:lnTo>
                    <a:pt x="2027" y="811"/>
                  </a:lnTo>
                  <a:lnTo>
                    <a:pt x="1875" y="659"/>
                  </a:lnTo>
                  <a:lnTo>
                    <a:pt x="1723" y="557"/>
                  </a:lnTo>
                  <a:lnTo>
                    <a:pt x="1571" y="456"/>
                  </a:lnTo>
                  <a:lnTo>
                    <a:pt x="1393" y="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8CB5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2" name="Google Shape;3609;p53">
              <a:extLst>
                <a:ext uri="{FF2B5EF4-FFF2-40B4-BE49-F238E27FC236}">
                  <a16:creationId xmlns:a16="http://schemas.microsoft.com/office/drawing/2014/main" xmlns="" id="{7B6CCDDD-64AF-59B6-D9ED-A9E6D8D9ED33}"/>
                </a:ext>
              </a:extLst>
            </p:cNvPr>
            <p:cNvSpPr/>
            <p:nvPr/>
          </p:nvSpPr>
          <p:spPr>
            <a:xfrm>
              <a:off x="5711125" y="2644100"/>
              <a:ext cx="105125" cy="107650"/>
            </a:xfrm>
            <a:custGeom>
              <a:avLst/>
              <a:gdLst/>
              <a:ahLst/>
              <a:cxnLst/>
              <a:rect l="l" t="t" r="r" b="b"/>
              <a:pathLst>
                <a:path w="4205" h="4306" extrusionOk="0">
                  <a:moveTo>
                    <a:pt x="228" y="0"/>
                  </a:moveTo>
                  <a:lnTo>
                    <a:pt x="152" y="25"/>
                  </a:lnTo>
                  <a:lnTo>
                    <a:pt x="101" y="76"/>
                  </a:lnTo>
                  <a:lnTo>
                    <a:pt x="51" y="177"/>
                  </a:lnTo>
                  <a:lnTo>
                    <a:pt x="25" y="279"/>
                  </a:lnTo>
                  <a:lnTo>
                    <a:pt x="0" y="507"/>
                  </a:lnTo>
                  <a:lnTo>
                    <a:pt x="0" y="709"/>
                  </a:lnTo>
                  <a:lnTo>
                    <a:pt x="25" y="3014"/>
                  </a:lnTo>
                  <a:lnTo>
                    <a:pt x="51" y="3115"/>
                  </a:lnTo>
                  <a:lnTo>
                    <a:pt x="76" y="3191"/>
                  </a:lnTo>
                  <a:lnTo>
                    <a:pt x="101" y="3242"/>
                  </a:lnTo>
                  <a:lnTo>
                    <a:pt x="152" y="3318"/>
                  </a:lnTo>
                  <a:lnTo>
                    <a:pt x="228" y="3369"/>
                  </a:lnTo>
                  <a:lnTo>
                    <a:pt x="279" y="3394"/>
                  </a:lnTo>
                  <a:lnTo>
                    <a:pt x="355" y="3419"/>
                  </a:lnTo>
                  <a:lnTo>
                    <a:pt x="456" y="3445"/>
                  </a:lnTo>
                  <a:lnTo>
                    <a:pt x="1748" y="3470"/>
                  </a:lnTo>
                  <a:lnTo>
                    <a:pt x="1824" y="3495"/>
                  </a:lnTo>
                  <a:lnTo>
                    <a:pt x="1900" y="3521"/>
                  </a:lnTo>
                  <a:lnTo>
                    <a:pt x="2786" y="4280"/>
                  </a:lnTo>
                  <a:lnTo>
                    <a:pt x="2862" y="4306"/>
                  </a:lnTo>
                  <a:lnTo>
                    <a:pt x="2913" y="4280"/>
                  </a:lnTo>
                  <a:lnTo>
                    <a:pt x="2989" y="4230"/>
                  </a:lnTo>
                  <a:lnTo>
                    <a:pt x="2989" y="4154"/>
                  </a:lnTo>
                  <a:lnTo>
                    <a:pt x="3065" y="3799"/>
                  </a:lnTo>
                  <a:lnTo>
                    <a:pt x="3065" y="3698"/>
                  </a:lnTo>
                  <a:lnTo>
                    <a:pt x="3141" y="3597"/>
                  </a:lnTo>
                  <a:lnTo>
                    <a:pt x="3217" y="3546"/>
                  </a:lnTo>
                  <a:lnTo>
                    <a:pt x="3318" y="3521"/>
                  </a:lnTo>
                  <a:lnTo>
                    <a:pt x="3926" y="3521"/>
                  </a:lnTo>
                  <a:lnTo>
                    <a:pt x="4078" y="3470"/>
                  </a:lnTo>
                  <a:lnTo>
                    <a:pt x="4128" y="3445"/>
                  </a:lnTo>
                  <a:lnTo>
                    <a:pt x="4179" y="3394"/>
                  </a:lnTo>
                  <a:lnTo>
                    <a:pt x="4204" y="3318"/>
                  </a:lnTo>
                  <a:lnTo>
                    <a:pt x="4204" y="3242"/>
                  </a:lnTo>
                  <a:lnTo>
                    <a:pt x="4204" y="405"/>
                  </a:lnTo>
                  <a:lnTo>
                    <a:pt x="4204" y="329"/>
                  </a:lnTo>
                  <a:lnTo>
                    <a:pt x="4179" y="253"/>
                  </a:lnTo>
                  <a:lnTo>
                    <a:pt x="4128" y="177"/>
                  </a:lnTo>
                  <a:lnTo>
                    <a:pt x="4078" y="127"/>
                  </a:lnTo>
                  <a:lnTo>
                    <a:pt x="4027" y="76"/>
                  </a:lnTo>
                  <a:lnTo>
                    <a:pt x="3951" y="25"/>
                  </a:lnTo>
                  <a:lnTo>
                    <a:pt x="38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3" name="Google Shape;3610;p53">
              <a:extLst>
                <a:ext uri="{FF2B5EF4-FFF2-40B4-BE49-F238E27FC236}">
                  <a16:creationId xmlns:a16="http://schemas.microsoft.com/office/drawing/2014/main" xmlns="" id="{CB1FA469-2953-9939-AB06-BE5A5238F622}"/>
                </a:ext>
              </a:extLst>
            </p:cNvPr>
            <p:cNvSpPr/>
            <p:nvPr/>
          </p:nvSpPr>
          <p:spPr>
            <a:xfrm>
              <a:off x="5562950" y="2644100"/>
              <a:ext cx="106400" cy="107650"/>
            </a:xfrm>
            <a:custGeom>
              <a:avLst/>
              <a:gdLst/>
              <a:ahLst/>
              <a:cxnLst/>
              <a:rect l="l" t="t" r="r" b="b"/>
              <a:pathLst>
                <a:path w="4256" h="4306" extrusionOk="0">
                  <a:moveTo>
                    <a:pt x="431" y="0"/>
                  </a:moveTo>
                  <a:lnTo>
                    <a:pt x="330" y="152"/>
                  </a:lnTo>
                  <a:lnTo>
                    <a:pt x="254" y="152"/>
                  </a:lnTo>
                  <a:lnTo>
                    <a:pt x="178" y="203"/>
                  </a:lnTo>
                  <a:lnTo>
                    <a:pt x="127" y="228"/>
                  </a:lnTo>
                  <a:lnTo>
                    <a:pt x="76" y="304"/>
                  </a:lnTo>
                  <a:lnTo>
                    <a:pt x="26" y="456"/>
                  </a:lnTo>
                  <a:lnTo>
                    <a:pt x="0" y="608"/>
                  </a:lnTo>
                  <a:lnTo>
                    <a:pt x="51" y="3141"/>
                  </a:lnTo>
                  <a:lnTo>
                    <a:pt x="76" y="3242"/>
                  </a:lnTo>
                  <a:lnTo>
                    <a:pt x="76" y="3318"/>
                  </a:lnTo>
                  <a:lnTo>
                    <a:pt x="127" y="3369"/>
                  </a:lnTo>
                  <a:lnTo>
                    <a:pt x="178" y="3445"/>
                  </a:lnTo>
                  <a:lnTo>
                    <a:pt x="228" y="3495"/>
                  </a:lnTo>
                  <a:lnTo>
                    <a:pt x="304" y="3521"/>
                  </a:lnTo>
                  <a:lnTo>
                    <a:pt x="380" y="3546"/>
                  </a:lnTo>
                  <a:lnTo>
                    <a:pt x="456" y="3571"/>
                  </a:lnTo>
                  <a:lnTo>
                    <a:pt x="912" y="3571"/>
                  </a:lnTo>
                  <a:lnTo>
                    <a:pt x="988" y="3647"/>
                  </a:lnTo>
                  <a:lnTo>
                    <a:pt x="1039" y="3723"/>
                  </a:lnTo>
                  <a:lnTo>
                    <a:pt x="1064" y="3825"/>
                  </a:lnTo>
                  <a:lnTo>
                    <a:pt x="963" y="4179"/>
                  </a:lnTo>
                  <a:lnTo>
                    <a:pt x="988" y="4255"/>
                  </a:lnTo>
                  <a:lnTo>
                    <a:pt x="1039" y="4306"/>
                  </a:lnTo>
                  <a:lnTo>
                    <a:pt x="1115" y="4306"/>
                  </a:lnTo>
                  <a:lnTo>
                    <a:pt x="1191" y="4280"/>
                  </a:lnTo>
                  <a:lnTo>
                    <a:pt x="2204" y="3571"/>
                  </a:lnTo>
                  <a:lnTo>
                    <a:pt x="2280" y="3546"/>
                  </a:lnTo>
                  <a:lnTo>
                    <a:pt x="2356" y="3521"/>
                  </a:lnTo>
                  <a:lnTo>
                    <a:pt x="3597" y="3546"/>
                  </a:lnTo>
                  <a:lnTo>
                    <a:pt x="3774" y="3521"/>
                  </a:lnTo>
                  <a:lnTo>
                    <a:pt x="3926" y="3495"/>
                  </a:lnTo>
                  <a:lnTo>
                    <a:pt x="4002" y="3445"/>
                  </a:lnTo>
                  <a:lnTo>
                    <a:pt x="4053" y="3419"/>
                  </a:lnTo>
                  <a:lnTo>
                    <a:pt x="4078" y="3343"/>
                  </a:lnTo>
                  <a:lnTo>
                    <a:pt x="4078" y="3267"/>
                  </a:lnTo>
                  <a:lnTo>
                    <a:pt x="4255" y="3115"/>
                  </a:lnTo>
                  <a:lnTo>
                    <a:pt x="4255" y="405"/>
                  </a:lnTo>
                  <a:lnTo>
                    <a:pt x="4255" y="329"/>
                  </a:lnTo>
                  <a:lnTo>
                    <a:pt x="4230" y="253"/>
                  </a:lnTo>
                  <a:lnTo>
                    <a:pt x="4179" y="177"/>
                  </a:lnTo>
                  <a:lnTo>
                    <a:pt x="4129" y="127"/>
                  </a:lnTo>
                  <a:lnTo>
                    <a:pt x="4078" y="76"/>
                  </a:lnTo>
                  <a:lnTo>
                    <a:pt x="4002" y="25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4" name="Google Shape;3611;p53">
              <a:extLst>
                <a:ext uri="{FF2B5EF4-FFF2-40B4-BE49-F238E27FC236}">
                  <a16:creationId xmlns:a16="http://schemas.microsoft.com/office/drawing/2014/main" xmlns="" id="{8853419A-2F8B-D43F-212E-099962F3F569}"/>
                </a:ext>
              </a:extLst>
            </p:cNvPr>
            <p:cNvSpPr/>
            <p:nvPr/>
          </p:nvSpPr>
          <p:spPr>
            <a:xfrm>
              <a:off x="5720600" y="2783400"/>
              <a:ext cx="182400" cy="198850"/>
            </a:xfrm>
            <a:custGeom>
              <a:avLst/>
              <a:gdLst/>
              <a:ahLst/>
              <a:cxnLst/>
              <a:rect l="l" t="t" r="r" b="b"/>
              <a:pathLst>
                <a:path w="7296" h="7954" extrusionOk="0">
                  <a:moveTo>
                    <a:pt x="3800" y="0"/>
                  </a:moveTo>
                  <a:lnTo>
                    <a:pt x="3522" y="25"/>
                  </a:lnTo>
                  <a:lnTo>
                    <a:pt x="3319" y="51"/>
                  </a:lnTo>
                  <a:lnTo>
                    <a:pt x="3116" y="76"/>
                  </a:lnTo>
                  <a:lnTo>
                    <a:pt x="2939" y="127"/>
                  </a:lnTo>
                  <a:lnTo>
                    <a:pt x="2787" y="177"/>
                  </a:lnTo>
                  <a:lnTo>
                    <a:pt x="2610" y="253"/>
                  </a:lnTo>
                  <a:lnTo>
                    <a:pt x="2458" y="355"/>
                  </a:lnTo>
                  <a:lnTo>
                    <a:pt x="2179" y="557"/>
                  </a:lnTo>
                  <a:lnTo>
                    <a:pt x="2128" y="583"/>
                  </a:lnTo>
                  <a:lnTo>
                    <a:pt x="1951" y="608"/>
                  </a:lnTo>
                  <a:lnTo>
                    <a:pt x="1799" y="633"/>
                  </a:lnTo>
                  <a:lnTo>
                    <a:pt x="1647" y="659"/>
                  </a:lnTo>
                  <a:lnTo>
                    <a:pt x="1495" y="709"/>
                  </a:lnTo>
                  <a:lnTo>
                    <a:pt x="1369" y="785"/>
                  </a:lnTo>
                  <a:lnTo>
                    <a:pt x="1242" y="887"/>
                  </a:lnTo>
                  <a:lnTo>
                    <a:pt x="1141" y="963"/>
                  </a:lnTo>
                  <a:lnTo>
                    <a:pt x="1039" y="1089"/>
                  </a:lnTo>
                  <a:lnTo>
                    <a:pt x="938" y="1191"/>
                  </a:lnTo>
                  <a:lnTo>
                    <a:pt x="862" y="1317"/>
                  </a:lnTo>
                  <a:lnTo>
                    <a:pt x="811" y="1469"/>
                  </a:lnTo>
                  <a:lnTo>
                    <a:pt x="761" y="1596"/>
                  </a:lnTo>
                  <a:lnTo>
                    <a:pt x="710" y="1748"/>
                  </a:lnTo>
                  <a:lnTo>
                    <a:pt x="710" y="1900"/>
                  </a:lnTo>
                  <a:lnTo>
                    <a:pt x="710" y="2077"/>
                  </a:lnTo>
                  <a:lnTo>
                    <a:pt x="735" y="2229"/>
                  </a:lnTo>
                  <a:lnTo>
                    <a:pt x="735" y="2254"/>
                  </a:lnTo>
                  <a:lnTo>
                    <a:pt x="710" y="2280"/>
                  </a:lnTo>
                  <a:lnTo>
                    <a:pt x="583" y="2432"/>
                  </a:lnTo>
                  <a:lnTo>
                    <a:pt x="482" y="2558"/>
                  </a:lnTo>
                  <a:lnTo>
                    <a:pt x="406" y="2736"/>
                  </a:lnTo>
                  <a:lnTo>
                    <a:pt x="330" y="2888"/>
                  </a:lnTo>
                  <a:lnTo>
                    <a:pt x="280" y="3065"/>
                  </a:lnTo>
                  <a:lnTo>
                    <a:pt x="229" y="3242"/>
                  </a:lnTo>
                  <a:lnTo>
                    <a:pt x="204" y="3445"/>
                  </a:lnTo>
                  <a:lnTo>
                    <a:pt x="178" y="3647"/>
                  </a:lnTo>
                  <a:lnTo>
                    <a:pt x="204" y="3926"/>
                  </a:lnTo>
                  <a:lnTo>
                    <a:pt x="254" y="4179"/>
                  </a:lnTo>
                  <a:lnTo>
                    <a:pt x="330" y="4433"/>
                  </a:lnTo>
                  <a:lnTo>
                    <a:pt x="431" y="4660"/>
                  </a:lnTo>
                  <a:lnTo>
                    <a:pt x="457" y="4711"/>
                  </a:lnTo>
                  <a:lnTo>
                    <a:pt x="431" y="4736"/>
                  </a:lnTo>
                  <a:lnTo>
                    <a:pt x="305" y="4888"/>
                  </a:lnTo>
                  <a:lnTo>
                    <a:pt x="229" y="5040"/>
                  </a:lnTo>
                  <a:lnTo>
                    <a:pt x="153" y="5218"/>
                  </a:lnTo>
                  <a:lnTo>
                    <a:pt x="77" y="5420"/>
                  </a:lnTo>
                  <a:lnTo>
                    <a:pt x="52" y="5598"/>
                  </a:lnTo>
                  <a:lnTo>
                    <a:pt x="26" y="5800"/>
                  </a:lnTo>
                  <a:lnTo>
                    <a:pt x="1" y="6231"/>
                  </a:lnTo>
                  <a:lnTo>
                    <a:pt x="26" y="6433"/>
                  </a:lnTo>
                  <a:lnTo>
                    <a:pt x="77" y="6661"/>
                  </a:lnTo>
                  <a:lnTo>
                    <a:pt x="153" y="6915"/>
                  </a:lnTo>
                  <a:lnTo>
                    <a:pt x="254" y="7168"/>
                  </a:lnTo>
                  <a:lnTo>
                    <a:pt x="356" y="7396"/>
                  </a:lnTo>
                  <a:lnTo>
                    <a:pt x="482" y="7598"/>
                  </a:lnTo>
                  <a:lnTo>
                    <a:pt x="609" y="7801"/>
                  </a:lnTo>
                  <a:lnTo>
                    <a:pt x="735" y="7953"/>
                  </a:lnTo>
                  <a:lnTo>
                    <a:pt x="6637" y="7877"/>
                  </a:lnTo>
                  <a:lnTo>
                    <a:pt x="6738" y="7750"/>
                  </a:lnTo>
                  <a:lnTo>
                    <a:pt x="6839" y="7598"/>
                  </a:lnTo>
                  <a:lnTo>
                    <a:pt x="7017" y="7269"/>
                  </a:lnTo>
                  <a:lnTo>
                    <a:pt x="7169" y="6915"/>
                  </a:lnTo>
                  <a:lnTo>
                    <a:pt x="7245" y="6535"/>
                  </a:lnTo>
                  <a:lnTo>
                    <a:pt x="7295" y="6155"/>
                  </a:lnTo>
                  <a:lnTo>
                    <a:pt x="7295" y="5775"/>
                  </a:lnTo>
                  <a:lnTo>
                    <a:pt x="7270" y="5598"/>
                  </a:lnTo>
                  <a:lnTo>
                    <a:pt x="7219" y="5420"/>
                  </a:lnTo>
                  <a:lnTo>
                    <a:pt x="7169" y="5268"/>
                  </a:lnTo>
                  <a:lnTo>
                    <a:pt x="7093" y="5142"/>
                  </a:lnTo>
                  <a:lnTo>
                    <a:pt x="6966" y="4914"/>
                  </a:lnTo>
                  <a:lnTo>
                    <a:pt x="6789" y="4736"/>
                  </a:lnTo>
                  <a:lnTo>
                    <a:pt x="6789" y="4686"/>
                  </a:lnTo>
                  <a:lnTo>
                    <a:pt x="6789" y="4635"/>
                  </a:lnTo>
                  <a:lnTo>
                    <a:pt x="6890" y="4407"/>
                  </a:lnTo>
                  <a:lnTo>
                    <a:pt x="6966" y="4179"/>
                  </a:lnTo>
                  <a:lnTo>
                    <a:pt x="7017" y="3901"/>
                  </a:lnTo>
                  <a:lnTo>
                    <a:pt x="7042" y="3622"/>
                  </a:lnTo>
                  <a:lnTo>
                    <a:pt x="7042" y="3419"/>
                  </a:lnTo>
                  <a:lnTo>
                    <a:pt x="7017" y="3242"/>
                  </a:lnTo>
                  <a:lnTo>
                    <a:pt x="6966" y="3039"/>
                  </a:lnTo>
                  <a:lnTo>
                    <a:pt x="6890" y="2862"/>
                  </a:lnTo>
                  <a:lnTo>
                    <a:pt x="6814" y="2685"/>
                  </a:lnTo>
                  <a:lnTo>
                    <a:pt x="6738" y="2533"/>
                  </a:lnTo>
                  <a:lnTo>
                    <a:pt x="6637" y="2381"/>
                  </a:lnTo>
                  <a:lnTo>
                    <a:pt x="6510" y="2254"/>
                  </a:lnTo>
                  <a:lnTo>
                    <a:pt x="6485" y="2204"/>
                  </a:lnTo>
                  <a:lnTo>
                    <a:pt x="6485" y="2178"/>
                  </a:lnTo>
                  <a:lnTo>
                    <a:pt x="6510" y="1950"/>
                  </a:lnTo>
                  <a:lnTo>
                    <a:pt x="6510" y="1798"/>
                  </a:lnTo>
                  <a:lnTo>
                    <a:pt x="6485" y="1646"/>
                  </a:lnTo>
                  <a:lnTo>
                    <a:pt x="6384" y="1393"/>
                  </a:lnTo>
                  <a:lnTo>
                    <a:pt x="6257" y="1140"/>
                  </a:lnTo>
                  <a:lnTo>
                    <a:pt x="6080" y="937"/>
                  </a:lnTo>
                  <a:lnTo>
                    <a:pt x="5852" y="760"/>
                  </a:lnTo>
                  <a:lnTo>
                    <a:pt x="5624" y="633"/>
                  </a:lnTo>
                  <a:lnTo>
                    <a:pt x="5345" y="532"/>
                  </a:lnTo>
                  <a:lnTo>
                    <a:pt x="5041" y="507"/>
                  </a:lnTo>
                  <a:lnTo>
                    <a:pt x="4991" y="481"/>
                  </a:lnTo>
                  <a:lnTo>
                    <a:pt x="4788" y="329"/>
                  </a:lnTo>
                  <a:lnTo>
                    <a:pt x="4560" y="203"/>
                  </a:lnTo>
                  <a:lnTo>
                    <a:pt x="4307" y="76"/>
                  </a:lnTo>
                  <a:lnTo>
                    <a:pt x="4053" y="0"/>
                  </a:lnTo>
                  <a:close/>
                </a:path>
              </a:pathLst>
            </a:custGeom>
            <a:solidFill>
              <a:srgbClr val="2C3045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5" name="Google Shape;3612;p53">
              <a:extLst>
                <a:ext uri="{FF2B5EF4-FFF2-40B4-BE49-F238E27FC236}">
                  <a16:creationId xmlns:a16="http://schemas.microsoft.com/office/drawing/2014/main" xmlns="" id="{673D57A2-8BAB-8A0A-36B4-B4B52B5AE90F}"/>
                </a:ext>
              </a:extLst>
            </p:cNvPr>
            <p:cNvSpPr/>
            <p:nvPr/>
          </p:nvSpPr>
          <p:spPr>
            <a:xfrm>
              <a:off x="5486950" y="2868875"/>
              <a:ext cx="161500" cy="33575"/>
            </a:xfrm>
            <a:custGeom>
              <a:avLst/>
              <a:gdLst/>
              <a:ahLst/>
              <a:cxnLst/>
              <a:rect l="l" t="t" r="r" b="b"/>
              <a:pathLst>
                <a:path w="6460" h="1343" extrusionOk="0">
                  <a:moveTo>
                    <a:pt x="583" y="0"/>
                  </a:moveTo>
                  <a:lnTo>
                    <a:pt x="457" y="26"/>
                  </a:lnTo>
                  <a:lnTo>
                    <a:pt x="355" y="51"/>
                  </a:lnTo>
                  <a:lnTo>
                    <a:pt x="254" y="102"/>
                  </a:lnTo>
                  <a:lnTo>
                    <a:pt x="178" y="178"/>
                  </a:lnTo>
                  <a:lnTo>
                    <a:pt x="102" y="254"/>
                  </a:lnTo>
                  <a:lnTo>
                    <a:pt x="52" y="355"/>
                  </a:lnTo>
                  <a:lnTo>
                    <a:pt x="26" y="456"/>
                  </a:lnTo>
                  <a:lnTo>
                    <a:pt x="1" y="558"/>
                  </a:lnTo>
                  <a:lnTo>
                    <a:pt x="26" y="710"/>
                  </a:lnTo>
                  <a:lnTo>
                    <a:pt x="77" y="862"/>
                  </a:lnTo>
                  <a:lnTo>
                    <a:pt x="153" y="988"/>
                  </a:lnTo>
                  <a:lnTo>
                    <a:pt x="229" y="1115"/>
                  </a:lnTo>
                  <a:lnTo>
                    <a:pt x="355" y="1216"/>
                  </a:lnTo>
                  <a:lnTo>
                    <a:pt x="482" y="1267"/>
                  </a:lnTo>
                  <a:lnTo>
                    <a:pt x="634" y="1317"/>
                  </a:lnTo>
                  <a:lnTo>
                    <a:pt x="786" y="1343"/>
                  </a:lnTo>
                  <a:lnTo>
                    <a:pt x="5674" y="1343"/>
                  </a:lnTo>
                  <a:lnTo>
                    <a:pt x="5826" y="1317"/>
                  </a:lnTo>
                  <a:lnTo>
                    <a:pt x="5978" y="1267"/>
                  </a:lnTo>
                  <a:lnTo>
                    <a:pt x="6105" y="1216"/>
                  </a:lnTo>
                  <a:lnTo>
                    <a:pt x="6232" y="1115"/>
                  </a:lnTo>
                  <a:lnTo>
                    <a:pt x="6333" y="988"/>
                  </a:lnTo>
                  <a:lnTo>
                    <a:pt x="6384" y="862"/>
                  </a:lnTo>
                  <a:lnTo>
                    <a:pt x="6434" y="710"/>
                  </a:lnTo>
                  <a:lnTo>
                    <a:pt x="6460" y="558"/>
                  </a:lnTo>
                  <a:lnTo>
                    <a:pt x="6434" y="456"/>
                  </a:lnTo>
                  <a:lnTo>
                    <a:pt x="6409" y="355"/>
                  </a:lnTo>
                  <a:lnTo>
                    <a:pt x="6358" y="254"/>
                  </a:lnTo>
                  <a:lnTo>
                    <a:pt x="6282" y="178"/>
                  </a:lnTo>
                  <a:lnTo>
                    <a:pt x="6206" y="102"/>
                  </a:lnTo>
                  <a:lnTo>
                    <a:pt x="6105" y="51"/>
                  </a:lnTo>
                  <a:lnTo>
                    <a:pt x="6004" y="26"/>
                  </a:lnTo>
                  <a:lnTo>
                    <a:pt x="5902" y="0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6" name="Google Shape;3613;p53">
              <a:extLst>
                <a:ext uri="{FF2B5EF4-FFF2-40B4-BE49-F238E27FC236}">
                  <a16:creationId xmlns:a16="http://schemas.microsoft.com/office/drawing/2014/main" xmlns="" id="{BF489A69-AEE3-A8EB-46B2-DAFB39F98EAF}"/>
                </a:ext>
              </a:extLst>
            </p:cNvPr>
            <p:cNvSpPr/>
            <p:nvPr/>
          </p:nvSpPr>
          <p:spPr>
            <a:xfrm>
              <a:off x="5509750" y="2806175"/>
              <a:ext cx="115900" cy="145675"/>
            </a:xfrm>
            <a:custGeom>
              <a:avLst/>
              <a:gdLst/>
              <a:ahLst/>
              <a:cxnLst/>
              <a:rect l="l" t="t" r="r" b="b"/>
              <a:pathLst>
                <a:path w="4636" h="5827" extrusionOk="0">
                  <a:moveTo>
                    <a:pt x="2306" y="1"/>
                  </a:moveTo>
                  <a:lnTo>
                    <a:pt x="2052" y="52"/>
                  </a:lnTo>
                  <a:lnTo>
                    <a:pt x="1799" y="102"/>
                  </a:lnTo>
                  <a:lnTo>
                    <a:pt x="1470" y="204"/>
                  </a:lnTo>
                  <a:lnTo>
                    <a:pt x="1140" y="330"/>
                  </a:lnTo>
                  <a:lnTo>
                    <a:pt x="811" y="508"/>
                  </a:lnTo>
                  <a:lnTo>
                    <a:pt x="685" y="609"/>
                  </a:lnTo>
                  <a:lnTo>
                    <a:pt x="558" y="710"/>
                  </a:lnTo>
                  <a:lnTo>
                    <a:pt x="431" y="837"/>
                  </a:lnTo>
                  <a:lnTo>
                    <a:pt x="355" y="963"/>
                  </a:lnTo>
                  <a:lnTo>
                    <a:pt x="203" y="1318"/>
                  </a:lnTo>
                  <a:lnTo>
                    <a:pt x="102" y="1723"/>
                  </a:lnTo>
                  <a:lnTo>
                    <a:pt x="26" y="2128"/>
                  </a:lnTo>
                  <a:lnTo>
                    <a:pt x="1" y="2610"/>
                  </a:lnTo>
                  <a:lnTo>
                    <a:pt x="1" y="3243"/>
                  </a:lnTo>
                  <a:lnTo>
                    <a:pt x="26" y="3496"/>
                  </a:lnTo>
                  <a:lnTo>
                    <a:pt x="51" y="3724"/>
                  </a:lnTo>
                  <a:lnTo>
                    <a:pt x="102" y="3952"/>
                  </a:lnTo>
                  <a:lnTo>
                    <a:pt x="178" y="4155"/>
                  </a:lnTo>
                  <a:lnTo>
                    <a:pt x="279" y="4357"/>
                  </a:lnTo>
                  <a:lnTo>
                    <a:pt x="431" y="4560"/>
                  </a:lnTo>
                  <a:lnTo>
                    <a:pt x="634" y="4813"/>
                  </a:lnTo>
                  <a:lnTo>
                    <a:pt x="862" y="5067"/>
                  </a:lnTo>
                  <a:lnTo>
                    <a:pt x="1090" y="5294"/>
                  </a:lnTo>
                  <a:lnTo>
                    <a:pt x="1343" y="5472"/>
                  </a:lnTo>
                  <a:lnTo>
                    <a:pt x="1571" y="5624"/>
                  </a:lnTo>
                  <a:lnTo>
                    <a:pt x="1824" y="5750"/>
                  </a:lnTo>
                  <a:lnTo>
                    <a:pt x="2078" y="5801"/>
                  </a:lnTo>
                  <a:lnTo>
                    <a:pt x="2331" y="5826"/>
                  </a:lnTo>
                  <a:lnTo>
                    <a:pt x="2559" y="5801"/>
                  </a:lnTo>
                  <a:lnTo>
                    <a:pt x="2812" y="5750"/>
                  </a:lnTo>
                  <a:lnTo>
                    <a:pt x="3065" y="5624"/>
                  </a:lnTo>
                  <a:lnTo>
                    <a:pt x="3319" y="5472"/>
                  </a:lnTo>
                  <a:lnTo>
                    <a:pt x="3547" y="5294"/>
                  </a:lnTo>
                  <a:lnTo>
                    <a:pt x="3775" y="5067"/>
                  </a:lnTo>
                  <a:lnTo>
                    <a:pt x="4003" y="4813"/>
                  </a:lnTo>
                  <a:lnTo>
                    <a:pt x="4230" y="4560"/>
                  </a:lnTo>
                  <a:lnTo>
                    <a:pt x="4357" y="4357"/>
                  </a:lnTo>
                  <a:lnTo>
                    <a:pt x="4458" y="4155"/>
                  </a:lnTo>
                  <a:lnTo>
                    <a:pt x="4534" y="3952"/>
                  </a:lnTo>
                  <a:lnTo>
                    <a:pt x="4585" y="3724"/>
                  </a:lnTo>
                  <a:lnTo>
                    <a:pt x="4610" y="3496"/>
                  </a:lnTo>
                  <a:lnTo>
                    <a:pt x="4636" y="3243"/>
                  </a:lnTo>
                  <a:lnTo>
                    <a:pt x="4636" y="2610"/>
                  </a:lnTo>
                  <a:lnTo>
                    <a:pt x="4610" y="2128"/>
                  </a:lnTo>
                  <a:lnTo>
                    <a:pt x="4560" y="1723"/>
                  </a:lnTo>
                  <a:lnTo>
                    <a:pt x="4433" y="1318"/>
                  </a:lnTo>
                  <a:lnTo>
                    <a:pt x="4281" y="963"/>
                  </a:lnTo>
                  <a:lnTo>
                    <a:pt x="4205" y="837"/>
                  </a:lnTo>
                  <a:lnTo>
                    <a:pt x="4079" y="710"/>
                  </a:lnTo>
                  <a:lnTo>
                    <a:pt x="3952" y="609"/>
                  </a:lnTo>
                  <a:lnTo>
                    <a:pt x="3825" y="508"/>
                  </a:lnTo>
                  <a:lnTo>
                    <a:pt x="3496" y="330"/>
                  </a:lnTo>
                  <a:lnTo>
                    <a:pt x="3141" y="204"/>
                  </a:lnTo>
                  <a:lnTo>
                    <a:pt x="2837" y="102"/>
                  </a:lnTo>
                  <a:lnTo>
                    <a:pt x="2559" y="52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7" name="Google Shape;3614;p53">
              <a:extLst>
                <a:ext uri="{FF2B5EF4-FFF2-40B4-BE49-F238E27FC236}">
                  <a16:creationId xmlns:a16="http://schemas.microsoft.com/office/drawing/2014/main" xmlns="" id="{6B3B2B37-62F4-9CD0-9C58-C28552708D7A}"/>
                </a:ext>
              </a:extLst>
            </p:cNvPr>
            <p:cNvSpPr/>
            <p:nvPr/>
          </p:nvSpPr>
          <p:spPr>
            <a:xfrm>
              <a:off x="5718075" y="2970175"/>
              <a:ext cx="187450" cy="55750"/>
            </a:xfrm>
            <a:custGeom>
              <a:avLst/>
              <a:gdLst/>
              <a:ahLst/>
              <a:cxnLst/>
              <a:rect l="l" t="t" r="r" b="b"/>
              <a:pathLst>
                <a:path w="7498" h="2230" extrusionOk="0">
                  <a:moveTo>
                    <a:pt x="5699" y="1"/>
                  </a:moveTo>
                  <a:lnTo>
                    <a:pt x="5699" y="26"/>
                  </a:lnTo>
                  <a:lnTo>
                    <a:pt x="5041" y="229"/>
                  </a:lnTo>
                  <a:lnTo>
                    <a:pt x="4484" y="406"/>
                  </a:lnTo>
                  <a:lnTo>
                    <a:pt x="4002" y="533"/>
                  </a:lnTo>
                  <a:lnTo>
                    <a:pt x="3471" y="609"/>
                  </a:lnTo>
                  <a:lnTo>
                    <a:pt x="3217" y="659"/>
                  </a:lnTo>
                  <a:lnTo>
                    <a:pt x="2989" y="659"/>
                  </a:lnTo>
                  <a:lnTo>
                    <a:pt x="2761" y="634"/>
                  </a:lnTo>
                  <a:lnTo>
                    <a:pt x="2533" y="583"/>
                  </a:lnTo>
                  <a:lnTo>
                    <a:pt x="2305" y="457"/>
                  </a:lnTo>
                  <a:lnTo>
                    <a:pt x="2078" y="279"/>
                  </a:lnTo>
                  <a:lnTo>
                    <a:pt x="2002" y="254"/>
                  </a:lnTo>
                  <a:lnTo>
                    <a:pt x="1647" y="254"/>
                  </a:lnTo>
                  <a:lnTo>
                    <a:pt x="1596" y="229"/>
                  </a:lnTo>
                  <a:lnTo>
                    <a:pt x="1546" y="203"/>
                  </a:lnTo>
                  <a:lnTo>
                    <a:pt x="1520" y="178"/>
                  </a:lnTo>
                  <a:lnTo>
                    <a:pt x="1039" y="355"/>
                  </a:lnTo>
                  <a:lnTo>
                    <a:pt x="710" y="482"/>
                  </a:lnTo>
                  <a:lnTo>
                    <a:pt x="558" y="558"/>
                  </a:lnTo>
                  <a:lnTo>
                    <a:pt x="457" y="634"/>
                  </a:lnTo>
                  <a:lnTo>
                    <a:pt x="355" y="710"/>
                  </a:lnTo>
                  <a:lnTo>
                    <a:pt x="254" y="837"/>
                  </a:lnTo>
                  <a:lnTo>
                    <a:pt x="203" y="989"/>
                  </a:lnTo>
                  <a:lnTo>
                    <a:pt x="153" y="1166"/>
                  </a:lnTo>
                  <a:lnTo>
                    <a:pt x="77" y="1698"/>
                  </a:lnTo>
                  <a:lnTo>
                    <a:pt x="1" y="1926"/>
                  </a:lnTo>
                  <a:lnTo>
                    <a:pt x="26" y="1951"/>
                  </a:lnTo>
                  <a:lnTo>
                    <a:pt x="51" y="1951"/>
                  </a:lnTo>
                  <a:lnTo>
                    <a:pt x="153" y="1976"/>
                  </a:lnTo>
                  <a:lnTo>
                    <a:pt x="330" y="2230"/>
                  </a:lnTo>
                  <a:lnTo>
                    <a:pt x="7396" y="2230"/>
                  </a:lnTo>
                  <a:lnTo>
                    <a:pt x="7472" y="2204"/>
                  </a:lnTo>
                  <a:lnTo>
                    <a:pt x="7498" y="2179"/>
                  </a:lnTo>
                  <a:lnTo>
                    <a:pt x="7498" y="2154"/>
                  </a:lnTo>
                  <a:lnTo>
                    <a:pt x="7498" y="2103"/>
                  </a:lnTo>
                  <a:lnTo>
                    <a:pt x="7447" y="1976"/>
                  </a:lnTo>
                  <a:lnTo>
                    <a:pt x="7396" y="1799"/>
                  </a:lnTo>
                  <a:lnTo>
                    <a:pt x="7295" y="1267"/>
                  </a:lnTo>
                  <a:lnTo>
                    <a:pt x="7270" y="1090"/>
                  </a:lnTo>
                  <a:lnTo>
                    <a:pt x="7194" y="913"/>
                  </a:lnTo>
                  <a:lnTo>
                    <a:pt x="7092" y="735"/>
                  </a:lnTo>
                  <a:lnTo>
                    <a:pt x="6991" y="609"/>
                  </a:lnTo>
                  <a:lnTo>
                    <a:pt x="6864" y="457"/>
                  </a:lnTo>
                  <a:lnTo>
                    <a:pt x="6713" y="355"/>
                  </a:lnTo>
                  <a:lnTo>
                    <a:pt x="6535" y="254"/>
                  </a:lnTo>
                  <a:lnTo>
                    <a:pt x="6358" y="203"/>
                  </a:lnTo>
                  <a:lnTo>
                    <a:pt x="5699" y="1"/>
                  </a:lnTo>
                  <a:close/>
                </a:path>
              </a:pathLst>
            </a:custGeom>
            <a:solidFill>
              <a:srgbClr val="F54F4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8" name="Google Shape;3615;p53">
              <a:extLst>
                <a:ext uri="{FF2B5EF4-FFF2-40B4-BE49-F238E27FC236}">
                  <a16:creationId xmlns:a16="http://schemas.microsoft.com/office/drawing/2014/main" xmlns="" id="{613A9CFB-7AFF-BCAC-ECD4-05B412A2C27A}"/>
                </a:ext>
              </a:extLst>
            </p:cNvPr>
            <p:cNvSpPr/>
            <p:nvPr/>
          </p:nvSpPr>
          <p:spPr>
            <a:xfrm>
              <a:off x="5756700" y="2932200"/>
              <a:ext cx="103875" cy="65225"/>
            </a:xfrm>
            <a:custGeom>
              <a:avLst/>
              <a:gdLst/>
              <a:ahLst/>
              <a:cxnLst/>
              <a:rect l="l" t="t" r="r" b="b"/>
              <a:pathLst>
                <a:path w="4155" h="2609" extrusionOk="0">
                  <a:moveTo>
                    <a:pt x="1318" y="0"/>
                  </a:moveTo>
                  <a:lnTo>
                    <a:pt x="1191" y="1317"/>
                  </a:lnTo>
                  <a:lnTo>
                    <a:pt x="1166" y="1368"/>
                  </a:lnTo>
                  <a:lnTo>
                    <a:pt x="1140" y="1419"/>
                  </a:lnTo>
                  <a:lnTo>
                    <a:pt x="1090" y="1444"/>
                  </a:lnTo>
                  <a:lnTo>
                    <a:pt x="1064" y="1469"/>
                  </a:lnTo>
                  <a:lnTo>
                    <a:pt x="1" y="1520"/>
                  </a:lnTo>
                  <a:lnTo>
                    <a:pt x="1" y="1545"/>
                  </a:lnTo>
                  <a:lnTo>
                    <a:pt x="203" y="1798"/>
                  </a:lnTo>
                  <a:lnTo>
                    <a:pt x="431" y="2001"/>
                  </a:lnTo>
                  <a:lnTo>
                    <a:pt x="684" y="2178"/>
                  </a:lnTo>
                  <a:lnTo>
                    <a:pt x="938" y="2330"/>
                  </a:lnTo>
                  <a:lnTo>
                    <a:pt x="1216" y="2457"/>
                  </a:lnTo>
                  <a:lnTo>
                    <a:pt x="1495" y="2533"/>
                  </a:lnTo>
                  <a:lnTo>
                    <a:pt x="1774" y="2584"/>
                  </a:lnTo>
                  <a:lnTo>
                    <a:pt x="2078" y="2609"/>
                  </a:lnTo>
                  <a:lnTo>
                    <a:pt x="2356" y="2584"/>
                  </a:lnTo>
                  <a:lnTo>
                    <a:pt x="2660" y="2533"/>
                  </a:lnTo>
                  <a:lnTo>
                    <a:pt x="2939" y="2457"/>
                  </a:lnTo>
                  <a:lnTo>
                    <a:pt x="3217" y="2330"/>
                  </a:lnTo>
                  <a:lnTo>
                    <a:pt x="3471" y="2178"/>
                  </a:lnTo>
                  <a:lnTo>
                    <a:pt x="3724" y="2001"/>
                  </a:lnTo>
                  <a:lnTo>
                    <a:pt x="3952" y="1798"/>
                  </a:lnTo>
                  <a:lnTo>
                    <a:pt x="4154" y="1545"/>
                  </a:lnTo>
                  <a:lnTo>
                    <a:pt x="4154" y="1520"/>
                  </a:lnTo>
                  <a:lnTo>
                    <a:pt x="3319" y="1292"/>
                  </a:lnTo>
                  <a:lnTo>
                    <a:pt x="3293" y="1267"/>
                  </a:lnTo>
                  <a:lnTo>
                    <a:pt x="3243" y="1241"/>
                  </a:lnTo>
                  <a:lnTo>
                    <a:pt x="3217" y="1191"/>
                  </a:lnTo>
                  <a:lnTo>
                    <a:pt x="3192" y="1140"/>
                  </a:lnTo>
                  <a:lnTo>
                    <a:pt x="3192" y="1013"/>
                  </a:lnTo>
                  <a:lnTo>
                    <a:pt x="2432" y="177"/>
                  </a:lnTo>
                  <a:lnTo>
                    <a:pt x="1318" y="0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79" name="Google Shape;3616;p53">
              <a:extLst>
                <a:ext uri="{FF2B5EF4-FFF2-40B4-BE49-F238E27FC236}">
                  <a16:creationId xmlns:a16="http://schemas.microsoft.com/office/drawing/2014/main" xmlns="" id="{3EB68820-9D50-6FDF-A975-AB57CFE1BEE0}"/>
                </a:ext>
              </a:extLst>
            </p:cNvPr>
            <p:cNvSpPr/>
            <p:nvPr/>
          </p:nvSpPr>
          <p:spPr>
            <a:xfrm>
              <a:off x="5756700" y="2923950"/>
              <a:ext cx="79800" cy="58300"/>
            </a:xfrm>
            <a:custGeom>
              <a:avLst/>
              <a:gdLst/>
              <a:ahLst/>
              <a:cxnLst/>
              <a:rect l="l" t="t" r="r" b="b"/>
              <a:pathLst>
                <a:path w="3192" h="2332" extrusionOk="0">
                  <a:moveTo>
                    <a:pt x="3015" y="1"/>
                  </a:moveTo>
                  <a:lnTo>
                    <a:pt x="1064" y="153"/>
                  </a:lnTo>
                  <a:lnTo>
                    <a:pt x="938" y="1495"/>
                  </a:lnTo>
                  <a:lnTo>
                    <a:pt x="912" y="1546"/>
                  </a:lnTo>
                  <a:lnTo>
                    <a:pt x="887" y="1571"/>
                  </a:lnTo>
                  <a:lnTo>
                    <a:pt x="862" y="1622"/>
                  </a:lnTo>
                  <a:lnTo>
                    <a:pt x="811" y="1622"/>
                  </a:lnTo>
                  <a:lnTo>
                    <a:pt x="1" y="1850"/>
                  </a:lnTo>
                  <a:lnTo>
                    <a:pt x="1" y="1875"/>
                  </a:lnTo>
                  <a:lnTo>
                    <a:pt x="203" y="2128"/>
                  </a:lnTo>
                  <a:lnTo>
                    <a:pt x="406" y="2331"/>
                  </a:lnTo>
                  <a:lnTo>
                    <a:pt x="963" y="2179"/>
                  </a:lnTo>
                  <a:lnTo>
                    <a:pt x="1115" y="2103"/>
                  </a:lnTo>
                  <a:lnTo>
                    <a:pt x="1267" y="1976"/>
                  </a:lnTo>
                  <a:lnTo>
                    <a:pt x="1368" y="1850"/>
                  </a:lnTo>
                  <a:lnTo>
                    <a:pt x="1444" y="1673"/>
                  </a:lnTo>
                  <a:lnTo>
                    <a:pt x="1470" y="1647"/>
                  </a:lnTo>
                  <a:lnTo>
                    <a:pt x="1495" y="1622"/>
                  </a:lnTo>
                  <a:lnTo>
                    <a:pt x="1571" y="1622"/>
                  </a:lnTo>
                  <a:lnTo>
                    <a:pt x="1824" y="1673"/>
                  </a:lnTo>
                  <a:lnTo>
                    <a:pt x="2078" y="1673"/>
                  </a:lnTo>
                  <a:lnTo>
                    <a:pt x="2356" y="1647"/>
                  </a:lnTo>
                  <a:lnTo>
                    <a:pt x="2635" y="1597"/>
                  </a:lnTo>
                  <a:lnTo>
                    <a:pt x="2913" y="1495"/>
                  </a:lnTo>
                  <a:lnTo>
                    <a:pt x="3192" y="1343"/>
                  </a:lnTo>
                  <a:lnTo>
                    <a:pt x="3015" y="1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0" name="Google Shape;3617;p53">
              <a:extLst>
                <a:ext uri="{FF2B5EF4-FFF2-40B4-BE49-F238E27FC236}">
                  <a16:creationId xmlns:a16="http://schemas.microsoft.com/office/drawing/2014/main" xmlns="" id="{DA13FD65-87CD-ECC7-AC9D-582A23A20619}"/>
                </a:ext>
              </a:extLst>
            </p:cNvPr>
            <p:cNvSpPr/>
            <p:nvPr/>
          </p:nvSpPr>
          <p:spPr>
            <a:xfrm>
              <a:off x="5750375" y="2831525"/>
              <a:ext cx="115900" cy="120325"/>
            </a:xfrm>
            <a:custGeom>
              <a:avLst/>
              <a:gdLst/>
              <a:ahLst/>
              <a:cxnLst/>
              <a:rect l="l" t="t" r="r" b="b"/>
              <a:pathLst>
                <a:path w="4636" h="4813" extrusionOk="0">
                  <a:moveTo>
                    <a:pt x="2710" y="0"/>
                  </a:moveTo>
                  <a:lnTo>
                    <a:pt x="2685" y="25"/>
                  </a:lnTo>
                  <a:lnTo>
                    <a:pt x="2533" y="177"/>
                  </a:lnTo>
                  <a:lnTo>
                    <a:pt x="2381" y="304"/>
                  </a:lnTo>
                  <a:lnTo>
                    <a:pt x="2204" y="405"/>
                  </a:lnTo>
                  <a:lnTo>
                    <a:pt x="2052" y="507"/>
                  </a:lnTo>
                  <a:lnTo>
                    <a:pt x="1697" y="659"/>
                  </a:lnTo>
                  <a:lnTo>
                    <a:pt x="1343" y="735"/>
                  </a:lnTo>
                  <a:lnTo>
                    <a:pt x="1013" y="785"/>
                  </a:lnTo>
                  <a:lnTo>
                    <a:pt x="710" y="811"/>
                  </a:lnTo>
                  <a:lnTo>
                    <a:pt x="304" y="836"/>
                  </a:lnTo>
                  <a:lnTo>
                    <a:pt x="228" y="861"/>
                  </a:lnTo>
                  <a:lnTo>
                    <a:pt x="178" y="912"/>
                  </a:lnTo>
                  <a:lnTo>
                    <a:pt x="152" y="988"/>
                  </a:lnTo>
                  <a:lnTo>
                    <a:pt x="102" y="1089"/>
                  </a:lnTo>
                  <a:lnTo>
                    <a:pt x="26" y="1165"/>
                  </a:lnTo>
                  <a:lnTo>
                    <a:pt x="0" y="1596"/>
                  </a:lnTo>
                  <a:lnTo>
                    <a:pt x="26" y="2229"/>
                  </a:lnTo>
                  <a:lnTo>
                    <a:pt x="26" y="2482"/>
                  </a:lnTo>
                  <a:lnTo>
                    <a:pt x="51" y="2710"/>
                  </a:lnTo>
                  <a:lnTo>
                    <a:pt x="127" y="2938"/>
                  </a:lnTo>
                  <a:lnTo>
                    <a:pt x="178" y="3141"/>
                  </a:lnTo>
                  <a:lnTo>
                    <a:pt x="279" y="3343"/>
                  </a:lnTo>
                  <a:lnTo>
                    <a:pt x="431" y="3546"/>
                  </a:lnTo>
                  <a:lnTo>
                    <a:pt x="634" y="3799"/>
                  </a:lnTo>
                  <a:lnTo>
                    <a:pt x="861" y="4053"/>
                  </a:lnTo>
                  <a:lnTo>
                    <a:pt x="1089" y="4280"/>
                  </a:lnTo>
                  <a:lnTo>
                    <a:pt x="1343" y="4458"/>
                  </a:lnTo>
                  <a:lnTo>
                    <a:pt x="1571" y="4610"/>
                  </a:lnTo>
                  <a:lnTo>
                    <a:pt x="1824" y="4736"/>
                  </a:lnTo>
                  <a:lnTo>
                    <a:pt x="2077" y="4787"/>
                  </a:lnTo>
                  <a:lnTo>
                    <a:pt x="2331" y="4812"/>
                  </a:lnTo>
                  <a:lnTo>
                    <a:pt x="2584" y="4787"/>
                  </a:lnTo>
                  <a:lnTo>
                    <a:pt x="2812" y="4736"/>
                  </a:lnTo>
                  <a:lnTo>
                    <a:pt x="3065" y="4610"/>
                  </a:lnTo>
                  <a:lnTo>
                    <a:pt x="3318" y="4458"/>
                  </a:lnTo>
                  <a:lnTo>
                    <a:pt x="3546" y="4280"/>
                  </a:lnTo>
                  <a:lnTo>
                    <a:pt x="3800" y="4053"/>
                  </a:lnTo>
                  <a:lnTo>
                    <a:pt x="4002" y="3799"/>
                  </a:lnTo>
                  <a:lnTo>
                    <a:pt x="4230" y="3546"/>
                  </a:lnTo>
                  <a:lnTo>
                    <a:pt x="4357" y="3343"/>
                  </a:lnTo>
                  <a:lnTo>
                    <a:pt x="4458" y="3141"/>
                  </a:lnTo>
                  <a:lnTo>
                    <a:pt x="4534" y="2938"/>
                  </a:lnTo>
                  <a:lnTo>
                    <a:pt x="4585" y="2710"/>
                  </a:lnTo>
                  <a:lnTo>
                    <a:pt x="4610" y="2482"/>
                  </a:lnTo>
                  <a:lnTo>
                    <a:pt x="4635" y="2229"/>
                  </a:lnTo>
                  <a:lnTo>
                    <a:pt x="4635" y="1596"/>
                  </a:lnTo>
                  <a:lnTo>
                    <a:pt x="4635" y="1140"/>
                  </a:lnTo>
                  <a:lnTo>
                    <a:pt x="4559" y="1064"/>
                  </a:lnTo>
                  <a:lnTo>
                    <a:pt x="4483" y="988"/>
                  </a:lnTo>
                  <a:lnTo>
                    <a:pt x="4458" y="887"/>
                  </a:lnTo>
                  <a:lnTo>
                    <a:pt x="4433" y="836"/>
                  </a:lnTo>
                  <a:lnTo>
                    <a:pt x="4382" y="811"/>
                  </a:lnTo>
                  <a:lnTo>
                    <a:pt x="4103" y="735"/>
                  </a:lnTo>
                  <a:lnTo>
                    <a:pt x="3673" y="583"/>
                  </a:lnTo>
                  <a:lnTo>
                    <a:pt x="3445" y="481"/>
                  </a:lnTo>
                  <a:lnTo>
                    <a:pt x="3217" y="355"/>
                  </a:lnTo>
                  <a:lnTo>
                    <a:pt x="3014" y="203"/>
                  </a:lnTo>
                  <a:lnTo>
                    <a:pt x="2837" y="51"/>
                  </a:lnTo>
                  <a:lnTo>
                    <a:pt x="2786" y="25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1" name="Google Shape;3618;p53">
              <a:extLst>
                <a:ext uri="{FF2B5EF4-FFF2-40B4-BE49-F238E27FC236}">
                  <a16:creationId xmlns:a16="http://schemas.microsoft.com/office/drawing/2014/main" xmlns="" id="{E206808E-7BB1-A19B-B7AA-48DFD10C8B39}"/>
                </a:ext>
              </a:extLst>
            </p:cNvPr>
            <p:cNvSpPr/>
            <p:nvPr/>
          </p:nvSpPr>
          <p:spPr>
            <a:xfrm>
              <a:off x="5751000" y="2826450"/>
              <a:ext cx="115275" cy="34225"/>
            </a:xfrm>
            <a:custGeom>
              <a:avLst/>
              <a:gdLst/>
              <a:ahLst/>
              <a:cxnLst/>
              <a:rect l="l" t="t" r="r" b="b"/>
              <a:pathLst>
                <a:path w="4611" h="1369" extrusionOk="0">
                  <a:moveTo>
                    <a:pt x="2761" y="0"/>
                  </a:moveTo>
                  <a:lnTo>
                    <a:pt x="2736" y="26"/>
                  </a:lnTo>
                  <a:lnTo>
                    <a:pt x="2685" y="51"/>
                  </a:lnTo>
                  <a:lnTo>
                    <a:pt x="2533" y="178"/>
                  </a:lnTo>
                  <a:lnTo>
                    <a:pt x="2381" y="304"/>
                  </a:lnTo>
                  <a:lnTo>
                    <a:pt x="2204" y="431"/>
                  </a:lnTo>
                  <a:lnTo>
                    <a:pt x="2027" y="532"/>
                  </a:lnTo>
                  <a:lnTo>
                    <a:pt x="1647" y="684"/>
                  </a:lnTo>
                  <a:lnTo>
                    <a:pt x="1292" y="786"/>
                  </a:lnTo>
                  <a:lnTo>
                    <a:pt x="912" y="862"/>
                  </a:lnTo>
                  <a:lnTo>
                    <a:pt x="609" y="887"/>
                  </a:lnTo>
                  <a:lnTo>
                    <a:pt x="153" y="912"/>
                  </a:lnTo>
                  <a:lnTo>
                    <a:pt x="77" y="938"/>
                  </a:lnTo>
                  <a:lnTo>
                    <a:pt x="51" y="1014"/>
                  </a:lnTo>
                  <a:lnTo>
                    <a:pt x="1" y="1368"/>
                  </a:lnTo>
                  <a:lnTo>
                    <a:pt x="1" y="1368"/>
                  </a:lnTo>
                  <a:lnTo>
                    <a:pt x="431" y="1343"/>
                  </a:lnTo>
                  <a:lnTo>
                    <a:pt x="912" y="1292"/>
                  </a:lnTo>
                  <a:lnTo>
                    <a:pt x="1191" y="1242"/>
                  </a:lnTo>
                  <a:lnTo>
                    <a:pt x="1495" y="1166"/>
                  </a:lnTo>
                  <a:lnTo>
                    <a:pt x="1799" y="1064"/>
                  </a:lnTo>
                  <a:lnTo>
                    <a:pt x="2128" y="938"/>
                  </a:lnTo>
                  <a:lnTo>
                    <a:pt x="2407" y="786"/>
                  </a:lnTo>
                  <a:lnTo>
                    <a:pt x="2711" y="608"/>
                  </a:lnTo>
                  <a:lnTo>
                    <a:pt x="2761" y="583"/>
                  </a:lnTo>
                  <a:lnTo>
                    <a:pt x="2837" y="608"/>
                  </a:lnTo>
                  <a:lnTo>
                    <a:pt x="3167" y="811"/>
                  </a:lnTo>
                  <a:lnTo>
                    <a:pt x="3521" y="1014"/>
                  </a:lnTo>
                  <a:lnTo>
                    <a:pt x="3851" y="1140"/>
                  </a:lnTo>
                  <a:lnTo>
                    <a:pt x="4154" y="1242"/>
                  </a:lnTo>
                  <a:lnTo>
                    <a:pt x="4610" y="1343"/>
                  </a:lnTo>
                  <a:lnTo>
                    <a:pt x="4560" y="988"/>
                  </a:lnTo>
                  <a:lnTo>
                    <a:pt x="4509" y="938"/>
                  </a:lnTo>
                  <a:lnTo>
                    <a:pt x="4484" y="912"/>
                  </a:lnTo>
                  <a:lnTo>
                    <a:pt x="4180" y="811"/>
                  </a:lnTo>
                  <a:lnTo>
                    <a:pt x="3724" y="634"/>
                  </a:lnTo>
                  <a:lnTo>
                    <a:pt x="3471" y="507"/>
                  </a:lnTo>
                  <a:lnTo>
                    <a:pt x="3243" y="380"/>
                  </a:lnTo>
                  <a:lnTo>
                    <a:pt x="3015" y="228"/>
                  </a:lnTo>
                  <a:lnTo>
                    <a:pt x="2837" y="51"/>
                  </a:lnTo>
                  <a:lnTo>
                    <a:pt x="2812" y="26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2" name="Google Shape;3619;p53">
              <a:extLst>
                <a:ext uri="{FF2B5EF4-FFF2-40B4-BE49-F238E27FC236}">
                  <a16:creationId xmlns:a16="http://schemas.microsoft.com/office/drawing/2014/main" xmlns="" id="{B786171D-D2F2-EECE-1294-D5A19B7D3A59}"/>
                </a:ext>
              </a:extLst>
            </p:cNvPr>
            <p:cNvSpPr/>
            <p:nvPr/>
          </p:nvSpPr>
          <p:spPr>
            <a:xfrm>
              <a:off x="5464800" y="2794800"/>
              <a:ext cx="205800" cy="237450"/>
            </a:xfrm>
            <a:custGeom>
              <a:avLst/>
              <a:gdLst/>
              <a:ahLst/>
              <a:cxnLst/>
              <a:rect l="l" t="t" r="r" b="b"/>
              <a:pathLst>
                <a:path w="8232" h="9498" extrusionOk="0">
                  <a:moveTo>
                    <a:pt x="1545" y="3217"/>
                  </a:moveTo>
                  <a:lnTo>
                    <a:pt x="1545" y="3647"/>
                  </a:lnTo>
                  <a:lnTo>
                    <a:pt x="1571" y="4027"/>
                  </a:lnTo>
                  <a:lnTo>
                    <a:pt x="1495" y="4002"/>
                  </a:lnTo>
                  <a:lnTo>
                    <a:pt x="1393" y="3977"/>
                  </a:lnTo>
                  <a:lnTo>
                    <a:pt x="1267" y="3850"/>
                  </a:lnTo>
                  <a:lnTo>
                    <a:pt x="1191" y="3698"/>
                  </a:lnTo>
                  <a:lnTo>
                    <a:pt x="1166" y="3622"/>
                  </a:lnTo>
                  <a:lnTo>
                    <a:pt x="1166" y="3521"/>
                  </a:lnTo>
                  <a:lnTo>
                    <a:pt x="1191" y="3419"/>
                  </a:lnTo>
                  <a:lnTo>
                    <a:pt x="1241" y="3318"/>
                  </a:lnTo>
                  <a:lnTo>
                    <a:pt x="1343" y="3242"/>
                  </a:lnTo>
                  <a:lnTo>
                    <a:pt x="1469" y="3217"/>
                  </a:lnTo>
                  <a:close/>
                  <a:moveTo>
                    <a:pt x="6788" y="3217"/>
                  </a:moveTo>
                  <a:lnTo>
                    <a:pt x="6890" y="3242"/>
                  </a:lnTo>
                  <a:lnTo>
                    <a:pt x="6991" y="3318"/>
                  </a:lnTo>
                  <a:lnTo>
                    <a:pt x="7067" y="3419"/>
                  </a:lnTo>
                  <a:lnTo>
                    <a:pt x="7067" y="3521"/>
                  </a:lnTo>
                  <a:lnTo>
                    <a:pt x="7067" y="3622"/>
                  </a:lnTo>
                  <a:lnTo>
                    <a:pt x="7042" y="3698"/>
                  </a:lnTo>
                  <a:lnTo>
                    <a:pt x="6966" y="3850"/>
                  </a:lnTo>
                  <a:lnTo>
                    <a:pt x="6839" y="3977"/>
                  </a:lnTo>
                  <a:lnTo>
                    <a:pt x="6763" y="4002"/>
                  </a:lnTo>
                  <a:lnTo>
                    <a:pt x="6662" y="4027"/>
                  </a:lnTo>
                  <a:lnTo>
                    <a:pt x="6687" y="3647"/>
                  </a:lnTo>
                  <a:lnTo>
                    <a:pt x="6712" y="3217"/>
                  </a:lnTo>
                  <a:close/>
                  <a:moveTo>
                    <a:pt x="4965" y="6332"/>
                  </a:moveTo>
                  <a:lnTo>
                    <a:pt x="4990" y="6636"/>
                  </a:lnTo>
                  <a:lnTo>
                    <a:pt x="4787" y="6763"/>
                  </a:lnTo>
                  <a:lnTo>
                    <a:pt x="4585" y="6864"/>
                  </a:lnTo>
                  <a:lnTo>
                    <a:pt x="4357" y="6915"/>
                  </a:lnTo>
                  <a:lnTo>
                    <a:pt x="3901" y="6915"/>
                  </a:lnTo>
                  <a:lnTo>
                    <a:pt x="3673" y="6864"/>
                  </a:lnTo>
                  <a:lnTo>
                    <a:pt x="3445" y="6763"/>
                  </a:lnTo>
                  <a:lnTo>
                    <a:pt x="3242" y="6636"/>
                  </a:lnTo>
                  <a:lnTo>
                    <a:pt x="3268" y="6332"/>
                  </a:lnTo>
                  <a:lnTo>
                    <a:pt x="3496" y="6433"/>
                  </a:lnTo>
                  <a:lnTo>
                    <a:pt x="3698" y="6484"/>
                  </a:lnTo>
                  <a:lnTo>
                    <a:pt x="3901" y="6535"/>
                  </a:lnTo>
                  <a:lnTo>
                    <a:pt x="4129" y="6560"/>
                  </a:lnTo>
                  <a:lnTo>
                    <a:pt x="4332" y="6535"/>
                  </a:lnTo>
                  <a:lnTo>
                    <a:pt x="4534" y="6484"/>
                  </a:lnTo>
                  <a:lnTo>
                    <a:pt x="4737" y="6433"/>
                  </a:lnTo>
                  <a:lnTo>
                    <a:pt x="4965" y="6332"/>
                  </a:lnTo>
                  <a:close/>
                  <a:moveTo>
                    <a:pt x="4129" y="0"/>
                  </a:moveTo>
                  <a:lnTo>
                    <a:pt x="3825" y="25"/>
                  </a:lnTo>
                  <a:lnTo>
                    <a:pt x="3546" y="51"/>
                  </a:lnTo>
                  <a:lnTo>
                    <a:pt x="3293" y="127"/>
                  </a:lnTo>
                  <a:lnTo>
                    <a:pt x="3040" y="228"/>
                  </a:lnTo>
                  <a:lnTo>
                    <a:pt x="2812" y="355"/>
                  </a:lnTo>
                  <a:lnTo>
                    <a:pt x="2584" y="507"/>
                  </a:lnTo>
                  <a:lnTo>
                    <a:pt x="2381" y="659"/>
                  </a:lnTo>
                  <a:lnTo>
                    <a:pt x="2204" y="861"/>
                  </a:lnTo>
                  <a:lnTo>
                    <a:pt x="2077" y="1038"/>
                  </a:lnTo>
                  <a:lnTo>
                    <a:pt x="1951" y="1241"/>
                  </a:lnTo>
                  <a:lnTo>
                    <a:pt x="1849" y="1469"/>
                  </a:lnTo>
                  <a:lnTo>
                    <a:pt x="1748" y="1672"/>
                  </a:lnTo>
                  <a:lnTo>
                    <a:pt x="1672" y="1925"/>
                  </a:lnTo>
                  <a:lnTo>
                    <a:pt x="1621" y="2178"/>
                  </a:lnTo>
                  <a:lnTo>
                    <a:pt x="1571" y="2432"/>
                  </a:lnTo>
                  <a:lnTo>
                    <a:pt x="1545" y="2710"/>
                  </a:lnTo>
                  <a:lnTo>
                    <a:pt x="1292" y="2710"/>
                  </a:lnTo>
                  <a:lnTo>
                    <a:pt x="1140" y="2761"/>
                  </a:lnTo>
                  <a:lnTo>
                    <a:pt x="988" y="2837"/>
                  </a:lnTo>
                  <a:lnTo>
                    <a:pt x="887" y="2938"/>
                  </a:lnTo>
                  <a:lnTo>
                    <a:pt x="786" y="3065"/>
                  </a:lnTo>
                  <a:lnTo>
                    <a:pt x="710" y="3217"/>
                  </a:lnTo>
                  <a:lnTo>
                    <a:pt x="659" y="3369"/>
                  </a:lnTo>
                  <a:lnTo>
                    <a:pt x="634" y="3521"/>
                  </a:lnTo>
                  <a:lnTo>
                    <a:pt x="659" y="3723"/>
                  </a:lnTo>
                  <a:lnTo>
                    <a:pt x="710" y="3926"/>
                  </a:lnTo>
                  <a:lnTo>
                    <a:pt x="811" y="4103"/>
                  </a:lnTo>
                  <a:lnTo>
                    <a:pt x="938" y="4255"/>
                  </a:lnTo>
                  <a:lnTo>
                    <a:pt x="1090" y="4382"/>
                  </a:lnTo>
                  <a:lnTo>
                    <a:pt x="1267" y="4483"/>
                  </a:lnTo>
                  <a:lnTo>
                    <a:pt x="1469" y="4534"/>
                  </a:lnTo>
                  <a:lnTo>
                    <a:pt x="1672" y="4559"/>
                  </a:lnTo>
                  <a:lnTo>
                    <a:pt x="1824" y="4863"/>
                  </a:lnTo>
                  <a:lnTo>
                    <a:pt x="2001" y="5167"/>
                  </a:lnTo>
                  <a:lnTo>
                    <a:pt x="2204" y="5395"/>
                  </a:lnTo>
                  <a:lnTo>
                    <a:pt x="2381" y="5623"/>
                  </a:lnTo>
                  <a:lnTo>
                    <a:pt x="2584" y="5825"/>
                  </a:lnTo>
                  <a:lnTo>
                    <a:pt x="2787" y="6003"/>
                  </a:lnTo>
                  <a:lnTo>
                    <a:pt x="2711" y="6560"/>
                  </a:lnTo>
                  <a:lnTo>
                    <a:pt x="1292" y="6965"/>
                  </a:lnTo>
                  <a:lnTo>
                    <a:pt x="1090" y="7041"/>
                  </a:lnTo>
                  <a:lnTo>
                    <a:pt x="887" y="7142"/>
                  </a:lnTo>
                  <a:lnTo>
                    <a:pt x="710" y="7294"/>
                  </a:lnTo>
                  <a:lnTo>
                    <a:pt x="558" y="7446"/>
                  </a:lnTo>
                  <a:lnTo>
                    <a:pt x="431" y="7624"/>
                  </a:lnTo>
                  <a:lnTo>
                    <a:pt x="304" y="7801"/>
                  </a:lnTo>
                  <a:lnTo>
                    <a:pt x="228" y="8004"/>
                  </a:lnTo>
                  <a:lnTo>
                    <a:pt x="178" y="8232"/>
                  </a:lnTo>
                  <a:lnTo>
                    <a:pt x="0" y="9194"/>
                  </a:lnTo>
                  <a:lnTo>
                    <a:pt x="0" y="9295"/>
                  </a:lnTo>
                  <a:lnTo>
                    <a:pt x="51" y="9397"/>
                  </a:lnTo>
                  <a:lnTo>
                    <a:pt x="127" y="9447"/>
                  </a:lnTo>
                  <a:lnTo>
                    <a:pt x="228" y="9498"/>
                  </a:lnTo>
                  <a:lnTo>
                    <a:pt x="304" y="9498"/>
                  </a:lnTo>
                  <a:lnTo>
                    <a:pt x="406" y="9447"/>
                  </a:lnTo>
                  <a:lnTo>
                    <a:pt x="482" y="9397"/>
                  </a:lnTo>
                  <a:lnTo>
                    <a:pt x="532" y="9270"/>
                  </a:lnTo>
                  <a:lnTo>
                    <a:pt x="684" y="8333"/>
                  </a:lnTo>
                  <a:lnTo>
                    <a:pt x="735" y="8181"/>
                  </a:lnTo>
                  <a:lnTo>
                    <a:pt x="786" y="8029"/>
                  </a:lnTo>
                  <a:lnTo>
                    <a:pt x="862" y="7902"/>
                  </a:lnTo>
                  <a:lnTo>
                    <a:pt x="938" y="7776"/>
                  </a:lnTo>
                  <a:lnTo>
                    <a:pt x="1064" y="7674"/>
                  </a:lnTo>
                  <a:lnTo>
                    <a:pt x="1166" y="7598"/>
                  </a:lnTo>
                  <a:lnTo>
                    <a:pt x="1292" y="7522"/>
                  </a:lnTo>
                  <a:lnTo>
                    <a:pt x="1444" y="7472"/>
                  </a:lnTo>
                  <a:lnTo>
                    <a:pt x="2508" y="7168"/>
                  </a:lnTo>
                  <a:lnTo>
                    <a:pt x="2508" y="9245"/>
                  </a:lnTo>
                  <a:lnTo>
                    <a:pt x="2533" y="9346"/>
                  </a:lnTo>
                  <a:lnTo>
                    <a:pt x="2584" y="9422"/>
                  </a:lnTo>
                  <a:lnTo>
                    <a:pt x="2660" y="9473"/>
                  </a:lnTo>
                  <a:lnTo>
                    <a:pt x="2761" y="9498"/>
                  </a:lnTo>
                  <a:lnTo>
                    <a:pt x="2862" y="9473"/>
                  </a:lnTo>
                  <a:lnTo>
                    <a:pt x="2964" y="9422"/>
                  </a:lnTo>
                  <a:lnTo>
                    <a:pt x="3014" y="9346"/>
                  </a:lnTo>
                  <a:lnTo>
                    <a:pt x="3040" y="9245"/>
                  </a:lnTo>
                  <a:lnTo>
                    <a:pt x="3040" y="7142"/>
                  </a:lnTo>
                  <a:lnTo>
                    <a:pt x="3293" y="7269"/>
                  </a:lnTo>
                  <a:lnTo>
                    <a:pt x="3546" y="7370"/>
                  </a:lnTo>
                  <a:lnTo>
                    <a:pt x="3825" y="7421"/>
                  </a:lnTo>
                  <a:lnTo>
                    <a:pt x="4129" y="7446"/>
                  </a:lnTo>
                  <a:lnTo>
                    <a:pt x="4407" y="7421"/>
                  </a:lnTo>
                  <a:lnTo>
                    <a:pt x="4686" y="7370"/>
                  </a:lnTo>
                  <a:lnTo>
                    <a:pt x="4939" y="7269"/>
                  </a:lnTo>
                  <a:lnTo>
                    <a:pt x="5218" y="7142"/>
                  </a:lnTo>
                  <a:lnTo>
                    <a:pt x="5218" y="9245"/>
                  </a:lnTo>
                  <a:lnTo>
                    <a:pt x="5218" y="9346"/>
                  </a:lnTo>
                  <a:lnTo>
                    <a:pt x="5294" y="9422"/>
                  </a:lnTo>
                  <a:lnTo>
                    <a:pt x="5370" y="9473"/>
                  </a:lnTo>
                  <a:lnTo>
                    <a:pt x="5471" y="9498"/>
                  </a:lnTo>
                  <a:lnTo>
                    <a:pt x="5573" y="9473"/>
                  </a:lnTo>
                  <a:lnTo>
                    <a:pt x="5649" y="9422"/>
                  </a:lnTo>
                  <a:lnTo>
                    <a:pt x="5699" y="9346"/>
                  </a:lnTo>
                  <a:lnTo>
                    <a:pt x="5725" y="9245"/>
                  </a:lnTo>
                  <a:lnTo>
                    <a:pt x="5725" y="7168"/>
                  </a:lnTo>
                  <a:lnTo>
                    <a:pt x="6788" y="7472"/>
                  </a:lnTo>
                  <a:lnTo>
                    <a:pt x="6940" y="7522"/>
                  </a:lnTo>
                  <a:lnTo>
                    <a:pt x="7067" y="7598"/>
                  </a:lnTo>
                  <a:lnTo>
                    <a:pt x="7194" y="7674"/>
                  </a:lnTo>
                  <a:lnTo>
                    <a:pt x="7295" y="7776"/>
                  </a:lnTo>
                  <a:lnTo>
                    <a:pt x="7371" y="7902"/>
                  </a:lnTo>
                  <a:lnTo>
                    <a:pt x="7447" y="8029"/>
                  </a:lnTo>
                  <a:lnTo>
                    <a:pt x="7523" y="8181"/>
                  </a:lnTo>
                  <a:lnTo>
                    <a:pt x="7548" y="8333"/>
                  </a:lnTo>
                  <a:lnTo>
                    <a:pt x="7725" y="9270"/>
                  </a:lnTo>
                  <a:lnTo>
                    <a:pt x="7751" y="9371"/>
                  </a:lnTo>
                  <a:lnTo>
                    <a:pt x="7801" y="9447"/>
                  </a:lnTo>
                  <a:lnTo>
                    <a:pt x="7877" y="9473"/>
                  </a:lnTo>
                  <a:lnTo>
                    <a:pt x="7979" y="9498"/>
                  </a:lnTo>
                  <a:lnTo>
                    <a:pt x="8080" y="9473"/>
                  </a:lnTo>
                  <a:lnTo>
                    <a:pt x="8156" y="9422"/>
                  </a:lnTo>
                  <a:lnTo>
                    <a:pt x="8207" y="9321"/>
                  </a:lnTo>
                  <a:lnTo>
                    <a:pt x="8232" y="9194"/>
                  </a:lnTo>
                  <a:lnTo>
                    <a:pt x="8055" y="8232"/>
                  </a:lnTo>
                  <a:lnTo>
                    <a:pt x="8004" y="8004"/>
                  </a:lnTo>
                  <a:lnTo>
                    <a:pt x="7928" y="7801"/>
                  </a:lnTo>
                  <a:lnTo>
                    <a:pt x="7827" y="7624"/>
                  </a:lnTo>
                  <a:lnTo>
                    <a:pt x="7675" y="7446"/>
                  </a:lnTo>
                  <a:lnTo>
                    <a:pt x="7523" y="7294"/>
                  </a:lnTo>
                  <a:lnTo>
                    <a:pt x="7346" y="7142"/>
                  </a:lnTo>
                  <a:lnTo>
                    <a:pt x="7143" y="7041"/>
                  </a:lnTo>
                  <a:lnTo>
                    <a:pt x="6940" y="6965"/>
                  </a:lnTo>
                  <a:lnTo>
                    <a:pt x="5522" y="6560"/>
                  </a:lnTo>
                  <a:lnTo>
                    <a:pt x="5446" y="6003"/>
                  </a:lnTo>
                  <a:lnTo>
                    <a:pt x="5649" y="5825"/>
                  </a:lnTo>
                  <a:lnTo>
                    <a:pt x="5851" y="5623"/>
                  </a:lnTo>
                  <a:lnTo>
                    <a:pt x="6054" y="5395"/>
                  </a:lnTo>
                  <a:lnTo>
                    <a:pt x="6231" y="5167"/>
                  </a:lnTo>
                  <a:lnTo>
                    <a:pt x="6434" y="4863"/>
                  </a:lnTo>
                  <a:lnTo>
                    <a:pt x="6560" y="4559"/>
                  </a:lnTo>
                  <a:lnTo>
                    <a:pt x="6763" y="4534"/>
                  </a:lnTo>
                  <a:lnTo>
                    <a:pt x="6940" y="4483"/>
                  </a:lnTo>
                  <a:lnTo>
                    <a:pt x="7143" y="4382"/>
                  </a:lnTo>
                  <a:lnTo>
                    <a:pt x="7295" y="4255"/>
                  </a:lnTo>
                  <a:lnTo>
                    <a:pt x="7422" y="4103"/>
                  </a:lnTo>
                  <a:lnTo>
                    <a:pt x="7523" y="3926"/>
                  </a:lnTo>
                  <a:lnTo>
                    <a:pt x="7573" y="3723"/>
                  </a:lnTo>
                  <a:lnTo>
                    <a:pt x="7599" y="3521"/>
                  </a:lnTo>
                  <a:lnTo>
                    <a:pt x="7573" y="3369"/>
                  </a:lnTo>
                  <a:lnTo>
                    <a:pt x="7548" y="3217"/>
                  </a:lnTo>
                  <a:lnTo>
                    <a:pt x="7472" y="3065"/>
                  </a:lnTo>
                  <a:lnTo>
                    <a:pt x="7371" y="2938"/>
                  </a:lnTo>
                  <a:lnTo>
                    <a:pt x="7244" y="2837"/>
                  </a:lnTo>
                  <a:lnTo>
                    <a:pt x="7092" y="2761"/>
                  </a:lnTo>
                  <a:lnTo>
                    <a:pt x="6940" y="2710"/>
                  </a:lnTo>
                  <a:lnTo>
                    <a:pt x="6687" y="2710"/>
                  </a:lnTo>
                  <a:lnTo>
                    <a:pt x="6662" y="2381"/>
                  </a:lnTo>
                  <a:lnTo>
                    <a:pt x="6586" y="2052"/>
                  </a:lnTo>
                  <a:lnTo>
                    <a:pt x="6510" y="1773"/>
                  </a:lnTo>
                  <a:lnTo>
                    <a:pt x="6408" y="1494"/>
                  </a:lnTo>
                  <a:lnTo>
                    <a:pt x="6358" y="1393"/>
                  </a:lnTo>
                  <a:lnTo>
                    <a:pt x="6256" y="1342"/>
                  </a:lnTo>
                  <a:lnTo>
                    <a:pt x="6054" y="1342"/>
                  </a:lnTo>
                  <a:lnTo>
                    <a:pt x="5978" y="1418"/>
                  </a:lnTo>
                  <a:lnTo>
                    <a:pt x="5927" y="1494"/>
                  </a:lnTo>
                  <a:lnTo>
                    <a:pt x="5902" y="1596"/>
                  </a:lnTo>
                  <a:lnTo>
                    <a:pt x="5927" y="1697"/>
                  </a:lnTo>
                  <a:lnTo>
                    <a:pt x="6028" y="2001"/>
                  </a:lnTo>
                  <a:lnTo>
                    <a:pt x="6104" y="2330"/>
                  </a:lnTo>
                  <a:lnTo>
                    <a:pt x="6155" y="2685"/>
                  </a:lnTo>
                  <a:lnTo>
                    <a:pt x="6180" y="3065"/>
                  </a:lnTo>
                  <a:lnTo>
                    <a:pt x="6180" y="3673"/>
                  </a:lnTo>
                  <a:lnTo>
                    <a:pt x="6155" y="3926"/>
                  </a:lnTo>
                  <a:lnTo>
                    <a:pt x="6130" y="4128"/>
                  </a:lnTo>
                  <a:lnTo>
                    <a:pt x="6079" y="4331"/>
                  </a:lnTo>
                  <a:lnTo>
                    <a:pt x="6003" y="4508"/>
                  </a:lnTo>
                  <a:lnTo>
                    <a:pt x="5927" y="4660"/>
                  </a:lnTo>
                  <a:lnTo>
                    <a:pt x="5801" y="4838"/>
                  </a:lnTo>
                  <a:lnTo>
                    <a:pt x="5598" y="5116"/>
                  </a:lnTo>
                  <a:lnTo>
                    <a:pt x="5395" y="5344"/>
                  </a:lnTo>
                  <a:lnTo>
                    <a:pt x="5167" y="5547"/>
                  </a:lnTo>
                  <a:lnTo>
                    <a:pt x="4965" y="5724"/>
                  </a:lnTo>
                  <a:lnTo>
                    <a:pt x="4737" y="5851"/>
                  </a:lnTo>
                  <a:lnTo>
                    <a:pt x="4534" y="5952"/>
                  </a:lnTo>
                  <a:lnTo>
                    <a:pt x="4332" y="6003"/>
                  </a:lnTo>
                  <a:lnTo>
                    <a:pt x="4129" y="6028"/>
                  </a:lnTo>
                  <a:lnTo>
                    <a:pt x="3926" y="6003"/>
                  </a:lnTo>
                  <a:lnTo>
                    <a:pt x="3698" y="5952"/>
                  </a:lnTo>
                  <a:lnTo>
                    <a:pt x="3496" y="5851"/>
                  </a:lnTo>
                  <a:lnTo>
                    <a:pt x="3268" y="5724"/>
                  </a:lnTo>
                  <a:lnTo>
                    <a:pt x="3065" y="5547"/>
                  </a:lnTo>
                  <a:lnTo>
                    <a:pt x="2837" y="5344"/>
                  </a:lnTo>
                  <a:lnTo>
                    <a:pt x="2635" y="5116"/>
                  </a:lnTo>
                  <a:lnTo>
                    <a:pt x="2432" y="4838"/>
                  </a:lnTo>
                  <a:lnTo>
                    <a:pt x="2305" y="4660"/>
                  </a:lnTo>
                  <a:lnTo>
                    <a:pt x="2229" y="4508"/>
                  </a:lnTo>
                  <a:lnTo>
                    <a:pt x="2153" y="4331"/>
                  </a:lnTo>
                  <a:lnTo>
                    <a:pt x="2103" y="4128"/>
                  </a:lnTo>
                  <a:lnTo>
                    <a:pt x="2077" y="3926"/>
                  </a:lnTo>
                  <a:lnTo>
                    <a:pt x="2077" y="3673"/>
                  </a:lnTo>
                  <a:lnTo>
                    <a:pt x="2052" y="3065"/>
                  </a:lnTo>
                  <a:lnTo>
                    <a:pt x="2077" y="2761"/>
                  </a:lnTo>
                  <a:lnTo>
                    <a:pt x="2103" y="2508"/>
                  </a:lnTo>
                  <a:lnTo>
                    <a:pt x="2128" y="2229"/>
                  </a:lnTo>
                  <a:lnTo>
                    <a:pt x="2204" y="2001"/>
                  </a:lnTo>
                  <a:lnTo>
                    <a:pt x="2280" y="1773"/>
                  </a:lnTo>
                  <a:lnTo>
                    <a:pt x="2381" y="1570"/>
                  </a:lnTo>
                  <a:lnTo>
                    <a:pt x="2483" y="1368"/>
                  </a:lnTo>
                  <a:lnTo>
                    <a:pt x="2609" y="1190"/>
                  </a:lnTo>
                  <a:lnTo>
                    <a:pt x="2736" y="1038"/>
                  </a:lnTo>
                  <a:lnTo>
                    <a:pt x="2888" y="912"/>
                  </a:lnTo>
                  <a:lnTo>
                    <a:pt x="3065" y="785"/>
                  </a:lnTo>
                  <a:lnTo>
                    <a:pt x="3242" y="709"/>
                  </a:lnTo>
                  <a:lnTo>
                    <a:pt x="3445" y="633"/>
                  </a:lnTo>
                  <a:lnTo>
                    <a:pt x="3648" y="583"/>
                  </a:lnTo>
                  <a:lnTo>
                    <a:pt x="3876" y="532"/>
                  </a:lnTo>
                  <a:lnTo>
                    <a:pt x="4129" y="532"/>
                  </a:lnTo>
                  <a:lnTo>
                    <a:pt x="4433" y="557"/>
                  </a:lnTo>
                  <a:lnTo>
                    <a:pt x="4711" y="608"/>
                  </a:lnTo>
                  <a:lnTo>
                    <a:pt x="4965" y="709"/>
                  </a:lnTo>
                  <a:lnTo>
                    <a:pt x="5218" y="836"/>
                  </a:lnTo>
                  <a:lnTo>
                    <a:pt x="5319" y="861"/>
                  </a:lnTo>
                  <a:lnTo>
                    <a:pt x="5421" y="861"/>
                  </a:lnTo>
                  <a:lnTo>
                    <a:pt x="5497" y="836"/>
                  </a:lnTo>
                  <a:lnTo>
                    <a:pt x="5573" y="760"/>
                  </a:lnTo>
                  <a:lnTo>
                    <a:pt x="5623" y="659"/>
                  </a:lnTo>
                  <a:lnTo>
                    <a:pt x="5623" y="557"/>
                  </a:lnTo>
                  <a:lnTo>
                    <a:pt x="5573" y="456"/>
                  </a:lnTo>
                  <a:lnTo>
                    <a:pt x="5497" y="380"/>
                  </a:lnTo>
                  <a:lnTo>
                    <a:pt x="5193" y="228"/>
                  </a:lnTo>
                  <a:lnTo>
                    <a:pt x="4863" y="101"/>
                  </a:lnTo>
                  <a:lnTo>
                    <a:pt x="4509" y="25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3" name="Google Shape;3620;p53">
              <a:extLst>
                <a:ext uri="{FF2B5EF4-FFF2-40B4-BE49-F238E27FC236}">
                  <a16:creationId xmlns:a16="http://schemas.microsoft.com/office/drawing/2014/main" xmlns="" id="{46F5A66C-5863-555A-284A-98355B6756F1}"/>
                </a:ext>
              </a:extLst>
            </p:cNvPr>
            <p:cNvSpPr/>
            <p:nvPr/>
          </p:nvSpPr>
          <p:spPr>
            <a:xfrm>
              <a:off x="5585100" y="2860000"/>
              <a:ext cx="13325" cy="22200"/>
            </a:xfrm>
            <a:custGeom>
              <a:avLst/>
              <a:gdLst/>
              <a:ahLst/>
              <a:cxnLst/>
              <a:rect l="l" t="t" r="r" b="b"/>
              <a:pathLst>
                <a:path w="533" h="88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09"/>
                  </a:lnTo>
                  <a:lnTo>
                    <a:pt x="26" y="735"/>
                  </a:lnTo>
                  <a:lnTo>
                    <a:pt x="77" y="811"/>
                  </a:lnTo>
                  <a:lnTo>
                    <a:pt x="153" y="862"/>
                  </a:lnTo>
                  <a:lnTo>
                    <a:pt x="254" y="887"/>
                  </a:lnTo>
                  <a:lnTo>
                    <a:pt x="355" y="862"/>
                  </a:lnTo>
                  <a:lnTo>
                    <a:pt x="457" y="811"/>
                  </a:lnTo>
                  <a:lnTo>
                    <a:pt x="507" y="735"/>
                  </a:lnTo>
                  <a:lnTo>
                    <a:pt x="533" y="609"/>
                  </a:lnTo>
                  <a:lnTo>
                    <a:pt x="533" y="254"/>
                  </a:lnTo>
                  <a:lnTo>
                    <a:pt x="507" y="153"/>
                  </a:lnTo>
                  <a:lnTo>
                    <a:pt x="457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4" name="Google Shape;3621;p53">
              <a:extLst>
                <a:ext uri="{FF2B5EF4-FFF2-40B4-BE49-F238E27FC236}">
                  <a16:creationId xmlns:a16="http://schemas.microsoft.com/office/drawing/2014/main" xmlns="" id="{6CF42FEF-8AA1-ECAC-A04C-A79B471698EB}"/>
                </a:ext>
              </a:extLst>
            </p:cNvPr>
            <p:cNvSpPr/>
            <p:nvPr/>
          </p:nvSpPr>
          <p:spPr>
            <a:xfrm>
              <a:off x="5537625" y="2860000"/>
              <a:ext cx="12675" cy="22200"/>
            </a:xfrm>
            <a:custGeom>
              <a:avLst/>
              <a:gdLst/>
              <a:ahLst/>
              <a:cxnLst/>
              <a:rect l="l" t="t" r="r" b="b"/>
              <a:pathLst>
                <a:path w="507" h="888" extrusionOk="0">
                  <a:moveTo>
                    <a:pt x="253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609"/>
                  </a:lnTo>
                  <a:lnTo>
                    <a:pt x="0" y="735"/>
                  </a:lnTo>
                  <a:lnTo>
                    <a:pt x="76" y="811"/>
                  </a:lnTo>
                  <a:lnTo>
                    <a:pt x="152" y="862"/>
                  </a:lnTo>
                  <a:lnTo>
                    <a:pt x="253" y="887"/>
                  </a:lnTo>
                  <a:lnTo>
                    <a:pt x="355" y="862"/>
                  </a:lnTo>
                  <a:lnTo>
                    <a:pt x="431" y="811"/>
                  </a:lnTo>
                  <a:lnTo>
                    <a:pt x="481" y="735"/>
                  </a:lnTo>
                  <a:lnTo>
                    <a:pt x="507" y="609"/>
                  </a:lnTo>
                  <a:lnTo>
                    <a:pt x="507" y="254"/>
                  </a:lnTo>
                  <a:lnTo>
                    <a:pt x="481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5" name="Google Shape;3622;p53">
              <a:extLst>
                <a:ext uri="{FF2B5EF4-FFF2-40B4-BE49-F238E27FC236}">
                  <a16:creationId xmlns:a16="http://schemas.microsoft.com/office/drawing/2014/main" xmlns="" id="{AE81CA2D-55D9-3A14-A075-52DC81B64C13}"/>
                </a:ext>
              </a:extLst>
            </p:cNvPr>
            <p:cNvSpPr/>
            <p:nvPr/>
          </p:nvSpPr>
          <p:spPr>
            <a:xfrm>
              <a:off x="5705425" y="2775150"/>
              <a:ext cx="205800" cy="257100"/>
            </a:xfrm>
            <a:custGeom>
              <a:avLst/>
              <a:gdLst/>
              <a:ahLst/>
              <a:cxnLst/>
              <a:rect l="l" t="t" r="r" b="b"/>
              <a:pathLst>
                <a:path w="8232" h="10284" extrusionOk="0">
                  <a:moveTo>
                    <a:pt x="4584" y="2382"/>
                  </a:moveTo>
                  <a:lnTo>
                    <a:pt x="4762" y="2534"/>
                  </a:lnTo>
                  <a:lnTo>
                    <a:pt x="4964" y="2686"/>
                  </a:lnTo>
                  <a:lnTo>
                    <a:pt x="5192" y="2812"/>
                  </a:lnTo>
                  <a:lnTo>
                    <a:pt x="5395" y="2914"/>
                  </a:lnTo>
                  <a:lnTo>
                    <a:pt x="5800" y="3066"/>
                  </a:lnTo>
                  <a:lnTo>
                    <a:pt x="6129" y="3192"/>
                  </a:lnTo>
                  <a:lnTo>
                    <a:pt x="6180" y="3496"/>
                  </a:lnTo>
                  <a:lnTo>
                    <a:pt x="6180" y="3851"/>
                  </a:lnTo>
                  <a:lnTo>
                    <a:pt x="6180" y="4459"/>
                  </a:lnTo>
                  <a:lnTo>
                    <a:pt x="6155" y="4712"/>
                  </a:lnTo>
                  <a:lnTo>
                    <a:pt x="6129" y="4914"/>
                  </a:lnTo>
                  <a:lnTo>
                    <a:pt x="6079" y="5117"/>
                  </a:lnTo>
                  <a:lnTo>
                    <a:pt x="6028" y="5294"/>
                  </a:lnTo>
                  <a:lnTo>
                    <a:pt x="5927" y="5446"/>
                  </a:lnTo>
                  <a:lnTo>
                    <a:pt x="5800" y="5624"/>
                  </a:lnTo>
                  <a:lnTo>
                    <a:pt x="5598" y="5902"/>
                  </a:lnTo>
                  <a:lnTo>
                    <a:pt x="5395" y="6130"/>
                  </a:lnTo>
                  <a:lnTo>
                    <a:pt x="5192" y="6333"/>
                  </a:lnTo>
                  <a:lnTo>
                    <a:pt x="4964" y="6510"/>
                  </a:lnTo>
                  <a:lnTo>
                    <a:pt x="4736" y="6637"/>
                  </a:lnTo>
                  <a:lnTo>
                    <a:pt x="4534" y="6738"/>
                  </a:lnTo>
                  <a:lnTo>
                    <a:pt x="4331" y="6789"/>
                  </a:lnTo>
                  <a:lnTo>
                    <a:pt x="4129" y="6814"/>
                  </a:lnTo>
                  <a:lnTo>
                    <a:pt x="3926" y="6789"/>
                  </a:lnTo>
                  <a:lnTo>
                    <a:pt x="3698" y="6738"/>
                  </a:lnTo>
                  <a:lnTo>
                    <a:pt x="3495" y="6637"/>
                  </a:lnTo>
                  <a:lnTo>
                    <a:pt x="3293" y="6510"/>
                  </a:lnTo>
                  <a:lnTo>
                    <a:pt x="3065" y="6333"/>
                  </a:lnTo>
                  <a:lnTo>
                    <a:pt x="2862" y="6130"/>
                  </a:lnTo>
                  <a:lnTo>
                    <a:pt x="2634" y="5902"/>
                  </a:lnTo>
                  <a:lnTo>
                    <a:pt x="2432" y="5624"/>
                  </a:lnTo>
                  <a:lnTo>
                    <a:pt x="2305" y="5446"/>
                  </a:lnTo>
                  <a:lnTo>
                    <a:pt x="2229" y="5294"/>
                  </a:lnTo>
                  <a:lnTo>
                    <a:pt x="2153" y="5117"/>
                  </a:lnTo>
                  <a:lnTo>
                    <a:pt x="2128" y="4914"/>
                  </a:lnTo>
                  <a:lnTo>
                    <a:pt x="2077" y="4712"/>
                  </a:lnTo>
                  <a:lnTo>
                    <a:pt x="2077" y="4459"/>
                  </a:lnTo>
                  <a:lnTo>
                    <a:pt x="2052" y="3851"/>
                  </a:lnTo>
                  <a:lnTo>
                    <a:pt x="2077" y="3521"/>
                  </a:lnTo>
                  <a:lnTo>
                    <a:pt x="2102" y="3243"/>
                  </a:lnTo>
                  <a:lnTo>
                    <a:pt x="2609" y="3192"/>
                  </a:lnTo>
                  <a:lnTo>
                    <a:pt x="2913" y="3142"/>
                  </a:lnTo>
                  <a:lnTo>
                    <a:pt x="3242" y="3066"/>
                  </a:lnTo>
                  <a:lnTo>
                    <a:pt x="3597" y="2964"/>
                  </a:lnTo>
                  <a:lnTo>
                    <a:pt x="3951" y="2812"/>
                  </a:lnTo>
                  <a:lnTo>
                    <a:pt x="4280" y="2635"/>
                  </a:lnTo>
                  <a:lnTo>
                    <a:pt x="4432" y="2508"/>
                  </a:lnTo>
                  <a:lnTo>
                    <a:pt x="4584" y="2382"/>
                  </a:lnTo>
                  <a:close/>
                  <a:moveTo>
                    <a:pt x="4154" y="1"/>
                  </a:moveTo>
                  <a:lnTo>
                    <a:pt x="3926" y="26"/>
                  </a:lnTo>
                  <a:lnTo>
                    <a:pt x="3723" y="52"/>
                  </a:lnTo>
                  <a:lnTo>
                    <a:pt x="3521" y="102"/>
                  </a:lnTo>
                  <a:lnTo>
                    <a:pt x="3318" y="153"/>
                  </a:lnTo>
                  <a:lnTo>
                    <a:pt x="3115" y="229"/>
                  </a:lnTo>
                  <a:lnTo>
                    <a:pt x="2938" y="330"/>
                  </a:lnTo>
                  <a:lnTo>
                    <a:pt x="2761" y="457"/>
                  </a:lnTo>
                  <a:lnTo>
                    <a:pt x="2584" y="583"/>
                  </a:lnTo>
                  <a:lnTo>
                    <a:pt x="2406" y="609"/>
                  </a:lnTo>
                  <a:lnTo>
                    <a:pt x="2229" y="634"/>
                  </a:lnTo>
                  <a:lnTo>
                    <a:pt x="2052" y="685"/>
                  </a:lnTo>
                  <a:lnTo>
                    <a:pt x="1900" y="761"/>
                  </a:lnTo>
                  <a:lnTo>
                    <a:pt x="1722" y="837"/>
                  </a:lnTo>
                  <a:lnTo>
                    <a:pt x="1596" y="938"/>
                  </a:lnTo>
                  <a:lnTo>
                    <a:pt x="1444" y="1065"/>
                  </a:lnTo>
                  <a:lnTo>
                    <a:pt x="1317" y="1191"/>
                  </a:lnTo>
                  <a:lnTo>
                    <a:pt x="1216" y="1343"/>
                  </a:lnTo>
                  <a:lnTo>
                    <a:pt x="1114" y="1495"/>
                  </a:lnTo>
                  <a:lnTo>
                    <a:pt x="1038" y="1647"/>
                  </a:lnTo>
                  <a:lnTo>
                    <a:pt x="988" y="1799"/>
                  </a:lnTo>
                  <a:lnTo>
                    <a:pt x="963" y="1951"/>
                  </a:lnTo>
                  <a:lnTo>
                    <a:pt x="937" y="2128"/>
                  </a:lnTo>
                  <a:lnTo>
                    <a:pt x="912" y="2306"/>
                  </a:lnTo>
                  <a:lnTo>
                    <a:pt x="937" y="2458"/>
                  </a:lnTo>
                  <a:lnTo>
                    <a:pt x="811" y="2610"/>
                  </a:lnTo>
                  <a:lnTo>
                    <a:pt x="709" y="2787"/>
                  </a:lnTo>
                  <a:lnTo>
                    <a:pt x="608" y="2964"/>
                  </a:lnTo>
                  <a:lnTo>
                    <a:pt x="532" y="3142"/>
                  </a:lnTo>
                  <a:lnTo>
                    <a:pt x="481" y="3344"/>
                  </a:lnTo>
                  <a:lnTo>
                    <a:pt x="431" y="3547"/>
                  </a:lnTo>
                  <a:lnTo>
                    <a:pt x="405" y="3749"/>
                  </a:lnTo>
                  <a:lnTo>
                    <a:pt x="380" y="3952"/>
                  </a:lnTo>
                  <a:lnTo>
                    <a:pt x="405" y="4231"/>
                  </a:lnTo>
                  <a:lnTo>
                    <a:pt x="456" y="4484"/>
                  </a:lnTo>
                  <a:lnTo>
                    <a:pt x="532" y="4737"/>
                  </a:lnTo>
                  <a:lnTo>
                    <a:pt x="608" y="4990"/>
                  </a:lnTo>
                  <a:lnTo>
                    <a:pt x="507" y="5142"/>
                  </a:lnTo>
                  <a:lnTo>
                    <a:pt x="380" y="5294"/>
                  </a:lnTo>
                  <a:lnTo>
                    <a:pt x="304" y="5472"/>
                  </a:lnTo>
                  <a:lnTo>
                    <a:pt x="228" y="5674"/>
                  </a:lnTo>
                  <a:lnTo>
                    <a:pt x="203" y="5776"/>
                  </a:lnTo>
                  <a:lnTo>
                    <a:pt x="228" y="5852"/>
                  </a:lnTo>
                  <a:lnTo>
                    <a:pt x="279" y="5953"/>
                  </a:lnTo>
                  <a:lnTo>
                    <a:pt x="380" y="6004"/>
                  </a:lnTo>
                  <a:lnTo>
                    <a:pt x="557" y="6004"/>
                  </a:lnTo>
                  <a:lnTo>
                    <a:pt x="659" y="5928"/>
                  </a:lnTo>
                  <a:lnTo>
                    <a:pt x="709" y="5852"/>
                  </a:lnTo>
                  <a:lnTo>
                    <a:pt x="785" y="5674"/>
                  </a:lnTo>
                  <a:lnTo>
                    <a:pt x="861" y="5522"/>
                  </a:lnTo>
                  <a:lnTo>
                    <a:pt x="963" y="5370"/>
                  </a:lnTo>
                  <a:lnTo>
                    <a:pt x="1089" y="5244"/>
                  </a:lnTo>
                  <a:lnTo>
                    <a:pt x="1140" y="5142"/>
                  </a:lnTo>
                  <a:lnTo>
                    <a:pt x="1165" y="5041"/>
                  </a:lnTo>
                  <a:lnTo>
                    <a:pt x="1165" y="4940"/>
                  </a:lnTo>
                  <a:lnTo>
                    <a:pt x="1140" y="4839"/>
                  </a:lnTo>
                  <a:lnTo>
                    <a:pt x="1038" y="4636"/>
                  </a:lnTo>
                  <a:lnTo>
                    <a:pt x="963" y="4433"/>
                  </a:lnTo>
                  <a:lnTo>
                    <a:pt x="937" y="4205"/>
                  </a:lnTo>
                  <a:lnTo>
                    <a:pt x="912" y="3952"/>
                  </a:lnTo>
                  <a:lnTo>
                    <a:pt x="912" y="3800"/>
                  </a:lnTo>
                  <a:lnTo>
                    <a:pt x="937" y="3623"/>
                  </a:lnTo>
                  <a:lnTo>
                    <a:pt x="988" y="3471"/>
                  </a:lnTo>
                  <a:lnTo>
                    <a:pt x="1038" y="3294"/>
                  </a:lnTo>
                  <a:lnTo>
                    <a:pt x="1089" y="3142"/>
                  </a:lnTo>
                  <a:lnTo>
                    <a:pt x="1190" y="3015"/>
                  </a:lnTo>
                  <a:lnTo>
                    <a:pt x="1266" y="2863"/>
                  </a:lnTo>
                  <a:lnTo>
                    <a:pt x="1368" y="2762"/>
                  </a:lnTo>
                  <a:lnTo>
                    <a:pt x="1418" y="2686"/>
                  </a:lnTo>
                  <a:lnTo>
                    <a:pt x="1444" y="2610"/>
                  </a:lnTo>
                  <a:lnTo>
                    <a:pt x="1469" y="2534"/>
                  </a:lnTo>
                  <a:lnTo>
                    <a:pt x="1469" y="2458"/>
                  </a:lnTo>
                  <a:lnTo>
                    <a:pt x="1444" y="2230"/>
                  </a:lnTo>
                  <a:lnTo>
                    <a:pt x="1494" y="1976"/>
                  </a:lnTo>
                  <a:lnTo>
                    <a:pt x="1570" y="1749"/>
                  </a:lnTo>
                  <a:lnTo>
                    <a:pt x="1722" y="1546"/>
                  </a:lnTo>
                  <a:lnTo>
                    <a:pt x="1925" y="1343"/>
                  </a:lnTo>
                  <a:lnTo>
                    <a:pt x="2153" y="1217"/>
                  </a:lnTo>
                  <a:lnTo>
                    <a:pt x="2381" y="1141"/>
                  </a:lnTo>
                  <a:lnTo>
                    <a:pt x="2533" y="1115"/>
                  </a:lnTo>
                  <a:lnTo>
                    <a:pt x="2659" y="1115"/>
                  </a:lnTo>
                  <a:lnTo>
                    <a:pt x="2786" y="1090"/>
                  </a:lnTo>
                  <a:lnTo>
                    <a:pt x="2887" y="1014"/>
                  </a:lnTo>
                  <a:lnTo>
                    <a:pt x="3014" y="913"/>
                  </a:lnTo>
                  <a:lnTo>
                    <a:pt x="3166" y="811"/>
                  </a:lnTo>
                  <a:lnTo>
                    <a:pt x="3318" y="735"/>
                  </a:lnTo>
                  <a:lnTo>
                    <a:pt x="3470" y="659"/>
                  </a:lnTo>
                  <a:lnTo>
                    <a:pt x="3622" y="609"/>
                  </a:lnTo>
                  <a:lnTo>
                    <a:pt x="3799" y="558"/>
                  </a:lnTo>
                  <a:lnTo>
                    <a:pt x="3977" y="533"/>
                  </a:lnTo>
                  <a:lnTo>
                    <a:pt x="4331" y="533"/>
                  </a:lnTo>
                  <a:lnTo>
                    <a:pt x="4508" y="558"/>
                  </a:lnTo>
                  <a:lnTo>
                    <a:pt x="4660" y="609"/>
                  </a:lnTo>
                  <a:lnTo>
                    <a:pt x="4838" y="659"/>
                  </a:lnTo>
                  <a:lnTo>
                    <a:pt x="4990" y="735"/>
                  </a:lnTo>
                  <a:lnTo>
                    <a:pt x="5142" y="811"/>
                  </a:lnTo>
                  <a:lnTo>
                    <a:pt x="5268" y="913"/>
                  </a:lnTo>
                  <a:lnTo>
                    <a:pt x="5420" y="1014"/>
                  </a:lnTo>
                  <a:lnTo>
                    <a:pt x="5522" y="1090"/>
                  </a:lnTo>
                  <a:lnTo>
                    <a:pt x="5648" y="1115"/>
                  </a:lnTo>
                  <a:lnTo>
                    <a:pt x="5876" y="1141"/>
                  </a:lnTo>
                  <a:lnTo>
                    <a:pt x="6104" y="1191"/>
                  </a:lnTo>
                  <a:lnTo>
                    <a:pt x="6332" y="1293"/>
                  </a:lnTo>
                  <a:lnTo>
                    <a:pt x="6509" y="1445"/>
                  </a:lnTo>
                  <a:lnTo>
                    <a:pt x="6661" y="1622"/>
                  </a:lnTo>
                  <a:lnTo>
                    <a:pt x="6763" y="1824"/>
                  </a:lnTo>
                  <a:lnTo>
                    <a:pt x="6839" y="2027"/>
                  </a:lnTo>
                  <a:lnTo>
                    <a:pt x="6864" y="2280"/>
                  </a:lnTo>
                  <a:lnTo>
                    <a:pt x="6839" y="2458"/>
                  </a:lnTo>
                  <a:lnTo>
                    <a:pt x="6839" y="2534"/>
                  </a:lnTo>
                  <a:lnTo>
                    <a:pt x="6839" y="2610"/>
                  </a:lnTo>
                  <a:lnTo>
                    <a:pt x="6889" y="2686"/>
                  </a:lnTo>
                  <a:lnTo>
                    <a:pt x="6940" y="2762"/>
                  </a:lnTo>
                  <a:lnTo>
                    <a:pt x="7041" y="2863"/>
                  </a:lnTo>
                  <a:lnTo>
                    <a:pt x="7117" y="3015"/>
                  </a:lnTo>
                  <a:lnTo>
                    <a:pt x="7193" y="3142"/>
                  </a:lnTo>
                  <a:lnTo>
                    <a:pt x="7269" y="3294"/>
                  </a:lnTo>
                  <a:lnTo>
                    <a:pt x="7320" y="3471"/>
                  </a:lnTo>
                  <a:lnTo>
                    <a:pt x="7345" y="3623"/>
                  </a:lnTo>
                  <a:lnTo>
                    <a:pt x="7370" y="3800"/>
                  </a:lnTo>
                  <a:lnTo>
                    <a:pt x="7396" y="3952"/>
                  </a:lnTo>
                  <a:lnTo>
                    <a:pt x="7370" y="4205"/>
                  </a:lnTo>
                  <a:lnTo>
                    <a:pt x="7320" y="4433"/>
                  </a:lnTo>
                  <a:lnTo>
                    <a:pt x="7269" y="4636"/>
                  </a:lnTo>
                  <a:lnTo>
                    <a:pt x="7168" y="4839"/>
                  </a:lnTo>
                  <a:lnTo>
                    <a:pt x="7143" y="4940"/>
                  </a:lnTo>
                  <a:lnTo>
                    <a:pt x="7117" y="5041"/>
                  </a:lnTo>
                  <a:lnTo>
                    <a:pt x="7168" y="5142"/>
                  </a:lnTo>
                  <a:lnTo>
                    <a:pt x="7219" y="5244"/>
                  </a:lnTo>
                  <a:lnTo>
                    <a:pt x="7345" y="5396"/>
                  </a:lnTo>
                  <a:lnTo>
                    <a:pt x="7472" y="5598"/>
                  </a:lnTo>
                  <a:lnTo>
                    <a:pt x="7573" y="5852"/>
                  </a:lnTo>
                  <a:lnTo>
                    <a:pt x="7649" y="6130"/>
                  </a:lnTo>
                  <a:lnTo>
                    <a:pt x="7674" y="6409"/>
                  </a:lnTo>
                  <a:lnTo>
                    <a:pt x="7649" y="6738"/>
                  </a:lnTo>
                  <a:lnTo>
                    <a:pt x="7573" y="7042"/>
                  </a:lnTo>
                  <a:lnTo>
                    <a:pt x="7472" y="7321"/>
                  </a:lnTo>
                  <a:lnTo>
                    <a:pt x="7345" y="7599"/>
                  </a:lnTo>
                  <a:lnTo>
                    <a:pt x="7168" y="7827"/>
                  </a:lnTo>
                  <a:lnTo>
                    <a:pt x="6940" y="7751"/>
                  </a:lnTo>
                  <a:lnTo>
                    <a:pt x="5522" y="7346"/>
                  </a:lnTo>
                  <a:lnTo>
                    <a:pt x="5446" y="6789"/>
                  </a:lnTo>
                  <a:lnTo>
                    <a:pt x="5648" y="6611"/>
                  </a:lnTo>
                  <a:lnTo>
                    <a:pt x="5851" y="6409"/>
                  </a:lnTo>
                  <a:lnTo>
                    <a:pt x="6053" y="6181"/>
                  </a:lnTo>
                  <a:lnTo>
                    <a:pt x="6231" y="5953"/>
                  </a:lnTo>
                  <a:lnTo>
                    <a:pt x="6383" y="5725"/>
                  </a:lnTo>
                  <a:lnTo>
                    <a:pt x="6509" y="5497"/>
                  </a:lnTo>
                  <a:lnTo>
                    <a:pt x="6585" y="5269"/>
                  </a:lnTo>
                  <a:lnTo>
                    <a:pt x="6636" y="5041"/>
                  </a:lnTo>
                  <a:lnTo>
                    <a:pt x="6687" y="4788"/>
                  </a:lnTo>
                  <a:lnTo>
                    <a:pt x="6687" y="4509"/>
                  </a:lnTo>
                  <a:lnTo>
                    <a:pt x="6712" y="3851"/>
                  </a:lnTo>
                  <a:lnTo>
                    <a:pt x="6687" y="3369"/>
                  </a:lnTo>
                  <a:lnTo>
                    <a:pt x="6611" y="2914"/>
                  </a:lnTo>
                  <a:lnTo>
                    <a:pt x="6585" y="2838"/>
                  </a:lnTo>
                  <a:lnTo>
                    <a:pt x="6535" y="2787"/>
                  </a:lnTo>
                  <a:lnTo>
                    <a:pt x="6484" y="2736"/>
                  </a:lnTo>
                  <a:lnTo>
                    <a:pt x="6433" y="2711"/>
                  </a:lnTo>
                  <a:lnTo>
                    <a:pt x="6079" y="2610"/>
                  </a:lnTo>
                  <a:lnTo>
                    <a:pt x="5598" y="2432"/>
                  </a:lnTo>
                  <a:lnTo>
                    <a:pt x="5344" y="2306"/>
                  </a:lnTo>
                  <a:lnTo>
                    <a:pt x="5142" y="2179"/>
                  </a:lnTo>
                  <a:lnTo>
                    <a:pt x="4939" y="2027"/>
                  </a:lnTo>
                  <a:lnTo>
                    <a:pt x="4812" y="1850"/>
                  </a:lnTo>
                  <a:lnTo>
                    <a:pt x="4787" y="1799"/>
                  </a:lnTo>
                  <a:lnTo>
                    <a:pt x="4736" y="1774"/>
                  </a:lnTo>
                  <a:lnTo>
                    <a:pt x="4660" y="1749"/>
                  </a:lnTo>
                  <a:lnTo>
                    <a:pt x="4610" y="1723"/>
                  </a:lnTo>
                  <a:lnTo>
                    <a:pt x="4534" y="1749"/>
                  </a:lnTo>
                  <a:lnTo>
                    <a:pt x="4483" y="1749"/>
                  </a:lnTo>
                  <a:lnTo>
                    <a:pt x="4432" y="1799"/>
                  </a:lnTo>
                  <a:lnTo>
                    <a:pt x="4382" y="1824"/>
                  </a:lnTo>
                  <a:lnTo>
                    <a:pt x="4230" y="2002"/>
                  </a:lnTo>
                  <a:lnTo>
                    <a:pt x="4078" y="2128"/>
                  </a:lnTo>
                  <a:lnTo>
                    <a:pt x="3901" y="2255"/>
                  </a:lnTo>
                  <a:lnTo>
                    <a:pt x="3698" y="2356"/>
                  </a:lnTo>
                  <a:lnTo>
                    <a:pt x="3495" y="2458"/>
                  </a:lnTo>
                  <a:lnTo>
                    <a:pt x="3293" y="2508"/>
                  </a:lnTo>
                  <a:lnTo>
                    <a:pt x="2887" y="2610"/>
                  </a:lnTo>
                  <a:lnTo>
                    <a:pt x="2508" y="2686"/>
                  </a:lnTo>
                  <a:lnTo>
                    <a:pt x="2204" y="2711"/>
                  </a:lnTo>
                  <a:lnTo>
                    <a:pt x="1900" y="2711"/>
                  </a:lnTo>
                  <a:lnTo>
                    <a:pt x="1798" y="2736"/>
                  </a:lnTo>
                  <a:lnTo>
                    <a:pt x="1722" y="2762"/>
                  </a:lnTo>
                  <a:lnTo>
                    <a:pt x="1672" y="2838"/>
                  </a:lnTo>
                  <a:lnTo>
                    <a:pt x="1621" y="2914"/>
                  </a:lnTo>
                  <a:lnTo>
                    <a:pt x="1570" y="3369"/>
                  </a:lnTo>
                  <a:lnTo>
                    <a:pt x="1545" y="3851"/>
                  </a:lnTo>
                  <a:lnTo>
                    <a:pt x="1545" y="4509"/>
                  </a:lnTo>
                  <a:lnTo>
                    <a:pt x="1570" y="4788"/>
                  </a:lnTo>
                  <a:lnTo>
                    <a:pt x="1596" y="5041"/>
                  </a:lnTo>
                  <a:lnTo>
                    <a:pt x="1672" y="5269"/>
                  </a:lnTo>
                  <a:lnTo>
                    <a:pt x="1748" y="5497"/>
                  </a:lnTo>
                  <a:lnTo>
                    <a:pt x="1849" y="5725"/>
                  </a:lnTo>
                  <a:lnTo>
                    <a:pt x="2001" y="5953"/>
                  </a:lnTo>
                  <a:lnTo>
                    <a:pt x="2204" y="6181"/>
                  </a:lnTo>
                  <a:lnTo>
                    <a:pt x="2381" y="6409"/>
                  </a:lnTo>
                  <a:lnTo>
                    <a:pt x="2584" y="6611"/>
                  </a:lnTo>
                  <a:lnTo>
                    <a:pt x="2786" y="6789"/>
                  </a:lnTo>
                  <a:lnTo>
                    <a:pt x="2735" y="7346"/>
                  </a:lnTo>
                  <a:lnTo>
                    <a:pt x="1317" y="7751"/>
                  </a:lnTo>
                  <a:lnTo>
                    <a:pt x="1089" y="7827"/>
                  </a:lnTo>
                  <a:lnTo>
                    <a:pt x="963" y="7625"/>
                  </a:lnTo>
                  <a:lnTo>
                    <a:pt x="836" y="7397"/>
                  </a:lnTo>
                  <a:lnTo>
                    <a:pt x="735" y="7169"/>
                  </a:lnTo>
                  <a:lnTo>
                    <a:pt x="633" y="6915"/>
                  </a:lnTo>
                  <a:lnTo>
                    <a:pt x="583" y="6814"/>
                  </a:lnTo>
                  <a:lnTo>
                    <a:pt x="507" y="6738"/>
                  </a:lnTo>
                  <a:lnTo>
                    <a:pt x="431" y="6713"/>
                  </a:lnTo>
                  <a:lnTo>
                    <a:pt x="329" y="6713"/>
                  </a:lnTo>
                  <a:lnTo>
                    <a:pt x="228" y="6763"/>
                  </a:lnTo>
                  <a:lnTo>
                    <a:pt x="152" y="6839"/>
                  </a:lnTo>
                  <a:lnTo>
                    <a:pt x="127" y="6941"/>
                  </a:lnTo>
                  <a:lnTo>
                    <a:pt x="127" y="7042"/>
                  </a:lnTo>
                  <a:lnTo>
                    <a:pt x="228" y="7321"/>
                  </a:lnTo>
                  <a:lnTo>
                    <a:pt x="355" y="7625"/>
                  </a:lnTo>
                  <a:lnTo>
                    <a:pt x="507" y="7878"/>
                  </a:lnTo>
                  <a:lnTo>
                    <a:pt x="659" y="8131"/>
                  </a:lnTo>
                  <a:lnTo>
                    <a:pt x="481" y="8308"/>
                  </a:lnTo>
                  <a:lnTo>
                    <a:pt x="355" y="8536"/>
                  </a:lnTo>
                  <a:lnTo>
                    <a:pt x="253" y="8764"/>
                  </a:lnTo>
                  <a:lnTo>
                    <a:pt x="177" y="9018"/>
                  </a:lnTo>
                  <a:lnTo>
                    <a:pt x="0" y="9980"/>
                  </a:lnTo>
                  <a:lnTo>
                    <a:pt x="25" y="10081"/>
                  </a:lnTo>
                  <a:lnTo>
                    <a:pt x="51" y="10183"/>
                  </a:lnTo>
                  <a:lnTo>
                    <a:pt x="127" y="10233"/>
                  </a:lnTo>
                  <a:lnTo>
                    <a:pt x="228" y="10284"/>
                  </a:lnTo>
                  <a:lnTo>
                    <a:pt x="304" y="10284"/>
                  </a:lnTo>
                  <a:lnTo>
                    <a:pt x="405" y="10233"/>
                  </a:lnTo>
                  <a:lnTo>
                    <a:pt x="481" y="10183"/>
                  </a:lnTo>
                  <a:lnTo>
                    <a:pt x="532" y="10056"/>
                  </a:lnTo>
                  <a:lnTo>
                    <a:pt x="684" y="9119"/>
                  </a:lnTo>
                  <a:lnTo>
                    <a:pt x="735" y="8967"/>
                  </a:lnTo>
                  <a:lnTo>
                    <a:pt x="785" y="8815"/>
                  </a:lnTo>
                  <a:lnTo>
                    <a:pt x="861" y="8688"/>
                  </a:lnTo>
                  <a:lnTo>
                    <a:pt x="963" y="8562"/>
                  </a:lnTo>
                  <a:lnTo>
                    <a:pt x="1064" y="8460"/>
                  </a:lnTo>
                  <a:lnTo>
                    <a:pt x="1165" y="8384"/>
                  </a:lnTo>
                  <a:lnTo>
                    <a:pt x="1317" y="8308"/>
                  </a:lnTo>
                  <a:lnTo>
                    <a:pt x="1444" y="8258"/>
                  </a:lnTo>
                  <a:lnTo>
                    <a:pt x="1950" y="8106"/>
                  </a:lnTo>
                  <a:lnTo>
                    <a:pt x="2153" y="8334"/>
                  </a:lnTo>
                  <a:lnTo>
                    <a:pt x="2381" y="8536"/>
                  </a:lnTo>
                  <a:lnTo>
                    <a:pt x="2634" y="8714"/>
                  </a:lnTo>
                  <a:lnTo>
                    <a:pt x="2887" y="8866"/>
                  </a:lnTo>
                  <a:lnTo>
                    <a:pt x="3166" y="8967"/>
                  </a:lnTo>
                  <a:lnTo>
                    <a:pt x="3445" y="9068"/>
                  </a:lnTo>
                  <a:lnTo>
                    <a:pt x="3749" y="9119"/>
                  </a:lnTo>
                  <a:lnTo>
                    <a:pt x="4078" y="9144"/>
                  </a:lnTo>
                  <a:lnTo>
                    <a:pt x="4154" y="9119"/>
                  </a:lnTo>
                  <a:lnTo>
                    <a:pt x="4230" y="9068"/>
                  </a:lnTo>
                  <a:lnTo>
                    <a:pt x="4306" y="8992"/>
                  </a:lnTo>
                  <a:lnTo>
                    <a:pt x="4331" y="8891"/>
                  </a:lnTo>
                  <a:lnTo>
                    <a:pt x="4306" y="8790"/>
                  </a:lnTo>
                  <a:lnTo>
                    <a:pt x="4255" y="8688"/>
                  </a:lnTo>
                  <a:lnTo>
                    <a:pt x="4179" y="8638"/>
                  </a:lnTo>
                  <a:lnTo>
                    <a:pt x="4078" y="8612"/>
                  </a:lnTo>
                  <a:lnTo>
                    <a:pt x="3850" y="8612"/>
                  </a:lnTo>
                  <a:lnTo>
                    <a:pt x="3647" y="8562"/>
                  </a:lnTo>
                  <a:lnTo>
                    <a:pt x="3419" y="8511"/>
                  </a:lnTo>
                  <a:lnTo>
                    <a:pt x="3217" y="8435"/>
                  </a:lnTo>
                  <a:lnTo>
                    <a:pt x="3039" y="8334"/>
                  </a:lnTo>
                  <a:lnTo>
                    <a:pt x="2837" y="8232"/>
                  </a:lnTo>
                  <a:lnTo>
                    <a:pt x="2659" y="8106"/>
                  </a:lnTo>
                  <a:lnTo>
                    <a:pt x="2508" y="7954"/>
                  </a:lnTo>
                  <a:lnTo>
                    <a:pt x="2913" y="7827"/>
                  </a:lnTo>
                  <a:lnTo>
                    <a:pt x="3039" y="7777"/>
                  </a:lnTo>
                  <a:lnTo>
                    <a:pt x="3141" y="7701"/>
                  </a:lnTo>
                  <a:lnTo>
                    <a:pt x="3217" y="7599"/>
                  </a:lnTo>
                  <a:lnTo>
                    <a:pt x="3242" y="7473"/>
                  </a:lnTo>
                  <a:lnTo>
                    <a:pt x="3293" y="7118"/>
                  </a:lnTo>
                  <a:lnTo>
                    <a:pt x="3495" y="7219"/>
                  </a:lnTo>
                  <a:lnTo>
                    <a:pt x="3698" y="7270"/>
                  </a:lnTo>
                  <a:lnTo>
                    <a:pt x="3926" y="7321"/>
                  </a:lnTo>
                  <a:lnTo>
                    <a:pt x="4129" y="7346"/>
                  </a:lnTo>
                  <a:lnTo>
                    <a:pt x="4331" y="7321"/>
                  </a:lnTo>
                  <a:lnTo>
                    <a:pt x="4534" y="7270"/>
                  </a:lnTo>
                  <a:lnTo>
                    <a:pt x="4762" y="7219"/>
                  </a:lnTo>
                  <a:lnTo>
                    <a:pt x="4964" y="7118"/>
                  </a:lnTo>
                  <a:lnTo>
                    <a:pt x="4990" y="7447"/>
                  </a:lnTo>
                  <a:lnTo>
                    <a:pt x="5040" y="7574"/>
                  </a:lnTo>
                  <a:lnTo>
                    <a:pt x="5091" y="7675"/>
                  </a:lnTo>
                  <a:lnTo>
                    <a:pt x="5192" y="7777"/>
                  </a:lnTo>
                  <a:lnTo>
                    <a:pt x="5319" y="7827"/>
                  </a:lnTo>
                  <a:lnTo>
                    <a:pt x="5749" y="7954"/>
                  </a:lnTo>
                  <a:lnTo>
                    <a:pt x="5471" y="8182"/>
                  </a:lnTo>
                  <a:lnTo>
                    <a:pt x="5319" y="8283"/>
                  </a:lnTo>
                  <a:lnTo>
                    <a:pt x="5142" y="8384"/>
                  </a:lnTo>
                  <a:lnTo>
                    <a:pt x="5066" y="8435"/>
                  </a:lnTo>
                  <a:lnTo>
                    <a:pt x="5015" y="8536"/>
                  </a:lnTo>
                  <a:lnTo>
                    <a:pt x="4990" y="8638"/>
                  </a:lnTo>
                  <a:lnTo>
                    <a:pt x="5015" y="8739"/>
                  </a:lnTo>
                  <a:lnTo>
                    <a:pt x="5091" y="8790"/>
                  </a:lnTo>
                  <a:lnTo>
                    <a:pt x="5167" y="8866"/>
                  </a:lnTo>
                  <a:lnTo>
                    <a:pt x="5268" y="8866"/>
                  </a:lnTo>
                  <a:lnTo>
                    <a:pt x="5370" y="8840"/>
                  </a:lnTo>
                  <a:lnTo>
                    <a:pt x="5648" y="8714"/>
                  </a:lnTo>
                  <a:lnTo>
                    <a:pt x="5876" y="8536"/>
                  </a:lnTo>
                  <a:lnTo>
                    <a:pt x="6104" y="8334"/>
                  </a:lnTo>
                  <a:lnTo>
                    <a:pt x="6307" y="8106"/>
                  </a:lnTo>
                  <a:lnTo>
                    <a:pt x="6788" y="8258"/>
                  </a:lnTo>
                  <a:lnTo>
                    <a:pt x="6940" y="8308"/>
                  </a:lnTo>
                  <a:lnTo>
                    <a:pt x="7067" y="8384"/>
                  </a:lnTo>
                  <a:lnTo>
                    <a:pt x="7193" y="8460"/>
                  </a:lnTo>
                  <a:lnTo>
                    <a:pt x="7295" y="8562"/>
                  </a:lnTo>
                  <a:lnTo>
                    <a:pt x="7396" y="8688"/>
                  </a:lnTo>
                  <a:lnTo>
                    <a:pt x="7472" y="8815"/>
                  </a:lnTo>
                  <a:lnTo>
                    <a:pt x="7522" y="8967"/>
                  </a:lnTo>
                  <a:lnTo>
                    <a:pt x="7548" y="9119"/>
                  </a:lnTo>
                  <a:lnTo>
                    <a:pt x="7725" y="10056"/>
                  </a:lnTo>
                  <a:lnTo>
                    <a:pt x="7750" y="10132"/>
                  </a:lnTo>
                  <a:lnTo>
                    <a:pt x="7826" y="10208"/>
                  </a:lnTo>
                  <a:lnTo>
                    <a:pt x="7902" y="10259"/>
                  </a:lnTo>
                  <a:lnTo>
                    <a:pt x="8029" y="10284"/>
                  </a:lnTo>
                  <a:lnTo>
                    <a:pt x="8130" y="10233"/>
                  </a:lnTo>
                  <a:lnTo>
                    <a:pt x="8181" y="10183"/>
                  </a:lnTo>
                  <a:lnTo>
                    <a:pt x="8232" y="10081"/>
                  </a:lnTo>
                  <a:lnTo>
                    <a:pt x="8232" y="9980"/>
                  </a:lnTo>
                  <a:lnTo>
                    <a:pt x="8080" y="9018"/>
                  </a:lnTo>
                  <a:lnTo>
                    <a:pt x="8004" y="8764"/>
                  </a:lnTo>
                  <a:lnTo>
                    <a:pt x="7902" y="8536"/>
                  </a:lnTo>
                  <a:lnTo>
                    <a:pt x="7776" y="8334"/>
                  </a:lnTo>
                  <a:lnTo>
                    <a:pt x="7598" y="8131"/>
                  </a:lnTo>
                  <a:lnTo>
                    <a:pt x="7826" y="7827"/>
                  </a:lnTo>
                  <a:lnTo>
                    <a:pt x="7978" y="7498"/>
                  </a:lnTo>
                  <a:lnTo>
                    <a:pt x="8105" y="7143"/>
                  </a:lnTo>
                  <a:lnTo>
                    <a:pt x="8181" y="6763"/>
                  </a:lnTo>
                  <a:lnTo>
                    <a:pt x="8181" y="6384"/>
                  </a:lnTo>
                  <a:lnTo>
                    <a:pt x="8156" y="6004"/>
                  </a:lnTo>
                  <a:lnTo>
                    <a:pt x="8080" y="5649"/>
                  </a:lnTo>
                  <a:lnTo>
                    <a:pt x="8004" y="5497"/>
                  </a:lnTo>
                  <a:lnTo>
                    <a:pt x="7928" y="5320"/>
                  </a:lnTo>
                  <a:lnTo>
                    <a:pt x="7826" y="5142"/>
                  </a:lnTo>
                  <a:lnTo>
                    <a:pt x="7674" y="4990"/>
                  </a:lnTo>
                  <a:lnTo>
                    <a:pt x="7776" y="4737"/>
                  </a:lnTo>
                  <a:lnTo>
                    <a:pt x="7852" y="4484"/>
                  </a:lnTo>
                  <a:lnTo>
                    <a:pt x="7902" y="4231"/>
                  </a:lnTo>
                  <a:lnTo>
                    <a:pt x="7902" y="3952"/>
                  </a:lnTo>
                  <a:lnTo>
                    <a:pt x="7902" y="3749"/>
                  </a:lnTo>
                  <a:lnTo>
                    <a:pt x="7877" y="3547"/>
                  </a:lnTo>
                  <a:lnTo>
                    <a:pt x="7826" y="3344"/>
                  </a:lnTo>
                  <a:lnTo>
                    <a:pt x="7776" y="3142"/>
                  </a:lnTo>
                  <a:lnTo>
                    <a:pt x="7700" y="2964"/>
                  </a:lnTo>
                  <a:lnTo>
                    <a:pt x="7598" y="2787"/>
                  </a:lnTo>
                  <a:lnTo>
                    <a:pt x="7497" y="2610"/>
                  </a:lnTo>
                  <a:lnTo>
                    <a:pt x="7370" y="2458"/>
                  </a:lnTo>
                  <a:lnTo>
                    <a:pt x="7370" y="2280"/>
                  </a:lnTo>
                  <a:lnTo>
                    <a:pt x="7370" y="2103"/>
                  </a:lnTo>
                  <a:lnTo>
                    <a:pt x="7345" y="1926"/>
                  </a:lnTo>
                  <a:lnTo>
                    <a:pt x="7295" y="1774"/>
                  </a:lnTo>
                  <a:lnTo>
                    <a:pt x="7244" y="1622"/>
                  </a:lnTo>
                  <a:lnTo>
                    <a:pt x="7168" y="1495"/>
                  </a:lnTo>
                  <a:lnTo>
                    <a:pt x="7092" y="1343"/>
                  </a:lnTo>
                  <a:lnTo>
                    <a:pt x="6889" y="1090"/>
                  </a:lnTo>
                  <a:lnTo>
                    <a:pt x="6636" y="887"/>
                  </a:lnTo>
                  <a:lnTo>
                    <a:pt x="6509" y="811"/>
                  </a:lnTo>
                  <a:lnTo>
                    <a:pt x="6357" y="735"/>
                  </a:lnTo>
                  <a:lnTo>
                    <a:pt x="6205" y="685"/>
                  </a:lnTo>
                  <a:lnTo>
                    <a:pt x="6053" y="634"/>
                  </a:lnTo>
                  <a:lnTo>
                    <a:pt x="5876" y="609"/>
                  </a:lnTo>
                  <a:lnTo>
                    <a:pt x="5724" y="583"/>
                  </a:lnTo>
                  <a:lnTo>
                    <a:pt x="5547" y="457"/>
                  </a:lnTo>
                  <a:lnTo>
                    <a:pt x="5370" y="330"/>
                  </a:lnTo>
                  <a:lnTo>
                    <a:pt x="5192" y="229"/>
                  </a:lnTo>
                  <a:lnTo>
                    <a:pt x="4990" y="153"/>
                  </a:lnTo>
                  <a:lnTo>
                    <a:pt x="4787" y="102"/>
                  </a:lnTo>
                  <a:lnTo>
                    <a:pt x="4584" y="52"/>
                  </a:lnTo>
                  <a:lnTo>
                    <a:pt x="4382" y="26"/>
                  </a:lnTo>
                  <a:lnTo>
                    <a:pt x="41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6" name="Google Shape;3623;p53">
              <a:extLst>
                <a:ext uri="{FF2B5EF4-FFF2-40B4-BE49-F238E27FC236}">
                  <a16:creationId xmlns:a16="http://schemas.microsoft.com/office/drawing/2014/main" xmlns="" id="{1AC2720B-91E2-A1D7-97F3-A9E0F7737BD2}"/>
                </a:ext>
              </a:extLst>
            </p:cNvPr>
            <p:cNvSpPr/>
            <p:nvPr/>
          </p:nvSpPr>
          <p:spPr>
            <a:xfrm>
              <a:off x="5825725" y="2860000"/>
              <a:ext cx="13325" cy="22200"/>
            </a:xfrm>
            <a:custGeom>
              <a:avLst/>
              <a:gdLst/>
              <a:ahLst/>
              <a:cxnLst/>
              <a:rect l="l" t="t" r="r" b="b"/>
              <a:pathLst>
                <a:path w="533" h="88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0" y="609"/>
                  </a:lnTo>
                  <a:lnTo>
                    <a:pt x="26" y="735"/>
                  </a:lnTo>
                  <a:lnTo>
                    <a:pt x="76" y="811"/>
                  </a:lnTo>
                  <a:lnTo>
                    <a:pt x="152" y="862"/>
                  </a:lnTo>
                  <a:lnTo>
                    <a:pt x="254" y="887"/>
                  </a:lnTo>
                  <a:lnTo>
                    <a:pt x="355" y="862"/>
                  </a:lnTo>
                  <a:lnTo>
                    <a:pt x="456" y="811"/>
                  </a:lnTo>
                  <a:lnTo>
                    <a:pt x="507" y="735"/>
                  </a:lnTo>
                  <a:lnTo>
                    <a:pt x="532" y="609"/>
                  </a:lnTo>
                  <a:lnTo>
                    <a:pt x="532" y="254"/>
                  </a:lnTo>
                  <a:lnTo>
                    <a:pt x="507" y="153"/>
                  </a:lnTo>
                  <a:lnTo>
                    <a:pt x="456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7" name="Google Shape;3624;p53">
              <a:extLst>
                <a:ext uri="{FF2B5EF4-FFF2-40B4-BE49-F238E27FC236}">
                  <a16:creationId xmlns:a16="http://schemas.microsoft.com/office/drawing/2014/main" xmlns="" id="{F1FA400D-5D0A-274D-A846-15B9494015CD}"/>
                </a:ext>
              </a:extLst>
            </p:cNvPr>
            <p:cNvSpPr/>
            <p:nvPr/>
          </p:nvSpPr>
          <p:spPr>
            <a:xfrm>
              <a:off x="5778225" y="2860000"/>
              <a:ext cx="12700" cy="22200"/>
            </a:xfrm>
            <a:custGeom>
              <a:avLst/>
              <a:gdLst/>
              <a:ahLst/>
              <a:cxnLst/>
              <a:rect l="l" t="t" r="r" b="b"/>
              <a:pathLst>
                <a:path w="508" h="88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09"/>
                  </a:lnTo>
                  <a:lnTo>
                    <a:pt x="26" y="735"/>
                  </a:lnTo>
                  <a:lnTo>
                    <a:pt x="77" y="811"/>
                  </a:lnTo>
                  <a:lnTo>
                    <a:pt x="153" y="862"/>
                  </a:lnTo>
                  <a:lnTo>
                    <a:pt x="254" y="887"/>
                  </a:lnTo>
                  <a:lnTo>
                    <a:pt x="355" y="862"/>
                  </a:lnTo>
                  <a:lnTo>
                    <a:pt x="431" y="811"/>
                  </a:lnTo>
                  <a:lnTo>
                    <a:pt x="507" y="735"/>
                  </a:lnTo>
                  <a:lnTo>
                    <a:pt x="507" y="609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8" name="Google Shape;3625;p53">
              <a:extLst>
                <a:ext uri="{FF2B5EF4-FFF2-40B4-BE49-F238E27FC236}">
                  <a16:creationId xmlns:a16="http://schemas.microsoft.com/office/drawing/2014/main" xmlns="" id="{674E61D9-8B8A-DD05-F97A-9173C5CBEC3C}"/>
                </a:ext>
              </a:extLst>
            </p:cNvPr>
            <p:cNvSpPr/>
            <p:nvPr/>
          </p:nvSpPr>
          <p:spPr>
            <a:xfrm>
              <a:off x="5697825" y="2634600"/>
              <a:ext cx="127300" cy="131725"/>
            </a:xfrm>
            <a:custGeom>
              <a:avLst/>
              <a:gdLst/>
              <a:ahLst/>
              <a:cxnLst/>
              <a:rect l="l" t="t" r="r" b="b"/>
              <a:pathLst>
                <a:path w="5092" h="5269" extrusionOk="0">
                  <a:moveTo>
                    <a:pt x="4382" y="532"/>
                  </a:moveTo>
                  <a:lnTo>
                    <a:pt x="4458" y="557"/>
                  </a:lnTo>
                  <a:lnTo>
                    <a:pt x="4508" y="583"/>
                  </a:lnTo>
                  <a:lnTo>
                    <a:pt x="4559" y="659"/>
                  </a:lnTo>
                  <a:lnTo>
                    <a:pt x="4559" y="735"/>
                  </a:lnTo>
                  <a:lnTo>
                    <a:pt x="4559" y="3597"/>
                  </a:lnTo>
                  <a:lnTo>
                    <a:pt x="4559" y="3673"/>
                  </a:lnTo>
                  <a:lnTo>
                    <a:pt x="4508" y="3723"/>
                  </a:lnTo>
                  <a:lnTo>
                    <a:pt x="4458" y="3774"/>
                  </a:lnTo>
                  <a:lnTo>
                    <a:pt x="4002" y="3774"/>
                  </a:lnTo>
                  <a:lnTo>
                    <a:pt x="3901" y="3799"/>
                  </a:lnTo>
                  <a:lnTo>
                    <a:pt x="3774" y="3825"/>
                  </a:lnTo>
                  <a:lnTo>
                    <a:pt x="3698" y="3875"/>
                  </a:lnTo>
                  <a:lnTo>
                    <a:pt x="3597" y="3951"/>
                  </a:lnTo>
                  <a:lnTo>
                    <a:pt x="3546" y="4027"/>
                  </a:lnTo>
                  <a:lnTo>
                    <a:pt x="3495" y="4129"/>
                  </a:lnTo>
                  <a:lnTo>
                    <a:pt x="3445" y="4230"/>
                  </a:lnTo>
                  <a:lnTo>
                    <a:pt x="3445" y="4356"/>
                  </a:lnTo>
                  <a:lnTo>
                    <a:pt x="3445" y="4660"/>
                  </a:lnTo>
                  <a:lnTo>
                    <a:pt x="2381" y="3875"/>
                  </a:lnTo>
                  <a:lnTo>
                    <a:pt x="2229" y="3799"/>
                  </a:lnTo>
                  <a:lnTo>
                    <a:pt x="2052" y="3774"/>
                  </a:lnTo>
                  <a:lnTo>
                    <a:pt x="633" y="3774"/>
                  </a:lnTo>
                  <a:lnTo>
                    <a:pt x="583" y="3723"/>
                  </a:lnTo>
                  <a:lnTo>
                    <a:pt x="532" y="3673"/>
                  </a:lnTo>
                  <a:lnTo>
                    <a:pt x="532" y="3597"/>
                  </a:lnTo>
                  <a:lnTo>
                    <a:pt x="532" y="735"/>
                  </a:lnTo>
                  <a:lnTo>
                    <a:pt x="532" y="659"/>
                  </a:lnTo>
                  <a:lnTo>
                    <a:pt x="583" y="583"/>
                  </a:lnTo>
                  <a:lnTo>
                    <a:pt x="633" y="557"/>
                  </a:lnTo>
                  <a:lnTo>
                    <a:pt x="709" y="532"/>
                  </a:lnTo>
                  <a:close/>
                  <a:moveTo>
                    <a:pt x="709" y="0"/>
                  </a:moveTo>
                  <a:lnTo>
                    <a:pt x="583" y="25"/>
                  </a:lnTo>
                  <a:lnTo>
                    <a:pt x="431" y="76"/>
                  </a:lnTo>
                  <a:lnTo>
                    <a:pt x="329" y="127"/>
                  </a:lnTo>
                  <a:lnTo>
                    <a:pt x="203" y="228"/>
                  </a:lnTo>
                  <a:lnTo>
                    <a:pt x="127" y="329"/>
                  </a:lnTo>
                  <a:lnTo>
                    <a:pt x="51" y="456"/>
                  </a:lnTo>
                  <a:lnTo>
                    <a:pt x="25" y="583"/>
                  </a:lnTo>
                  <a:lnTo>
                    <a:pt x="0" y="735"/>
                  </a:lnTo>
                  <a:lnTo>
                    <a:pt x="0" y="3597"/>
                  </a:lnTo>
                  <a:lnTo>
                    <a:pt x="25" y="3723"/>
                  </a:lnTo>
                  <a:lnTo>
                    <a:pt x="51" y="3875"/>
                  </a:lnTo>
                  <a:lnTo>
                    <a:pt x="127" y="3977"/>
                  </a:lnTo>
                  <a:lnTo>
                    <a:pt x="203" y="4103"/>
                  </a:lnTo>
                  <a:lnTo>
                    <a:pt x="329" y="4179"/>
                  </a:lnTo>
                  <a:lnTo>
                    <a:pt x="431" y="4255"/>
                  </a:lnTo>
                  <a:lnTo>
                    <a:pt x="583" y="4281"/>
                  </a:lnTo>
                  <a:lnTo>
                    <a:pt x="709" y="4306"/>
                  </a:lnTo>
                  <a:lnTo>
                    <a:pt x="2077" y="4306"/>
                  </a:lnTo>
                  <a:lnTo>
                    <a:pt x="3318" y="5192"/>
                  </a:lnTo>
                  <a:lnTo>
                    <a:pt x="3394" y="5243"/>
                  </a:lnTo>
                  <a:lnTo>
                    <a:pt x="3470" y="5268"/>
                  </a:lnTo>
                  <a:lnTo>
                    <a:pt x="3597" y="5268"/>
                  </a:lnTo>
                  <a:lnTo>
                    <a:pt x="3749" y="5243"/>
                  </a:lnTo>
                  <a:lnTo>
                    <a:pt x="3825" y="5167"/>
                  </a:lnTo>
                  <a:lnTo>
                    <a:pt x="3901" y="5091"/>
                  </a:lnTo>
                  <a:lnTo>
                    <a:pt x="3951" y="4990"/>
                  </a:lnTo>
                  <a:lnTo>
                    <a:pt x="3951" y="4863"/>
                  </a:lnTo>
                  <a:lnTo>
                    <a:pt x="3951" y="4356"/>
                  </a:lnTo>
                  <a:lnTo>
                    <a:pt x="3977" y="4306"/>
                  </a:lnTo>
                  <a:lnTo>
                    <a:pt x="4382" y="4306"/>
                  </a:lnTo>
                  <a:lnTo>
                    <a:pt x="4508" y="4281"/>
                  </a:lnTo>
                  <a:lnTo>
                    <a:pt x="4660" y="4255"/>
                  </a:lnTo>
                  <a:lnTo>
                    <a:pt x="4762" y="4179"/>
                  </a:lnTo>
                  <a:lnTo>
                    <a:pt x="4888" y="4103"/>
                  </a:lnTo>
                  <a:lnTo>
                    <a:pt x="4964" y="3977"/>
                  </a:lnTo>
                  <a:lnTo>
                    <a:pt x="5040" y="3875"/>
                  </a:lnTo>
                  <a:lnTo>
                    <a:pt x="5066" y="3723"/>
                  </a:lnTo>
                  <a:lnTo>
                    <a:pt x="5091" y="3597"/>
                  </a:lnTo>
                  <a:lnTo>
                    <a:pt x="5091" y="735"/>
                  </a:lnTo>
                  <a:lnTo>
                    <a:pt x="5066" y="583"/>
                  </a:lnTo>
                  <a:lnTo>
                    <a:pt x="5040" y="456"/>
                  </a:lnTo>
                  <a:lnTo>
                    <a:pt x="4964" y="329"/>
                  </a:lnTo>
                  <a:lnTo>
                    <a:pt x="4888" y="228"/>
                  </a:lnTo>
                  <a:lnTo>
                    <a:pt x="4762" y="127"/>
                  </a:lnTo>
                  <a:lnTo>
                    <a:pt x="4660" y="76"/>
                  </a:lnTo>
                  <a:lnTo>
                    <a:pt x="4508" y="25"/>
                  </a:lnTo>
                  <a:lnTo>
                    <a:pt x="43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89" name="Google Shape;3626;p53">
              <a:extLst>
                <a:ext uri="{FF2B5EF4-FFF2-40B4-BE49-F238E27FC236}">
                  <a16:creationId xmlns:a16="http://schemas.microsoft.com/office/drawing/2014/main" xmlns="" id="{FB5AA2CC-2919-DF9B-63CD-B3FFE8FE68E8}"/>
                </a:ext>
              </a:extLst>
            </p:cNvPr>
            <p:cNvSpPr/>
            <p:nvPr/>
          </p:nvSpPr>
          <p:spPr>
            <a:xfrm>
              <a:off x="5732000" y="2657375"/>
              <a:ext cx="58925" cy="62100"/>
            </a:xfrm>
            <a:custGeom>
              <a:avLst/>
              <a:gdLst/>
              <a:ahLst/>
              <a:cxnLst/>
              <a:rect l="l" t="t" r="r" b="b"/>
              <a:pathLst>
                <a:path w="2357" h="2484" extrusionOk="0">
                  <a:moveTo>
                    <a:pt x="1318" y="913"/>
                  </a:moveTo>
                  <a:lnTo>
                    <a:pt x="1267" y="1090"/>
                  </a:lnTo>
                  <a:lnTo>
                    <a:pt x="1166" y="1217"/>
                  </a:lnTo>
                  <a:lnTo>
                    <a:pt x="1090" y="1090"/>
                  </a:lnTo>
                  <a:lnTo>
                    <a:pt x="1039" y="913"/>
                  </a:lnTo>
                  <a:close/>
                  <a:moveTo>
                    <a:pt x="1166" y="1"/>
                  </a:moveTo>
                  <a:lnTo>
                    <a:pt x="1065" y="26"/>
                  </a:lnTo>
                  <a:lnTo>
                    <a:pt x="989" y="77"/>
                  </a:lnTo>
                  <a:lnTo>
                    <a:pt x="938" y="153"/>
                  </a:lnTo>
                  <a:lnTo>
                    <a:pt x="913" y="254"/>
                  </a:lnTo>
                  <a:lnTo>
                    <a:pt x="913" y="406"/>
                  </a:lnTo>
                  <a:lnTo>
                    <a:pt x="254" y="406"/>
                  </a:lnTo>
                  <a:lnTo>
                    <a:pt x="153" y="431"/>
                  </a:lnTo>
                  <a:lnTo>
                    <a:pt x="77" y="482"/>
                  </a:lnTo>
                  <a:lnTo>
                    <a:pt x="26" y="558"/>
                  </a:lnTo>
                  <a:lnTo>
                    <a:pt x="1" y="659"/>
                  </a:lnTo>
                  <a:lnTo>
                    <a:pt x="26" y="761"/>
                  </a:lnTo>
                  <a:lnTo>
                    <a:pt x="77" y="837"/>
                  </a:lnTo>
                  <a:lnTo>
                    <a:pt x="153" y="913"/>
                  </a:lnTo>
                  <a:lnTo>
                    <a:pt x="482" y="913"/>
                  </a:lnTo>
                  <a:lnTo>
                    <a:pt x="533" y="1115"/>
                  </a:lnTo>
                  <a:lnTo>
                    <a:pt x="634" y="1293"/>
                  </a:lnTo>
                  <a:lnTo>
                    <a:pt x="710" y="1470"/>
                  </a:lnTo>
                  <a:lnTo>
                    <a:pt x="811" y="1647"/>
                  </a:lnTo>
                  <a:lnTo>
                    <a:pt x="634" y="1774"/>
                  </a:lnTo>
                  <a:lnTo>
                    <a:pt x="406" y="1900"/>
                  </a:lnTo>
                  <a:lnTo>
                    <a:pt x="203" y="2002"/>
                  </a:lnTo>
                  <a:lnTo>
                    <a:pt x="127" y="2052"/>
                  </a:lnTo>
                  <a:lnTo>
                    <a:pt x="77" y="2128"/>
                  </a:lnTo>
                  <a:lnTo>
                    <a:pt x="51" y="2230"/>
                  </a:lnTo>
                  <a:lnTo>
                    <a:pt x="77" y="2331"/>
                  </a:lnTo>
                  <a:lnTo>
                    <a:pt x="127" y="2407"/>
                  </a:lnTo>
                  <a:lnTo>
                    <a:pt x="178" y="2458"/>
                  </a:lnTo>
                  <a:lnTo>
                    <a:pt x="254" y="2483"/>
                  </a:lnTo>
                  <a:lnTo>
                    <a:pt x="305" y="2483"/>
                  </a:lnTo>
                  <a:lnTo>
                    <a:pt x="431" y="2458"/>
                  </a:lnTo>
                  <a:lnTo>
                    <a:pt x="634" y="2382"/>
                  </a:lnTo>
                  <a:lnTo>
                    <a:pt x="913" y="2230"/>
                  </a:lnTo>
                  <a:lnTo>
                    <a:pt x="1166" y="2027"/>
                  </a:lnTo>
                  <a:lnTo>
                    <a:pt x="1445" y="2230"/>
                  </a:lnTo>
                  <a:lnTo>
                    <a:pt x="1723" y="2382"/>
                  </a:lnTo>
                  <a:lnTo>
                    <a:pt x="1926" y="2458"/>
                  </a:lnTo>
                  <a:lnTo>
                    <a:pt x="2027" y="2483"/>
                  </a:lnTo>
                  <a:lnTo>
                    <a:pt x="2103" y="2483"/>
                  </a:lnTo>
                  <a:lnTo>
                    <a:pt x="2179" y="2458"/>
                  </a:lnTo>
                  <a:lnTo>
                    <a:pt x="2230" y="2407"/>
                  </a:lnTo>
                  <a:lnTo>
                    <a:pt x="2280" y="2331"/>
                  </a:lnTo>
                  <a:lnTo>
                    <a:pt x="2306" y="2230"/>
                  </a:lnTo>
                  <a:lnTo>
                    <a:pt x="2280" y="2128"/>
                  </a:lnTo>
                  <a:lnTo>
                    <a:pt x="2230" y="2052"/>
                  </a:lnTo>
                  <a:lnTo>
                    <a:pt x="2154" y="2002"/>
                  </a:lnTo>
                  <a:lnTo>
                    <a:pt x="1951" y="1900"/>
                  </a:lnTo>
                  <a:lnTo>
                    <a:pt x="1723" y="1774"/>
                  </a:lnTo>
                  <a:lnTo>
                    <a:pt x="1521" y="1647"/>
                  </a:lnTo>
                  <a:lnTo>
                    <a:pt x="1647" y="1470"/>
                  </a:lnTo>
                  <a:lnTo>
                    <a:pt x="1723" y="1293"/>
                  </a:lnTo>
                  <a:lnTo>
                    <a:pt x="1799" y="1115"/>
                  </a:lnTo>
                  <a:lnTo>
                    <a:pt x="1875" y="913"/>
                  </a:lnTo>
                  <a:lnTo>
                    <a:pt x="2179" y="913"/>
                  </a:lnTo>
                  <a:lnTo>
                    <a:pt x="2280" y="837"/>
                  </a:lnTo>
                  <a:lnTo>
                    <a:pt x="2331" y="761"/>
                  </a:lnTo>
                  <a:lnTo>
                    <a:pt x="2356" y="659"/>
                  </a:lnTo>
                  <a:lnTo>
                    <a:pt x="2331" y="558"/>
                  </a:lnTo>
                  <a:lnTo>
                    <a:pt x="2280" y="482"/>
                  </a:lnTo>
                  <a:lnTo>
                    <a:pt x="2179" y="431"/>
                  </a:lnTo>
                  <a:lnTo>
                    <a:pt x="2078" y="406"/>
                  </a:lnTo>
                  <a:lnTo>
                    <a:pt x="1445" y="406"/>
                  </a:lnTo>
                  <a:lnTo>
                    <a:pt x="1445" y="254"/>
                  </a:lnTo>
                  <a:lnTo>
                    <a:pt x="1419" y="153"/>
                  </a:lnTo>
                  <a:lnTo>
                    <a:pt x="1369" y="77"/>
                  </a:lnTo>
                  <a:lnTo>
                    <a:pt x="1267" y="26"/>
                  </a:lnTo>
                  <a:lnTo>
                    <a:pt x="116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90" name="Google Shape;3627;p53">
              <a:extLst>
                <a:ext uri="{FF2B5EF4-FFF2-40B4-BE49-F238E27FC236}">
                  <a16:creationId xmlns:a16="http://schemas.microsoft.com/office/drawing/2014/main" xmlns="" id="{3F37AA94-E7B1-3EE4-A2B3-24C864C67B5C}"/>
                </a:ext>
              </a:extLst>
            </p:cNvPr>
            <p:cNvSpPr/>
            <p:nvPr/>
          </p:nvSpPr>
          <p:spPr>
            <a:xfrm>
              <a:off x="5550925" y="2634600"/>
              <a:ext cx="127275" cy="131725"/>
            </a:xfrm>
            <a:custGeom>
              <a:avLst/>
              <a:gdLst/>
              <a:ahLst/>
              <a:cxnLst/>
              <a:rect l="l" t="t" r="r" b="b"/>
              <a:pathLst>
                <a:path w="5091" h="5269" extrusionOk="0">
                  <a:moveTo>
                    <a:pt x="735" y="0"/>
                  </a:moveTo>
                  <a:lnTo>
                    <a:pt x="583" y="25"/>
                  </a:lnTo>
                  <a:lnTo>
                    <a:pt x="456" y="76"/>
                  </a:lnTo>
                  <a:lnTo>
                    <a:pt x="329" y="127"/>
                  </a:lnTo>
                  <a:lnTo>
                    <a:pt x="228" y="228"/>
                  </a:lnTo>
                  <a:lnTo>
                    <a:pt x="127" y="329"/>
                  </a:lnTo>
                  <a:lnTo>
                    <a:pt x="76" y="456"/>
                  </a:lnTo>
                  <a:lnTo>
                    <a:pt x="25" y="583"/>
                  </a:lnTo>
                  <a:lnTo>
                    <a:pt x="0" y="735"/>
                  </a:lnTo>
                  <a:lnTo>
                    <a:pt x="0" y="1368"/>
                  </a:lnTo>
                  <a:lnTo>
                    <a:pt x="25" y="1469"/>
                  </a:lnTo>
                  <a:lnTo>
                    <a:pt x="76" y="1570"/>
                  </a:lnTo>
                  <a:lnTo>
                    <a:pt x="177" y="1621"/>
                  </a:lnTo>
                  <a:lnTo>
                    <a:pt x="279" y="1646"/>
                  </a:lnTo>
                  <a:lnTo>
                    <a:pt x="380" y="1621"/>
                  </a:lnTo>
                  <a:lnTo>
                    <a:pt x="456" y="1570"/>
                  </a:lnTo>
                  <a:lnTo>
                    <a:pt x="507" y="1469"/>
                  </a:lnTo>
                  <a:lnTo>
                    <a:pt x="532" y="1368"/>
                  </a:lnTo>
                  <a:lnTo>
                    <a:pt x="532" y="735"/>
                  </a:lnTo>
                  <a:lnTo>
                    <a:pt x="557" y="659"/>
                  </a:lnTo>
                  <a:lnTo>
                    <a:pt x="583" y="583"/>
                  </a:lnTo>
                  <a:lnTo>
                    <a:pt x="659" y="557"/>
                  </a:lnTo>
                  <a:lnTo>
                    <a:pt x="735" y="532"/>
                  </a:lnTo>
                  <a:lnTo>
                    <a:pt x="4382" y="532"/>
                  </a:lnTo>
                  <a:lnTo>
                    <a:pt x="4458" y="557"/>
                  </a:lnTo>
                  <a:lnTo>
                    <a:pt x="4508" y="583"/>
                  </a:lnTo>
                  <a:lnTo>
                    <a:pt x="4559" y="659"/>
                  </a:lnTo>
                  <a:lnTo>
                    <a:pt x="4584" y="735"/>
                  </a:lnTo>
                  <a:lnTo>
                    <a:pt x="4584" y="3597"/>
                  </a:lnTo>
                  <a:lnTo>
                    <a:pt x="4559" y="3673"/>
                  </a:lnTo>
                  <a:lnTo>
                    <a:pt x="4508" y="3723"/>
                  </a:lnTo>
                  <a:lnTo>
                    <a:pt x="4458" y="3774"/>
                  </a:lnTo>
                  <a:lnTo>
                    <a:pt x="3065" y="3774"/>
                  </a:lnTo>
                  <a:lnTo>
                    <a:pt x="2887" y="3799"/>
                  </a:lnTo>
                  <a:lnTo>
                    <a:pt x="2710" y="3875"/>
                  </a:lnTo>
                  <a:lnTo>
                    <a:pt x="1672" y="4660"/>
                  </a:lnTo>
                  <a:lnTo>
                    <a:pt x="1672" y="4356"/>
                  </a:lnTo>
                  <a:lnTo>
                    <a:pt x="1646" y="4230"/>
                  </a:lnTo>
                  <a:lnTo>
                    <a:pt x="1621" y="4129"/>
                  </a:lnTo>
                  <a:lnTo>
                    <a:pt x="1570" y="4027"/>
                  </a:lnTo>
                  <a:lnTo>
                    <a:pt x="1494" y="3951"/>
                  </a:lnTo>
                  <a:lnTo>
                    <a:pt x="1418" y="3875"/>
                  </a:lnTo>
                  <a:lnTo>
                    <a:pt x="1317" y="3825"/>
                  </a:lnTo>
                  <a:lnTo>
                    <a:pt x="1216" y="3799"/>
                  </a:lnTo>
                  <a:lnTo>
                    <a:pt x="1089" y="3774"/>
                  </a:lnTo>
                  <a:lnTo>
                    <a:pt x="659" y="3774"/>
                  </a:lnTo>
                  <a:lnTo>
                    <a:pt x="583" y="3723"/>
                  </a:lnTo>
                  <a:lnTo>
                    <a:pt x="557" y="3673"/>
                  </a:lnTo>
                  <a:lnTo>
                    <a:pt x="532" y="3597"/>
                  </a:lnTo>
                  <a:lnTo>
                    <a:pt x="532" y="2660"/>
                  </a:lnTo>
                  <a:lnTo>
                    <a:pt x="507" y="2533"/>
                  </a:lnTo>
                  <a:lnTo>
                    <a:pt x="456" y="2457"/>
                  </a:lnTo>
                  <a:lnTo>
                    <a:pt x="380" y="2406"/>
                  </a:lnTo>
                  <a:lnTo>
                    <a:pt x="279" y="2381"/>
                  </a:lnTo>
                  <a:lnTo>
                    <a:pt x="177" y="2406"/>
                  </a:lnTo>
                  <a:lnTo>
                    <a:pt x="76" y="2457"/>
                  </a:lnTo>
                  <a:lnTo>
                    <a:pt x="25" y="2533"/>
                  </a:lnTo>
                  <a:lnTo>
                    <a:pt x="0" y="2660"/>
                  </a:lnTo>
                  <a:lnTo>
                    <a:pt x="0" y="3597"/>
                  </a:lnTo>
                  <a:lnTo>
                    <a:pt x="25" y="3723"/>
                  </a:lnTo>
                  <a:lnTo>
                    <a:pt x="76" y="3875"/>
                  </a:lnTo>
                  <a:lnTo>
                    <a:pt x="127" y="3977"/>
                  </a:lnTo>
                  <a:lnTo>
                    <a:pt x="228" y="4103"/>
                  </a:lnTo>
                  <a:lnTo>
                    <a:pt x="329" y="4179"/>
                  </a:lnTo>
                  <a:lnTo>
                    <a:pt x="456" y="4255"/>
                  </a:lnTo>
                  <a:lnTo>
                    <a:pt x="583" y="4281"/>
                  </a:lnTo>
                  <a:lnTo>
                    <a:pt x="735" y="4306"/>
                  </a:lnTo>
                  <a:lnTo>
                    <a:pt x="1114" y="4306"/>
                  </a:lnTo>
                  <a:lnTo>
                    <a:pt x="1140" y="4356"/>
                  </a:lnTo>
                  <a:lnTo>
                    <a:pt x="1140" y="4863"/>
                  </a:lnTo>
                  <a:lnTo>
                    <a:pt x="1165" y="4990"/>
                  </a:lnTo>
                  <a:lnTo>
                    <a:pt x="1190" y="5091"/>
                  </a:lnTo>
                  <a:lnTo>
                    <a:pt x="1266" y="5167"/>
                  </a:lnTo>
                  <a:lnTo>
                    <a:pt x="1368" y="5243"/>
                  </a:lnTo>
                  <a:lnTo>
                    <a:pt x="1444" y="5268"/>
                  </a:lnTo>
                  <a:lnTo>
                    <a:pt x="1672" y="5268"/>
                  </a:lnTo>
                  <a:lnTo>
                    <a:pt x="1798" y="5192"/>
                  </a:lnTo>
                  <a:lnTo>
                    <a:pt x="3039" y="4306"/>
                  </a:lnTo>
                  <a:lnTo>
                    <a:pt x="4382" y="4306"/>
                  </a:lnTo>
                  <a:lnTo>
                    <a:pt x="4534" y="4281"/>
                  </a:lnTo>
                  <a:lnTo>
                    <a:pt x="4660" y="4255"/>
                  </a:lnTo>
                  <a:lnTo>
                    <a:pt x="4787" y="4179"/>
                  </a:lnTo>
                  <a:lnTo>
                    <a:pt x="4888" y="4103"/>
                  </a:lnTo>
                  <a:lnTo>
                    <a:pt x="4990" y="3977"/>
                  </a:lnTo>
                  <a:lnTo>
                    <a:pt x="5040" y="3875"/>
                  </a:lnTo>
                  <a:lnTo>
                    <a:pt x="5091" y="3723"/>
                  </a:lnTo>
                  <a:lnTo>
                    <a:pt x="5091" y="3597"/>
                  </a:lnTo>
                  <a:lnTo>
                    <a:pt x="5091" y="735"/>
                  </a:lnTo>
                  <a:lnTo>
                    <a:pt x="5091" y="583"/>
                  </a:lnTo>
                  <a:lnTo>
                    <a:pt x="5040" y="456"/>
                  </a:lnTo>
                  <a:lnTo>
                    <a:pt x="4990" y="329"/>
                  </a:lnTo>
                  <a:lnTo>
                    <a:pt x="4888" y="228"/>
                  </a:lnTo>
                  <a:lnTo>
                    <a:pt x="4787" y="127"/>
                  </a:lnTo>
                  <a:lnTo>
                    <a:pt x="4660" y="76"/>
                  </a:lnTo>
                  <a:lnTo>
                    <a:pt x="4534" y="25"/>
                  </a:lnTo>
                  <a:lnTo>
                    <a:pt x="43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91" name="Google Shape;3628;p53">
              <a:extLst>
                <a:ext uri="{FF2B5EF4-FFF2-40B4-BE49-F238E27FC236}">
                  <a16:creationId xmlns:a16="http://schemas.microsoft.com/office/drawing/2014/main" xmlns="" id="{0E5DBEC5-13AB-F02A-D19E-19F136BDFB75}"/>
                </a:ext>
              </a:extLst>
            </p:cNvPr>
            <p:cNvSpPr/>
            <p:nvPr/>
          </p:nvSpPr>
          <p:spPr>
            <a:xfrm>
              <a:off x="5588900" y="2657375"/>
              <a:ext cx="51950" cy="62100"/>
            </a:xfrm>
            <a:custGeom>
              <a:avLst/>
              <a:gdLst/>
              <a:ahLst/>
              <a:cxnLst/>
              <a:rect l="l" t="t" r="r" b="b"/>
              <a:pathLst>
                <a:path w="2078" h="2484" extrusionOk="0">
                  <a:moveTo>
                    <a:pt x="1039" y="913"/>
                  </a:moveTo>
                  <a:lnTo>
                    <a:pt x="1242" y="1495"/>
                  </a:lnTo>
                  <a:lnTo>
                    <a:pt x="811" y="1495"/>
                  </a:lnTo>
                  <a:lnTo>
                    <a:pt x="1039" y="913"/>
                  </a:lnTo>
                  <a:close/>
                  <a:moveTo>
                    <a:pt x="938" y="1"/>
                  </a:moveTo>
                  <a:lnTo>
                    <a:pt x="862" y="52"/>
                  </a:lnTo>
                  <a:lnTo>
                    <a:pt x="786" y="102"/>
                  </a:lnTo>
                  <a:lnTo>
                    <a:pt x="761" y="178"/>
                  </a:lnTo>
                  <a:lnTo>
                    <a:pt x="735" y="204"/>
                  </a:lnTo>
                  <a:lnTo>
                    <a:pt x="1" y="2128"/>
                  </a:lnTo>
                  <a:lnTo>
                    <a:pt x="1" y="2255"/>
                  </a:lnTo>
                  <a:lnTo>
                    <a:pt x="26" y="2331"/>
                  </a:lnTo>
                  <a:lnTo>
                    <a:pt x="77" y="2432"/>
                  </a:lnTo>
                  <a:lnTo>
                    <a:pt x="153" y="2483"/>
                  </a:lnTo>
                  <a:lnTo>
                    <a:pt x="330" y="2483"/>
                  </a:lnTo>
                  <a:lnTo>
                    <a:pt x="406" y="2458"/>
                  </a:lnTo>
                  <a:lnTo>
                    <a:pt x="457" y="2407"/>
                  </a:lnTo>
                  <a:lnTo>
                    <a:pt x="507" y="2331"/>
                  </a:lnTo>
                  <a:lnTo>
                    <a:pt x="609" y="2002"/>
                  </a:lnTo>
                  <a:lnTo>
                    <a:pt x="1444" y="2002"/>
                  </a:lnTo>
                  <a:lnTo>
                    <a:pt x="1571" y="2331"/>
                  </a:lnTo>
                  <a:lnTo>
                    <a:pt x="1622" y="2407"/>
                  </a:lnTo>
                  <a:lnTo>
                    <a:pt x="1698" y="2483"/>
                  </a:lnTo>
                  <a:lnTo>
                    <a:pt x="1900" y="2483"/>
                  </a:lnTo>
                  <a:lnTo>
                    <a:pt x="2002" y="2432"/>
                  </a:lnTo>
                  <a:lnTo>
                    <a:pt x="2052" y="2331"/>
                  </a:lnTo>
                  <a:lnTo>
                    <a:pt x="2078" y="2230"/>
                  </a:lnTo>
                  <a:lnTo>
                    <a:pt x="2052" y="2128"/>
                  </a:lnTo>
                  <a:lnTo>
                    <a:pt x="1318" y="204"/>
                  </a:lnTo>
                  <a:lnTo>
                    <a:pt x="1318" y="178"/>
                  </a:lnTo>
                  <a:lnTo>
                    <a:pt x="1267" y="102"/>
                  </a:lnTo>
                  <a:lnTo>
                    <a:pt x="1216" y="52"/>
                  </a:lnTo>
                  <a:lnTo>
                    <a:pt x="11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92" name="Google Shape;3629;p53">
              <a:extLst>
                <a:ext uri="{FF2B5EF4-FFF2-40B4-BE49-F238E27FC236}">
                  <a16:creationId xmlns:a16="http://schemas.microsoft.com/office/drawing/2014/main" xmlns="" id="{A07C997B-FAE3-5432-1DC4-5447C13DE782}"/>
                </a:ext>
              </a:extLst>
            </p:cNvPr>
            <p:cNvSpPr/>
            <p:nvPr/>
          </p:nvSpPr>
          <p:spPr>
            <a:xfrm>
              <a:off x="5547750" y="2904325"/>
              <a:ext cx="39925" cy="17125"/>
            </a:xfrm>
            <a:custGeom>
              <a:avLst/>
              <a:gdLst/>
              <a:ahLst/>
              <a:cxnLst/>
              <a:rect l="l" t="t" r="r" b="b"/>
              <a:pathLst>
                <a:path w="1597" h="685" extrusionOk="0">
                  <a:moveTo>
                    <a:pt x="203" y="1"/>
                  </a:moveTo>
                  <a:lnTo>
                    <a:pt x="102" y="26"/>
                  </a:lnTo>
                  <a:lnTo>
                    <a:pt x="26" y="102"/>
                  </a:lnTo>
                  <a:lnTo>
                    <a:pt x="0" y="203"/>
                  </a:lnTo>
                  <a:lnTo>
                    <a:pt x="0" y="305"/>
                  </a:lnTo>
                  <a:lnTo>
                    <a:pt x="51" y="406"/>
                  </a:lnTo>
                  <a:lnTo>
                    <a:pt x="152" y="507"/>
                  </a:lnTo>
                  <a:lnTo>
                    <a:pt x="304" y="583"/>
                  </a:lnTo>
                  <a:lnTo>
                    <a:pt x="532" y="659"/>
                  </a:lnTo>
                  <a:lnTo>
                    <a:pt x="811" y="685"/>
                  </a:lnTo>
                  <a:lnTo>
                    <a:pt x="1064" y="659"/>
                  </a:lnTo>
                  <a:lnTo>
                    <a:pt x="1292" y="583"/>
                  </a:lnTo>
                  <a:lnTo>
                    <a:pt x="1444" y="507"/>
                  </a:lnTo>
                  <a:lnTo>
                    <a:pt x="1545" y="406"/>
                  </a:lnTo>
                  <a:lnTo>
                    <a:pt x="1596" y="305"/>
                  </a:lnTo>
                  <a:lnTo>
                    <a:pt x="1596" y="203"/>
                  </a:lnTo>
                  <a:lnTo>
                    <a:pt x="1571" y="102"/>
                  </a:lnTo>
                  <a:lnTo>
                    <a:pt x="1495" y="26"/>
                  </a:lnTo>
                  <a:lnTo>
                    <a:pt x="1393" y="1"/>
                  </a:lnTo>
                  <a:lnTo>
                    <a:pt x="1292" y="1"/>
                  </a:lnTo>
                  <a:lnTo>
                    <a:pt x="1216" y="26"/>
                  </a:lnTo>
                  <a:lnTo>
                    <a:pt x="1140" y="77"/>
                  </a:lnTo>
                  <a:lnTo>
                    <a:pt x="1039" y="127"/>
                  </a:lnTo>
                  <a:lnTo>
                    <a:pt x="938" y="153"/>
                  </a:lnTo>
                  <a:lnTo>
                    <a:pt x="659" y="153"/>
                  </a:lnTo>
                  <a:lnTo>
                    <a:pt x="558" y="127"/>
                  </a:lnTo>
                  <a:lnTo>
                    <a:pt x="456" y="77"/>
                  </a:lnTo>
                  <a:lnTo>
                    <a:pt x="380" y="26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293" name="Google Shape;3630;p53">
              <a:extLst>
                <a:ext uri="{FF2B5EF4-FFF2-40B4-BE49-F238E27FC236}">
                  <a16:creationId xmlns:a16="http://schemas.microsoft.com/office/drawing/2014/main" xmlns="" id="{1EC63A82-2174-64ED-514B-4D6F3386948B}"/>
                </a:ext>
              </a:extLst>
            </p:cNvPr>
            <p:cNvSpPr/>
            <p:nvPr/>
          </p:nvSpPr>
          <p:spPr>
            <a:xfrm>
              <a:off x="5790250" y="2904325"/>
              <a:ext cx="39925" cy="17125"/>
            </a:xfrm>
            <a:custGeom>
              <a:avLst/>
              <a:gdLst/>
              <a:ahLst/>
              <a:cxnLst/>
              <a:rect l="l" t="t" r="r" b="b"/>
              <a:pathLst>
                <a:path w="1597" h="685" extrusionOk="0">
                  <a:moveTo>
                    <a:pt x="204" y="1"/>
                  </a:moveTo>
                  <a:lnTo>
                    <a:pt x="102" y="26"/>
                  </a:lnTo>
                  <a:lnTo>
                    <a:pt x="26" y="102"/>
                  </a:lnTo>
                  <a:lnTo>
                    <a:pt x="1" y="203"/>
                  </a:lnTo>
                  <a:lnTo>
                    <a:pt x="1" y="305"/>
                  </a:lnTo>
                  <a:lnTo>
                    <a:pt x="52" y="406"/>
                  </a:lnTo>
                  <a:lnTo>
                    <a:pt x="153" y="507"/>
                  </a:lnTo>
                  <a:lnTo>
                    <a:pt x="305" y="583"/>
                  </a:lnTo>
                  <a:lnTo>
                    <a:pt x="533" y="659"/>
                  </a:lnTo>
                  <a:lnTo>
                    <a:pt x="811" y="685"/>
                  </a:lnTo>
                  <a:lnTo>
                    <a:pt x="1065" y="659"/>
                  </a:lnTo>
                  <a:lnTo>
                    <a:pt x="1293" y="583"/>
                  </a:lnTo>
                  <a:lnTo>
                    <a:pt x="1445" y="507"/>
                  </a:lnTo>
                  <a:lnTo>
                    <a:pt x="1546" y="406"/>
                  </a:lnTo>
                  <a:lnTo>
                    <a:pt x="1597" y="305"/>
                  </a:lnTo>
                  <a:lnTo>
                    <a:pt x="1597" y="203"/>
                  </a:lnTo>
                  <a:lnTo>
                    <a:pt x="1571" y="102"/>
                  </a:lnTo>
                  <a:lnTo>
                    <a:pt x="1495" y="26"/>
                  </a:lnTo>
                  <a:lnTo>
                    <a:pt x="1394" y="1"/>
                  </a:lnTo>
                  <a:lnTo>
                    <a:pt x="1293" y="1"/>
                  </a:lnTo>
                  <a:lnTo>
                    <a:pt x="1217" y="26"/>
                  </a:lnTo>
                  <a:lnTo>
                    <a:pt x="1141" y="77"/>
                  </a:lnTo>
                  <a:lnTo>
                    <a:pt x="1039" y="127"/>
                  </a:lnTo>
                  <a:lnTo>
                    <a:pt x="938" y="153"/>
                  </a:lnTo>
                  <a:lnTo>
                    <a:pt x="660" y="153"/>
                  </a:lnTo>
                  <a:lnTo>
                    <a:pt x="558" y="127"/>
                  </a:lnTo>
                  <a:lnTo>
                    <a:pt x="457" y="77"/>
                  </a:lnTo>
                  <a:lnTo>
                    <a:pt x="381" y="26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</p:grpSp>
      <p:grpSp>
        <p:nvGrpSpPr>
          <p:cNvPr id="294" name="Google Shape;3631;p53">
            <a:extLst>
              <a:ext uri="{FF2B5EF4-FFF2-40B4-BE49-F238E27FC236}">
                <a16:creationId xmlns:a16="http://schemas.microsoft.com/office/drawing/2014/main" xmlns="" id="{2EC57ABA-98C4-BB59-DF84-B08ADD419DA0}"/>
              </a:ext>
            </a:extLst>
          </p:cNvPr>
          <p:cNvGrpSpPr/>
          <p:nvPr/>
        </p:nvGrpSpPr>
        <p:grpSpPr>
          <a:xfrm>
            <a:off x="5036422" y="1699626"/>
            <a:ext cx="545066" cy="547655"/>
            <a:chOff x="5446800" y="2610525"/>
            <a:chExt cx="446425" cy="446425"/>
          </a:xfrm>
        </p:grpSpPr>
        <p:sp>
          <p:nvSpPr>
            <p:cNvPr id="295" name="Google Shape;3632;p53">
              <a:extLst>
                <a:ext uri="{FF2B5EF4-FFF2-40B4-BE49-F238E27FC236}">
                  <a16:creationId xmlns:a16="http://schemas.microsoft.com/office/drawing/2014/main" xmlns="" id="{8FB8DB78-6D13-B86C-5F6E-EB5CCD8FD540}"/>
                </a:ext>
              </a:extLst>
            </p:cNvPr>
            <p:cNvSpPr/>
            <p:nvPr/>
          </p:nvSpPr>
          <p:spPr>
            <a:xfrm>
              <a:off x="5456300" y="2616850"/>
              <a:ext cx="292575" cy="297000"/>
            </a:xfrm>
            <a:custGeom>
              <a:avLst/>
              <a:gdLst/>
              <a:ahLst/>
              <a:cxnLst/>
              <a:rect l="l" t="t" r="r" b="b"/>
              <a:pathLst>
                <a:path w="11703" h="11880" extrusionOk="0">
                  <a:moveTo>
                    <a:pt x="988" y="1"/>
                  </a:moveTo>
                  <a:lnTo>
                    <a:pt x="811" y="26"/>
                  </a:lnTo>
                  <a:lnTo>
                    <a:pt x="609" y="77"/>
                  </a:lnTo>
                  <a:lnTo>
                    <a:pt x="482" y="153"/>
                  </a:lnTo>
                  <a:lnTo>
                    <a:pt x="381" y="254"/>
                  </a:lnTo>
                  <a:lnTo>
                    <a:pt x="330" y="406"/>
                  </a:lnTo>
                  <a:lnTo>
                    <a:pt x="279" y="558"/>
                  </a:lnTo>
                  <a:lnTo>
                    <a:pt x="254" y="735"/>
                  </a:lnTo>
                  <a:lnTo>
                    <a:pt x="254" y="913"/>
                  </a:lnTo>
                  <a:lnTo>
                    <a:pt x="254" y="1293"/>
                  </a:lnTo>
                  <a:lnTo>
                    <a:pt x="1" y="8612"/>
                  </a:lnTo>
                  <a:lnTo>
                    <a:pt x="26" y="8840"/>
                  </a:lnTo>
                  <a:lnTo>
                    <a:pt x="102" y="9043"/>
                  </a:lnTo>
                  <a:lnTo>
                    <a:pt x="203" y="9246"/>
                  </a:lnTo>
                  <a:lnTo>
                    <a:pt x="330" y="9398"/>
                  </a:lnTo>
                  <a:lnTo>
                    <a:pt x="482" y="9550"/>
                  </a:lnTo>
                  <a:lnTo>
                    <a:pt x="685" y="9651"/>
                  </a:lnTo>
                  <a:lnTo>
                    <a:pt x="887" y="9701"/>
                  </a:lnTo>
                  <a:lnTo>
                    <a:pt x="1115" y="9727"/>
                  </a:lnTo>
                  <a:lnTo>
                    <a:pt x="2002" y="9727"/>
                  </a:lnTo>
                  <a:lnTo>
                    <a:pt x="2154" y="9752"/>
                  </a:lnTo>
                  <a:lnTo>
                    <a:pt x="2280" y="9803"/>
                  </a:lnTo>
                  <a:lnTo>
                    <a:pt x="2407" y="9904"/>
                  </a:lnTo>
                  <a:lnTo>
                    <a:pt x="2533" y="10031"/>
                  </a:lnTo>
                  <a:lnTo>
                    <a:pt x="2609" y="10157"/>
                  </a:lnTo>
                  <a:lnTo>
                    <a:pt x="2685" y="10309"/>
                  </a:lnTo>
                  <a:lnTo>
                    <a:pt x="2736" y="10461"/>
                  </a:lnTo>
                  <a:lnTo>
                    <a:pt x="2736" y="10613"/>
                  </a:lnTo>
                  <a:lnTo>
                    <a:pt x="2787" y="11525"/>
                  </a:lnTo>
                  <a:lnTo>
                    <a:pt x="2787" y="11626"/>
                  </a:lnTo>
                  <a:lnTo>
                    <a:pt x="2837" y="11728"/>
                  </a:lnTo>
                  <a:lnTo>
                    <a:pt x="2888" y="11804"/>
                  </a:lnTo>
                  <a:lnTo>
                    <a:pt x="2989" y="11854"/>
                  </a:lnTo>
                  <a:lnTo>
                    <a:pt x="3065" y="11880"/>
                  </a:lnTo>
                  <a:lnTo>
                    <a:pt x="3268" y="11880"/>
                  </a:lnTo>
                  <a:lnTo>
                    <a:pt x="3369" y="11829"/>
                  </a:lnTo>
                  <a:lnTo>
                    <a:pt x="6206" y="9828"/>
                  </a:lnTo>
                  <a:lnTo>
                    <a:pt x="6257" y="9803"/>
                  </a:lnTo>
                  <a:lnTo>
                    <a:pt x="6307" y="9777"/>
                  </a:lnTo>
                  <a:lnTo>
                    <a:pt x="6409" y="9803"/>
                  </a:lnTo>
                  <a:lnTo>
                    <a:pt x="6510" y="9853"/>
                  </a:lnTo>
                  <a:lnTo>
                    <a:pt x="6637" y="9879"/>
                  </a:lnTo>
                  <a:lnTo>
                    <a:pt x="10613" y="9879"/>
                  </a:lnTo>
                  <a:lnTo>
                    <a:pt x="10816" y="9853"/>
                  </a:lnTo>
                  <a:lnTo>
                    <a:pt x="11044" y="9777"/>
                  </a:lnTo>
                  <a:lnTo>
                    <a:pt x="11221" y="9676"/>
                  </a:lnTo>
                  <a:lnTo>
                    <a:pt x="11398" y="9550"/>
                  </a:lnTo>
                  <a:lnTo>
                    <a:pt x="11525" y="9372"/>
                  </a:lnTo>
                  <a:lnTo>
                    <a:pt x="11626" y="9195"/>
                  </a:lnTo>
                  <a:lnTo>
                    <a:pt x="11702" y="8992"/>
                  </a:lnTo>
                  <a:lnTo>
                    <a:pt x="11702" y="8764"/>
                  </a:lnTo>
                  <a:lnTo>
                    <a:pt x="11702" y="1115"/>
                  </a:lnTo>
                  <a:lnTo>
                    <a:pt x="11702" y="887"/>
                  </a:lnTo>
                  <a:lnTo>
                    <a:pt x="11626" y="685"/>
                  </a:lnTo>
                  <a:lnTo>
                    <a:pt x="11525" y="482"/>
                  </a:lnTo>
                  <a:lnTo>
                    <a:pt x="11398" y="330"/>
                  </a:lnTo>
                  <a:lnTo>
                    <a:pt x="11221" y="178"/>
                  </a:lnTo>
                  <a:lnTo>
                    <a:pt x="11044" y="77"/>
                  </a:lnTo>
                  <a:lnTo>
                    <a:pt x="10816" y="26"/>
                  </a:lnTo>
                  <a:lnTo>
                    <a:pt x="10613" y="1"/>
                  </a:lnTo>
                  <a:close/>
                </a:path>
              </a:pathLst>
            </a:custGeom>
            <a:solidFill>
              <a:srgbClr val="5EBEA7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296" name="Google Shape;3633;p53">
              <a:extLst>
                <a:ext uri="{FF2B5EF4-FFF2-40B4-BE49-F238E27FC236}">
                  <a16:creationId xmlns:a16="http://schemas.microsoft.com/office/drawing/2014/main" xmlns="" id="{31582C98-305C-50FF-4995-42BDA4C896EA}"/>
                </a:ext>
              </a:extLst>
            </p:cNvPr>
            <p:cNvSpPr/>
            <p:nvPr/>
          </p:nvSpPr>
          <p:spPr>
            <a:xfrm>
              <a:off x="5453150" y="2618750"/>
              <a:ext cx="294450" cy="303975"/>
            </a:xfrm>
            <a:custGeom>
              <a:avLst/>
              <a:gdLst/>
              <a:ahLst/>
              <a:cxnLst/>
              <a:rect l="l" t="t" r="r" b="b"/>
              <a:pathLst>
                <a:path w="11778" h="12159" extrusionOk="0">
                  <a:moveTo>
                    <a:pt x="735" y="1"/>
                  </a:moveTo>
                  <a:lnTo>
                    <a:pt x="583" y="52"/>
                  </a:lnTo>
                  <a:lnTo>
                    <a:pt x="456" y="153"/>
                  </a:lnTo>
                  <a:lnTo>
                    <a:pt x="329" y="254"/>
                  </a:lnTo>
                  <a:lnTo>
                    <a:pt x="228" y="381"/>
                  </a:lnTo>
                  <a:lnTo>
                    <a:pt x="127" y="533"/>
                  </a:lnTo>
                  <a:lnTo>
                    <a:pt x="76" y="685"/>
                  </a:lnTo>
                  <a:lnTo>
                    <a:pt x="25" y="862"/>
                  </a:lnTo>
                  <a:lnTo>
                    <a:pt x="0" y="1039"/>
                  </a:lnTo>
                  <a:lnTo>
                    <a:pt x="0" y="8688"/>
                  </a:lnTo>
                  <a:lnTo>
                    <a:pt x="25" y="8916"/>
                  </a:lnTo>
                  <a:lnTo>
                    <a:pt x="101" y="9119"/>
                  </a:lnTo>
                  <a:lnTo>
                    <a:pt x="203" y="9296"/>
                  </a:lnTo>
                  <a:lnTo>
                    <a:pt x="329" y="9474"/>
                  </a:lnTo>
                  <a:lnTo>
                    <a:pt x="507" y="9600"/>
                  </a:lnTo>
                  <a:lnTo>
                    <a:pt x="684" y="9701"/>
                  </a:lnTo>
                  <a:lnTo>
                    <a:pt x="887" y="9777"/>
                  </a:lnTo>
                  <a:lnTo>
                    <a:pt x="1114" y="9803"/>
                  </a:lnTo>
                  <a:lnTo>
                    <a:pt x="2153" y="9803"/>
                  </a:lnTo>
                  <a:lnTo>
                    <a:pt x="2305" y="9853"/>
                  </a:lnTo>
                  <a:lnTo>
                    <a:pt x="2432" y="9929"/>
                  </a:lnTo>
                  <a:lnTo>
                    <a:pt x="2533" y="10005"/>
                  </a:lnTo>
                  <a:lnTo>
                    <a:pt x="2609" y="10132"/>
                  </a:lnTo>
                  <a:lnTo>
                    <a:pt x="2685" y="10233"/>
                  </a:lnTo>
                  <a:lnTo>
                    <a:pt x="2735" y="10385"/>
                  </a:lnTo>
                  <a:lnTo>
                    <a:pt x="2735" y="10537"/>
                  </a:lnTo>
                  <a:lnTo>
                    <a:pt x="2735" y="11804"/>
                  </a:lnTo>
                  <a:lnTo>
                    <a:pt x="2761" y="11905"/>
                  </a:lnTo>
                  <a:lnTo>
                    <a:pt x="2811" y="12006"/>
                  </a:lnTo>
                  <a:lnTo>
                    <a:pt x="2862" y="12082"/>
                  </a:lnTo>
                  <a:lnTo>
                    <a:pt x="2938" y="12133"/>
                  </a:lnTo>
                  <a:lnTo>
                    <a:pt x="3039" y="12158"/>
                  </a:lnTo>
                  <a:lnTo>
                    <a:pt x="3242" y="12158"/>
                  </a:lnTo>
                  <a:lnTo>
                    <a:pt x="3343" y="12108"/>
                  </a:lnTo>
                  <a:lnTo>
                    <a:pt x="6332" y="9929"/>
                  </a:lnTo>
                  <a:lnTo>
                    <a:pt x="6433" y="9879"/>
                  </a:lnTo>
                  <a:lnTo>
                    <a:pt x="6535" y="9828"/>
                  </a:lnTo>
                  <a:lnTo>
                    <a:pt x="6636" y="9803"/>
                  </a:lnTo>
                  <a:lnTo>
                    <a:pt x="10739" y="9803"/>
                  </a:lnTo>
                  <a:lnTo>
                    <a:pt x="10916" y="9777"/>
                  </a:lnTo>
                  <a:lnTo>
                    <a:pt x="11068" y="9752"/>
                  </a:lnTo>
                  <a:lnTo>
                    <a:pt x="11220" y="9676"/>
                  </a:lnTo>
                  <a:lnTo>
                    <a:pt x="11372" y="9600"/>
                  </a:lnTo>
                  <a:lnTo>
                    <a:pt x="11499" y="9474"/>
                  </a:lnTo>
                  <a:lnTo>
                    <a:pt x="11626" y="9347"/>
                  </a:lnTo>
                  <a:lnTo>
                    <a:pt x="11702" y="9220"/>
                  </a:lnTo>
                  <a:lnTo>
                    <a:pt x="11778" y="9068"/>
                  </a:lnTo>
                  <a:lnTo>
                    <a:pt x="6763" y="9068"/>
                  </a:lnTo>
                  <a:lnTo>
                    <a:pt x="6535" y="9094"/>
                  </a:lnTo>
                  <a:lnTo>
                    <a:pt x="6307" y="9144"/>
                  </a:lnTo>
                  <a:lnTo>
                    <a:pt x="6104" y="9220"/>
                  </a:lnTo>
                  <a:lnTo>
                    <a:pt x="5901" y="9347"/>
                  </a:lnTo>
                  <a:lnTo>
                    <a:pt x="3749" y="10892"/>
                  </a:lnTo>
                  <a:lnTo>
                    <a:pt x="3673" y="10917"/>
                  </a:lnTo>
                  <a:lnTo>
                    <a:pt x="3571" y="10892"/>
                  </a:lnTo>
                  <a:lnTo>
                    <a:pt x="3495" y="10841"/>
                  </a:lnTo>
                  <a:lnTo>
                    <a:pt x="3470" y="10740"/>
                  </a:lnTo>
                  <a:lnTo>
                    <a:pt x="3470" y="10537"/>
                  </a:lnTo>
                  <a:lnTo>
                    <a:pt x="3470" y="10385"/>
                  </a:lnTo>
                  <a:lnTo>
                    <a:pt x="3445" y="10233"/>
                  </a:lnTo>
                  <a:lnTo>
                    <a:pt x="3369" y="9955"/>
                  </a:lnTo>
                  <a:lnTo>
                    <a:pt x="3217" y="9701"/>
                  </a:lnTo>
                  <a:lnTo>
                    <a:pt x="3039" y="9499"/>
                  </a:lnTo>
                  <a:lnTo>
                    <a:pt x="2837" y="9322"/>
                  </a:lnTo>
                  <a:lnTo>
                    <a:pt x="2584" y="9170"/>
                  </a:lnTo>
                  <a:lnTo>
                    <a:pt x="2305" y="9094"/>
                  </a:lnTo>
                  <a:lnTo>
                    <a:pt x="2153" y="9068"/>
                  </a:lnTo>
                  <a:lnTo>
                    <a:pt x="1114" y="9068"/>
                  </a:lnTo>
                  <a:lnTo>
                    <a:pt x="1038" y="9043"/>
                  </a:lnTo>
                  <a:lnTo>
                    <a:pt x="963" y="9043"/>
                  </a:lnTo>
                  <a:lnTo>
                    <a:pt x="861" y="8942"/>
                  </a:lnTo>
                  <a:lnTo>
                    <a:pt x="785" y="8840"/>
                  </a:lnTo>
                  <a:lnTo>
                    <a:pt x="760" y="8764"/>
                  </a:lnTo>
                  <a:lnTo>
                    <a:pt x="735" y="868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5EBEA7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297" name="Google Shape;3634;p53">
              <a:extLst>
                <a:ext uri="{FF2B5EF4-FFF2-40B4-BE49-F238E27FC236}">
                  <a16:creationId xmlns:a16="http://schemas.microsoft.com/office/drawing/2014/main" xmlns="" id="{212F36A3-062A-8D96-6861-ACEB30946DAB}"/>
                </a:ext>
              </a:extLst>
            </p:cNvPr>
            <p:cNvSpPr/>
            <p:nvPr/>
          </p:nvSpPr>
          <p:spPr>
            <a:xfrm>
              <a:off x="5597500" y="2744125"/>
              <a:ext cx="289400" cy="297000"/>
            </a:xfrm>
            <a:custGeom>
              <a:avLst/>
              <a:gdLst/>
              <a:ahLst/>
              <a:cxnLst/>
              <a:rect l="l" t="t" r="r" b="b"/>
              <a:pathLst>
                <a:path w="11576" h="11880" extrusionOk="0">
                  <a:moveTo>
                    <a:pt x="862" y="1"/>
                  </a:moveTo>
                  <a:lnTo>
                    <a:pt x="659" y="26"/>
                  </a:lnTo>
                  <a:lnTo>
                    <a:pt x="482" y="77"/>
                  </a:lnTo>
                  <a:lnTo>
                    <a:pt x="355" y="153"/>
                  </a:lnTo>
                  <a:lnTo>
                    <a:pt x="254" y="254"/>
                  </a:lnTo>
                  <a:lnTo>
                    <a:pt x="178" y="381"/>
                  </a:lnTo>
                  <a:lnTo>
                    <a:pt x="127" y="533"/>
                  </a:lnTo>
                  <a:lnTo>
                    <a:pt x="127" y="710"/>
                  </a:lnTo>
                  <a:lnTo>
                    <a:pt x="102" y="887"/>
                  </a:lnTo>
                  <a:lnTo>
                    <a:pt x="127" y="1242"/>
                  </a:lnTo>
                  <a:lnTo>
                    <a:pt x="1" y="8587"/>
                  </a:lnTo>
                  <a:lnTo>
                    <a:pt x="26" y="8815"/>
                  </a:lnTo>
                  <a:lnTo>
                    <a:pt x="102" y="9018"/>
                  </a:lnTo>
                  <a:lnTo>
                    <a:pt x="203" y="9220"/>
                  </a:lnTo>
                  <a:lnTo>
                    <a:pt x="330" y="9372"/>
                  </a:lnTo>
                  <a:lnTo>
                    <a:pt x="507" y="9499"/>
                  </a:lnTo>
                  <a:lnTo>
                    <a:pt x="685" y="9600"/>
                  </a:lnTo>
                  <a:lnTo>
                    <a:pt x="887" y="9676"/>
                  </a:lnTo>
                  <a:lnTo>
                    <a:pt x="1115" y="9701"/>
                  </a:lnTo>
                  <a:lnTo>
                    <a:pt x="4864" y="9625"/>
                  </a:lnTo>
                  <a:lnTo>
                    <a:pt x="4990" y="9625"/>
                  </a:lnTo>
                  <a:lnTo>
                    <a:pt x="5092" y="9651"/>
                  </a:lnTo>
                  <a:lnTo>
                    <a:pt x="5218" y="9701"/>
                  </a:lnTo>
                  <a:lnTo>
                    <a:pt x="5294" y="9777"/>
                  </a:lnTo>
                  <a:lnTo>
                    <a:pt x="8030" y="11804"/>
                  </a:lnTo>
                  <a:lnTo>
                    <a:pt x="8131" y="11854"/>
                  </a:lnTo>
                  <a:lnTo>
                    <a:pt x="8232" y="11880"/>
                  </a:lnTo>
                  <a:lnTo>
                    <a:pt x="8334" y="11880"/>
                  </a:lnTo>
                  <a:lnTo>
                    <a:pt x="8410" y="11854"/>
                  </a:lnTo>
                  <a:lnTo>
                    <a:pt x="8486" y="11778"/>
                  </a:lnTo>
                  <a:lnTo>
                    <a:pt x="8562" y="11702"/>
                  </a:lnTo>
                  <a:lnTo>
                    <a:pt x="8612" y="11626"/>
                  </a:lnTo>
                  <a:lnTo>
                    <a:pt x="8612" y="11525"/>
                  </a:lnTo>
                  <a:lnTo>
                    <a:pt x="8562" y="10436"/>
                  </a:lnTo>
                  <a:lnTo>
                    <a:pt x="8587" y="10284"/>
                  </a:lnTo>
                  <a:lnTo>
                    <a:pt x="8663" y="10183"/>
                  </a:lnTo>
                  <a:lnTo>
                    <a:pt x="8764" y="10056"/>
                  </a:lnTo>
                  <a:lnTo>
                    <a:pt x="8891" y="9980"/>
                  </a:lnTo>
                  <a:lnTo>
                    <a:pt x="9144" y="9828"/>
                  </a:lnTo>
                  <a:lnTo>
                    <a:pt x="9246" y="9752"/>
                  </a:lnTo>
                  <a:lnTo>
                    <a:pt x="9296" y="9701"/>
                  </a:lnTo>
                  <a:lnTo>
                    <a:pt x="10183" y="9701"/>
                  </a:lnTo>
                  <a:lnTo>
                    <a:pt x="10436" y="9727"/>
                  </a:lnTo>
                  <a:lnTo>
                    <a:pt x="10664" y="9727"/>
                  </a:lnTo>
                  <a:lnTo>
                    <a:pt x="10867" y="9701"/>
                  </a:lnTo>
                  <a:lnTo>
                    <a:pt x="11044" y="9625"/>
                  </a:lnTo>
                  <a:lnTo>
                    <a:pt x="11196" y="9549"/>
                  </a:lnTo>
                  <a:lnTo>
                    <a:pt x="11322" y="9423"/>
                  </a:lnTo>
                  <a:lnTo>
                    <a:pt x="11424" y="9296"/>
                  </a:lnTo>
                  <a:lnTo>
                    <a:pt x="11500" y="9144"/>
                  </a:lnTo>
                  <a:lnTo>
                    <a:pt x="11550" y="8967"/>
                  </a:lnTo>
                  <a:lnTo>
                    <a:pt x="11576" y="8764"/>
                  </a:lnTo>
                  <a:lnTo>
                    <a:pt x="11576" y="1115"/>
                  </a:lnTo>
                  <a:lnTo>
                    <a:pt x="11550" y="887"/>
                  </a:lnTo>
                  <a:lnTo>
                    <a:pt x="11500" y="685"/>
                  </a:lnTo>
                  <a:lnTo>
                    <a:pt x="11398" y="482"/>
                  </a:lnTo>
                  <a:lnTo>
                    <a:pt x="11246" y="330"/>
                  </a:lnTo>
                  <a:lnTo>
                    <a:pt x="11094" y="178"/>
                  </a:lnTo>
                  <a:lnTo>
                    <a:pt x="10892" y="77"/>
                  </a:lnTo>
                  <a:lnTo>
                    <a:pt x="10689" y="26"/>
                  </a:lnTo>
                  <a:lnTo>
                    <a:pt x="104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298" name="Google Shape;3635;p53">
              <a:extLst>
                <a:ext uri="{FF2B5EF4-FFF2-40B4-BE49-F238E27FC236}">
                  <a16:creationId xmlns:a16="http://schemas.microsoft.com/office/drawing/2014/main" xmlns="" id="{C0D22C10-D2A0-A054-BFAB-F5056420A673}"/>
                </a:ext>
              </a:extLst>
            </p:cNvPr>
            <p:cNvSpPr/>
            <p:nvPr/>
          </p:nvSpPr>
          <p:spPr>
            <a:xfrm>
              <a:off x="5591175" y="2746025"/>
              <a:ext cx="294475" cy="304600"/>
            </a:xfrm>
            <a:custGeom>
              <a:avLst/>
              <a:gdLst/>
              <a:ahLst/>
              <a:cxnLst/>
              <a:rect l="l" t="t" r="r" b="b"/>
              <a:pathLst>
                <a:path w="11779" h="12184" extrusionOk="0">
                  <a:moveTo>
                    <a:pt x="735" y="1"/>
                  </a:moveTo>
                  <a:lnTo>
                    <a:pt x="583" y="51"/>
                  </a:lnTo>
                  <a:lnTo>
                    <a:pt x="431" y="153"/>
                  </a:lnTo>
                  <a:lnTo>
                    <a:pt x="304" y="254"/>
                  </a:lnTo>
                  <a:lnTo>
                    <a:pt x="203" y="381"/>
                  </a:lnTo>
                  <a:lnTo>
                    <a:pt x="127" y="533"/>
                  </a:lnTo>
                  <a:lnTo>
                    <a:pt x="51" y="685"/>
                  </a:lnTo>
                  <a:lnTo>
                    <a:pt x="26" y="862"/>
                  </a:lnTo>
                  <a:lnTo>
                    <a:pt x="1" y="1039"/>
                  </a:lnTo>
                  <a:lnTo>
                    <a:pt x="1" y="8688"/>
                  </a:lnTo>
                  <a:lnTo>
                    <a:pt x="26" y="8916"/>
                  </a:lnTo>
                  <a:lnTo>
                    <a:pt x="102" y="9119"/>
                  </a:lnTo>
                  <a:lnTo>
                    <a:pt x="203" y="9321"/>
                  </a:lnTo>
                  <a:lnTo>
                    <a:pt x="330" y="9473"/>
                  </a:lnTo>
                  <a:lnTo>
                    <a:pt x="482" y="9600"/>
                  </a:lnTo>
                  <a:lnTo>
                    <a:pt x="684" y="9701"/>
                  </a:lnTo>
                  <a:lnTo>
                    <a:pt x="887" y="9777"/>
                  </a:lnTo>
                  <a:lnTo>
                    <a:pt x="1115" y="9803"/>
                  </a:lnTo>
                  <a:lnTo>
                    <a:pt x="5193" y="9803"/>
                  </a:lnTo>
                  <a:lnTo>
                    <a:pt x="5319" y="9828"/>
                  </a:lnTo>
                  <a:lnTo>
                    <a:pt x="5421" y="9879"/>
                  </a:lnTo>
                  <a:lnTo>
                    <a:pt x="5522" y="9929"/>
                  </a:lnTo>
                  <a:lnTo>
                    <a:pt x="8511" y="12108"/>
                  </a:lnTo>
                  <a:lnTo>
                    <a:pt x="8612" y="12158"/>
                  </a:lnTo>
                  <a:lnTo>
                    <a:pt x="8713" y="12183"/>
                  </a:lnTo>
                  <a:lnTo>
                    <a:pt x="8815" y="12158"/>
                  </a:lnTo>
                  <a:lnTo>
                    <a:pt x="8891" y="12133"/>
                  </a:lnTo>
                  <a:lnTo>
                    <a:pt x="8967" y="12082"/>
                  </a:lnTo>
                  <a:lnTo>
                    <a:pt x="9043" y="12006"/>
                  </a:lnTo>
                  <a:lnTo>
                    <a:pt x="9093" y="11905"/>
                  </a:lnTo>
                  <a:lnTo>
                    <a:pt x="9093" y="11804"/>
                  </a:lnTo>
                  <a:lnTo>
                    <a:pt x="9093" y="10537"/>
                  </a:lnTo>
                  <a:lnTo>
                    <a:pt x="9119" y="10385"/>
                  </a:lnTo>
                  <a:lnTo>
                    <a:pt x="9144" y="10259"/>
                  </a:lnTo>
                  <a:lnTo>
                    <a:pt x="9220" y="10132"/>
                  </a:lnTo>
                  <a:lnTo>
                    <a:pt x="9321" y="10005"/>
                  </a:lnTo>
                  <a:lnTo>
                    <a:pt x="9423" y="9929"/>
                  </a:lnTo>
                  <a:lnTo>
                    <a:pt x="9549" y="9853"/>
                  </a:lnTo>
                  <a:lnTo>
                    <a:pt x="9676" y="9803"/>
                  </a:lnTo>
                  <a:lnTo>
                    <a:pt x="10714" y="9803"/>
                  </a:lnTo>
                  <a:lnTo>
                    <a:pt x="10892" y="9777"/>
                  </a:lnTo>
                  <a:lnTo>
                    <a:pt x="11069" y="9752"/>
                  </a:lnTo>
                  <a:lnTo>
                    <a:pt x="11221" y="9676"/>
                  </a:lnTo>
                  <a:lnTo>
                    <a:pt x="11373" y="9600"/>
                  </a:lnTo>
                  <a:lnTo>
                    <a:pt x="11499" y="9473"/>
                  </a:lnTo>
                  <a:lnTo>
                    <a:pt x="11601" y="9372"/>
                  </a:lnTo>
                  <a:lnTo>
                    <a:pt x="11702" y="9220"/>
                  </a:lnTo>
                  <a:lnTo>
                    <a:pt x="11778" y="9068"/>
                  </a:lnTo>
                  <a:lnTo>
                    <a:pt x="9676" y="9068"/>
                  </a:lnTo>
                  <a:lnTo>
                    <a:pt x="9549" y="9093"/>
                  </a:lnTo>
                  <a:lnTo>
                    <a:pt x="9271" y="9169"/>
                  </a:lnTo>
                  <a:lnTo>
                    <a:pt x="9017" y="9321"/>
                  </a:lnTo>
                  <a:lnTo>
                    <a:pt x="8789" y="9499"/>
                  </a:lnTo>
                  <a:lnTo>
                    <a:pt x="8612" y="9727"/>
                  </a:lnTo>
                  <a:lnTo>
                    <a:pt x="8485" y="9955"/>
                  </a:lnTo>
                  <a:lnTo>
                    <a:pt x="8384" y="10233"/>
                  </a:lnTo>
                  <a:lnTo>
                    <a:pt x="8359" y="10385"/>
                  </a:lnTo>
                  <a:lnTo>
                    <a:pt x="8359" y="10537"/>
                  </a:lnTo>
                  <a:lnTo>
                    <a:pt x="8359" y="10816"/>
                  </a:lnTo>
                  <a:lnTo>
                    <a:pt x="8333" y="10892"/>
                  </a:lnTo>
                  <a:lnTo>
                    <a:pt x="8283" y="10942"/>
                  </a:lnTo>
                  <a:lnTo>
                    <a:pt x="8207" y="10968"/>
                  </a:lnTo>
                  <a:lnTo>
                    <a:pt x="8131" y="10942"/>
                  </a:lnTo>
                  <a:lnTo>
                    <a:pt x="5953" y="9347"/>
                  </a:lnTo>
                  <a:lnTo>
                    <a:pt x="5750" y="9220"/>
                  </a:lnTo>
                  <a:lnTo>
                    <a:pt x="5522" y="9144"/>
                  </a:lnTo>
                  <a:lnTo>
                    <a:pt x="5319" y="9093"/>
                  </a:lnTo>
                  <a:lnTo>
                    <a:pt x="5091" y="9068"/>
                  </a:lnTo>
                  <a:lnTo>
                    <a:pt x="1039" y="9068"/>
                  </a:lnTo>
                  <a:lnTo>
                    <a:pt x="963" y="9043"/>
                  </a:lnTo>
                  <a:lnTo>
                    <a:pt x="836" y="8967"/>
                  </a:lnTo>
                  <a:lnTo>
                    <a:pt x="760" y="8840"/>
                  </a:lnTo>
                  <a:lnTo>
                    <a:pt x="735" y="8764"/>
                  </a:lnTo>
                  <a:lnTo>
                    <a:pt x="735" y="8688"/>
                  </a:lnTo>
                  <a:lnTo>
                    <a:pt x="7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299" name="Google Shape;3636;p53">
              <a:extLst>
                <a:ext uri="{FF2B5EF4-FFF2-40B4-BE49-F238E27FC236}">
                  <a16:creationId xmlns:a16="http://schemas.microsoft.com/office/drawing/2014/main" xmlns="" id="{2672404F-C0D2-FEB2-91AA-F2F1388D9D57}"/>
                </a:ext>
              </a:extLst>
            </p:cNvPr>
            <p:cNvSpPr/>
            <p:nvPr/>
          </p:nvSpPr>
          <p:spPr>
            <a:xfrm>
              <a:off x="5481625" y="2610525"/>
              <a:ext cx="321700" cy="232400"/>
            </a:xfrm>
            <a:custGeom>
              <a:avLst/>
              <a:gdLst/>
              <a:ahLst/>
              <a:cxnLst/>
              <a:rect l="l" t="t" r="r" b="b"/>
              <a:pathLst>
                <a:path w="12868" h="9296" extrusionOk="0">
                  <a:moveTo>
                    <a:pt x="6814" y="1"/>
                  </a:moveTo>
                  <a:lnTo>
                    <a:pt x="6738" y="77"/>
                  </a:lnTo>
                  <a:lnTo>
                    <a:pt x="6662" y="153"/>
                  </a:lnTo>
                  <a:lnTo>
                    <a:pt x="6662" y="254"/>
                  </a:lnTo>
                  <a:lnTo>
                    <a:pt x="6662" y="355"/>
                  </a:lnTo>
                  <a:lnTo>
                    <a:pt x="6738" y="431"/>
                  </a:lnTo>
                  <a:lnTo>
                    <a:pt x="6814" y="482"/>
                  </a:lnTo>
                  <a:lnTo>
                    <a:pt x="6915" y="507"/>
                  </a:lnTo>
                  <a:lnTo>
                    <a:pt x="9600" y="507"/>
                  </a:lnTo>
                  <a:lnTo>
                    <a:pt x="9752" y="533"/>
                  </a:lnTo>
                  <a:lnTo>
                    <a:pt x="9929" y="583"/>
                  </a:lnTo>
                  <a:lnTo>
                    <a:pt x="10056" y="659"/>
                  </a:lnTo>
                  <a:lnTo>
                    <a:pt x="10183" y="760"/>
                  </a:lnTo>
                  <a:lnTo>
                    <a:pt x="10284" y="887"/>
                  </a:lnTo>
                  <a:lnTo>
                    <a:pt x="10360" y="1039"/>
                  </a:lnTo>
                  <a:lnTo>
                    <a:pt x="10411" y="1191"/>
                  </a:lnTo>
                  <a:lnTo>
                    <a:pt x="10436" y="1368"/>
                  </a:lnTo>
                  <a:lnTo>
                    <a:pt x="10436" y="5092"/>
                  </a:lnTo>
                  <a:lnTo>
                    <a:pt x="5269" y="5092"/>
                  </a:lnTo>
                  <a:lnTo>
                    <a:pt x="5041" y="5168"/>
                  </a:lnTo>
                  <a:lnTo>
                    <a:pt x="4838" y="5244"/>
                  </a:lnTo>
                  <a:lnTo>
                    <a:pt x="4661" y="5370"/>
                  </a:lnTo>
                  <a:lnTo>
                    <a:pt x="4509" y="5497"/>
                  </a:lnTo>
                  <a:lnTo>
                    <a:pt x="4383" y="5674"/>
                  </a:lnTo>
                  <a:lnTo>
                    <a:pt x="4256" y="5851"/>
                  </a:lnTo>
                  <a:lnTo>
                    <a:pt x="4180" y="6054"/>
                  </a:lnTo>
                  <a:lnTo>
                    <a:pt x="1293" y="6054"/>
                  </a:lnTo>
                  <a:lnTo>
                    <a:pt x="1191" y="6079"/>
                  </a:lnTo>
                  <a:lnTo>
                    <a:pt x="1115" y="6130"/>
                  </a:lnTo>
                  <a:lnTo>
                    <a:pt x="1065" y="6231"/>
                  </a:lnTo>
                  <a:lnTo>
                    <a:pt x="1039" y="6333"/>
                  </a:lnTo>
                  <a:lnTo>
                    <a:pt x="1065" y="6434"/>
                  </a:lnTo>
                  <a:lnTo>
                    <a:pt x="1115" y="6510"/>
                  </a:lnTo>
                  <a:lnTo>
                    <a:pt x="1191" y="6561"/>
                  </a:lnTo>
                  <a:lnTo>
                    <a:pt x="1293" y="6586"/>
                  </a:lnTo>
                  <a:lnTo>
                    <a:pt x="4129" y="6586"/>
                  </a:lnTo>
                  <a:lnTo>
                    <a:pt x="4129" y="7042"/>
                  </a:lnTo>
                  <a:lnTo>
                    <a:pt x="254" y="7042"/>
                  </a:lnTo>
                  <a:lnTo>
                    <a:pt x="153" y="7067"/>
                  </a:lnTo>
                  <a:lnTo>
                    <a:pt x="77" y="7118"/>
                  </a:lnTo>
                  <a:lnTo>
                    <a:pt x="1" y="7194"/>
                  </a:lnTo>
                  <a:lnTo>
                    <a:pt x="1" y="7295"/>
                  </a:lnTo>
                  <a:lnTo>
                    <a:pt x="1" y="7396"/>
                  </a:lnTo>
                  <a:lnTo>
                    <a:pt x="77" y="7472"/>
                  </a:lnTo>
                  <a:lnTo>
                    <a:pt x="153" y="7548"/>
                  </a:lnTo>
                  <a:lnTo>
                    <a:pt x="254" y="7574"/>
                  </a:lnTo>
                  <a:lnTo>
                    <a:pt x="4129" y="7574"/>
                  </a:lnTo>
                  <a:lnTo>
                    <a:pt x="4129" y="8004"/>
                  </a:lnTo>
                  <a:lnTo>
                    <a:pt x="254" y="8004"/>
                  </a:lnTo>
                  <a:lnTo>
                    <a:pt x="153" y="8030"/>
                  </a:lnTo>
                  <a:lnTo>
                    <a:pt x="77" y="8080"/>
                  </a:lnTo>
                  <a:lnTo>
                    <a:pt x="1" y="8182"/>
                  </a:lnTo>
                  <a:lnTo>
                    <a:pt x="1" y="8283"/>
                  </a:lnTo>
                  <a:lnTo>
                    <a:pt x="1" y="8384"/>
                  </a:lnTo>
                  <a:lnTo>
                    <a:pt x="77" y="8460"/>
                  </a:lnTo>
                  <a:lnTo>
                    <a:pt x="153" y="8511"/>
                  </a:lnTo>
                  <a:lnTo>
                    <a:pt x="254" y="8536"/>
                  </a:lnTo>
                  <a:lnTo>
                    <a:pt x="4129" y="8536"/>
                  </a:lnTo>
                  <a:lnTo>
                    <a:pt x="4129" y="9017"/>
                  </a:lnTo>
                  <a:lnTo>
                    <a:pt x="4155" y="9119"/>
                  </a:lnTo>
                  <a:lnTo>
                    <a:pt x="4205" y="9220"/>
                  </a:lnTo>
                  <a:lnTo>
                    <a:pt x="4281" y="9271"/>
                  </a:lnTo>
                  <a:lnTo>
                    <a:pt x="4383" y="9296"/>
                  </a:lnTo>
                  <a:lnTo>
                    <a:pt x="4484" y="9271"/>
                  </a:lnTo>
                  <a:lnTo>
                    <a:pt x="4560" y="9220"/>
                  </a:lnTo>
                  <a:lnTo>
                    <a:pt x="4636" y="9119"/>
                  </a:lnTo>
                  <a:lnTo>
                    <a:pt x="4636" y="9017"/>
                  </a:lnTo>
                  <a:lnTo>
                    <a:pt x="4636" y="6459"/>
                  </a:lnTo>
                  <a:lnTo>
                    <a:pt x="4661" y="6282"/>
                  </a:lnTo>
                  <a:lnTo>
                    <a:pt x="4712" y="6130"/>
                  </a:lnTo>
                  <a:lnTo>
                    <a:pt x="4788" y="5978"/>
                  </a:lnTo>
                  <a:lnTo>
                    <a:pt x="4889" y="5851"/>
                  </a:lnTo>
                  <a:lnTo>
                    <a:pt x="5016" y="5750"/>
                  </a:lnTo>
                  <a:lnTo>
                    <a:pt x="5168" y="5674"/>
                  </a:lnTo>
                  <a:lnTo>
                    <a:pt x="5320" y="5623"/>
                  </a:lnTo>
                  <a:lnTo>
                    <a:pt x="5497" y="5598"/>
                  </a:lnTo>
                  <a:lnTo>
                    <a:pt x="12715" y="5598"/>
                  </a:lnTo>
                  <a:lnTo>
                    <a:pt x="12791" y="5522"/>
                  </a:lnTo>
                  <a:lnTo>
                    <a:pt x="12842" y="5446"/>
                  </a:lnTo>
                  <a:lnTo>
                    <a:pt x="12867" y="5345"/>
                  </a:lnTo>
                  <a:lnTo>
                    <a:pt x="12842" y="5244"/>
                  </a:lnTo>
                  <a:lnTo>
                    <a:pt x="12791" y="5168"/>
                  </a:lnTo>
                  <a:lnTo>
                    <a:pt x="12715" y="5117"/>
                  </a:lnTo>
                  <a:lnTo>
                    <a:pt x="12614" y="5092"/>
                  </a:lnTo>
                  <a:lnTo>
                    <a:pt x="10968" y="5092"/>
                  </a:lnTo>
                  <a:lnTo>
                    <a:pt x="10968" y="1368"/>
                  </a:lnTo>
                  <a:lnTo>
                    <a:pt x="10942" y="1090"/>
                  </a:lnTo>
                  <a:lnTo>
                    <a:pt x="10867" y="836"/>
                  </a:lnTo>
                  <a:lnTo>
                    <a:pt x="10740" y="583"/>
                  </a:lnTo>
                  <a:lnTo>
                    <a:pt x="10563" y="381"/>
                  </a:lnTo>
                  <a:lnTo>
                    <a:pt x="10360" y="229"/>
                  </a:lnTo>
                  <a:lnTo>
                    <a:pt x="10132" y="102"/>
                  </a:lnTo>
                  <a:lnTo>
                    <a:pt x="9879" y="26"/>
                  </a:lnTo>
                  <a:lnTo>
                    <a:pt x="96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0" name="Google Shape;3637;p53">
              <a:extLst>
                <a:ext uri="{FF2B5EF4-FFF2-40B4-BE49-F238E27FC236}">
                  <a16:creationId xmlns:a16="http://schemas.microsoft.com/office/drawing/2014/main" xmlns="" id="{1F9355B7-F8CB-AAFE-C0AC-95EAFEF79DCF}"/>
                </a:ext>
              </a:extLst>
            </p:cNvPr>
            <p:cNvSpPr/>
            <p:nvPr/>
          </p:nvSpPr>
          <p:spPr>
            <a:xfrm>
              <a:off x="5446800" y="2610525"/>
              <a:ext cx="446425" cy="446425"/>
            </a:xfrm>
            <a:custGeom>
              <a:avLst/>
              <a:gdLst/>
              <a:ahLst/>
              <a:cxnLst/>
              <a:rect l="l" t="t" r="r" b="b"/>
              <a:pathLst>
                <a:path w="17857" h="17857" extrusionOk="0">
                  <a:moveTo>
                    <a:pt x="1368" y="1"/>
                  </a:moveTo>
                  <a:lnTo>
                    <a:pt x="1090" y="26"/>
                  </a:lnTo>
                  <a:lnTo>
                    <a:pt x="837" y="102"/>
                  </a:lnTo>
                  <a:lnTo>
                    <a:pt x="609" y="229"/>
                  </a:lnTo>
                  <a:lnTo>
                    <a:pt x="406" y="381"/>
                  </a:lnTo>
                  <a:lnTo>
                    <a:pt x="229" y="583"/>
                  </a:lnTo>
                  <a:lnTo>
                    <a:pt x="102" y="836"/>
                  </a:lnTo>
                  <a:lnTo>
                    <a:pt x="26" y="1090"/>
                  </a:lnTo>
                  <a:lnTo>
                    <a:pt x="1" y="1368"/>
                  </a:lnTo>
                  <a:lnTo>
                    <a:pt x="1" y="9017"/>
                  </a:lnTo>
                  <a:lnTo>
                    <a:pt x="26" y="9296"/>
                  </a:lnTo>
                  <a:lnTo>
                    <a:pt x="102" y="9549"/>
                  </a:lnTo>
                  <a:lnTo>
                    <a:pt x="229" y="9777"/>
                  </a:lnTo>
                  <a:lnTo>
                    <a:pt x="406" y="9980"/>
                  </a:lnTo>
                  <a:lnTo>
                    <a:pt x="609" y="10157"/>
                  </a:lnTo>
                  <a:lnTo>
                    <a:pt x="837" y="10284"/>
                  </a:lnTo>
                  <a:lnTo>
                    <a:pt x="1090" y="10360"/>
                  </a:lnTo>
                  <a:lnTo>
                    <a:pt x="1368" y="10385"/>
                  </a:lnTo>
                  <a:lnTo>
                    <a:pt x="2356" y="10385"/>
                  </a:lnTo>
                  <a:lnTo>
                    <a:pt x="2458" y="10436"/>
                  </a:lnTo>
                  <a:lnTo>
                    <a:pt x="2534" y="10461"/>
                  </a:lnTo>
                  <a:lnTo>
                    <a:pt x="2610" y="10537"/>
                  </a:lnTo>
                  <a:lnTo>
                    <a:pt x="2660" y="10588"/>
                  </a:lnTo>
                  <a:lnTo>
                    <a:pt x="2711" y="10689"/>
                  </a:lnTo>
                  <a:lnTo>
                    <a:pt x="2736" y="10765"/>
                  </a:lnTo>
                  <a:lnTo>
                    <a:pt x="2736" y="10866"/>
                  </a:lnTo>
                  <a:lnTo>
                    <a:pt x="2736" y="12133"/>
                  </a:lnTo>
                  <a:lnTo>
                    <a:pt x="2762" y="12310"/>
                  </a:lnTo>
                  <a:lnTo>
                    <a:pt x="2838" y="12462"/>
                  </a:lnTo>
                  <a:lnTo>
                    <a:pt x="2939" y="12589"/>
                  </a:lnTo>
                  <a:lnTo>
                    <a:pt x="3091" y="12690"/>
                  </a:lnTo>
                  <a:lnTo>
                    <a:pt x="3217" y="12741"/>
                  </a:lnTo>
                  <a:lnTo>
                    <a:pt x="3395" y="12766"/>
                  </a:lnTo>
                  <a:lnTo>
                    <a:pt x="3572" y="12715"/>
                  </a:lnTo>
                  <a:lnTo>
                    <a:pt x="3648" y="12690"/>
                  </a:lnTo>
                  <a:lnTo>
                    <a:pt x="3749" y="12639"/>
                  </a:lnTo>
                  <a:lnTo>
                    <a:pt x="5522" y="11348"/>
                  </a:lnTo>
                  <a:lnTo>
                    <a:pt x="5522" y="14108"/>
                  </a:lnTo>
                  <a:lnTo>
                    <a:pt x="5548" y="14387"/>
                  </a:lnTo>
                  <a:lnTo>
                    <a:pt x="5624" y="14640"/>
                  </a:lnTo>
                  <a:lnTo>
                    <a:pt x="5750" y="14868"/>
                  </a:lnTo>
                  <a:lnTo>
                    <a:pt x="5928" y="15071"/>
                  </a:lnTo>
                  <a:lnTo>
                    <a:pt x="6130" y="15248"/>
                  </a:lnTo>
                  <a:lnTo>
                    <a:pt x="6358" y="15375"/>
                  </a:lnTo>
                  <a:lnTo>
                    <a:pt x="6611" y="15451"/>
                  </a:lnTo>
                  <a:lnTo>
                    <a:pt x="6890" y="15476"/>
                  </a:lnTo>
                  <a:lnTo>
                    <a:pt x="10866" y="15476"/>
                  </a:lnTo>
                  <a:lnTo>
                    <a:pt x="10993" y="15501"/>
                  </a:lnTo>
                  <a:lnTo>
                    <a:pt x="11145" y="15577"/>
                  </a:lnTo>
                  <a:lnTo>
                    <a:pt x="14134" y="17730"/>
                  </a:lnTo>
                  <a:lnTo>
                    <a:pt x="14260" y="17806"/>
                  </a:lnTo>
                  <a:lnTo>
                    <a:pt x="14438" y="17857"/>
                  </a:lnTo>
                  <a:lnTo>
                    <a:pt x="14590" y="17831"/>
                  </a:lnTo>
                  <a:lnTo>
                    <a:pt x="14792" y="17781"/>
                  </a:lnTo>
                  <a:lnTo>
                    <a:pt x="14944" y="17679"/>
                  </a:lnTo>
                  <a:lnTo>
                    <a:pt x="15046" y="17553"/>
                  </a:lnTo>
                  <a:lnTo>
                    <a:pt x="15096" y="17401"/>
                  </a:lnTo>
                  <a:lnTo>
                    <a:pt x="15122" y="17224"/>
                  </a:lnTo>
                  <a:lnTo>
                    <a:pt x="15122" y="15957"/>
                  </a:lnTo>
                  <a:lnTo>
                    <a:pt x="15147" y="15856"/>
                  </a:lnTo>
                  <a:lnTo>
                    <a:pt x="15172" y="15780"/>
                  </a:lnTo>
                  <a:lnTo>
                    <a:pt x="15223" y="15679"/>
                  </a:lnTo>
                  <a:lnTo>
                    <a:pt x="15274" y="15628"/>
                  </a:lnTo>
                  <a:lnTo>
                    <a:pt x="15350" y="15552"/>
                  </a:lnTo>
                  <a:lnTo>
                    <a:pt x="15425" y="15527"/>
                  </a:lnTo>
                  <a:lnTo>
                    <a:pt x="15501" y="15501"/>
                  </a:lnTo>
                  <a:lnTo>
                    <a:pt x="15603" y="15476"/>
                  </a:lnTo>
                  <a:lnTo>
                    <a:pt x="16489" y="15476"/>
                  </a:lnTo>
                  <a:lnTo>
                    <a:pt x="16768" y="15451"/>
                  </a:lnTo>
                  <a:lnTo>
                    <a:pt x="17021" y="15375"/>
                  </a:lnTo>
                  <a:lnTo>
                    <a:pt x="17274" y="15248"/>
                  </a:lnTo>
                  <a:lnTo>
                    <a:pt x="17477" y="15071"/>
                  </a:lnTo>
                  <a:lnTo>
                    <a:pt x="17629" y="14868"/>
                  </a:lnTo>
                  <a:lnTo>
                    <a:pt x="17756" y="14640"/>
                  </a:lnTo>
                  <a:lnTo>
                    <a:pt x="17832" y="14387"/>
                  </a:lnTo>
                  <a:lnTo>
                    <a:pt x="17857" y="14108"/>
                  </a:lnTo>
                  <a:lnTo>
                    <a:pt x="17857" y="6459"/>
                  </a:lnTo>
                  <a:lnTo>
                    <a:pt x="17832" y="6181"/>
                  </a:lnTo>
                  <a:lnTo>
                    <a:pt x="17756" y="5927"/>
                  </a:lnTo>
                  <a:lnTo>
                    <a:pt x="17629" y="5699"/>
                  </a:lnTo>
                  <a:lnTo>
                    <a:pt x="17477" y="5497"/>
                  </a:lnTo>
                  <a:lnTo>
                    <a:pt x="17274" y="5319"/>
                  </a:lnTo>
                  <a:lnTo>
                    <a:pt x="17021" y="5193"/>
                  </a:lnTo>
                  <a:lnTo>
                    <a:pt x="16768" y="5117"/>
                  </a:lnTo>
                  <a:lnTo>
                    <a:pt x="16489" y="5092"/>
                  </a:lnTo>
                  <a:lnTo>
                    <a:pt x="15223" y="5092"/>
                  </a:lnTo>
                  <a:lnTo>
                    <a:pt x="15122" y="5117"/>
                  </a:lnTo>
                  <a:lnTo>
                    <a:pt x="15020" y="5168"/>
                  </a:lnTo>
                  <a:lnTo>
                    <a:pt x="14970" y="5244"/>
                  </a:lnTo>
                  <a:lnTo>
                    <a:pt x="14944" y="5345"/>
                  </a:lnTo>
                  <a:lnTo>
                    <a:pt x="14970" y="5446"/>
                  </a:lnTo>
                  <a:lnTo>
                    <a:pt x="15020" y="5522"/>
                  </a:lnTo>
                  <a:lnTo>
                    <a:pt x="15122" y="5598"/>
                  </a:lnTo>
                  <a:lnTo>
                    <a:pt x="16489" y="5598"/>
                  </a:lnTo>
                  <a:lnTo>
                    <a:pt x="16667" y="5623"/>
                  </a:lnTo>
                  <a:lnTo>
                    <a:pt x="16819" y="5674"/>
                  </a:lnTo>
                  <a:lnTo>
                    <a:pt x="16971" y="5750"/>
                  </a:lnTo>
                  <a:lnTo>
                    <a:pt x="17097" y="5851"/>
                  </a:lnTo>
                  <a:lnTo>
                    <a:pt x="17198" y="5978"/>
                  </a:lnTo>
                  <a:lnTo>
                    <a:pt x="17274" y="6130"/>
                  </a:lnTo>
                  <a:lnTo>
                    <a:pt x="17325" y="6282"/>
                  </a:lnTo>
                  <a:lnTo>
                    <a:pt x="17350" y="6459"/>
                  </a:lnTo>
                  <a:lnTo>
                    <a:pt x="17350" y="14108"/>
                  </a:lnTo>
                  <a:lnTo>
                    <a:pt x="17325" y="14286"/>
                  </a:lnTo>
                  <a:lnTo>
                    <a:pt x="17274" y="14438"/>
                  </a:lnTo>
                  <a:lnTo>
                    <a:pt x="17198" y="14589"/>
                  </a:lnTo>
                  <a:lnTo>
                    <a:pt x="17097" y="14716"/>
                  </a:lnTo>
                  <a:lnTo>
                    <a:pt x="16971" y="14817"/>
                  </a:lnTo>
                  <a:lnTo>
                    <a:pt x="16819" y="14893"/>
                  </a:lnTo>
                  <a:lnTo>
                    <a:pt x="16667" y="14944"/>
                  </a:lnTo>
                  <a:lnTo>
                    <a:pt x="16489" y="14969"/>
                  </a:lnTo>
                  <a:lnTo>
                    <a:pt x="15400" y="14969"/>
                  </a:lnTo>
                  <a:lnTo>
                    <a:pt x="15223" y="15045"/>
                  </a:lnTo>
                  <a:lnTo>
                    <a:pt x="15046" y="15121"/>
                  </a:lnTo>
                  <a:lnTo>
                    <a:pt x="14894" y="15248"/>
                  </a:lnTo>
                  <a:lnTo>
                    <a:pt x="14792" y="15400"/>
                  </a:lnTo>
                  <a:lnTo>
                    <a:pt x="14691" y="15577"/>
                  </a:lnTo>
                  <a:lnTo>
                    <a:pt x="14640" y="15755"/>
                  </a:lnTo>
                  <a:lnTo>
                    <a:pt x="14615" y="15957"/>
                  </a:lnTo>
                  <a:lnTo>
                    <a:pt x="14615" y="17224"/>
                  </a:lnTo>
                  <a:lnTo>
                    <a:pt x="14590" y="17300"/>
                  </a:lnTo>
                  <a:lnTo>
                    <a:pt x="14539" y="17325"/>
                  </a:lnTo>
                  <a:lnTo>
                    <a:pt x="14514" y="17325"/>
                  </a:lnTo>
                  <a:lnTo>
                    <a:pt x="14438" y="17300"/>
                  </a:lnTo>
                  <a:lnTo>
                    <a:pt x="11449" y="15147"/>
                  </a:lnTo>
                  <a:lnTo>
                    <a:pt x="11297" y="15071"/>
                  </a:lnTo>
                  <a:lnTo>
                    <a:pt x="11170" y="14995"/>
                  </a:lnTo>
                  <a:lnTo>
                    <a:pt x="11018" y="14969"/>
                  </a:lnTo>
                  <a:lnTo>
                    <a:pt x="6890" y="14969"/>
                  </a:lnTo>
                  <a:lnTo>
                    <a:pt x="6713" y="14944"/>
                  </a:lnTo>
                  <a:lnTo>
                    <a:pt x="6561" y="14893"/>
                  </a:lnTo>
                  <a:lnTo>
                    <a:pt x="6409" y="14817"/>
                  </a:lnTo>
                  <a:lnTo>
                    <a:pt x="6282" y="14716"/>
                  </a:lnTo>
                  <a:lnTo>
                    <a:pt x="6181" y="14589"/>
                  </a:lnTo>
                  <a:lnTo>
                    <a:pt x="6105" y="14438"/>
                  </a:lnTo>
                  <a:lnTo>
                    <a:pt x="6054" y="14286"/>
                  </a:lnTo>
                  <a:lnTo>
                    <a:pt x="6029" y="14108"/>
                  </a:lnTo>
                  <a:lnTo>
                    <a:pt x="6029" y="10258"/>
                  </a:lnTo>
                  <a:lnTo>
                    <a:pt x="6029" y="10157"/>
                  </a:lnTo>
                  <a:lnTo>
                    <a:pt x="5953" y="10056"/>
                  </a:lnTo>
                  <a:lnTo>
                    <a:pt x="5877" y="10005"/>
                  </a:lnTo>
                  <a:lnTo>
                    <a:pt x="5776" y="9980"/>
                  </a:lnTo>
                  <a:lnTo>
                    <a:pt x="5674" y="10005"/>
                  </a:lnTo>
                  <a:lnTo>
                    <a:pt x="5598" y="10056"/>
                  </a:lnTo>
                  <a:lnTo>
                    <a:pt x="5548" y="10157"/>
                  </a:lnTo>
                  <a:lnTo>
                    <a:pt x="5522" y="10258"/>
                  </a:lnTo>
                  <a:lnTo>
                    <a:pt x="5522" y="10714"/>
                  </a:lnTo>
                  <a:lnTo>
                    <a:pt x="3445" y="12209"/>
                  </a:lnTo>
                  <a:lnTo>
                    <a:pt x="3369" y="12234"/>
                  </a:lnTo>
                  <a:lnTo>
                    <a:pt x="3319" y="12234"/>
                  </a:lnTo>
                  <a:lnTo>
                    <a:pt x="3293" y="12183"/>
                  </a:lnTo>
                  <a:lnTo>
                    <a:pt x="3268" y="12133"/>
                  </a:lnTo>
                  <a:lnTo>
                    <a:pt x="3268" y="10866"/>
                  </a:lnTo>
                  <a:lnTo>
                    <a:pt x="3243" y="10664"/>
                  </a:lnTo>
                  <a:lnTo>
                    <a:pt x="3192" y="10461"/>
                  </a:lnTo>
                  <a:lnTo>
                    <a:pt x="3091" y="10309"/>
                  </a:lnTo>
                  <a:lnTo>
                    <a:pt x="2964" y="10157"/>
                  </a:lnTo>
                  <a:lnTo>
                    <a:pt x="2812" y="10030"/>
                  </a:lnTo>
                  <a:lnTo>
                    <a:pt x="2660" y="9929"/>
                  </a:lnTo>
                  <a:lnTo>
                    <a:pt x="2458" y="9879"/>
                  </a:lnTo>
                  <a:lnTo>
                    <a:pt x="2255" y="9853"/>
                  </a:lnTo>
                  <a:lnTo>
                    <a:pt x="1217" y="9853"/>
                  </a:lnTo>
                  <a:lnTo>
                    <a:pt x="1039" y="9803"/>
                  </a:lnTo>
                  <a:lnTo>
                    <a:pt x="913" y="9727"/>
                  </a:lnTo>
                  <a:lnTo>
                    <a:pt x="786" y="9625"/>
                  </a:lnTo>
                  <a:lnTo>
                    <a:pt x="685" y="9499"/>
                  </a:lnTo>
                  <a:lnTo>
                    <a:pt x="583" y="9347"/>
                  </a:lnTo>
                  <a:lnTo>
                    <a:pt x="533" y="9195"/>
                  </a:lnTo>
                  <a:lnTo>
                    <a:pt x="533" y="9017"/>
                  </a:lnTo>
                  <a:lnTo>
                    <a:pt x="533" y="1368"/>
                  </a:lnTo>
                  <a:lnTo>
                    <a:pt x="533" y="1191"/>
                  </a:lnTo>
                  <a:lnTo>
                    <a:pt x="583" y="1039"/>
                  </a:lnTo>
                  <a:lnTo>
                    <a:pt x="685" y="887"/>
                  </a:lnTo>
                  <a:lnTo>
                    <a:pt x="786" y="760"/>
                  </a:lnTo>
                  <a:lnTo>
                    <a:pt x="913" y="659"/>
                  </a:lnTo>
                  <a:lnTo>
                    <a:pt x="1039" y="583"/>
                  </a:lnTo>
                  <a:lnTo>
                    <a:pt x="1217" y="533"/>
                  </a:lnTo>
                  <a:lnTo>
                    <a:pt x="1368" y="507"/>
                  </a:lnTo>
                  <a:lnTo>
                    <a:pt x="7093" y="507"/>
                  </a:lnTo>
                  <a:lnTo>
                    <a:pt x="7194" y="482"/>
                  </a:lnTo>
                  <a:lnTo>
                    <a:pt x="7270" y="431"/>
                  </a:lnTo>
                  <a:lnTo>
                    <a:pt x="7321" y="355"/>
                  </a:lnTo>
                  <a:lnTo>
                    <a:pt x="7346" y="254"/>
                  </a:lnTo>
                  <a:lnTo>
                    <a:pt x="7321" y="153"/>
                  </a:lnTo>
                  <a:lnTo>
                    <a:pt x="7270" y="77"/>
                  </a:lnTo>
                  <a:lnTo>
                    <a:pt x="719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1" name="Google Shape;3638;p53">
              <a:extLst>
                <a:ext uri="{FF2B5EF4-FFF2-40B4-BE49-F238E27FC236}">
                  <a16:creationId xmlns:a16="http://schemas.microsoft.com/office/drawing/2014/main" xmlns="" id="{D9F346E7-D1FD-B55B-000F-587D2449DC2F}"/>
                </a:ext>
              </a:extLst>
            </p:cNvPr>
            <p:cNvSpPr/>
            <p:nvPr/>
          </p:nvSpPr>
          <p:spPr>
            <a:xfrm>
              <a:off x="5764675" y="2772625"/>
              <a:ext cx="93725" cy="100075"/>
            </a:xfrm>
            <a:custGeom>
              <a:avLst/>
              <a:gdLst/>
              <a:ahLst/>
              <a:cxnLst/>
              <a:rect l="l" t="t" r="r" b="b"/>
              <a:pathLst>
                <a:path w="3749" h="4003" extrusionOk="0">
                  <a:moveTo>
                    <a:pt x="2407" y="1216"/>
                  </a:moveTo>
                  <a:lnTo>
                    <a:pt x="2331" y="1520"/>
                  </a:lnTo>
                  <a:lnTo>
                    <a:pt x="2204" y="1799"/>
                  </a:lnTo>
                  <a:lnTo>
                    <a:pt x="2052" y="2077"/>
                  </a:lnTo>
                  <a:lnTo>
                    <a:pt x="1875" y="2331"/>
                  </a:lnTo>
                  <a:lnTo>
                    <a:pt x="1697" y="2077"/>
                  </a:lnTo>
                  <a:lnTo>
                    <a:pt x="1571" y="1799"/>
                  </a:lnTo>
                  <a:lnTo>
                    <a:pt x="1444" y="1520"/>
                  </a:lnTo>
                  <a:lnTo>
                    <a:pt x="1343" y="1216"/>
                  </a:lnTo>
                  <a:close/>
                  <a:moveTo>
                    <a:pt x="1875" y="1"/>
                  </a:moveTo>
                  <a:lnTo>
                    <a:pt x="1773" y="26"/>
                  </a:lnTo>
                  <a:lnTo>
                    <a:pt x="1697" y="77"/>
                  </a:lnTo>
                  <a:lnTo>
                    <a:pt x="1647" y="153"/>
                  </a:lnTo>
                  <a:lnTo>
                    <a:pt x="1621" y="254"/>
                  </a:lnTo>
                  <a:lnTo>
                    <a:pt x="1621" y="710"/>
                  </a:lnTo>
                  <a:lnTo>
                    <a:pt x="254" y="710"/>
                  </a:lnTo>
                  <a:lnTo>
                    <a:pt x="152" y="735"/>
                  </a:lnTo>
                  <a:lnTo>
                    <a:pt x="76" y="786"/>
                  </a:lnTo>
                  <a:lnTo>
                    <a:pt x="26" y="862"/>
                  </a:lnTo>
                  <a:lnTo>
                    <a:pt x="0" y="963"/>
                  </a:lnTo>
                  <a:lnTo>
                    <a:pt x="26" y="1064"/>
                  </a:lnTo>
                  <a:lnTo>
                    <a:pt x="76" y="1140"/>
                  </a:lnTo>
                  <a:lnTo>
                    <a:pt x="152" y="1216"/>
                  </a:lnTo>
                  <a:lnTo>
                    <a:pt x="811" y="1216"/>
                  </a:lnTo>
                  <a:lnTo>
                    <a:pt x="912" y="1647"/>
                  </a:lnTo>
                  <a:lnTo>
                    <a:pt x="1090" y="2027"/>
                  </a:lnTo>
                  <a:lnTo>
                    <a:pt x="1292" y="2381"/>
                  </a:lnTo>
                  <a:lnTo>
                    <a:pt x="1520" y="2736"/>
                  </a:lnTo>
                  <a:lnTo>
                    <a:pt x="1317" y="2913"/>
                  </a:lnTo>
                  <a:lnTo>
                    <a:pt x="1090" y="3065"/>
                  </a:lnTo>
                  <a:lnTo>
                    <a:pt x="862" y="3217"/>
                  </a:lnTo>
                  <a:lnTo>
                    <a:pt x="608" y="3344"/>
                  </a:lnTo>
                  <a:lnTo>
                    <a:pt x="254" y="3496"/>
                  </a:lnTo>
                  <a:lnTo>
                    <a:pt x="152" y="3572"/>
                  </a:lnTo>
                  <a:lnTo>
                    <a:pt x="102" y="3648"/>
                  </a:lnTo>
                  <a:lnTo>
                    <a:pt x="102" y="3749"/>
                  </a:lnTo>
                  <a:lnTo>
                    <a:pt x="102" y="3850"/>
                  </a:lnTo>
                  <a:lnTo>
                    <a:pt x="152" y="3926"/>
                  </a:lnTo>
                  <a:lnTo>
                    <a:pt x="203" y="3977"/>
                  </a:lnTo>
                  <a:lnTo>
                    <a:pt x="279" y="4002"/>
                  </a:lnTo>
                  <a:lnTo>
                    <a:pt x="355" y="4002"/>
                  </a:lnTo>
                  <a:lnTo>
                    <a:pt x="456" y="3977"/>
                  </a:lnTo>
                  <a:lnTo>
                    <a:pt x="811" y="3825"/>
                  </a:lnTo>
                  <a:lnTo>
                    <a:pt x="1115" y="3673"/>
                  </a:lnTo>
                  <a:lnTo>
                    <a:pt x="1393" y="3521"/>
                  </a:lnTo>
                  <a:lnTo>
                    <a:pt x="1647" y="3319"/>
                  </a:lnTo>
                  <a:lnTo>
                    <a:pt x="1875" y="3116"/>
                  </a:lnTo>
                  <a:lnTo>
                    <a:pt x="2128" y="3319"/>
                  </a:lnTo>
                  <a:lnTo>
                    <a:pt x="2381" y="3521"/>
                  </a:lnTo>
                  <a:lnTo>
                    <a:pt x="2660" y="3673"/>
                  </a:lnTo>
                  <a:lnTo>
                    <a:pt x="2938" y="3825"/>
                  </a:lnTo>
                  <a:lnTo>
                    <a:pt x="3293" y="3977"/>
                  </a:lnTo>
                  <a:lnTo>
                    <a:pt x="3394" y="4002"/>
                  </a:lnTo>
                  <a:lnTo>
                    <a:pt x="3470" y="4002"/>
                  </a:lnTo>
                  <a:lnTo>
                    <a:pt x="3546" y="3977"/>
                  </a:lnTo>
                  <a:lnTo>
                    <a:pt x="3597" y="3926"/>
                  </a:lnTo>
                  <a:lnTo>
                    <a:pt x="3648" y="3850"/>
                  </a:lnTo>
                  <a:lnTo>
                    <a:pt x="3673" y="3749"/>
                  </a:lnTo>
                  <a:lnTo>
                    <a:pt x="3648" y="3648"/>
                  </a:lnTo>
                  <a:lnTo>
                    <a:pt x="3597" y="3572"/>
                  </a:lnTo>
                  <a:lnTo>
                    <a:pt x="3521" y="3496"/>
                  </a:lnTo>
                  <a:lnTo>
                    <a:pt x="3141" y="3344"/>
                  </a:lnTo>
                  <a:lnTo>
                    <a:pt x="2913" y="3217"/>
                  </a:lnTo>
                  <a:lnTo>
                    <a:pt x="2660" y="3065"/>
                  </a:lnTo>
                  <a:lnTo>
                    <a:pt x="2432" y="2913"/>
                  </a:lnTo>
                  <a:lnTo>
                    <a:pt x="2229" y="2736"/>
                  </a:lnTo>
                  <a:lnTo>
                    <a:pt x="2483" y="2381"/>
                  </a:lnTo>
                  <a:lnTo>
                    <a:pt x="2685" y="2027"/>
                  </a:lnTo>
                  <a:lnTo>
                    <a:pt x="2837" y="1647"/>
                  </a:lnTo>
                  <a:lnTo>
                    <a:pt x="2964" y="1216"/>
                  </a:lnTo>
                  <a:lnTo>
                    <a:pt x="3597" y="1216"/>
                  </a:lnTo>
                  <a:lnTo>
                    <a:pt x="3673" y="1140"/>
                  </a:lnTo>
                  <a:lnTo>
                    <a:pt x="3749" y="1064"/>
                  </a:lnTo>
                  <a:lnTo>
                    <a:pt x="3749" y="963"/>
                  </a:lnTo>
                  <a:lnTo>
                    <a:pt x="3749" y="862"/>
                  </a:lnTo>
                  <a:lnTo>
                    <a:pt x="3673" y="786"/>
                  </a:lnTo>
                  <a:lnTo>
                    <a:pt x="3597" y="735"/>
                  </a:lnTo>
                  <a:lnTo>
                    <a:pt x="3496" y="710"/>
                  </a:lnTo>
                  <a:lnTo>
                    <a:pt x="2153" y="710"/>
                  </a:lnTo>
                  <a:lnTo>
                    <a:pt x="2153" y="254"/>
                  </a:lnTo>
                  <a:lnTo>
                    <a:pt x="2128" y="153"/>
                  </a:lnTo>
                  <a:lnTo>
                    <a:pt x="2052" y="77"/>
                  </a:lnTo>
                  <a:lnTo>
                    <a:pt x="1976" y="26"/>
                  </a:lnTo>
                  <a:lnTo>
                    <a:pt x="187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2" name="Google Shape;3639;p53">
              <a:extLst>
                <a:ext uri="{FF2B5EF4-FFF2-40B4-BE49-F238E27FC236}">
                  <a16:creationId xmlns:a16="http://schemas.microsoft.com/office/drawing/2014/main" xmlns="" id="{C61125B5-DC4D-D72C-8545-7E5966A6479F}"/>
                </a:ext>
              </a:extLst>
            </p:cNvPr>
            <p:cNvSpPr/>
            <p:nvPr/>
          </p:nvSpPr>
          <p:spPr>
            <a:xfrm>
              <a:off x="5481625" y="2645350"/>
              <a:ext cx="82350" cy="100075"/>
            </a:xfrm>
            <a:custGeom>
              <a:avLst/>
              <a:gdLst/>
              <a:ahLst/>
              <a:cxnLst/>
              <a:rect l="l" t="t" r="r" b="b"/>
              <a:pathLst>
                <a:path w="3294" h="4003" extrusionOk="0">
                  <a:moveTo>
                    <a:pt x="1647" y="836"/>
                  </a:moveTo>
                  <a:lnTo>
                    <a:pt x="2306" y="2635"/>
                  </a:lnTo>
                  <a:lnTo>
                    <a:pt x="963" y="2635"/>
                  </a:lnTo>
                  <a:lnTo>
                    <a:pt x="1647" y="836"/>
                  </a:lnTo>
                  <a:close/>
                  <a:moveTo>
                    <a:pt x="1546" y="1"/>
                  </a:moveTo>
                  <a:lnTo>
                    <a:pt x="1445" y="51"/>
                  </a:lnTo>
                  <a:lnTo>
                    <a:pt x="1369" y="127"/>
                  </a:lnTo>
                  <a:lnTo>
                    <a:pt x="1318" y="203"/>
                  </a:lnTo>
                  <a:lnTo>
                    <a:pt x="26" y="3648"/>
                  </a:lnTo>
                  <a:lnTo>
                    <a:pt x="1" y="3749"/>
                  </a:lnTo>
                  <a:lnTo>
                    <a:pt x="26" y="3851"/>
                  </a:lnTo>
                  <a:lnTo>
                    <a:pt x="77" y="3926"/>
                  </a:lnTo>
                  <a:lnTo>
                    <a:pt x="178" y="3977"/>
                  </a:lnTo>
                  <a:lnTo>
                    <a:pt x="279" y="4002"/>
                  </a:lnTo>
                  <a:lnTo>
                    <a:pt x="381" y="3977"/>
                  </a:lnTo>
                  <a:lnTo>
                    <a:pt x="457" y="3926"/>
                  </a:lnTo>
                  <a:lnTo>
                    <a:pt x="507" y="3825"/>
                  </a:lnTo>
                  <a:lnTo>
                    <a:pt x="761" y="3141"/>
                  </a:lnTo>
                  <a:lnTo>
                    <a:pt x="2508" y="3141"/>
                  </a:lnTo>
                  <a:lnTo>
                    <a:pt x="2787" y="3825"/>
                  </a:lnTo>
                  <a:lnTo>
                    <a:pt x="2812" y="3901"/>
                  </a:lnTo>
                  <a:lnTo>
                    <a:pt x="2888" y="3952"/>
                  </a:lnTo>
                  <a:lnTo>
                    <a:pt x="2939" y="4002"/>
                  </a:lnTo>
                  <a:lnTo>
                    <a:pt x="3015" y="4002"/>
                  </a:lnTo>
                  <a:lnTo>
                    <a:pt x="3116" y="3977"/>
                  </a:lnTo>
                  <a:lnTo>
                    <a:pt x="3192" y="3926"/>
                  </a:lnTo>
                  <a:lnTo>
                    <a:pt x="3268" y="3851"/>
                  </a:lnTo>
                  <a:lnTo>
                    <a:pt x="3293" y="3749"/>
                  </a:lnTo>
                  <a:lnTo>
                    <a:pt x="3268" y="3648"/>
                  </a:lnTo>
                  <a:lnTo>
                    <a:pt x="1951" y="203"/>
                  </a:lnTo>
                  <a:lnTo>
                    <a:pt x="1900" y="127"/>
                  </a:lnTo>
                  <a:lnTo>
                    <a:pt x="1824" y="51"/>
                  </a:lnTo>
                  <a:lnTo>
                    <a:pt x="174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3" name="Google Shape;3640;p53">
              <a:extLst>
                <a:ext uri="{FF2B5EF4-FFF2-40B4-BE49-F238E27FC236}">
                  <a16:creationId xmlns:a16="http://schemas.microsoft.com/office/drawing/2014/main" xmlns="" id="{20094A3B-2818-EC7C-B3FA-91EFA384E6D7}"/>
                </a:ext>
              </a:extLst>
            </p:cNvPr>
            <p:cNvSpPr/>
            <p:nvPr/>
          </p:nvSpPr>
          <p:spPr>
            <a:xfrm>
              <a:off x="5585475" y="2689050"/>
              <a:ext cx="122225" cy="12675"/>
            </a:xfrm>
            <a:custGeom>
              <a:avLst/>
              <a:gdLst/>
              <a:ahLst/>
              <a:cxnLst/>
              <a:rect l="l" t="t" r="r" b="b"/>
              <a:pathLst>
                <a:path w="4889" h="507" extrusionOk="0">
                  <a:moveTo>
                    <a:pt x="153" y="0"/>
                  </a:moveTo>
                  <a:lnTo>
                    <a:pt x="77" y="76"/>
                  </a:lnTo>
                  <a:lnTo>
                    <a:pt x="26" y="152"/>
                  </a:lnTo>
                  <a:lnTo>
                    <a:pt x="1" y="254"/>
                  </a:lnTo>
                  <a:lnTo>
                    <a:pt x="26" y="355"/>
                  </a:lnTo>
                  <a:lnTo>
                    <a:pt x="77" y="431"/>
                  </a:lnTo>
                  <a:lnTo>
                    <a:pt x="153" y="482"/>
                  </a:lnTo>
                  <a:lnTo>
                    <a:pt x="254" y="507"/>
                  </a:lnTo>
                  <a:lnTo>
                    <a:pt x="4636" y="507"/>
                  </a:lnTo>
                  <a:lnTo>
                    <a:pt x="4737" y="482"/>
                  </a:lnTo>
                  <a:lnTo>
                    <a:pt x="4813" y="431"/>
                  </a:lnTo>
                  <a:lnTo>
                    <a:pt x="4864" y="355"/>
                  </a:lnTo>
                  <a:lnTo>
                    <a:pt x="4889" y="254"/>
                  </a:lnTo>
                  <a:lnTo>
                    <a:pt x="4864" y="152"/>
                  </a:lnTo>
                  <a:lnTo>
                    <a:pt x="4813" y="76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4" name="Google Shape;3641;p53">
              <a:extLst>
                <a:ext uri="{FF2B5EF4-FFF2-40B4-BE49-F238E27FC236}">
                  <a16:creationId xmlns:a16="http://schemas.microsoft.com/office/drawing/2014/main" xmlns="" id="{7250C611-3E95-C1D9-1F0F-F50199E6E2EC}"/>
                </a:ext>
              </a:extLst>
            </p:cNvPr>
            <p:cNvSpPr/>
            <p:nvPr/>
          </p:nvSpPr>
          <p:spPr>
            <a:xfrm>
              <a:off x="5585475" y="2713100"/>
              <a:ext cx="96275" cy="13325"/>
            </a:xfrm>
            <a:custGeom>
              <a:avLst/>
              <a:gdLst/>
              <a:ahLst/>
              <a:cxnLst/>
              <a:rect l="l" t="t" r="r" b="b"/>
              <a:pathLst>
                <a:path w="3851" h="533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26" y="355"/>
                  </a:lnTo>
                  <a:lnTo>
                    <a:pt x="77" y="457"/>
                  </a:lnTo>
                  <a:lnTo>
                    <a:pt x="153" y="507"/>
                  </a:lnTo>
                  <a:lnTo>
                    <a:pt x="254" y="533"/>
                  </a:lnTo>
                  <a:lnTo>
                    <a:pt x="3572" y="533"/>
                  </a:lnTo>
                  <a:lnTo>
                    <a:pt x="3673" y="507"/>
                  </a:lnTo>
                  <a:lnTo>
                    <a:pt x="3774" y="457"/>
                  </a:lnTo>
                  <a:lnTo>
                    <a:pt x="3825" y="355"/>
                  </a:lnTo>
                  <a:lnTo>
                    <a:pt x="3850" y="254"/>
                  </a:lnTo>
                  <a:lnTo>
                    <a:pt x="3825" y="153"/>
                  </a:lnTo>
                  <a:lnTo>
                    <a:pt x="3774" y="77"/>
                  </a:lnTo>
                  <a:lnTo>
                    <a:pt x="3673" y="26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5" name="Google Shape;3642;p53">
              <a:extLst>
                <a:ext uri="{FF2B5EF4-FFF2-40B4-BE49-F238E27FC236}">
                  <a16:creationId xmlns:a16="http://schemas.microsoft.com/office/drawing/2014/main" xmlns="" id="{38343D63-D59F-0BE6-E48A-D8EDFFF30DF9}"/>
                </a:ext>
              </a:extLst>
            </p:cNvPr>
            <p:cNvSpPr/>
            <p:nvPr/>
          </p:nvSpPr>
          <p:spPr>
            <a:xfrm>
              <a:off x="5615875" y="2815050"/>
              <a:ext cx="122225" cy="13325"/>
            </a:xfrm>
            <a:custGeom>
              <a:avLst/>
              <a:gdLst/>
              <a:ahLst/>
              <a:cxnLst/>
              <a:rect l="l" t="t" r="r" b="b"/>
              <a:pathLst>
                <a:path w="488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4610" y="532"/>
                  </a:lnTo>
                  <a:lnTo>
                    <a:pt x="4711" y="507"/>
                  </a:lnTo>
                  <a:lnTo>
                    <a:pt x="4813" y="456"/>
                  </a:lnTo>
                  <a:lnTo>
                    <a:pt x="4863" y="380"/>
                  </a:lnTo>
                  <a:lnTo>
                    <a:pt x="4889" y="279"/>
                  </a:lnTo>
                  <a:lnTo>
                    <a:pt x="4863" y="178"/>
                  </a:lnTo>
                  <a:lnTo>
                    <a:pt x="4813" y="77"/>
                  </a:lnTo>
                  <a:lnTo>
                    <a:pt x="4711" y="26"/>
                  </a:lnTo>
                  <a:lnTo>
                    <a:pt x="46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6" name="Google Shape;3643;p53">
              <a:extLst>
                <a:ext uri="{FF2B5EF4-FFF2-40B4-BE49-F238E27FC236}">
                  <a16:creationId xmlns:a16="http://schemas.microsoft.com/office/drawing/2014/main" xmlns="" id="{566623F2-AB26-BC18-8A26-BA678419B5A0}"/>
                </a:ext>
              </a:extLst>
            </p:cNvPr>
            <p:cNvSpPr/>
            <p:nvPr/>
          </p:nvSpPr>
          <p:spPr>
            <a:xfrm>
              <a:off x="5615875" y="2839750"/>
              <a:ext cx="95625" cy="13325"/>
            </a:xfrm>
            <a:custGeom>
              <a:avLst/>
              <a:gdLst/>
              <a:ahLst/>
              <a:cxnLst/>
              <a:rect l="l" t="t" r="r" b="b"/>
              <a:pathLst>
                <a:path w="3825" h="533" extrusionOk="0">
                  <a:moveTo>
                    <a:pt x="254" y="0"/>
                  </a:moveTo>
                  <a:lnTo>
                    <a:pt x="152" y="26"/>
                  </a:lnTo>
                  <a:lnTo>
                    <a:pt x="76" y="76"/>
                  </a:lnTo>
                  <a:lnTo>
                    <a:pt x="26" y="152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572" y="532"/>
                  </a:lnTo>
                  <a:lnTo>
                    <a:pt x="3673" y="507"/>
                  </a:lnTo>
                  <a:lnTo>
                    <a:pt x="3749" y="456"/>
                  </a:lnTo>
                  <a:lnTo>
                    <a:pt x="3800" y="355"/>
                  </a:lnTo>
                  <a:lnTo>
                    <a:pt x="3825" y="254"/>
                  </a:lnTo>
                  <a:lnTo>
                    <a:pt x="3800" y="152"/>
                  </a:lnTo>
                  <a:lnTo>
                    <a:pt x="3749" y="76"/>
                  </a:lnTo>
                  <a:lnTo>
                    <a:pt x="3673" y="26"/>
                  </a:lnTo>
                  <a:lnTo>
                    <a:pt x="357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7" name="Google Shape;3644;p53">
              <a:extLst>
                <a:ext uri="{FF2B5EF4-FFF2-40B4-BE49-F238E27FC236}">
                  <a16:creationId xmlns:a16="http://schemas.microsoft.com/office/drawing/2014/main" xmlns="" id="{DF0DC918-4AA8-D998-9766-3B6935EB1570}"/>
                </a:ext>
              </a:extLst>
            </p:cNvPr>
            <p:cNvSpPr/>
            <p:nvPr/>
          </p:nvSpPr>
          <p:spPr>
            <a:xfrm>
              <a:off x="5641825" y="2888500"/>
              <a:ext cx="129200" cy="13325"/>
            </a:xfrm>
            <a:custGeom>
              <a:avLst/>
              <a:gdLst/>
              <a:ahLst/>
              <a:cxnLst/>
              <a:rect l="l" t="t" r="r" b="b"/>
              <a:pathLst>
                <a:path w="5168" h="533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26" y="355"/>
                  </a:lnTo>
                  <a:lnTo>
                    <a:pt x="77" y="456"/>
                  </a:lnTo>
                  <a:lnTo>
                    <a:pt x="153" y="507"/>
                  </a:lnTo>
                  <a:lnTo>
                    <a:pt x="254" y="532"/>
                  </a:lnTo>
                  <a:lnTo>
                    <a:pt x="4914" y="532"/>
                  </a:lnTo>
                  <a:lnTo>
                    <a:pt x="5016" y="507"/>
                  </a:lnTo>
                  <a:lnTo>
                    <a:pt x="5092" y="456"/>
                  </a:lnTo>
                  <a:lnTo>
                    <a:pt x="5142" y="355"/>
                  </a:lnTo>
                  <a:lnTo>
                    <a:pt x="5168" y="254"/>
                  </a:lnTo>
                  <a:lnTo>
                    <a:pt x="5142" y="153"/>
                  </a:lnTo>
                  <a:lnTo>
                    <a:pt x="5092" y="77"/>
                  </a:lnTo>
                  <a:lnTo>
                    <a:pt x="5016" y="26"/>
                  </a:lnTo>
                  <a:lnTo>
                    <a:pt x="49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8" name="Google Shape;3645;p53">
              <a:extLst>
                <a:ext uri="{FF2B5EF4-FFF2-40B4-BE49-F238E27FC236}">
                  <a16:creationId xmlns:a16="http://schemas.microsoft.com/office/drawing/2014/main" xmlns="" id="{38602D30-F807-B785-5BA2-1954C8C258EB}"/>
                </a:ext>
              </a:extLst>
            </p:cNvPr>
            <p:cNvSpPr/>
            <p:nvPr/>
          </p:nvSpPr>
          <p:spPr>
            <a:xfrm>
              <a:off x="5788100" y="2888500"/>
              <a:ext cx="53850" cy="13325"/>
            </a:xfrm>
            <a:custGeom>
              <a:avLst/>
              <a:gdLst/>
              <a:ahLst/>
              <a:cxnLst/>
              <a:rect l="l" t="t" r="r" b="b"/>
              <a:pathLst>
                <a:path w="2154" h="533" extrusionOk="0">
                  <a:moveTo>
                    <a:pt x="279" y="1"/>
                  </a:moveTo>
                  <a:lnTo>
                    <a:pt x="178" y="26"/>
                  </a:lnTo>
                  <a:lnTo>
                    <a:pt x="77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26" y="355"/>
                  </a:lnTo>
                  <a:lnTo>
                    <a:pt x="77" y="456"/>
                  </a:lnTo>
                  <a:lnTo>
                    <a:pt x="178" y="507"/>
                  </a:lnTo>
                  <a:lnTo>
                    <a:pt x="279" y="532"/>
                  </a:lnTo>
                  <a:lnTo>
                    <a:pt x="1900" y="532"/>
                  </a:lnTo>
                  <a:lnTo>
                    <a:pt x="2001" y="507"/>
                  </a:lnTo>
                  <a:lnTo>
                    <a:pt x="2077" y="456"/>
                  </a:lnTo>
                  <a:lnTo>
                    <a:pt x="2128" y="355"/>
                  </a:lnTo>
                  <a:lnTo>
                    <a:pt x="2153" y="254"/>
                  </a:lnTo>
                  <a:lnTo>
                    <a:pt x="2128" y="153"/>
                  </a:lnTo>
                  <a:lnTo>
                    <a:pt x="2077" y="77"/>
                  </a:lnTo>
                  <a:lnTo>
                    <a:pt x="2001" y="26"/>
                  </a:lnTo>
                  <a:lnTo>
                    <a:pt x="190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09" name="Google Shape;3646;p53">
              <a:extLst>
                <a:ext uri="{FF2B5EF4-FFF2-40B4-BE49-F238E27FC236}">
                  <a16:creationId xmlns:a16="http://schemas.microsoft.com/office/drawing/2014/main" xmlns="" id="{61A6E0AD-E5EE-CC8E-658D-FEBEDD198BA4}"/>
                </a:ext>
              </a:extLst>
            </p:cNvPr>
            <p:cNvSpPr/>
            <p:nvPr/>
          </p:nvSpPr>
          <p:spPr>
            <a:xfrm>
              <a:off x="5615875" y="2913200"/>
              <a:ext cx="70300" cy="12675"/>
            </a:xfrm>
            <a:custGeom>
              <a:avLst/>
              <a:gdLst/>
              <a:ahLst/>
              <a:cxnLst/>
              <a:rect l="l" t="t" r="r" b="b"/>
              <a:pathLst>
                <a:path w="2812" h="507" extrusionOk="0">
                  <a:moveTo>
                    <a:pt x="152" y="0"/>
                  </a:moveTo>
                  <a:lnTo>
                    <a:pt x="76" y="76"/>
                  </a:lnTo>
                  <a:lnTo>
                    <a:pt x="26" y="152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31"/>
                  </a:lnTo>
                  <a:lnTo>
                    <a:pt x="152" y="482"/>
                  </a:lnTo>
                  <a:lnTo>
                    <a:pt x="254" y="507"/>
                  </a:lnTo>
                  <a:lnTo>
                    <a:pt x="2558" y="507"/>
                  </a:lnTo>
                  <a:lnTo>
                    <a:pt x="2660" y="482"/>
                  </a:lnTo>
                  <a:lnTo>
                    <a:pt x="2736" y="431"/>
                  </a:lnTo>
                  <a:lnTo>
                    <a:pt x="2786" y="355"/>
                  </a:lnTo>
                  <a:lnTo>
                    <a:pt x="2812" y="254"/>
                  </a:lnTo>
                  <a:lnTo>
                    <a:pt x="2786" y="152"/>
                  </a:lnTo>
                  <a:lnTo>
                    <a:pt x="2736" y="76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10" name="Google Shape;3647;p53">
              <a:extLst>
                <a:ext uri="{FF2B5EF4-FFF2-40B4-BE49-F238E27FC236}">
                  <a16:creationId xmlns:a16="http://schemas.microsoft.com/office/drawing/2014/main" xmlns="" id="{506009C9-58F9-1FFE-EDB3-6F7480B05DE6}"/>
                </a:ext>
              </a:extLst>
            </p:cNvPr>
            <p:cNvSpPr/>
            <p:nvPr/>
          </p:nvSpPr>
          <p:spPr>
            <a:xfrm>
              <a:off x="5703875" y="2913200"/>
              <a:ext cx="138075" cy="12675"/>
            </a:xfrm>
            <a:custGeom>
              <a:avLst/>
              <a:gdLst/>
              <a:ahLst/>
              <a:cxnLst/>
              <a:rect l="l" t="t" r="r" b="b"/>
              <a:pathLst>
                <a:path w="5523" h="507" extrusionOk="0">
                  <a:moveTo>
                    <a:pt x="153" y="0"/>
                  </a:moveTo>
                  <a:lnTo>
                    <a:pt x="77" y="76"/>
                  </a:lnTo>
                  <a:lnTo>
                    <a:pt x="26" y="152"/>
                  </a:lnTo>
                  <a:lnTo>
                    <a:pt x="1" y="254"/>
                  </a:lnTo>
                  <a:lnTo>
                    <a:pt x="26" y="355"/>
                  </a:lnTo>
                  <a:lnTo>
                    <a:pt x="77" y="431"/>
                  </a:lnTo>
                  <a:lnTo>
                    <a:pt x="153" y="482"/>
                  </a:lnTo>
                  <a:lnTo>
                    <a:pt x="254" y="507"/>
                  </a:lnTo>
                  <a:lnTo>
                    <a:pt x="5269" y="507"/>
                  </a:lnTo>
                  <a:lnTo>
                    <a:pt x="5370" y="482"/>
                  </a:lnTo>
                  <a:lnTo>
                    <a:pt x="5446" y="431"/>
                  </a:lnTo>
                  <a:lnTo>
                    <a:pt x="5497" y="355"/>
                  </a:lnTo>
                  <a:lnTo>
                    <a:pt x="5522" y="254"/>
                  </a:lnTo>
                  <a:lnTo>
                    <a:pt x="5497" y="152"/>
                  </a:lnTo>
                  <a:lnTo>
                    <a:pt x="5446" y="76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11" name="Google Shape;3648;p53">
              <a:extLst>
                <a:ext uri="{FF2B5EF4-FFF2-40B4-BE49-F238E27FC236}">
                  <a16:creationId xmlns:a16="http://schemas.microsoft.com/office/drawing/2014/main" xmlns="" id="{9C667710-58B6-4922-F9B8-9B2A76C7D0C8}"/>
                </a:ext>
              </a:extLst>
            </p:cNvPr>
            <p:cNvSpPr/>
            <p:nvPr/>
          </p:nvSpPr>
          <p:spPr>
            <a:xfrm>
              <a:off x="5615875" y="2937250"/>
              <a:ext cx="174150" cy="13325"/>
            </a:xfrm>
            <a:custGeom>
              <a:avLst/>
              <a:gdLst/>
              <a:ahLst/>
              <a:cxnLst/>
              <a:rect l="l" t="t" r="r" b="b"/>
              <a:pathLst>
                <a:path w="6966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6687" y="533"/>
                  </a:lnTo>
                  <a:lnTo>
                    <a:pt x="6788" y="507"/>
                  </a:lnTo>
                  <a:lnTo>
                    <a:pt x="6864" y="457"/>
                  </a:lnTo>
                  <a:lnTo>
                    <a:pt x="6940" y="381"/>
                  </a:lnTo>
                  <a:lnTo>
                    <a:pt x="6966" y="254"/>
                  </a:lnTo>
                  <a:lnTo>
                    <a:pt x="6940" y="153"/>
                  </a:lnTo>
                  <a:lnTo>
                    <a:pt x="6864" y="77"/>
                  </a:lnTo>
                  <a:lnTo>
                    <a:pt x="6788" y="26"/>
                  </a:lnTo>
                  <a:lnTo>
                    <a:pt x="66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</p:grpSp>
      <p:grpSp>
        <p:nvGrpSpPr>
          <p:cNvPr id="312" name="Google Shape;3649;p53">
            <a:extLst>
              <a:ext uri="{FF2B5EF4-FFF2-40B4-BE49-F238E27FC236}">
                <a16:creationId xmlns:a16="http://schemas.microsoft.com/office/drawing/2014/main" xmlns="" id="{EE67A9C6-C782-AA93-3283-5A972F027E05}"/>
              </a:ext>
            </a:extLst>
          </p:cNvPr>
          <p:cNvGrpSpPr/>
          <p:nvPr/>
        </p:nvGrpSpPr>
        <p:grpSpPr>
          <a:xfrm>
            <a:off x="1166919" y="1755551"/>
            <a:ext cx="545829" cy="435805"/>
            <a:chOff x="6190825" y="2656125"/>
            <a:chExt cx="447050" cy="355250"/>
          </a:xfrm>
        </p:grpSpPr>
        <p:sp>
          <p:nvSpPr>
            <p:cNvPr id="313" name="Google Shape;3650;p53">
              <a:extLst>
                <a:ext uri="{FF2B5EF4-FFF2-40B4-BE49-F238E27FC236}">
                  <a16:creationId xmlns:a16="http://schemas.microsoft.com/office/drawing/2014/main" xmlns="" id="{7C183B96-6D49-067D-A78C-FC15DB757248}"/>
                </a:ext>
              </a:extLst>
            </p:cNvPr>
            <p:cNvSpPr/>
            <p:nvPr/>
          </p:nvSpPr>
          <p:spPr>
            <a:xfrm>
              <a:off x="6200950" y="2688400"/>
              <a:ext cx="429975" cy="291950"/>
            </a:xfrm>
            <a:custGeom>
              <a:avLst/>
              <a:gdLst/>
              <a:ahLst/>
              <a:cxnLst/>
              <a:rect l="l" t="t" r="r" b="b"/>
              <a:pathLst>
                <a:path w="17199" h="11678" extrusionOk="0">
                  <a:moveTo>
                    <a:pt x="456" y="1"/>
                  </a:moveTo>
                  <a:lnTo>
                    <a:pt x="178" y="204"/>
                  </a:lnTo>
                  <a:lnTo>
                    <a:pt x="127" y="204"/>
                  </a:lnTo>
                  <a:lnTo>
                    <a:pt x="51" y="254"/>
                  </a:lnTo>
                  <a:lnTo>
                    <a:pt x="26" y="305"/>
                  </a:lnTo>
                  <a:lnTo>
                    <a:pt x="0" y="381"/>
                  </a:lnTo>
                  <a:lnTo>
                    <a:pt x="76" y="11500"/>
                  </a:lnTo>
                  <a:lnTo>
                    <a:pt x="76" y="11576"/>
                  </a:lnTo>
                  <a:lnTo>
                    <a:pt x="127" y="11626"/>
                  </a:lnTo>
                  <a:lnTo>
                    <a:pt x="178" y="11677"/>
                  </a:lnTo>
                  <a:lnTo>
                    <a:pt x="16818" y="11677"/>
                  </a:lnTo>
                  <a:lnTo>
                    <a:pt x="16869" y="11626"/>
                  </a:lnTo>
                  <a:lnTo>
                    <a:pt x="16919" y="11576"/>
                  </a:lnTo>
                  <a:lnTo>
                    <a:pt x="16919" y="11500"/>
                  </a:lnTo>
                  <a:lnTo>
                    <a:pt x="17198" y="11272"/>
                  </a:lnTo>
                  <a:lnTo>
                    <a:pt x="17198" y="178"/>
                  </a:lnTo>
                  <a:lnTo>
                    <a:pt x="17198" y="102"/>
                  </a:lnTo>
                  <a:lnTo>
                    <a:pt x="17147" y="52"/>
                  </a:lnTo>
                  <a:lnTo>
                    <a:pt x="17097" y="26"/>
                  </a:lnTo>
                  <a:lnTo>
                    <a:pt x="17021" y="1"/>
                  </a:lnTo>
                  <a:close/>
                </a:path>
              </a:pathLst>
            </a:custGeom>
            <a:solidFill>
              <a:srgbClr val="71BDDA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4" name="Google Shape;3651;p53">
              <a:extLst>
                <a:ext uri="{FF2B5EF4-FFF2-40B4-BE49-F238E27FC236}">
                  <a16:creationId xmlns:a16="http://schemas.microsoft.com/office/drawing/2014/main" xmlns="" id="{7B12510C-87E4-BB6A-01E9-596ACFE7F691}"/>
                </a:ext>
              </a:extLst>
            </p:cNvPr>
            <p:cNvSpPr/>
            <p:nvPr/>
          </p:nvSpPr>
          <p:spPr>
            <a:xfrm>
              <a:off x="6197775" y="2688400"/>
              <a:ext cx="433150" cy="297000"/>
            </a:xfrm>
            <a:custGeom>
              <a:avLst/>
              <a:gdLst/>
              <a:ahLst/>
              <a:cxnLst/>
              <a:rect l="l" t="t" r="r" b="b"/>
              <a:pathLst>
                <a:path w="17326" h="11880" extrusionOk="0">
                  <a:moveTo>
                    <a:pt x="153" y="1"/>
                  </a:moveTo>
                  <a:lnTo>
                    <a:pt x="102" y="26"/>
                  </a:lnTo>
                  <a:lnTo>
                    <a:pt x="51" y="52"/>
                  </a:lnTo>
                  <a:lnTo>
                    <a:pt x="1" y="102"/>
                  </a:lnTo>
                  <a:lnTo>
                    <a:pt x="1" y="178"/>
                  </a:lnTo>
                  <a:lnTo>
                    <a:pt x="1" y="11702"/>
                  </a:lnTo>
                  <a:lnTo>
                    <a:pt x="1" y="11753"/>
                  </a:lnTo>
                  <a:lnTo>
                    <a:pt x="51" y="11829"/>
                  </a:lnTo>
                  <a:lnTo>
                    <a:pt x="102" y="11854"/>
                  </a:lnTo>
                  <a:lnTo>
                    <a:pt x="153" y="11880"/>
                  </a:lnTo>
                  <a:lnTo>
                    <a:pt x="17148" y="11880"/>
                  </a:lnTo>
                  <a:lnTo>
                    <a:pt x="17224" y="11854"/>
                  </a:lnTo>
                  <a:lnTo>
                    <a:pt x="17274" y="11829"/>
                  </a:lnTo>
                  <a:lnTo>
                    <a:pt x="17325" y="11753"/>
                  </a:lnTo>
                  <a:lnTo>
                    <a:pt x="17325" y="11702"/>
                  </a:lnTo>
                  <a:lnTo>
                    <a:pt x="17325" y="11272"/>
                  </a:lnTo>
                  <a:lnTo>
                    <a:pt x="685" y="11272"/>
                  </a:lnTo>
                  <a:lnTo>
                    <a:pt x="634" y="11221"/>
                  </a:lnTo>
                  <a:lnTo>
                    <a:pt x="609" y="11171"/>
                  </a:lnTo>
                  <a:lnTo>
                    <a:pt x="583" y="11095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71BDDA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5" name="Google Shape;3652;p53">
              <a:extLst>
                <a:ext uri="{FF2B5EF4-FFF2-40B4-BE49-F238E27FC236}">
                  <a16:creationId xmlns:a16="http://schemas.microsoft.com/office/drawing/2014/main" xmlns="" id="{9699E42B-E4F5-CB3C-9DD6-B23C6ECE7D45}"/>
                </a:ext>
              </a:extLst>
            </p:cNvPr>
            <p:cNvSpPr/>
            <p:nvPr/>
          </p:nvSpPr>
          <p:spPr>
            <a:xfrm>
              <a:off x="6394700" y="2958775"/>
              <a:ext cx="39300" cy="31075"/>
            </a:xfrm>
            <a:custGeom>
              <a:avLst/>
              <a:gdLst/>
              <a:ahLst/>
              <a:cxnLst/>
              <a:rect l="l" t="t" r="r" b="b"/>
              <a:pathLst>
                <a:path w="1572" h="1243" extrusionOk="0">
                  <a:moveTo>
                    <a:pt x="1" y="1"/>
                  </a:moveTo>
                  <a:lnTo>
                    <a:pt x="1" y="1065"/>
                  </a:lnTo>
                  <a:lnTo>
                    <a:pt x="1" y="1115"/>
                  </a:lnTo>
                  <a:lnTo>
                    <a:pt x="51" y="1191"/>
                  </a:lnTo>
                  <a:lnTo>
                    <a:pt x="102" y="1217"/>
                  </a:lnTo>
                  <a:lnTo>
                    <a:pt x="178" y="1242"/>
                  </a:lnTo>
                  <a:lnTo>
                    <a:pt x="1394" y="1242"/>
                  </a:lnTo>
                  <a:lnTo>
                    <a:pt x="1470" y="1217"/>
                  </a:lnTo>
                  <a:lnTo>
                    <a:pt x="1520" y="1191"/>
                  </a:lnTo>
                  <a:lnTo>
                    <a:pt x="1546" y="1115"/>
                  </a:lnTo>
                  <a:lnTo>
                    <a:pt x="1571" y="1065"/>
                  </a:lnTo>
                  <a:lnTo>
                    <a:pt x="1571" y="1"/>
                  </a:lnTo>
                  <a:close/>
                </a:path>
              </a:pathLst>
            </a:custGeom>
            <a:solidFill>
              <a:srgbClr val="F2BB88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6" name="Google Shape;3653;p53">
              <a:extLst>
                <a:ext uri="{FF2B5EF4-FFF2-40B4-BE49-F238E27FC236}">
                  <a16:creationId xmlns:a16="http://schemas.microsoft.com/office/drawing/2014/main" xmlns="" id="{F31E8301-D4BA-9FB5-0C64-25A8656EB647}"/>
                </a:ext>
              </a:extLst>
            </p:cNvPr>
            <p:cNvSpPr/>
            <p:nvPr/>
          </p:nvSpPr>
          <p:spPr>
            <a:xfrm>
              <a:off x="6400400" y="2662450"/>
              <a:ext cx="204550" cy="292550"/>
            </a:xfrm>
            <a:custGeom>
              <a:avLst/>
              <a:gdLst/>
              <a:ahLst/>
              <a:cxnLst/>
              <a:rect l="l" t="t" r="r" b="b"/>
              <a:pathLst>
                <a:path w="8182" h="11702" extrusionOk="0">
                  <a:moveTo>
                    <a:pt x="1596" y="1"/>
                  </a:moveTo>
                  <a:lnTo>
                    <a:pt x="1368" y="26"/>
                  </a:lnTo>
                  <a:lnTo>
                    <a:pt x="1140" y="102"/>
                  </a:lnTo>
                  <a:lnTo>
                    <a:pt x="1014" y="178"/>
                  </a:lnTo>
                  <a:lnTo>
                    <a:pt x="912" y="304"/>
                  </a:lnTo>
                  <a:lnTo>
                    <a:pt x="836" y="456"/>
                  </a:lnTo>
                  <a:lnTo>
                    <a:pt x="761" y="634"/>
                  </a:lnTo>
                  <a:lnTo>
                    <a:pt x="710" y="811"/>
                  </a:lnTo>
                  <a:lnTo>
                    <a:pt x="659" y="988"/>
                  </a:lnTo>
                  <a:lnTo>
                    <a:pt x="634" y="1318"/>
                  </a:lnTo>
                  <a:lnTo>
                    <a:pt x="1" y="7244"/>
                  </a:lnTo>
                  <a:lnTo>
                    <a:pt x="558" y="11702"/>
                  </a:lnTo>
                  <a:lnTo>
                    <a:pt x="7700" y="11651"/>
                  </a:lnTo>
                  <a:lnTo>
                    <a:pt x="7751" y="11651"/>
                  </a:lnTo>
                  <a:lnTo>
                    <a:pt x="7827" y="11601"/>
                  </a:lnTo>
                  <a:lnTo>
                    <a:pt x="7852" y="11550"/>
                  </a:lnTo>
                  <a:lnTo>
                    <a:pt x="7878" y="11474"/>
                  </a:lnTo>
                  <a:lnTo>
                    <a:pt x="8182" y="11271"/>
                  </a:lnTo>
                  <a:lnTo>
                    <a:pt x="8182" y="178"/>
                  </a:lnTo>
                  <a:lnTo>
                    <a:pt x="8156" y="102"/>
                  </a:lnTo>
                  <a:lnTo>
                    <a:pt x="8131" y="51"/>
                  </a:lnTo>
                  <a:lnTo>
                    <a:pt x="8080" y="26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7" name="Google Shape;3654;p53">
              <a:extLst>
                <a:ext uri="{FF2B5EF4-FFF2-40B4-BE49-F238E27FC236}">
                  <a16:creationId xmlns:a16="http://schemas.microsoft.com/office/drawing/2014/main" xmlns="" id="{D19E87DA-E7B4-4DE6-BD8E-D5403DCA0137}"/>
                </a:ext>
              </a:extLst>
            </p:cNvPr>
            <p:cNvSpPr/>
            <p:nvPr/>
          </p:nvSpPr>
          <p:spPr>
            <a:xfrm>
              <a:off x="6400400" y="2664975"/>
              <a:ext cx="204550" cy="293825"/>
            </a:xfrm>
            <a:custGeom>
              <a:avLst/>
              <a:gdLst/>
              <a:ahLst/>
              <a:cxnLst/>
              <a:rect l="l" t="t" r="r" b="b"/>
              <a:pathLst>
                <a:path w="8182" h="11753" extrusionOk="0">
                  <a:moveTo>
                    <a:pt x="1140" y="1"/>
                  </a:moveTo>
                  <a:lnTo>
                    <a:pt x="1014" y="77"/>
                  </a:lnTo>
                  <a:lnTo>
                    <a:pt x="912" y="153"/>
                  </a:lnTo>
                  <a:lnTo>
                    <a:pt x="811" y="254"/>
                  </a:lnTo>
                  <a:lnTo>
                    <a:pt x="710" y="381"/>
                  </a:lnTo>
                  <a:lnTo>
                    <a:pt x="659" y="507"/>
                  </a:lnTo>
                  <a:lnTo>
                    <a:pt x="609" y="634"/>
                  </a:lnTo>
                  <a:lnTo>
                    <a:pt x="558" y="786"/>
                  </a:lnTo>
                  <a:lnTo>
                    <a:pt x="558" y="938"/>
                  </a:lnTo>
                  <a:lnTo>
                    <a:pt x="1" y="6535"/>
                  </a:lnTo>
                  <a:lnTo>
                    <a:pt x="558" y="11753"/>
                  </a:lnTo>
                  <a:lnTo>
                    <a:pt x="8080" y="11753"/>
                  </a:lnTo>
                  <a:lnTo>
                    <a:pt x="8131" y="11702"/>
                  </a:lnTo>
                  <a:lnTo>
                    <a:pt x="8156" y="11652"/>
                  </a:lnTo>
                  <a:lnTo>
                    <a:pt x="8182" y="11576"/>
                  </a:lnTo>
                  <a:lnTo>
                    <a:pt x="8182" y="11170"/>
                  </a:lnTo>
                  <a:lnTo>
                    <a:pt x="1292" y="11170"/>
                  </a:lnTo>
                  <a:lnTo>
                    <a:pt x="1242" y="11145"/>
                  </a:lnTo>
                  <a:lnTo>
                    <a:pt x="1191" y="11120"/>
                  </a:lnTo>
                  <a:lnTo>
                    <a:pt x="1166" y="11094"/>
                  </a:lnTo>
                  <a:lnTo>
                    <a:pt x="1140" y="11018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8" name="Google Shape;3655;p53">
              <a:extLst>
                <a:ext uri="{FF2B5EF4-FFF2-40B4-BE49-F238E27FC236}">
                  <a16:creationId xmlns:a16="http://schemas.microsoft.com/office/drawing/2014/main" xmlns="" id="{0369A540-2395-3188-E03C-D66229AB5919}"/>
                </a:ext>
              </a:extLst>
            </p:cNvPr>
            <p:cNvSpPr/>
            <p:nvPr/>
          </p:nvSpPr>
          <p:spPr>
            <a:xfrm>
              <a:off x="6226275" y="2662450"/>
              <a:ext cx="188075" cy="293200"/>
            </a:xfrm>
            <a:custGeom>
              <a:avLst/>
              <a:gdLst/>
              <a:ahLst/>
              <a:cxnLst/>
              <a:rect l="l" t="t" r="r" b="b"/>
              <a:pathLst>
                <a:path w="7523" h="11728" extrusionOk="0">
                  <a:moveTo>
                    <a:pt x="482" y="1"/>
                  </a:moveTo>
                  <a:lnTo>
                    <a:pt x="178" y="152"/>
                  </a:lnTo>
                  <a:lnTo>
                    <a:pt x="102" y="178"/>
                  </a:lnTo>
                  <a:lnTo>
                    <a:pt x="51" y="203"/>
                  </a:lnTo>
                  <a:lnTo>
                    <a:pt x="0" y="279"/>
                  </a:lnTo>
                  <a:lnTo>
                    <a:pt x="0" y="330"/>
                  </a:lnTo>
                  <a:lnTo>
                    <a:pt x="51" y="11575"/>
                  </a:lnTo>
                  <a:lnTo>
                    <a:pt x="51" y="11626"/>
                  </a:lnTo>
                  <a:lnTo>
                    <a:pt x="102" y="11677"/>
                  </a:lnTo>
                  <a:lnTo>
                    <a:pt x="152" y="11727"/>
                  </a:lnTo>
                  <a:lnTo>
                    <a:pt x="228" y="11727"/>
                  </a:lnTo>
                  <a:lnTo>
                    <a:pt x="7523" y="11702"/>
                  </a:lnTo>
                  <a:lnTo>
                    <a:pt x="7523" y="1039"/>
                  </a:lnTo>
                  <a:lnTo>
                    <a:pt x="7498" y="836"/>
                  </a:lnTo>
                  <a:lnTo>
                    <a:pt x="7447" y="634"/>
                  </a:lnTo>
                  <a:lnTo>
                    <a:pt x="7346" y="456"/>
                  </a:lnTo>
                  <a:lnTo>
                    <a:pt x="7219" y="304"/>
                  </a:lnTo>
                  <a:lnTo>
                    <a:pt x="7067" y="178"/>
                  </a:lnTo>
                  <a:lnTo>
                    <a:pt x="6890" y="77"/>
                  </a:lnTo>
                  <a:lnTo>
                    <a:pt x="6687" y="26"/>
                  </a:lnTo>
                  <a:lnTo>
                    <a:pt x="64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19" name="Google Shape;3656;p53">
              <a:extLst>
                <a:ext uri="{FF2B5EF4-FFF2-40B4-BE49-F238E27FC236}">
                  <a16:creationId xmlns:a16="http://schemas.microsoft.com/office/drawing/2014/main" xmlns="" id="{D89CE23F-0C3E-FB29-3FAC-6FBBBFC75500}"/>
                </a:ext>
              </a:extLst>
            </p:cNvPr>
            <p:cNvSpPr/>
            <p:nvPr/>
          </p:nvSpPr>
          <p:spPr>
            <a:xfrm>
              <a:off x="6223750" y="2662450"/>
              <a:ext cx="205175" cy="296350"/>
            </a:xfrm>
            <a:custGeom>
              <a:avLst/>
              <a:gdLst/>
              <a:ahLst/>
              <a:cxnLst/>
              <a:rect l="l" t="t" r="r" b="b"/>
              <a:pathLst>
                <a:path w="8207" h="11854" extrusionOk="0">
                  <a:moveTo>
                    <a:pt x="177" y="1"/>
                  </a:moveTo>
                  <a:lnTo>
                    <a:pt x="101" y="26"/>
                  </a:lnTo>
                  <a:lnTo>
                    <a:pt x="51" y="51"/>
                  </a:lnTo>
                  <a:lnTo>
                    <a:pt x="0" y="102"/>
                  </a:lnTo>
                  <a:lnTo>
                    <a:pt x="0" y="178"/>
                  </a:lnTo>
                  <a:lnTo>
                    <a:pt x="0" y="11677"/>
                  </a:lnTo>
                  <a:lnTo>
                    <a:pt x="0" y="11753"/>
                  </a:lnTo>
                  <a:lnTo>
                    <a:pt x="51" y="11803"/>
                  </a:lnTo>
                  <a:lnTo>
                    <a:pt x="101" y="11854"/>
                  </a:lnTo>
                  <a:lnTo>
                    <a:pt x="8206" y="11854"/>
                  </a:lnTo>
                  <a:lnTo>
                    <a:pt x="8206" y="11271"/>
                  </a:lnTo>
                  <a:lnTo>
                    <a:pt x="735" y="11271"/>
                  </a:lnTo>
                  <a:lnTo>
                    <a:pt x="684" y="11246"/>
                  </a:lnTo>
                  <a:lnTo>
                    <a:pt x="633" y="11221"/>
                  </a:lnTo>
                  <a:lnTo>
                    <a:pt x="608" y="11195"/>
                  </a:lnTo>
                  <a:lnTo>
                    <a:pt x="583" y="11119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0" name="Google Shape;3657;p53">
              <a:extLst>
                <a:ext uri="{FF2B5EF4-FFF2-40B4-BE49-F238E27FC236}">
                  <a16:creationId xmlns:a16="http://schemas.microsoft.com/office/drawing/2014/main" xmlns="" id="{615578F5-0DD0-F64E-6CC2-4CB675B0BEDC}"/>
                </a:ext>
              </a:extLst>
            </p:cNvPr>
            <p:cNvSpPr/>
            <p:nvPr/>
          </p:nvSpPr>
          <p:spPr>
            <a:xfrm>
              <a:off x="6463725" y="2898625"/>
              <a:ext cx="103875" cy="104500"/>
            </a:xfrm>
            <a:custGeom>
              <a:avLst/>
              <a:gdLst/>
              <a:ahLst/>
              <a:cxnLst/>
              <a:rect l="l" t="t" r="r" b="b"/>
              <a:pathLst>
                <a:path w="4155" h="4180" extrusionOk="0">
                  <a:moveTo>
                    <a:pt x="1064" y="1"/>
                  </a:moveTo>
                  <a:lnTo>
                    <a:pt x="0" y="1090"/>
                  </a:lnTo>
                  <a:lnTo>
                    <a:pt x="2457" y="3597"/>
                  </a:lnTo>
                  <a:lnTo>
                    <a:pt x="2736" y="3876"/>
                  </a:lnTo>
                  <a:lnTo>
                    <a:pt x="2863" y="3977"/>
                  </a:lnTo>
                  <a:lnTo>
                    <a:pt x="3014" y="4079"/>
                  </a:lnTo>
                  <a:lnTo>
                    <a:pt x="3166" y="4155"/>
                  </a:lnTo>
                  <a:lnTo>
                    <a:pt x="3318" y="4180"/>
                  </a:lnTo>
                  <a:lnTo>
                    <a:pt x="3470" y="4180"/>
                  </a:lnTo>
                  <a:lnTo>
                    <a:pt x="3622" y="4129"/>
                  </a:lnTo>
                  <a:lnTo>
                    <a:pt x="3749" y="4053"/>
                  </a:lnTo>
                  <a:lnTo>
                    <a:pt x="3850" y="3952"/>
                  </a:lnTo>
                  <a:lnTo>
                    <a:pt x="4002" y="3775"/>
                  </a:lnTo>
                  <a:lnTo>
                    <a:pt x="4104" y="3597"/>
                  </a:lnTo>
                  <a:lnTo>
                    <a:pt x="4154" y="3395"/>
                  </a:lnTo>
                  <a:lnTo>
                    <a:pt x="4154" y="3192"/>
                  </a:lnTo>
                  <a:lnTo>
                    <a:pt x="4129" y="2989"/>
                  </a:lnTo>
                  <a:lnTo>
                    <a:pt x="4078" y="2787"/>
                  </a:lnTo>
                  <a:lnTo>
                    <a:pt x="3952" y="2610"/>
                  </a:lnTo>
                  <a:lnTo>
                    <a:pt x="3825" y="2458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1" name="Google Shape;3658;p53">
              <a:extLst>
                <a:ext uri="{FF2B5EF4-FFF2-40B4-BE49-F238E27FC236}">
                  <a16:creationId xmlns:a16="http://schemas.microsoft.com/office/drawing/2014/main" xmlns="" id="{E5B53DC9-2DBC-4B80-06C6-9C9950ED6635}"/>
                </a:ext>
              </a:extLst>
            </p:cNvPr>
            <p:cNvSpPr/>
            <p:nvPr/>
          </p:nvSpPr>
          <p:spPr>
            <a:xfrm>
              <a:off x="6423825" y="2866350"/>
              <a:ext cx="66525" cy="60800"/>
            </a:xfrm>
            <a:custGeom>
              <a:avLst/>
              <a:gdLst/>
              <a:ahLst/>
              <a:cxnLst/>
              <a:rect l="l" t="t" r="r" b="b"/>
              <a:pathLst>
                <a:path w="2661" h="2432" extrusionOk="0">
                  <a:moveTo>
                    <a:pt x="558" y="0"/>
                  </a:moveTo>
                  <a:lnTo>
                    <a:pt x="1" y="583"/>
                  </a:lnTo>
                  <a:lnTo>
                    <a:pt x="938" y="1165"/>
                  </a:lnTo>
                  <a:lnTo>
                    <a:pt x="1520" y="2432"/>
                  </a:lnTo>
                  <a:lnTo>
                    <a:pt x="2660" y="1292"/>
                  </a:lnTo>
                  <a:lnTo>
                    <a:pt x="1698" y="50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2" name="Google Shape;3659;p53">
              <a:extLst>
                <a:ext uri="{FF2B5EF4-FFF2-40B4-BE49-F238E27FC236}">
                  <a16:creationId xmlns:a16="http://schemas.microsoft.com/office/drawing/2014/main" xmlns="" id="{DABA8152-7E54-AFA9-4ADF-CE897521A054}"/>
                </a:ext>
              </a:extLst>
            </p:cNvPr>
            <p:cNvSpPr/>
            <p:nvPr/>
          </p:nvSpPr>
          <p:spPr>
            <a:xfrm>
              <a:off x="6271225" y="2708050"/>
              <a:ext cx="188100" cy="188075"/>
            </a:xfrm>
            <a:custGeom>
              <a:avLst/>
              <a:gdLst/>
              <a:ahLst/>
              <a:cxnLst/>
              <a:rect l="l" t="t" r="r" b="b"/>
              <a:pathLst>
                <a:path w="7524" h="7523" extrusionOk="0">
                  <a:moveTo>
                    <a:pt x="3749" y="0"/>
                  </a:moveTo>
                  <a:lnTo>
                    <a:pt x="3369" y="25"/>
                  </a:lnTo>
                  <a:lnTo>
                    <a:pt x="2989" y="76"/>
                  </a:lnTo>
                  <a:lnTo>
                    <a:pt x="2635" y="177"/>
                  </a:lnTo>
                  <a:lnTo>
                    <a:pt x="2280" y="304"/>
                  </a:lnTo>
                  <a:lnTo>
                    <a:pt x="1951" y="456"/>
                  </a:lnTo>
                  <a:lnTo>
                    <a:pt x="1647" y="633"/>
                  </a:lnTo>
                  <a:lnTo>
                    <a:pt x="1368" y="861"/>
                  </a:lnTo>
                  <a:lnTo>
                    <a:pt x="1090" y="1115"/>
                  </a:lnTo>
                  <a:lnTo>
                    <a:pt x="862" y="1368"/>
                  </a:lnTo>
                  <a:lnTo>
                    <a:pt x="634" y="1672"/>
                  </a:lnTo>
                  <a:lnTo>
                    <a:pt x="457" y="1976"/>
                  </a:lnTo>
                  <a:lnTo>
                    <a:pt x="279" y="2305"/>
                  </a:lnTo>
                  <a:lnTo>
                    <a:pt x="153" y="2634"/>
                  </a:lnTo>
                  <a:lnTo>
                    <a:pt x="77" y="3014"/>
                  </a:lnTo>
                  <a:lnTo>
                    <a:pt x="1" y="3369"/>
                  </a:lnTo>
                  <a:lnTo>
                    <a:pt x="1" y="3774"/>
                  </a:lnTo>
                  <a:lnTo>
                    <a:pt x="1" y="4154"/>
                  </a:lnTo>
                  <a:lnTo>
                    <a:pt x="77" y="4534"/>
                  </a:lnTo>
                  <a:lnTo>
                    <a:pt x="153" y="4888"/>
                  </a:lnTo>
                  <a:lnTo>
                    <a:pt x="279" y="5218"/>
                  </a:lnTo>
                  <a:lnTo>
                    <a:pt x="457" y="5547"/>
                  </a:lnTo>
                  <a:lnTo>
                    <a:pt x="634" y="5876"/>
                  </a:lnTo>
                  <a:lnTo>
                    <a:pt x="862" y="6155"/>
                  </a:lnTo>
                  <a:lnTo>
                    <a:pt x="1090" y="6433"/>
                  </a:lnTo>
                  <a:lnTo>
                    <a:pt x="1368" y="6661"/>
                  </a:lnTo>
                  <a:lnTo>
                    <a:pt x="1647" y="6889"/>
                  </a:lnTo>
                  <a:lnTo>
                    <a:pt x="1951" y="7067"/>
                  </a:lnTo>
                  <a:lnTo>
                    <a:pt x="2280" y="7219"/>
                  </a:lnTo>
                  <a:lnTo>
                    <a:pt x="2635" y="7345"/>
                  </a:lnTo>
                  <a:lnTo>
                    <a:pt x="2989" y="7447"/>
                  </a:lnTo>
                  <a:lnTo>
                    <a:pt x="3369" y="7497"/>
                  </a:lnTo>
                  <a:lnTo>
                    <a:pt x="3749" y="7523"/>
                  </a:lnTo>
                  <a:lnTo>
                    <a:pt x="4129" y="7497"/>
                  </a:lnTo>
                  <a:lnTo>
                    <a:pt x="4509" y="7447"/>
                  </a:lnTo>
                  <a:lnTo>
                    <a:pt x="4864" y="7345"/>
                  </a:lnTo>
                  <a:lnTo>
                    <a:pt x="5218" y="7219"/>
                  </a:lnTo>
                  <a:lnTo>
                    <a:pt x="5548" y="7067"/>
                  </a:lnTo>
                  <a:lnTo>
                    <a:pt x="5852" y="6889"/>
                  </a:lnTo>
                  <a:lnTo>
                    <a:pt x="6155" y="6661"/>
                  </a:lnTo>
                  <a:lnTo>
                    <a:pt x="6409" y="6433"/>
                  </a:lnTo>
                  <a:lnTo>
                    <a:pt x="6662" y="6155"/>
                  </a:lnTo>
                  <a:lnTo>
                    <a:pt x="6865" y="5876"/>
                  </a:lnTo>
                  <a:lnTo>
                    <a:pt x="7067" y="5547"/>
                  </a:lnTo>
                  <a:lnTo>
                    <a:pt x="7219" y="5218"/>
                  </a:lnTo>
                  <a:lnTo>
                    <a:pt x="7346" y="4888"/>
                  </a:lnTo>
                  <a:lnTo>
                    <a:pt x="7447" y="4534"/>
                  </a:lnTo>
                  <a:lnTo>
                    <a:pt x="7498" y="4154"/>
                  </a:lnTo>
                  <a:lnTo>
                    <a:pt x="7523" y="3774"/>
                  </a:lnTo>
                  <a:lnTo>
                    <a:pt x="7498" y="3369"/>
                  </a:lnTo>
                  <a:lnTo>
                    <a:pt x="7447" y="3014"/>
                  </a:lnTo>
                  <a:lnTo>
                    <a:pt x="7346" y="2634"/>
                  </a:lnTo>
                  <a:lnTo>
                    <a:pt x="7219" y="2305"/>
                  </a:lnTo>
                  <a:lnTo>
                    <a:pt x="7067" y="1976"/>
                  </a:lnTo>
                  <a:lnTo>
                    <a:pt x="6865" y="1672"/>
                  </a:lnTo>
                  <a:lnTo>
                    <a:pt x="6662" y="1368"/>
                  </a:lnTo>
                  <a:lnTo>
                    <a:pt x="6409" y="1115"/>
                  </a:lnTo>
                  <a:lnTo>
                    <a:pt x="6155" y="861"/>
                  </a:lnTo>
                  <a:lnTo>
                    <a:pt x="5852" y="633"/>
                  </a:lnTo>
                  <a:lnTo>
                    <a:pt x="5548" y="456"/>
                  </a:lnTo>
                  <a:lnTo>
                    <a:pt x="5218" y="304"/>
                  </a:lnTo>
                  <a:lnTo>
                    <a:pt x="4864" y="177"/>
                  </a:lnTo>
                  <a:lnTo>
                    <a:pt x="4509" y="76"/>
                  </a:lnTo>
                  <a:lnTo>
                    <a:pt x="4129" y="25"/>
                  </a:lnTo>
                  <a:lnTo>
                    <a:pt x="37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3" name="Google Shape;3660;p53">
              <a:extLst>
                <a:ext uri="{FF2B5EF4-FFF2-40B4-BE49-F238E27FC236}">
                  <a16:creationId xmlns:a16="http://schemas.microsoft.com/office/drawing/2014/main" xmlns="" id="{B74DB08C-9D65-0BBF-EB09-6C1F5E69B8C7}"/>
                </a:ext>
              </a:extLst>
            </p:cNvPr>
            <p:cNvSpPr/>
            <p:nvPr/>
          </p:nvSpPr>
          <p:spPr>
            <a:xfrm>
              <a:off x="6450425" y="2884075"/>
              <a:ext cx="53850" cy="53850"/>
            </a:xfrm>
            <a:custGeom>
              <a:avLst/>
              <a:gdLst/>
              <a:ahLst/>
              <a:cxnLst/>
              <a:rect l="l" t="t" r="r" b="b"/>
              <a:pathLst>
                <a:path w="2154" h="2154" extrusionOk="0">
                  <a:moveTo>
                    <a:pt x="1394" y="0"/>
                  </a:moveTo>
                  <a:lnTo>
                    <a:pt x="1292" y="26"/>
                  </a:lnTo>
                  <a:lnTo>
                    <a:pt x="1216" y="76"/>
                  </a:lnTo>
                  <a:lnTo>
                    <a:pt x="1140" y="127"/>
                  </a:lnTo>
                  <a:lnTo>
                    <a:pt x="507" y="785"/>
                  </a:lnTo>
                  <a:lnTo>
                    <a:pt x="127" y="1368"/>
                  </a:lnTo>
                  <a:lnTo>
                    <a:pt x="77" y="1444"/>
                  </a:lnTo>
                  <a:lnTo>
                    <a:pt x="26" y="1520"/>
                  </a:lnTo>
                  <a:lnTo>
                    <a:pt x="1" y="1596"/>
                  </a:lnTo>
                  <a:lnTo>
                    <a:pt x="1" y="1672"/>
                  </a:lnTo>
                  <a:lnTo>
                    <a:pt x="1" y="1773"/>
                  </a:lnTo>
                  <a:lnTo>
                    <a:pt x="26" y="1849"/>
                  </a:lnTo>
                  <a:lnTo>
                    <a:pt x="77" y="1925"/>
                  </a:lnTo>
                  <a:lnTo>
                    <a:pt x="127" y="2001"/>
                  </a:lnTo>
                  <a:lnTo>
                    <a:pt x="254" y="2052"/>
                  </a:lnTo>
                  <a:lnTo>
                    <a:pt x="330" y="2102"/>
                  </a:lnTo>
                  <a:lnTo>
                    <a:pt x="406" y="2128"/>
                  </a:lnTo>
                  <a:lnTo>
                    <a:pt x="456" y="2153"/>
                  </a:lnTo>
                  <a:lnTo>
                    <a:pt x="583" y="2153"/>
                  </a:lnTo>
                  <a:lnTo>
                    <a:pt x="659" y="2102"/>
                  </a:lnTo>
                  <a:lnTo>
                    <a:pt x="786" y="2001"/>
                  </a:lnTo>
                  <a:lnTo>
                    <a:pt x="1292" y="1723"/>
                  </a:lnTo>
                  <a:lnTo>
                    <a:pt x="2027" y="988"/>
                  </a:lnTo>
                  <a:lnTo>
                    <a:pt x="2077" y="937"/>
                  </a:lnTo>
                  <a:lnTo>
                    <a:pt x="2128" y="836"/>
                  </a:lnTo>
                  <a:lnTo>
                    <a:pt x="2153" y="760"/>
                  </a:lnTo>
                  <a:lnTo>
                    <a:pt x="2153" y="684"/>
                  </a:lnTo>
                  <a:lnTo>
                    <a:pt x="2153" y="583"/>
                  </a:lnTo>
                  <a:lnTo>
                    <a:pt x="2128" y="507"/>
                  </a:lnTo>
                  <a:lnTo>
                    <a:pt x="2077" y="431"/>
                  </a:lnTo>
                  <a:lnTo>
                    <a:pt x="2027" y="355"/>
                  </a:lnTo>
                  <a:lnTo>
                    <a:pt x="1799" y="127"/>
                  </a:lnTo>
                  <a:lnTo>
                    <a:pt x="1723" y="76"/>
                  </a:lnTo>
                  <a:lnTo>
                    <a:pt x="1647" y="26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4" name="Google Shape;3661;p53">
              <a:extLst>
                <a:ext uri="{FF2B5EF4-FFF2-40B4-BE49-F238E27FC236}">
                  <a16:creationId xmlns:a16="http://schemas.microsoft.com/office/drawing/2014/main" xmlns="" id="{E5BF1B1A-83C5-DE37-34BC-54F7DD0556C5}"/>
                </a:ext>
              </a:extLst>
            </p:cNvPr>
            <p:cNvSpPr/>
            <p:nvPr/>
          </p:nvSpPr>
          <p:spPr>
            <a:xfrm>
              <a:off x="6258575" y="2690950"/>
              <a:ext cx="217850" cy="219100"/>
            </a:xfrm>
            <a:custGeom>
              <a:avLst/>
              <a:gdLst/>
              <a:ahLst/>
              <a:cxnLst/>
              <a:rect l="l" t="t" r="r" b="b"/>
              <a:pathLst>
                <a:path w="8714" h="8764" extrusionOk="0">
                  <a:moveTo>
                    <a:pt x="4610" y="1013"/>
                  </a:moveTo>
                  <a:lnTo>
                    <a:pt x="4964" y="1064"/>
                  </a:lnTo>
                  <a:lnTo>
                    <a:pt x="5294" y="1165"/>
                  </a:lnTo>
                  <a:lnTo>
                    <a:pt x="5598" y="1267"/>
                  </a:lnTo>
                  <a:lnTo>
                    <a:pt x="5902" y="1419"/>
                  </a:lnTo>
                  <a:lnTo>
                    <a:pt x="6180" y="1596"/>
                  </a:lnTo>
                  <a:lnTo>
                    <a:pt x="6459" y="1799"/>
                  </a:lnTo>
                  <a:lnTo>
                    <a:pt x="6712" y="2001"/>
                  </a:lnTo>
                  <a:lnTo>
                    <a:pt x="6915" y="2254"/>
                  </a:lnTo>
                  <a:lnTo>
                    <a:pt x="7117" y="2533"/>
                  </a:lnTo>
                  <a:lnTo>
                    <a:pt x="7295" y="2812"/>
                  </a:lnTo>
                  <a:lnTo>
                    <a:pt x="7447" y="3116"/>
                  </a:lnTo>
                  <a:lnTo>
                    <a:pt x="7548" y="3420"/>
                  </a:lnTo>
                  <a:lnTo>
                    <a:pt x="7649" y="3749"/>
                  </a:lnTo>
                  <a:lnTo>
                    <a:pt x="7700" y="4103"/>
                  </a:lnTo>
                  <a:lnTo>
                    <a:pt x="7700" y="4458"/>
                  </a:lnTo>
                  <a:lnTo>
                    <a:pt x="7700" y="4813"/>
                  </a:lnTo>
                  <a:lnTo>
                    <a:pt x="7649" y="5142"/>
                  </a:lnTo>
                  <a:lnTo>
                    <a:pt x="7548" y="5471"/>
                  </a:lnTo>
                  <a:lnTo>
                    <a:pt x="7447" y="5800"/>
                  </a:lnTo>
                  <a:lnTo>
                    <a:pt x="7295" y="6079"/>
                  </a:lnTo>
                  <a:lnTo>
                    <a:pt x="7117" y="6383"/>
                  </a:lnTo>
                  <a:lnTo>
                    <a:pt x="6915" y="6636"/>
                  </a:lnTo>
                  <a:lnTo>
                    <a:pt x="6712" y="6889"/>
                  </a:lnTo>
                  <a:lnTo>
                    <a:pt x="6459" y="7117"/>
                  </a:lnTo>
                  <a:lnTo>
                    <a:pt x="6180" y="7295"/>
                  </a:lnTo>
                  <a:lnTo>
                    <a:pt x="5902" y="7472"/>
                  </a:lnTo>
                  <a:lnTo>
                    <a:pt x="5598" y="7624"/>
                  </a:lnTo>
                  <a:lnTo>
                    <a:pt x="5294" y="7751"/>
                  </a:lnTo>
                  <a:lnTo>
                    <a:pt x="4964" y="7827"/>
                  </a:lnTo>
                  <a:lnTo>
                    <a:pt x="4610" y="7877"/>
                  </a:lnTo>
                  <a:lnTo>
                    <a:pt x="4255" y="7903"/>
                  </a:lnTo>
                  <a:lnTo>
                    <a:pt x="3901" y="7877"/>
                  </a:lnTo>
                  <a:lnTo>
                    <a:pt x="3571" y="7827"/>
                  </a:lnTo>
                  <a:lnTo>
                    <a:pt x="3242" y="7751"/>
                  </a:lnTo>
                  <a:lnTo>
                    <a:pt x="2913" y="7624"/>
                  </a:lnTo>
                  <a:lnTo>
                    <a:pt x="2609" y="7472"/>
                  </a:lnTo>
                  <a:lnTo>
                    <a:pt x="2330" y="7295"/>
                  </a:lnTo>
                  <a:lnTo>
                    <a:pt x="2077" y="7117"/>
                  </a:lnTo>
                  <a:lnTo>
                    <a:pt x="1824" y="6889"/>
                  </a:lnTo>
                  <a:lnTo>
                    <a:pt x="1596" y="6636"/>
                  </a:lnTo>
                  <a:lnTo>
                    <a:pt x="1393" y="6383"/>
                  </a:lnTo>
                  <a:lnTo>
                    <a:pt x="1241" y="6079"/>
                  </a:lnTo>
                  <a:lnTo>
                    <a:pt x="1089" y="5800"/>
                  </a:lnTo>
                  <a:lnTo>
                    <a:pt x="963" y="5471"/>
                  </a:lnTo>
                  <a:lnTo>
                    <a:pt x="887" y="5142"/>
                  </a:lnTo>
                  <a:lnTo>
                    <a:pt x="836" y="4813"/>
                  </a:lnTo>
                  <a:lnTo>
                    <a:pt x="811" y="4458"/>
                  </a:lnTo>
                  <a:lnTo>
                    <a:pt x="836" y="4103"/>
                  </a:lnTo>
                  <a:lnTo>
                    <a:pt x="887" y="3749"/>
                  </a:lnTo>
                  <a:lnTo>
                    <a:pt x="963" y="3420"/>
                  </a:lnTo>
                  <a:lnTo>
                    <a:pt x="1089" y="3116"/>
                  </a:lnTo>
                  <a:lnTo>
                    <a:pt x="1241" y="2812"/>
                  </a:lnTo>
                  <a:lnTo>
                    <a:pt x="1393" y="2533"/>
                  </a:lnTo>
                  <a:lnTo>
                    <a:pt x="1596" y="2254"/>
                  </a:lnTo>
                  <a:lnTo>
                    <a:pt x="1824" y="2001"/>
                  </a:lnTo>
                  <a:lnTo>
                    <a:pt x="2077" y="1799"/>
                  </a:lnTo>
                  <a:lnTo>
                    <a:pt x="2330" y="1596"/>
                  </a:lnTo>
                  <a:lnTo>
                    <a:pt x="2609" y="1419"/>
                  </a:lnTo>
                  <a:lnTo>
                    <a:pt x="2913" y="1267"/>
                  </a:lnTo>
                  <a:lnTo>
                    <a:pt x="3242" y="1165"/>
                  </a:lnTo>
                  <a:lnTo>
                    <a:pt x="3571" y="1064"/>
                  </a:lnTo>
                  <a:lnTo>
                    <a:pt x="3901" y="1013"/>
                  </a:lnTo>
                  <a:close/>
                  <a:moveTo>
                    <a:pt x="4255" y="0"/>
                  </a:moveTo>
                  <a:lnTo>
                    <a:pt x="3825" y="26"/>
                  </a:lnTo>
                  <a:lnTo>
                    <a:pt x="3394" y="76"/>
                  </a:lnTo>
                  <a:lnTo>
                    <a:pt x="2989" y="178"/>
                  </a:lnTo>
                  <a:lnTo>
                    <a:pt x="2584" y="330"/>
                  </a:lnTo>
                  <a:lnTo>
                    <a:pt x="2229" y="482"/>
                  </a:lnTo>
                  <a:lnTo>
                    <a:pt x="1849" y="709"/>
                  </a:lnTo>
                  <a:lnTo>
                    <a:pt x="1520" y="937"/>
                  </a:lnTo>
                  <a:lnTo>
                    <a:pt x="1216" y="1216"/>
                  </a:lnTo>
                  <a:lnTo>
                    <a:pt x="912" y="1520"/>
                  </a:lnTo>
                  <a:lnTo>
                    <a:pt x="659" y="1875"/>
                  </a:lnTo>
                  <a:lnTo>
                    <a:pt x="456" y="2254"/>
                  </a:lnTo>
                  <a:lnTo>
                    <a:pt x="279" y="2660"/>
                  </a:lnTo>
                  <a:lnTo>
                    <a:pt x="152" y="3065"/>
                  </a:lnTo>
                  <a:lnTo>
                    <a:pt x="76" y="3521"/>
                  </a:lnTo>
                  <a:lnTo>
                    <a:pt x="26" y="3977"/>
                  </a:lnTo>
                  <a:lnTo>
                    <a:pt x="0" y="4458"/>
                  </a:lnTo>
                  <a:lnTo>
                    <a:pt x="26" y="4889"/>
                  </a:lnTo>
                  <a:lnTo>
                    <a:pt x="76" y="5344"/>
                  </a:lnTo>
                  <a:lnTo>
                    <a:pt x="178" y="5750"/>
                  </a:lnTo>
                  <a:lnTo>
                    <a:pt x="329" y="6155"/>
                  </a:lnTo>
                  <a:lnTo>
                    <a:pt x="507" y="6535"/>
                  </a:lnTo>
                  <a:lnTo>
                    <a:pt x="709" y="6889"/>
                  </a:lnTo>
                  <a:lnTo>
                    <a:pt x="963" y="7219"/>
                  </a:lnTo>
                  <a:lnTo>
                    <a:pt x="1241" y="7523"/>
                  </a:lnTo>
                  <a:lnTo>
                    <a:pt x="1545" y="7801"/>
                  </a:lnTo>
                  <a:lnTo>
                    <a:pt x="1874" y="8029"/>
                  </a:lnTo>
                  <a:lnTo>
                    <a:pt x="2229" y="8257"/>
                  </a:lnTo>
                  <a:lnTo>
                    <a:pt x="2609" y="8434"/>
                  </a:lnTo>
                  <a:lnTo>
                    <a:pt x="2989" y="8561"/>
                  </a:lnTo>
                  <a:lnTo>
                    <a:pt x="3419" y="8662"/>
                  </a:lnTo>
                  <a:lnTo>
                    <a:pt x="3850" y="8738"/>
                  </a:lnTo>
                  <a:lnTo>
                    <a:pt x="4306" y="8764"/>
                  </a:lnTo>
                  <a:lnTo>
                    <a:pt x="4838" y="8738"/>
                  </a:lnTo>
                  <a:lnTo>
                    <a:pt x="5091" y="8713"/>
                  </a:lnTo>
                  <a:lnTo>
                    <a:pt x="5319" y="8662"/>
                  </a:lnTo>
                  <a:lnTo>
                    <a:pt x="5547" y="8612"/>
                  </a:lnTo>
                  <a:lnTo>
                    <a:pt x="5775" y="8536"/>
                  </a:lnTo>
                  <a:lnTo>
                    <a:pt x="6003" y="8460"/>
                  </a:lnTo>
                  <a:lnTo>
                    <a:pt x="6256" y="8333"/>
                  </a:lnTo>
                  <a:lnTo>
                    <a:pt x="6864" y="8004"/>
                  </a:lnTo>
                  <a:lnTo>
                    <a:pt x="7168" y="7801"/>
                  </a:lnTo>
                  <a:lnTo>
                    <a:pt x="7447" y="7573"/>
                  </a:lnTo>
                  <a:lnTo>
                    <a:pt x="7725" y="7244"/>
                  </a:lnTo>
                  <a:lnTo>
                    <a:pt x="7979" y="6915"/>
                  </a:lnTo>
                  <a:lnTo>
                    <a:pt x="8181" y="6560"/>
                  </a:lnTo>
                  <a:lnTo>
                    <a:pt x="8384" y="6155"/>
                  </a:lnTo>
                  <a:lnTo>
                    <a:pt x="8510" y="5750"/>
                  </a:lnTo>
                  <a:lnTo>
                    <a:pt x="8637" y="5344"/>
                  </a:lnTo>
                  <a:lnTo>
                    <a:pt x="8688" y="4889"/>
                  </a:lnTo>
                  <a:lnTo>
                    <a:pt x="8713" y="4458"/>
                  </a:lnTo>
                  <a:lnTo>
                    <a:pt x="8688" y="4002"/>
                  </a:lnTo>
                  <a:lnTo>
                    <a:pt x="8637" y="3546"/>
                  </a:lnTo>
                  <a:lnTo>
                    <a:pt x="8510" y="3116"/>
                  </a:lnTo>
                  <a:lnTo>
                    <a:pt x="8358" y="2710"/>
                  </a:lnTo>
                  <a:lnTo>
                    <a:pt x="8181" y="2330"/>
                  </a:lnTo>
                  <a:lnTo>
                    <a:pt x="7953" y="1951"/>
                  </a:lnTo>
                  <a:lnTo>
                    <a:pt x="7700" y="1621"/>
                  </a:lnTo>
                  <a:lnTo>
                    <a:pt x="7421" y="1292"/>
                  </a:lnTo>
                  <a:lnTo>
                    <a:pt x="7092" y="1013"/>
                  </a:lnTo>
                  <a:lnTo>
                    <a:pt x="6763" y="760"/>
                  </a:lnTo>
                  <a:lnTo>
                    <a:pt x="6383" y="532"/>
                  </a:lnTo>
                  <a:lnTo>
                    <a:pt x="6003" y="355"/>
                  </a:lnTo>
                  <a:lnTo>
                    <a:pt x="5598" y="203"/>
                  </a:lnTo>
                  <a:lnTo>
                    <a:pt x="5167" y="76"/>
                  </a:lnTo>
                  <a:lnTo>
                    <a:pt x="4711" y="26"/>
                  </a:lnTo>
                  <a:lnTo>
                    <a:pt x="4255" y="0"/>
                  </a:lnTo>
                  <a:close/>
                </a:path>
              </a:pathLst>
            </a:custGeom>
            <a:solidFill>
              <a:srgbClr val="FFB462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5" name="Google Shape;3662;p53">
              <a:extLst>
                <a:ext uri="{FF2B5EF4-FFF2-40B4-BE49-F238E27FC236}">
                  <a16:creationId xmlns:a16="http://schemas.microsoft.com/office/drawing/2014/main" xmlns="" id="{6CC93639-AAFB-83DF-623B-2DDEB058FE55}"/>
                </a:ext>
              </a:extLst>
            </p:cNvPr>
            <p:cNvSpPr/>
            <p:nvPr/>
          </p:nvSpPr>
          <p:spPr>
            <a:xfrm>
              <a:off x="6190825" y="2656125"/>
              <a:ext cx="447050" cy="355250"/>
            </a:xfrm>
            <a:custGeom>
              <a:avLst/>
              <a:gdLst/>
              <a:ahLst/>
              <a:cxnLst/>
              <a:rect l="l" t="t" r="r" b="b"/>
              <a:pathLst>
                <a:path w="17882" h="14210" extrusionOk="0">
                  <a:moveTo>
                    <a:pt x="10562" y="8890"/>
                  </a:moveTo>
                  <a:lnTo>
                    <a:pt x="11094" y="9321"/>
                  </a:lnTo>
                  <a:lnTo>
                    <a:pt x="10461" y="9954"/>
                  </a:lnTo>
                  <a:lnTo>
                    <a:pt x="10030" y="9422"/>
                  </a:lnTo>
                  <a:lnTo>
                    <a:pt x="10309" y="9169"/>
                  </a:lnTo>
                  <a:lnTo>
                    <a:pt x="10562" y="8890"/>
                  </a:lnTo>
                  <a:close/>
                  <a:moveTo>
                    <a:pt x="11904" y="9397"/>
                  </a:moveTo>
                  <a:lnTo>
                    <a:pt x="12006" y="9448"/>
                  </a:lnTo>
                  <a:lnTo>
                    <a:pt x="12208" y="9650"/>
                  </a:lnTo>
                  <a:lnTo>
                    <a:pt x="12259" y="9726"/>
                  </a:lnTo>
                  <a:lnTo>
                    <a:pt x="12284" y="9802"/>
                  </a:lnTo>
                  <a:lnTo>
                    <a:pt x="12259" y="9878"/>
                  </a:lnTo>
                  <a:lnTo>
                    <a:pt x="12208" y="9929"/>
                  </a:lnTo>
                  <a:lnTo>
                    <a:pt x="11068" y="11094"/>
                  </a:lnTo>
                  <a:lnTo>
                    <a:pt x="11018" y="11119"/>
                  </a:lnTo>
                  <a:lnTo>
                    <a:pt x="10967" y="11145"/>
                  </a:lnTo>
                  <a:lnTo>
                    <a:pt x="10891" y="11145"/>
                  </a:lnTo>
                  <a:lnTo>
                    <a:pt x="10790" y="11094"/>
                  </a:lnTo>
                  <a:lnTo>
                    <a:pt x="10562" y="10866"/>
                  </a:lnTo>
                  <a:lnTo>
                    <a:pt x="10537" y="10815"/>
                  </a:lnTo>
                  <a:lnTo>
                    <a:pt x="10511" y="10765"/>
                  </a:lnTo>
                  <a:lnTo>
                    <a:pt x="10511" y="10689"/>
                  </a:lnTo>
                  <a:lnTo>
                    <a:pt x="10562" y="10587"/>
                  </a:lnTo>
                  <a:lnTo>
                    <a:pt x="11727" y="9448"/>
                  </a:lnTo>
                  <a:lnTo>
                    <a:pt x="11752" y="9397"/>
                  </a:lnTo>
                  <a:close/>
                  <a:moveTo>
                    <a:pt x="9599" y="9751"/>
                  </a:moveTo>
                  <a:lnTo>
                    <a:pt x="10106" y="10359"/>
                  </a:lnTo>
                  <a:lnTo>
                    <a:pt x="10005" y="10537"/>
                  </a:lnTo>
                  <a:lnTo>
                    <a:pt x="9979" y="10714"/>
                  </a:lnTo>
                  <a:lnTo>
                    <a:pt x="10005" y="10866"/>
                  </a:lnTo>
                  <a:lnTo>
                    <a:pt x="10055" y="10993"/>
                  </a:lnTo>
                  <a:lnTo>
                    <a:pt x="10106" y="11119"/>
                  </a:lnTo>
                  <a:lnTo>
                    <a:pt x="10207" y="11220"/>
                  </a:lnTo>
                  <a:lnTo>
                    <a:pt x="10435" y="11448"/>
                  </a:lnTo>
                  <a:lnTo>
                    <a:pt x="10537" y="11550"/>
                  </a:lnTo>
                  <a:lnTo>
                    <a:pt x="10663" y="11600"/>
                  </a:lnTo>
                  <a:lnTo>
                    <a:pt x="10790" y="11651"/>
                  </a:lnTo>
                  <a:lnTo>
                    <a:pt x="11043" y="11651"/>
                  </a:lnTo>
                  <a:lnTo>
                    <a:pt x="11170" y="11626"/>
                  </a:lnTo>
                  <a:lnTo>
                    <a:pt x="11372" y="11854"/>
                  </a:lnTo>
                  <a:lnTo>
                    <a:pt x="9194" y="11854"/>
                  </a:lnTo>
                  <a:lnTo>
                    <a:pt x="9194" y="10005"/>
                  </a:lnTo>
                  <a:lnTo>
                    <a:pt x="9599" y="9751"/>
                  </a:lnTo>
                  <a:close/>
                  <a:moveTo>
                    <a:pt x="1064" y="1571"/>
                  </a:moveTo>
                  <a:lnTo>
                    <a:pt x="1064" y="11930"/>
                  </a:lnTo>
                  <a:lnTo>
                    <a:pt x="1064" y="12031"/>
                  </a:lnTo>
                  <a:lnTo>
                    <a:pt x="1089" y="12107"/>
                  </a:lnTo>
                  <a:lnTo>
                    <a:pt x="1140" y="12183"/>
                  </a:lnTo>
                  <a:lnTo>
                    <a:pt x="1191" y="12259"/>
                  </a:lnTo>
                  <a:lnTo>
                    <a:pt x="1241" y="12310"/>
                  </a:lnTo>
                  <a:lnTo>
                    <a:pt x="1317" y="12335"/>
                  </a:lnTo>
                  <a:lnTo>
                    <a:pt x="1393" y="12360"/>
                  </a:lnTo>
                  <a:lnTo>
                    <a:pt x="1494" y="12386"/>
                  </a:lnTo>
                  <a:lnTo>
                    <a:pt x="7902" y="12386"/>
                  </a:lnTo>
                  <a:lnTo>
                    <a:pt x="7902" y="12892"/>
                  </a:lnTo>
                  <a:lnTo>
                    <a:pt x="532" y="12892"/>
                  </a:lnTo>
                  <a:lnTo>
                    <a:pt x="532" y="1571"/>
                  </a:lnTo>
                  <a:close/>
                  <a:moveTo>
                    <a:pt x="11828" y="12386"/>
                  </a:moveTo>
                  <a:lnTo>
                    <a:pt x="12310" y="12892"/>
                  </a:lnTo>
                  <a:lnTo>
                    <a:pt x="9979" y="12892"/>
                  </a:lnTo>
                  <a:lnTo>
                    <a:pt x="9979" y="12386"/>
                  </a:lnTo>
                  <a:close/>
                  <a:moveTo>
                    <a:pt x="9473" y="12386"/>
                  </a:moveTo>
                  <a:lnTo>
                    <a:pt x="9473" y="13196"/>
                  </a:lnTo>
                  <a:lnTo>
                    <a:pt x="9447" y="13247"/>
                  </a:lnTo>
                  <a:lnTo>
                    <a:pt x="9371" y="13272"/>
                  </a:lnTo>
                  <a:lnTo>
                    <a:pt x="8510" y="13272"/>
                  </a:lnTo>
                  <a:lnTo>
                    <a:pt x="8434" y="13247"/>
                  </a:lnTo>
                  <a:lnTo>
                    <a:pt x="8409" y="13196"/>
                  </a:lnTo>
                  <a:lnTo>
                    <a:pt x="8409" y="12386"/>
                  </a:lnTo>
                  <a:close/>
                  <a:moveTo>
                    <a:pt x="16311" y="507"/>
                  </a:moveTo>
                  <a:lnTo>
                    <a:pt x="16311" y="8992"/>
                  </a:lnTo>
                  <a:lnTo>
                    <a:pt x="16311" y="9093"/>
                  </a:lnTo>
                  <a:lnTo>
                    <a:pt x="16387" y="9169"/>
                  </a:lnTo>
                  <a:lnTo>
                    <a:pt x="16463" y="9245"/>
                  </a:lnTo>
                  <a:lnTo>
                    <a:pt x="16666" y="9245"/>
                  </a:lnTo>
                  <a:lnTo>
                    <a:pt x="16742" y="9169"/>
                  </a:lnTo>
                  <a:lnTo>
                    <a:pt x="16793" y="9093"/>
                  </a:lnTo>
                  <a:lnTo>
                    <a:pt x="16818" y="8992"/>
                  </a:lnTo>
                  <a:lnTo>
                    <a:pt x="16818" y="1571"/>
                  </a:lnTo>
                  <a:lnTo>
                    <a:pt x="17350" y="1571"/>
                  </a:lnTo>
                  <a:lnTo>
                    <a:pt x="17350" y="12892"/>
                  </a:lnTo>
                  <a:lnTo>
                    <a:pt x="15349" y="12892"/>
                  </a:lnTo>
                  <a:lnTo>
                    <a:pt x="15324" y="12664"/>
                  </a:lnTo>
                  <a:lnTo>
                    <a:pt x="15273" y="12512"/>
                  </a:lnTo>
                  <a:lnTo>
                    <a:pt x="15222" y="12386"/>
                  </a:lnTo>
                  <a:lnTo>
                    <a:pt x="16387" y="12386"/>
                  </a:lnTo>
                  <a:lnTo>
                    <a:pt x="16463" y="12360"/>
                  </a:lnTo>
                  <a:lnTo>
                    <a:pt x="16565" y="12335"/>
                  </a:lnTo>
                  <a:lnTo>
                    <a:pt x="16641" y="12310"/>
                  </a:lnTo>
                  <a:lnTo>
                    <a:pt x="16691" y="12259"/>
                  </a:lnTo>
                  <a:lnTo>
                    <a:pt x="16742" y="12183"/>
                  </a:lnTo>
                  <a:lnTo>
                    <a:pt x="16793" y="12107"/>
                  </a:lnTo>
                  <a:lnTo>
                    <a:pt x="16818" y="12031"/>
                  </a:lnTo>
                  <a:lnTo>
                    <a:pt x="16818" y="11930"/>
                  </a:lnTo>
                  <a:lnTo>
                    <a:pt x="16818" y="10258"/>
                  </a:lnTo>
                  <a:lnTo>
                    <a:pt x="16793" y="10157"/>
                  </a:lnTo>
                  <a:lnTo>
                    <a:pt x="16742" y="10081"/>
                  </a:lnTo>
                  <a:lnTo>
                    <a:pt x="16666" y="10030"/>
                  </a:lnTo>
                  <a:lnTo>
                    <a:pt x="16565" y="10005"/>
                  </a:lnTo>
                  <a:lnTo>
                    <a:pt x="16463" y="10030"/>
                  </a:lnTo>
                  <a:lnTo>
                    <a:pt x="16387" y="10081"/>
                  </a:lnTo>
                  <a:lnTo>
                    <a:pt x="16311" y="10157"/>
                  </a:lnTo>
                  <a:lnTo>
                    <a:pt x="16311" y="10258"/>
                  </a:lnTo>
                  <a:lnTo>
                    <a:pt x="16311" y="11854"/>
                  </a:lnTo>
                  <a:lnTo>
                    <a:pt x="14792" y="11854"/>
                  </a:lnTo>
                  <a:lnTo>
                    <a:pt x="14386" y="11499"/>
                  </a:lnTo>
                  <a:lnTo>
                    <a:pt x="14310" y="11448"/>
                  </a:lnTo>
                  <a:lnTo>
                    <a:pt x="14209" y="11423"/>
                  </a:lnTo>
                  <a:lnTo>
                    <a:pt x="14108" y="11448"/>
                  </a:lnTo>
                  <a:lnTo>
                    <a:pt x="14032" y="11524"/>
                  </a:lnTo>
                  <a:lnTo>
                    <a:pt x="13981" y="11600"/>
                  </a:lnTo>
                  <a:lnTo>
                    <a:pt x="13956" y="11702"/>
                  </a:lnTo>
                  <a:lnTo>
                    <a:pt x="13981" y="11803"/>
                  </a:lnTo>
                  <a:lnTo>
                    <a:pt x="14057" y="11879"/>
                  </a:lnTo>
                  <a:lnTo>
                    <a:pt x="14564" y="12335"/>
                  </a:lnTo>
                  <a:lnTo>
                    <a:pt x="14665" y="12462"/>
                  </a:lnTo>
                  <a:lnTo>
                    <a:pt x="14741" y="12588"/>
                  </a:lnTo>
                  <a:lnTo>
                    <a:pt x="14792" y="12715"/>
                  </a:lnTo>
                  <a:lnTo>
                    <a:pt x="14817" y="12892"/>
                  </a:lnTo>
                  <a:lnTo>
                    <a:pt x="14792" y="13044"/>
                  </a:lnTo>
                  <a:lnTo>
                    <a:pt x="14766" y="13196"/>
                  </a:lnTo>
                  <a:lnTo>
                    <a:pt x="14690" y="13323"/>
                  </a:lnTo>
                  <a:lnTo>
                    <a:pt x="14589" y="13449"/>
                  </a:lnTo>
                  <a:lnTo>
                    <a:pt x="14462" y="13551"/>
                  </a:lnTo>
                  <a:lnTo>
                    <a:pt x="14336" y="13627"/>
                  </a:lnTo>
                  <a:lnTo>
                    <a:pt x="14184" y="13677"/>
                  </a:lnTo>
                  <a:lnTo>
                    <a:pt x="14032" y="13677"/>
                  </a:lnTo>
                  <a:lnTo>
                    <a:pt x="13880" y="13652"/>
                  </a:lnTo>
                  <a:lnTo>
                    <a:pt x="13728" y="13601"/>
                  </a:lnTo>
                  <a:lnTo>
                    <a:pt x="13601" y="13525"/>
                  </a:lnTo>
                  <a:lnTo>
                    <a:pt x="13475" y="13424"/>
                  </a:lnTo>
                  <a:lnTo>
                    <a:pt x="11575" y="11296"/>
                  </a:lnTo>
                  <a:lnTo>
                    <a:pt x="12436" y="10461"/>
                  </a:lnTo>
                  <a:lnTo>
                    <a:pt x="13120" y="11069"/>
                  </a:lnTo>
                  <a:lnTo>
                    <a:pt x="13171" y="11094"/>
                  </a:lnTo>
                  <a:lnTo>
                    <a:pt x="13272" y="11119"/>
                  </a:lnTo>
                  <a:lnTo>
                    <a:pt x="13373" y="11094"/>
                  </a:lnTo>
                  <a:lnTo>
                    <a:pt x="13424" y="11069"/>
                  </a:lnTo>
                  <a:lnTo>
                    <a:pt x="13475" y="11043"/>
                  </a:lnTo>
                  <a:lnTo>
                    <a:pt x="13551" y="10942"/>
                  </a:lnTo>
                  <a:lnTo>
                    <a:pt x="13551" y="10841"/>
                  </a:lnTo>
                  <a:lnTo>
                    <a:pt x="13525" y="10739"/>
                  </a:lnTo>
                  <a:lnTo>
                    <a:pt x="13475" y="10663"/>
                  </a:lnTo>
                  <a:lnTo>
                    <a:pt x="12765" y="10030"/>
                  </a:lnTo>
                  <a:lnTo>
                    <a:pt x="12791" y="9853"/>
                  </a:lnTo>
                  <a:lnTo>
                    <a:pt x="12791" y="9650"/>
                  </a:lnTo>
                  <a:lnTo>
                    <a:pt x="12715" y="9448"/>
                  </a:lnTo>
                  <a:lnTo>
                    <a:pt x="12664" y="9372"/>
                  </a:lnTo>
                  <a:lnTo>
                    <a:pt x="12588" y="9296"/>
                  </a:lnTo>
                  <a:lnTo>
                    <a:pt x="12360" y="9068"/>
                  </a:lnTo>
                  <a:lnTo>
                    <a:pt x="12259" y="8966"/>
                  </a:lnTo>
                  <a:lnTo>
                    <a:pt x="12132" y="8916"/>
                  </a:lnTo>
                  <a:lnTo>
                    <a:pt x="12006" y="8865"/>
                  </a:lnTo>
                  <a:lnTo>
                    <a:pt x="11854" y="8865"/>
                  </a:lnTo>
                  <a:lnTo>
                    <a:pt x="11651" y="8890"/>
                  </a:lnTo>
                  <a:lnTo>
                    <a:pt x="11474" y="8966"/>
                  </a:lnTo>
                  <a:lnTo>
                    <a:pt x="10891" y="8485"/>
                  </a:lnTo>
                  <a:lnTo>
                    <a:pt x="11144" y="8055"/>
                  </a:lnTo>
                  <a:lnTo>
                    <a:pt x="11347" y="7599"/>
                  </a:lnTo>
                  <a:lnTo>
                    <a:pt x="15526" y="7599"/>
                  </a:lnTo>
                  <a:lnTo>
                    <a:pt x="15627" y="7573"/>
                  </a:lnTo>
                  <a:lnTo>
                    <a:pt x="15703" y="7523"/>
                  </a:lnTo>
                  <a:lnTo>
                    <a:pt x="15754" y="7447"/>
                  </a:lnTo>
                  <a:lnTo>
                    <a:pt x="15779" y="7345"/>
                  </a:lnTo>
                  <a:lnTo>
                    <a:pt x="15754" y="7244"/>
                  </a:lnTo>
                  <a:lnTo>
                    <a:pt x="15703" y="7143"/>
                  </a:lnTo>
                  <a:lnTo>
                    <a:pt x="15627" y="7092"/>
                  </a:lnTo>
                  <a:lnTo>
                    <a:pt x="15526" y="7067"/>
                  </a:lnTo>
                  <a:lnTo>
                    <a:pt x="11524" y="7067"/>
                  </a:lnTo>
                  <a:lnTo>
                    <a:pt x="11600" y="6763"/>
                  </a:lnTo>
                  <a:lnTo>
                    <a:pt x="11651" y="6459"/>
                  </a:lnTo>
                  <a:lnTo>
                    <a:pt x="13323" y="6459"/>
                  </a:lnTo>
                  <a:lnTo>
                    <a:pt x="13424" y="6434"/>
                  </a:lnTo>
                  <a:lnTo>
                    <a:pt x="13500" y="6383"/>
                  </a:lnTo>
                  <a:lnTo>
                    <a:pt x="13576" y="6307"/>
                  </a:lnTo>
                  <a:lnTo>
                    <a:pt x="13576" y="6206"/>
                  </a:lnTo>
                  <a:lnTo>
                    <a:pt x="13576" y="6104"/>
                  </a:lnTo>
                  <a:lnTo>
                    <a:pt x="13500" y="6028"/>
                  </a:lnTo>
                  <a:lnTo>
                    <a:pt x="13424" y="5952"/>
                  </a:lnTo>
                  <a:lnTo>
                    <a:pt x="11676" y="5952"/>
                  </a:lnTo>
                  <a:lnTo>
                    <a:pt x="11676" y="5648"/>
                  </a:lnTo>
                  <a:lnTo>
                    <a:pt x="11651" y="5319"/>
                  </a:lnTo>
                  <a:lnTo>
                    <a:pt x="15602" y="5319"/>
                  </a:lnTo>
                  <a:lnTo>
                    <a:pt x="15703" y="5243"/>
                  </a:lnTo>
                  <a:lnTo>
                    <a:pt x="15754" y="5167"/>
                  </a:lnTo>
                  <a:lnTo>
                    <a:pt x="15779" y="5066"/>
                  </a:lnTo>
                  <a:lnTo>
                    <a:pt x="15754" y="4965"/>
                  </a:lnTo>
                  <a:lnTo>
                    <a:pt x="15703" y="4889"/>
                  </a:lnTo>
                  <a:lnTo>
                    <a:pt x="15602" y="4838"/>
                  </a:lnTo>
                  <a:lnTo>
                    <a:pt x="15501" y="4813"/>
                  </a:lnTo>
                  <a:lnTo>
                    <a:pt x="11575" y="4813"/>
                  </a:lnTo>
                  <a:lnTo>
                    <a:pt x="11499" y="4509"/>
                  </a:lnTo>
                  <a:lnTo>
                    <a:pt x="11398" y="4205"/>
                  </a:lnTo>
                  <a:lnTo>
                    <a:pt x="12411" y="4205"/>
                  </a:lnTo>
                  <a:lnTo>
                    <a:pt x="12512" y="4179"/>
                  </a:lnTo>
                  <a:lnTo>
                    <a:pt x="12588" y="4129"/>
                  </a:lnTo>
                  <a:lnTo>
                    <a:pt x="12639" y="4027"/>
                  </a:lnTo>
                  <a:lnTo>
                    <a:pt x="12664" y="3926"/>
                  </a:lnTo>
                  <a:lnTo>
                    <a:pt x="12639" y="3825"/>
                  </a:lnTo>
                  <a:lnTo>
                    <a:pt x="12588" y="3749"/>
                  </a:lnTo>
                  <a:lnTo>
                    <a:pt x="12512" y="3698"/>
                  </a:lnTo>
                  <a:lnTo>
                    <a:pt x="12411" y="3673"/>
                  </a:lnTo>
                  <a:lnTo>
                    <a:pt x="11170" y="3673"/>
                  </a:lnTo>
                  <a:lnTo>
                    <a:pt x="10992" y="3369"/>
                  </a:lnTo>
                  <a:lnTo>
                    <a:pt x="10790" y="3065"/>
                  </a:lnTo>
                  <a:lnTo>
                    <a:pt x="15501" y="3065"/>
                  </a:lnTo>
                  <a:lnTo>
                    <a:pt x="15602" y="3040"/>
                  </a:lnTo>
                  <a:lnTo>
                    <a:pt x="15703" y="2989"/>
                  </a:lnTo>
                  <a:lnTo>
                    <a:pt x="15754" y="2913"/>
                  </a:lnTo>
                  <a:lnTo>
                    <a:pt x="15779" y="2812"/>
                  </a:lnTo>
                  <a:lnTo>
                    <a:pt x="15754" y="2710"/>
                  </a:lnTo>
                  <a:lnTo>
                    <a:pt x="15703" y="2609"/>
                  </a:lnTo>
                  <a:lnTo>
                    <a:pt x="15602" y="2558"/>
                  </a:lnTo>
                  <a:lnTo>
                    <a:pt x="15501" y="2533"/>
                  </a:lnTo>
                  <a:lnTo>
                    <a:pt x="10334" y="2533"/>
                  </a:lnTo>
                  <a:lnTo>
                    <a:pt x="10081" y="2305"/>
                  </a:lnTo>
                  <a:lnTo>
                    <a:pt x="9802" y="2077"/>
                  </a:lnTo>
                  <a:lnTo>
                    <a:pt x="9498" y="1875"/>
                  </a:lnTo>
                  <a:lnTo>
                    <a:pt x="9194" y="1697"/>
                  </a:lnTo>
                  <a:lnTo>
                    <a:pt x="9194" y="1292"/>
                  </a:lnTo>
                  <a:lnTo>
                    <a:pt x="9219" y="1140"/>
                  </a:lnTo>
                  <a:lnTo>
                    <a:pt x="9270" y="988"/>
                  </a:lnTo>
                  <a:lnTo>
                    <a:pt x="9346" y="861"/>
                  </a:lnTo>
                  <a:lnTo>
                    <a:pt x="9422" y="735"/>
                  </a:lnTo>
                  <a:lnTo>
                    <a:pt x="9549" y="659"/>
                  </a:lnTo>
                  <a:lnTo>
                    <a:pt x="9675" y="583"/>
                  </a:lnTo>
                  <a:lnTo>
                    <a:pt x="9827" y="532"/>
                  </a:lnTo>
                  <a:lnTo>
                    <a:pt x="9979" y="507"/>
                  </a:lnTo>
                  <a:close/>
                  <a:moveTo>
                    <a:pt x="1393" y="0"/>
                  </a:moveTo>
                  <a:lnTo>
                    <a:pt x="1317" y="26"/>
                  </a:lnTo>
                  <a:lnTo>
                    <a:pt x="1241" y="76"/>
                  </a:lnTo>
                  <a:lnTo>
                    <a:pt x="1191" y="127"/>
                  </a:lnTo>
                  <a:lnTo>
                    <a:pt x="1140" y="178"/>
                  </a:lnTo>
                  <a:lnTo>
                    <a:pt x="1089" y="254"/>
                  </a:lnTo>
                  <a:lnTo>
                    <a:pt x="1064" y="330"/>
                  </a:lnTo>
                  <a:lnTo>
                    <a:pt x="1064" y="431"/>
                  </a:lnTo>
                  <a:lnTo>
                    <a:pt x="1064" y="1039"/>
                  </a:lnTo>
                  <a:lnTo>
                    <a:pt x="355" y="1039"/>
                  </a:lnTo>
                  <a:lnTo>
                    <a:pt x="279" y="1064"/>
                  </a:lnTo>
                  <a:lnTo>
                    <a:pt x="203" y="1115"/>
                  </a:lnTo>
                  <a:lnTo>
                    <a:pt x="127" y="1165"/>
                  </a:lnTo>
                  <a:lnTo>
                    <a:pt x="76" y="1241"/>
                  </a:lnTo>
                  <a:lnTo>
                    <a:pt x="51" y="1292"/>
                  </a:lnTo>
                  <a:lnTo>
                    <a:pt x="25" y="1393"/>
                  </a:lnTo>
                  <a:lnTo>
                    <a:pt x="0" y="1469"/>
                  </a:lnTo>
                  <a:lnTo>
                    <a:pt x="0" y="12993"/>
                  </a:lnTo>
                  <a:lnTo>
                    <a:pt x="25" y="13069"/>
                  </a:lnTo>
                  <a:lnTo>
                    <a:pt x="51" y="13145"/>
                  </a:lnTo>
                  <a:lnTo>
                    <a:pt x="76" y="13221"/>
                  </a:lnTo>
                  <a:lnTo>
                    <a:pt x="127" y="13297"/>
                  </a:lnTo>
                  <a:lnTo>
                    <a:pt x="203" y="13348"/>
                  </a:lnTo>
                  <a:lnTo>
                    <a:pt x="279" y="13399"/>
                  </a:lnTo>
                  <a:lnTo>
                    <a:pt x="355" y="13424"/>
                  </a:lnTo>
                  <a:lnTo>
                    <a:pt x="7928" y="13424"/>
                  </a:lnTo>
                  <a:lnTo>
                    <a:pt x="8029" y="13576"/>
                  </a:lnTo>
                  <a:lnTo>
                    <a:pt x="8156" y="13703"/>
                  </a:lnTo>
                  <a:lnTo>
                    <a:pt x="8308" y="13779"/>
                  </a:lnTo>
                  <a:lnTo>
                    <a:pt x="8510" y="13804"/>
                  </a:lnTo>
                  <a:lnTo>
                    <a:pt x="9371" y="13804"/>
                  </a:lnTo>
                  <a:lnTo>
                    <a:pt x="9549" y="13779"/>
                  </a:lnTo>
                  <a:lnTo>
                    <a:pt x="9726" y="13703"/>
                  </a:lnTo>
                  <a:lnTo>
                    <a:pt x="9853" y="13576"/>
                  </a:lnTo>
                  <a:lnTo>
                    <a:pt x="9929" y="13424"/>
                  </a:lnTo>
                  <a:lnTo>
                    <a:pt x="12765" y="13424"/>
                  </a:lnTo>
                  <a:lnTo>
                    <a:pt x="13095" y="13779"/>
                  </a:lnTo>
                  <a:lnTo>
                    <a:pt x="13272" y="13956"/>
                  </a:lnTo>
                  <a:lnTo>
                    <a:pt x="13500" y="14083"/>
                  </a:lnTo>
                  <a:lnTo>
                    <a:pt x="13753" y="14159"/>
                  </a:lnTo>
                  <a:lnTo>
                    <a:pt x="14006" y="14209"/>
                  </a:lnTo>
                  <a:lnTo>
                    <a:pt x="14260" y="14184"/>
                  </a:lnTo>
                  <a:lnTo>
                    <a:pt x="14513" y="14133"/>
                  </a:lnTo>
                  <a:lnTo>
                    <a:pt x="14741" y="14007"/>
                  </a:lnTo>
                  <a:lnTo>
                    <a:pt x="14868" y="13931"/>
                  </a:lnTo>
                  <a:lnTo>
                    <a:pt x="14969" y="13829"/>
                  </a:lnTo>
                  <a:lnTo>
                    <a:pt x="15121" y="13627"/>
                  </a:lnTo>
                  <a:lnTo>
                    <a:pt x="15248" y="13424"/>
                  </a:lnTo>
                  <a:lnTo>
                    <a:pt x="17527" y="13424"/>
                  </a:lnTo>
                  <a:lnTo>
                    <a:pt x="17603" y="13399"/>
                  </a:lnTo>
                  <a:lnTo>
                    <a:pt x="17679" y="13348"/>
                  </a:lnTo>
                  <a:lnTo>
                    <a:pt x="17730" y="13297"/>
                  </a:lnTo>
                  <a:lnTo>
                    <a:pt x="17806" y="13221"/>
                  </a:lnTo>
                  <a:lnTo>
                    <a:pt x="17831" y="13145"/>
                  </a:lnTo>
                  <a:lnTo>
                    <a:pt x="17856" y="13069"/>
                  </a:lnTo>
                  <a:lnTo>
                    <a:pt x="17882" y="12993"/>
                  </a:lnTo>
                  <a:lnTo>
                    <a:pt x="17882" y="1469"/>
                  </a:lnTo>
                  <a:lnTo>
                    <a:pt x="17856" y="1393"/>
                  </a:lnTo>
                  <a:lnTo>
                    <a:pt x="17831" y="1292"/>
                  </a:lnTo>
                  <a:lnTo>
                    <a:pt x="17806" y="1241"/>
                  </a:lnTo>
                  <a:lnTo>
                    <a:pt x="17730" y="1165"/>
                  </a:lnTo>
                  <a:lnTo>
                    <a:pt x="17679" y="1115"/>
                  </a:lnTo>
                  <a:lnTo>
                    <a:pt x="17603" y="1064"/>
                  </a:lnTo>
                  <a:lnTo>
                    <a:pt x="17527" y="1039"/>
                  </a:lnTo>
                  <a:lnTo>
                    <a:pt x="16818" y="1039"/>
                  </a:lnTo>
                  <a:lnTo>
                    <a:pt x="16818" y="431"/>
                  </a:lnTo>
                  <a:lnTo>
                    <a:pt x="16818" y="330"/>
                  </a:lnTo>
                  <a:lnTo>
                    <a:pt x="16793" y="254"/>
                  </a:lnTo>
                  <a:lnTo>
                    <a:pt x="16742" y="178"/>
                  </a:lnTo>
                  <a:lnTo>
                    <a:pt x="16691" y="127"/>
                  </a:lnTo>
                  <a:lnTo>
                    <a:pt x="16641" y="76"/>
                  </a:lnTo>
                  <a:lnTo>
                    <a:pt x="16565" y="26"/>
                  </a:lnTo>
                  <a:lnTo>
                    <a:pt x="16463" y="0"/>
                  </a:lnTo>
                  <a:lnTo>
                    <a:pt x="9827" y="0"/>
                  </a:lnTo>
                  <a:lnTo>
                    <a:pt x="9675" y="26"/>
                  </a:lnTo>
                  <a:lnTo>
                    <a:pt x="9523" y="76"/>
                  </a:lnTo>
                  <a:lnTo>
                    <a:pt x="9397" y="127"/>
                  </a:lnTo>
                  <a:lnTo>
                    <a:pt x="9270" y="203"/>
                  </a:lnTo>
                  <a:lnTo>
                    <a:pt x="9144" y="304"/>
                  </a:lnTo>
                  <a:lnTo>
                    <a:pt x="9042" y="405"/>
                  </a:lnTo>
                  <a:lnTo>
                    <a:pt x="8941" y="507"/>
                  </a:lnTo>
                  <a:lnTo>
                    <a:pt x="8840" y="405"/>
                  </a:lnTo>
                  <a:lnTo>
                    <a:pt x="8738" y="304"/>
                  </a:lnTo>
                  <a:lnTo>
                    <a:pt x="8612" y="203"/>
                  </a:lnTo>
                  <a:lnTo>
                    <a:pt x="8485" y="127"/>
                  </a:lnTo>
                  <a:lnTo>
                    <a:pt x="8358" y="76"/>
                  </a:lnTo>
                  <a:lnTo>
                    <a:pt x="8206" y="26"/>
                  </a:lnTo>
                  <a:lnTo>
                    <a:pt x="8054" y="0"/>
                  </a:lnTo>
                  <a:lnTo>
                    <a:pt x="3977" y="0"/>
                  </a:lnTo>
                  <a:lnTo>
                    <a:pt x="3901" y="76"/>
                  </a:lnTo>
                  <a:lnTo>
                    <a:pt x="3825" y="152"/>
                  </a:lnTo>
                  <a:lnTo>
                    <a:pt x="3825" y="254"/>
                  </a:lnTo>
                  <a:lnTo>
                    <a:pt x="3825" y="355"/>
                  </a:lnTo>
                  <a:lnTo>
                    <a:pt x="3901" y="431"/>
                  </a:lnTo>
                  <a:lnTo>
                    <a:pt x="3977" y="481"/>
                  </a:lnTo>
                  <a:lnTo>
                    <a:pt x="4078" y="507"/>
                  </a:lnTo>
                  <a:lnTo>
                    <a:pt x="7902" y="507"/>
                  </a:lnTo>
                  <a:lnTo>
                    <a:pt x="8054" y="532"/>
                  </a:lnTo>
                  <a:lnTo>
                    <a:pt x="8206" y="583"/>
                  </a:lnTo>
                  <a:lnTo>
                    <a:pt x="8333" y="659"/>
                  </a:lnTo>
                  <a:lnTo>
                    <a:pt x="8434" y="735"/>
                  </a:lnTo>
                  <a:lnTo>
                    <a:pt x="8536" y="861"/>
                  </a:lnTo>
                  <a:lnTo>
                    <a:pt x="8612" y="988"/>
                  </a:lnTo>
                  <a:lnTo>
                    <a:pt x="8662" y="1140"/>
                  </a:lnTo>
                  <a:lnTo>
                    <a:pt x="8688" y="1292"/>
                  </a:lnTo>
                  <a:lnTo>
                    <a:pt x="8688" y="1444"/>
                  </a:lnTo>
                  <a:lnTo>
                    <a:pt x="8282" y="1317"/>
                  </a:lnTo>
                  <a:lnTo>
                    <a:pt x="7852" y="1216"/>
                  </a:lnTo>
                  <a:lnTo>
                    <a:pt x="7421" y="1140"/>
                  </a:lnTo>
                  <a:lnTo>
                    <a:pt x="6965" y="1115"/>
                  </a:lnTo>
                  <a:lnTo>
                    <a:pt x="6560" y="1140"/>
                  </a:lnTo>
                  <a:lnTo>
                    <a:pt x="6155" y="1191"/>
                  </a:lnTo>
                  <a:lnTo>
                    <a:pt x="5750" y="1292"/>
                  </a:lnTo>
                  <a:lnTo>
                    <a:pt x="5370" y="1393"/>
                  </a:lnTo>
                  <a:lnTo>
                    <a:pt x="3065" y="1393"/>
                  </a:lnTo>
                  <a:lnTo>
                    <a:pt x="2963" y="1419"/>
                  </a:lnTo>
                  <a:lnTo>
                    <a:pt x="2862" y="1469"/>
                  </a:lnTo>
                  <a:lnTo>
                    <a:pt x="2812" y="1571"/>
                  </a:lnTo>
                  <a:lnTo>
                    <a:pt x="2786" y="1672"/>
                  </a:lnTo>
                  <a:lnTo>
                    <a:pt x="2812" y="1773"/>
                  </a:lnTo>
                  <a:lnTo>
                    <a:pt x="2862" y="1849"/>
                  </a:lnTo>
                  <a:lnTo>
                    <a:pt x="2963" y="1900"/>
                  </a:lnTo>
                  <a:lnTo>
                    <a:pt x="3065" y="1925"/>
                  </a:lnTo>
                  <a:lnTo>
                    <a:pt x="4331" y="1925"/>
                  </a:lnTo>
                  <a:lnTo>
                    <a:pt x="3951" y="2204"/>
                  </a:lnTo>
                  <a:lnTo>
                    <a:pt x="3622" y="2533"/>
                  </a:lnTo>
                  <a:lnTo>
                    <a:pt x="2356" y="2533"/>
                  </a:lnTo>
                  <a:lnTo>
                    <a:pt x="2254" y="2558"/>
                  </a:lnTo>
                  <a:lnTo>
                    <a:pt x="2178" y="2609"/>
                  </a:lnTo>
                  <a:lnTo>
                    <a:pt x="2128" y="2710"/>
                  </a:lnTo>
                  <a:lnTo>
                    <a:pt x="2102" y="2812"/>
                  </a:lnTo>
                  <a:lnTo>
                    <a:pt x="2128" y="2913"/>
                  </a:lnTo>
                  <a:lnTo>
                    <a:pt x="2178" y="2989"/>
                  </a:lnTo>
                  <a:lnTo>
                    <a:pt x="2254" y="3040"/>
                  </a:lnTo>
                  <a:lnTo>
                    <a:pt x="2356" y="3065"/>
                  </a:lnTo>
                  <a:lnTo>
                    <a:pt x="3166" y="3065"/>
                  </a:lnTo>
                  <a:lnTo>
                    <a:pt x="2963" y="3369"/>
                  </a:lnTo>
                  <a:lnTo>
                    <a:pt x="2786" y="3673"/>
                  </a:lnTo>
                  <a:lnTo>
                    <a:pt x="2634" y="4002"/>
                  </a:lnTo>
                  <a:lnTo>
                    <a:pt x="2508" y="4357"/>
                  </a:lnTo>
                  <a:lnTo>
                    <a:pt x="2381" y="4711"/>
                  </a:lnTo>
                  <a:lnTo>
                    <a:pt x="2330" y="5066"/>
                  </a:lnTo>
                  <a:lnTo>
                    <a:pt x="2280" y="5446"/>
                  </a:lnTo>
                  <a:lnTo>
                    <a:pt x="2254" y="5851"/>
                  </a:lnTo>
                  <a:lnTo>
                    <a:pt x="2280" y="6155"/>
                  </a:lnTo>
                  <a:lnTo>
                    <a:pt x="2305" y="6484"/>
                  </a:lnTo>
                  <a:lnTo>
                    <a:pt x="2356" y="6788"/>
                  </a:lnTo>
                  <a:lnTo>
                    <a:pt x="2432" y="7092"/>
                  </a:lnTo>
                  <a:lnTo>
                    <a:pt x="2508" y="7371"/>
                  </a:lnTo>
                  <a:lnTo>
                    <a:pt x="2634" y="7675"/>
                  </a:lnTo>
                  <a:lnTo>
                    <a:pt x="2761" y="7928"/>
                  </a:lnTo>
                  <a:lnTo>
                    <a:pt x="2888" y="8206"/>
                  </a:lnTo>
                  <a:lnTo>
                    <a:pt x="2356" y="8206"/>
                  </a:lnTo>
                  <a:lnTo>
                    <a:pt x="2254" y="8232"/>
                  </a:lnTo>
                  <a:lnTo>
                    <a:pt x="2178" y="8282"/>
                  </a:lnTo>
                  <a:lnTo>
                    <a:pt x="2128" y="8358"/>
                  </a:lnTo>
                  <a:lnTo>
                    <a:pt x="2102" y="8460"/>
                  </a:lnTo>
                  <a:lnTo>
                    <a:pt x="2128" y="8561"/>
                  </a:lnTo>
                  <a:lnTo>
                    <a:pt x="2178" y="8662"/>
                  </a:lnTo>
                  <a:lnTo>
                    <a:pt x="2254" y="8713"/>
                  </a:lnTo>
                  <a:lnTo>
                    <a:pt x="2356" y="8738"/>
                  </a:lnTo>
                  <a:lnTo>
                    <a:pt x="3242" y="8738"/>
                  </a:lnTo>
                  <a:lnTo>
                    <a:pt x="3521" y="9042"/>
                  </a:lnTo>
                  <a:lnTo>
                    <a:pt x="3799" y="9346"/>
                  </a:lnTo>
                  <a:lnTo>
                    <a:pt x="2356" y="9346"/>
                  </a:lnTo>
                  <a:lnTo>
                    <a:pt x="2254" y="9372"/>
                  </a:lnTo>
                  <a:lnTo>
                    <a:pt x="2178" y="9422"/>
                  </a:lnTo>
                  <a:lnTo>
                    <a:pt x="2128" y="9498"/>
                  </a:lnTo>
                  <a:lnTo>
                    <a:pt x="2102" y="9600"/>
                  </a:lnTo>
                  <a:lnTo>
                    <a:pt x="2128" y="9701"/>
                  </a:lnTo>
                  <a:lnTo>
                    <a:pt x="2178" y="9777"/>
                  </a:lnTo>
                  <a:lnTo>
                    <a:pt x="2254" y="9853"/>
                  </a:lnTo>
                  <a:lnTo>
                    <a:pt x="4508" y="9853"/>
                  </a:lnTo>
                  <a:lnTo>
                    <a:pt x="4812" y="10030"/>
                  </a:lnTo>
                  <a:lnTo>
                    <a:pt x="5142" y="10182"/>
                  </a:lnTo>
                  <a:lnTo>
                    <a:pt x="5471" y="10309"/>
                  </a:lnTo>
                  <a:lnTo>
                    <a:pt x="5826" y="10410"/>
                  </a:lnTo>
                  <a:lnTo>
                    <a:pt x="5927" y="10410"/>
                  </a:lnTo>
                  <a:lnTo>
                    <a:pt x="6003" y="10385"/>
                  </a:lnTo>
                  <a:lnTo>
                    <a:pt x="6079" y="10309"/>
                  </a:lnTo>
                  <a:lnTo>
                    <a:pt x="6129" y="10233"/>
                  </a:lnTo>
                  <a:lnTo>
                    <a:pt x="6129" y="10131"/>
                  </a:lnTo>
                  <a:lnTo>
                    <a:pt x="6104" y="10030"/>
                  </a:lnTo>
                  <a:lnTo>
                    <a:pt x="6028" y="9954"/>
                  </a:lnTo>
                  <a:lnTo>
                    <a:pt x="5952" y="9903"/>
                  </a:lnTo>
                  <a:lnTo>
                    <a:pt x="5598" y="9802"/>
                  </a:lnTo>
                  <a:lnTo>
                    <a:pt x="5268" y="9675"/>
                  </a:lnTo>
                  <a:lnTo>
                    <a:pt x="4964" y="9524"/>
                  </a:lnTo>
                  <a:lnTo>
                    <a:pt x="4660" y="9346"/>
                  </a:lnTo>
                  <a:lnTo>
                    <a:pt x="4382" y="9144"/>
                  </a:lnTo>
                  <a:lnTo>
                    <a:pt x="4129" y="8916"/>
                  </a:lnTo>
                  <a:lnTo>
                    <a:pt x="3875" y="8688"/>
                  </a:lnTo>
                  <a:lnTo>
                    <a:pt x="3673" y="8409"/>
                  </a:lnTo>
                  <a:lnTo>
                    <a:pt x="3470" y="8130"/>
                  </a:lnTo>
                  <a:lnTo>
                    <a:pt x="3293" y="7852"/>
                  </a:lnTo>
                  <a:lnTo>
                    <a:pt x="3141" y="7548"/>
                  </a:lnTo>
                  <a:lnTo>
                    <a:pt x="3014" y="7219"/>
                  </a:lnTo>
                  <a:lnTo>
                    <a:pt x="2913" y="6889"/>
                  </a:lnTo>
                  <a:lnTo>
                    <a:pt x="2837" y="6560"/>
                  </a:lnTo>
                  <a:lnTo>
                    <a:pt x="2786" y="6206"/>
                  </a:lnTo>
                  <a:lnTo>
                    <a:pt x="2786" y="5851"/>
                  </a:lnTo>
                  <a:lnTo>
                    <a:pt x="2812" y="5420"/>
                  </a:lnTo>
                  <a:lnTo>
                    <a:pt x="2862" y="4990"/>
                  </a:lnTo>
                  <a:lnTo>
                    <a:pt x="2963" y="4585"/>
                  </a:lnTo>
                  <a:lnTo>
                    <a:pt x="3115" y="4205"/>
                  </a:lnTo>
                  <a:lnTo>
                    <a:pt x="3293" y="3850"/>
                  </a:lnTo>
                  <a:lnTo>
                    <a:pt x="3495" y="3495"/>
                  </a:lnTo>
                  <a:lnTo>
                    <a:pt x="3749" y="3166"/>
                  </a:lnTo>
                  <a:lnTo>
                    <a:pt x="4002" y="2888"/>
                  </a:lnTo>
                  <a:lnTo>
                    <a:pt x="4306" y="2609"/>
                  </a:lnTo>
                  <a:lnTo>
                    <a:pt x="4635" y="2356"/>
                  </a:lnTo>
                  <a:lnTo>
                    <a:pt x="4964" y="2153"/>
                  </a:lnTo>
                  <a:lnTo>
                    <a:pt x="5344" y="1976"/>
                  </a:lnTo>
                  <a:lnTo>
                    <a:pt x="5724" y="1849"/>
                  </a:lnTo>
                  <a:lnTo>
                    <a:pt x="6129" y="1723"/>
                  </a:lnTo>
                  <a:lnTo>
                    <a:pt x="6535" y="1672"/>
                  </a:lnTo>
                  <a:lnTo>
                    <a:pt x="6965" y="1647"/>
                  </a:lnTo>
                  <a:lnTo>
                    <a:pt x="7396" y="1672"/>
                  </a:lnTo>
                  <a:lnTo>
                    <a:pt x="7826" y="1723"/>
                  </a:lnTo>
                  <a:lnTo>
                    <a:pt x="8206" y="1849"/>
                  </a:lnTo>
                  <a:lnTo>
                    <a:pt x="8612" y="1976"/>
                  </a:lnTo>
                  <a:lnTo>
                    <a:pt x="8966" y="2153"/>
                  </a:lnTo>
                  <a:lnTo>
                    <a:pt x="9321" y="2356"/>
                  </a:lnTo>
                  <a:lnTo>
                    <a:pt x="9650" y="2609"/>
                  </a:lnTo>
                  <a:lnTo>
                    <a:pt x="9929" y="2888"/>
                  </a:lnTo>
                  <a:lnTo>
                    <a:pt x="10207" y="3166"/>
                  </a:lnTo>
                  <a:lnTo>
                    <a:pt x="10461" y="3495"/>
                  </a:lnTo>
                  <a:lnTo>
                    <a:pt x="10663" y="3850"/>
                  </a:lnTo>
                  <a:lnTo>
                    <a:pt x="10840" y="4205"/>
                  </a:lnTo>
                  <a:lnTo>
                    <a:pt x="10967" y="4585"/>
                  </a:lnTo>
                  <a:lnTo>
                    <a:pt x="11068" y="4990"/>
                  </a:lnTo>
                  <a:lnTo>
                    <a:pt x="11144" y="5420"/>
                  </a:lnTo>
                  <a:lnTo>
                    <a:pt x="11170" y="5851"/>
                  </a:lnTo>
                  <a:lnTo>
                    <a:pt x="11144" y="6256"/>
                  </a:lnTo>
                  <a:lnTo>
                    <a:pt x="11094" y="6636"/>
                  </a:lnTo>
                  <a:lnTo>
                    <a:pt x="10992" y="7041"/>
                  </a:lnTo>
                  <a:lnTo>
                    <a:pt x="10866" y="7396"/>
                  </a:lnTo>
                  <a:lnTo>
                    <a:pt x="10689" y="7751"/>
                  </a:lnTo>
                  <a:lnTo>
                    <a:pt x="10511" y="8105"/>
                  </a:lnTo>
                  <a:lnTo>
                    <a:pt x="10283" y="8409"/>
                  </a:lnTo>
                  <a:lnTo>
                    <a:pt x="10005" y="8713"/>
                  </a:lnTo>
                  <a:lnTo>
                    <a:pt x="9726" y="8992"/>
                  </a:lnTo>
                  <a:lnTo>
                    <a:pt x="9422" y="9245"/>
                  </a:lnTo>
                  <a:lnTo>
                    <a:pt x="9093" y="9448"/>
                  </a:lnTo>
                  <a:lnTo>
                    <a:pt x="8764" y="9650"/>
                  </a:lnTo>
                  <a:lnTo>
                    <a:pt x="8384" y="9802"/>
                  </a:lnTo>
                  <a:lnTo>
                    <a:pt x="8004" y="9903"/>
                  </a:lnTo>
                  <a:lnTo>
                    <a:pt x="7599" y="9979"/>
                  </a:lnTo>
                  <a:lnTo>
                    <a:pt x="7193" y="10030"/>
                  </a:lnTo>
                  <a:lnTo>
                    <a:pt x="7092" y="10055"/>
                  </a:lnTo>
                  <a:lnTo>
                    <a:pt x="7016" y="10106"/>
                  </a:lnTo>
                  <a:lnTo>
                    <a:pt x="6965" y="10207"/>
                  </a:lnTo>
                  <a:lnTo>
                    <a:pt x="6965" y="10309"/>
                  </a:lnTo>
                  <a:lnTo>
                    <a:pt x="6991" y="10410"/>
                  </a:lnTo>
                  <a:lnTo>
                    <a:pt x="7041" y="10486"/>
                  </a:lnTo>
                  <a:lnTo>
                    <a:pt x="7117" y="10537"/>
                  </a:lnTo>
                  <a:lnTo>
                    <a:pt x="7219" y="10562"/>
                  </a:lnTo>
                  <a:lnTo>
                    <a:pt x="7573" y="10511"/>
                  </a:lnTo>
                  <a:lnTo>
                    <a:pt x="7953" y="10461"/>
                  </a:lnTo>
                  <a:lnTo>
                    <a:pt x="8333" y="10359"/>
                  </a:lnTo>
                  <a:lnTo>
                    <a:pt x="8688" y="10233"/>
                  </a:lnTo>
                  <a:lnTo>
                    <a:pt x="8688" y="11854"/>
                  </a:lnTo>
                  <a:lnTo>
                    <a:pt x="1570" y="11854"/>
                  </a:lnTo>
                  <a:lnTo>
                    <a:pt x="1570" y="507"/>
                  </a:lnTo>
                  <a:lnTo>
                    <a:pt x="2837" y="507"/>
                  </a:lnTo>
                  <a:lnTo>
                    <a:pt x="2938" y="481"/>
                  </a:lnTo>
                  <a:lnTo>
                    <a:pt x="3014" y="431"/>
                  </a:lnTo>
                  <a:lnTo>
                    <a:pt x="3065" y="355"/>
                  </a:lnTo>
                  <a:lnTo>
                    <a:pt x="3090" y="254"/>
                  </a:lnTo>
                  <a:lnTo>
                    <a:pt x="3065" y="152"/>
                  </a:lnTo>
                  <a:lnTo>
                    <a:pt x="3014" y="76"/>
                  </a:lnTo>
                  <a:lnTo>
                    <a:pt x="29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6" name="Google Shape;3663;p53">
              <a:extLst>
                <a:ext uri="{FF2B5EF4-FFF2-40B4-BE49-F238E27FC236}">
                  <a16:creationId xmlns:a16="http://schemas.microsoft.com/office/drawing/2014/main" xmlns="" id="{1FAC1B60-BEB0-B671-958A-ED9E471EDE77}"/>
                </a:ext>
              </a:extLst>
            </p:cNvPr>
            <p:cNvSpPr/>
            <p:nvPr/>
          </p:nvSpPr>
          <p:spPr>
            <a:xfrm>
              <a:off x="6451050" y="2690950"/>
              <a:ext cx="134275" cy="13325"/>
            </a:xfrm>
            <a:custGeom>
              <a:avLst/>
              <a:gdLst/>
              <a:ahLst/>
              <a:cxnLst/>
              <a:rect l="l" t="t" r="r" b="b"/>
              <a:pathLst>
                <a:path w="5371" h="533" extrusionOk="0">
                  <a:moveTo>
                    <a:pt x="280" y="0"/>
                  </a:moveTo>
                  <a:lnTo>
                    <a:pt x="178" y="26"/>
                  </a:lnTo>
                  <a:lnTo>
                    <a:pt x="77" y="76"/>
                  </a:lnTo>
                  <a:lnTo>
                    <a:pt x="26" y="178"/>
                  </a:lnTo>
                  <a:lnTo>
                    <a:pt x="1" y="279"/>
                  </a:lnTo>
                  <a:lnTo>
                    <a:pt x="26" y="380"/>
                  </a:lnTo>
                  <a:lnTo>
                    <a:pt x="77" y="456"/>
                  </a:lnTo>
                  <a:lnTo>
                    <a:pt x="178" y="507"/>
                  </a:lnTo>
                  <a:lnTo>
                    <a:pt x="280" y="532"/>
                  </a:lnTo>
                  <a:lnTo>
                    <a:pt x="5092" y="532"/>
                  </a:lnTo>
                  <a:lnTo>
                    <a:pt x="5193" y="507"/>
                  </a:lnTo>
                  <a:lnTo>
                    <a:pt x="5294" y="456"/>
                  </a:lnTo>
                  <a:lnTo>
                    <a:pt x="5345" y="380"/>
                  </a:lnTo>
                  <a:lnTo>
                    <a:pt x="5370" y="279"/>
                  </a:lnTo>
                  <a:lnTo>
                    <a:pt x="5345" y="178"/>
                  </a:lnTo>
                  <a:lnTo>
                    <a:pt x="5294" y="76"/>
                  </a:lnTo>
                  <a:lnTo>
                    <a:pt x="5193" y="26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7" name="Google Shape;3664;p53">
              <a:extLst>
                <a:ext uri="{FF2B5EF4-FFF2-40B4-BE49-F238E27FC236}">
                  <a16:creationId xmlns:a16="http://schemas.microsoft.com/office/drawing/2014/main" xmlns="" id="{838420CC-B98D-6E14-FBA7-E59FD2B80A50}"/>
                </a:ext>
              </a:extLst>
            </p:cNvPr>
            <p:cNvSpPr/>
            <p:nvPr/>
          </p:nvSpPr>
          <p:spPr>
            <a:xfrm>
              <a:off x="6525150" y="2747925"/>
              <a:ext cx="60175" cy="13325"/>
            </a:xfrm>
            <a:custGeom>
              <a:avLst/>
              <a:gdLst/>
              <a:ahLst/>
              <a:cxnLst/>
              <a:rect l="l" t="t" r="r" b="b"/>
              <a:pathLst>
                <a:path w="2407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2128" y="533"/>
                  </a:lnTo>
                  <a:lnTo>
                    <a:pt x="2229" y="507"/>
                  </a:lnTo>
                  <a:lnTo>
                    <a:pt x="2330" y="457"/>
                  </a:lnTo>
                  <a:lnTo>
                    <a:pt x="2381" y="355"/>
                  </a:lnTo>
                  <a:lnTo>
                    <a:pt x="2406" y="254"/>
                  </a:lnTo>
                  <a:lnTo>
                    <a:pt x="2381" y="153"/>
                  </a:lnTo>
                  <a:lnTo>
                    <a:pt x="2330" y="77"/>
                  </a:lnTo>
                  <a:lnTo>
                    <a:pt x="2229" y="26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8" name="Google Shape;3665;p53">
              <a:extLst>
                <a:ext uri="{FF2B5EF4-FFF2-40B4-BE49-F238E27FC236}">
                  <a16:creationId xmlns:a16="http://schemas.microsoft.com/office/drawing/2014/main" xmlns="" id="{B4BDB2E1-4FC1-71A3-03FF-CF62FFA00636}"/>
                </a:ext>
              </a:extLst>
            </p:cNvPr>
            <p:cNvSpPr/>
            <p:nvPr/>
          </p:nvSpPr>
          <p:spPr>
            <a:xfrm>
              <a:off x="6243375" y="2918250"/>
              <a:ext cx="51950" cy="12700"/>
            </a:xfrm>
            <a:custGeom>
              <a:avLst/>
              <a:gdLst/>
              <a:ahLst/>
              <a:cxnLst/>
              <a:rect l="l" t="t" r="r" b="b"/>
              <a:pathLst>
                <a:path w="2078" h="508" extrusionOk="0">
                  <a:moveTo>
                    <a:pt x="152" y="1"/>
                  </a:move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52" y="482"/>
                  </a:lnTo>
                  <a:lnTo>
                    <a:pt x="254" y="508"/>
                  </a:lnTo>
                  <a:lnTo>
                    <a:pt x="1824" y="508"/>
                  </a:lnTo>
                  <a:lnTo>
                    <a:pt x="1925" y="482"/>
                  </a:lnTo>
                  <a:lnTo>
                    <a:pt x="2001" y="432"/>
                  </a:lnTo>
                  <a:lnTo>
                    <a:pt x="2077" y="356"/>
                  </a:lnTo>
                  <a:lnTo>
                    <a:pt x="2077" y="254"/>
                  </a:lnTo>
                  <a:lnTo>
                    <a:pt x="2077" y="153"/>
                  </a:lnTo>
                  <a:lnTo>
                    <a:pt x="2001" y="77"/>
                  </a:lnTo>
                  <a:lnTo>
                    <a:pt x="192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29" name="Google Shape;3666;p53">
              <a:extLst>
                <a:ext uri="{FF2B5EF4-FFF2-40B4-BE49-F238E27FC236}">
                  <a16:creationId xmlns:a16="http://schemas.microsoft.com/office/drawing/2014/main" xmlns="" id="{F8F6996C-FFE8-9C3A-A6C4-59711E612685}"/>
                </a:ext>
              </a:extLst>
            </p:cNvPr>
            <p:cNvSpPr/>
            <p:nvPr/>
          </p:nvSpPr>
          <p:spPr>
            <a:xfrm>
              <a:off x="6540975" y="2889775"/>
              <a:ext cx="44350" cy="12675"/>
            </a:xfrm>
            <a:custGeom>
              <a:avLst/>
              <a:gdLst/>
              <a:ahLst/>
              <a:cxnLst/>
              <a:rect l="l" t="t" r="r" b="b"/>
              <a:pathLst>
                <a:path w="1774" h="507" extrusionOk="0">
                  <a:moveTo>
                    <a:pt x="254" y="0"/>
                  </a:moveTo>
                  <a:lnTo>
                    <a:pt x="152" y="26"/>
                  </a:lnTo>
                  <a:lnTo>
                    <a:pt x="76" y="76"/>
                  </a:lnTo>
                  <a:lnTo>
                    <a:pt x="26" y="152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31"/>
                  </a:lnTo>
                  <a:lnTo>
                    <a:pt x="152" y="507"/>
                  </a:lnTo>
                  <a:lnTo>
                    <a:pt x="1621" y="507"/>
                  </a:lnTo>
                  <a:lnTo>
                    <a:pt x="1697" y="431"/>
                  </a:lnTo>
                  <a:lnTo>
                    <a:pt x="1748" y="355"/>
                  </a:lnTo>
                  <a:lnTo>
                    <a:pt x="1773" y="254"/>
                  </a:lnTo>
                  <a:lnTo>
                    <a:pt x="1748" y="152"/>
                  </a:lnTo>
                  <a:lnTo>
                    <a:pt x="1697" y="76"/>
                  </a:lnTo>
                  <a:lnTo>
                    <a:pt x="1621" y="26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  <p:sp>
          <p:nvSpPr>
            <p:cNvPr id="330" name="Google Shape;3667;p53">
              <a:extLst>
                <a:ext uri="{FF2B5EF4-FFF2-40B4-BE49-F238E27FC236}">
                  <a16:creationId xmlns:a16="http://schemas.microsoft.com/office/drawing/2014/main" xmlns="" id="{D5EA38D2-D029-3EE2-7EC7-8ACBFD7D9A9D}"/>
                </a:ext>
              </a:extLst>
            </p:cNvPr>
            <p:cNvSpPr/>
            <p:nvPr/>
          </p:nvSpPr>
          <p:spPr>
            <a:xfrm>
              <a:off x="6272500" y="2709300"/>
              <a:ext cx="185550" cy="185550"/>
            </a:xfrm>
            <a:custGeom>
              <a:avLst/>
              <a:gdLst/>
              <a:ahLst/>
              <a:cxnLst/>
              <a:rect l="l" t="t" r="r" b="b"/>
              <a:pathLst>
                <a:path w="7422" h="7422" extrusionOk="0">
                  <a:moveTo>
                    <a:pt x="3977" y="533"/>
                  </a:moveTo>
                  <a:lnTo>
                    <a:pt x="4256" y="583"/>
                  </a:lnTo>
                  <a:lnTo>
                    <a:pt x="4534" y="634"/>
                  </a:lnTo>
                  <a:lnTo>
                    <a:pt x="4787" y="710"/>
                  </a:lnTo>
                  <a:lnTo>
                    <a:pt x="5041" y="811"/>
                  </a:lnTo>
                  <a:lnTo>
                    <a:pt x="5269" y="938"/>
                  </a:lnTo>
                  <a:lnTo>
                    <a:pt x="5497" y="1090"/>
                  </a:lnTo>
                  <a:lnTo>
                    <a:pt x="5699" y="1242"/>
                  </a:lnTo>
                  <a:lnTo>
                    <a:pt x="1697" y="1242"/>
                  </a:lnTo>
                  <a:lnTo>
                    <a:pt x="1925" y="1090"/>
                  </a:lnTo>
                  <a:lnTo>
                    <a:pt x="2128" y="938"/>
                  </a:lnTo>
                  <a:lnTo>
                    <a:pt x="2381" y="811"/>
                  </a:lnTo>
                  <a:lnTo>
                    <a:pt x="2635" y="710"/>
                  </a:lnTo>
                  <a:lnTo>
                    <a:pt x="2888" y="634"/>
                  </a:lnTo>
                  <a:lnTo>
                    <a:pt x="3141" y="583"/>
                  </a:lnTo>
                  <a:lnTo>
                    <a:pt x="3420" y="533"/>
                  </a:lnTo>
                  <a:close/>
                  <a:moveTo>
                    <a:pt x="6231" y="1774"/>
                  </a:moveTo>
                  <a:lnTo>
                    <a:pt x="6383" y="1976"/>
                  </a:lnTo>
                  <a:lnTo>
                    <a:pt x="6510" y="2204"/>
                  </a:lnTo>
                  <a:lnTo>
                    <a:pt x="6636" y="2458"/>
                  </a:lnTo>
                  <a:lnTo>
                    <a:pt x="6738" y="2711"/>
                  </a:lnTo>
                  <a:lnTo>
                    <a:pt x="684" y="2711"/>
                  </a:lnTo>
                  <a:lnTo>
                    <a:pt x="786" y="2458"/>
                  </a:lnTo>
                  <a:lnTo>
                    <a:pt x="887" y="2204"/>
                  </a:lnTo>
                  <a:lnTo>
                    <a:pt x="1039" y="1976"/>
                  </a:lnTo>
                  <a:lnTo>
                    <a:pt x="1191" y="1774"/>
                  </a:lnTo>
                  <a:close/>
                  <a:moveTo>
                    <a:pt x="6864" y="3243"/>
                  </a:moveTo>
                  <a:lnTo>
                    <a:pt x="6890" y="3471"/>
                  </a:lnTo>
                  <a:lnTo>
                    <a:pt x="6890" y="3724"/>
                  </a:lnTo>
                  <a:lnTo>
                    <a:pt x="6890" y="3952"/>
                  </a:lnTo>
                  <a:lnTo>
                    <a:pt x="6864" y="4180"/>
                  </a:lnTo>
                  <a:lnTo>
                    <a:pt x="3977" y="4180"/>
                  </a:lnTo>
                  <a:lnTo>
                    <a:pt x="3876" y="4205"/>
                  </a:lnTo>
                  <a:lnTo>
                    <a:pt x="3774" y="4256"/>
                  </a:lnTo>
                  <a:lnTo>
                    <a:pt x="3724" y="4357"/>
                  </a:lnTo>
                  <a:lnTo>
                    <a:pt x="3698" y="4458"/>
                  </a:lnTo>
                  <a:lnTo>
                    <a:pt x="3724" y="4560"/>
                  </a:lnTo>
                  <a:lnTo>
                    <a:pt x="3774" y="4636"/>
                  </a:lnTo>
                  <a:lnTo>
                    <a:pt x="3876" y="4686"/>
                  </a:lnTo>
                  <a:lnTo>
                    <a:pt x="3977" y="4712"/>
                  </a:lnTo>
                  <a:lnTo>
                    <a:pt x="6738" y="4712"/>
                  </a:lnTo>
                  <a:lnTo>
                    <a:pt x="6636" y="4965"/>
                  </a:lnTo>
                  <a:lnTo>
                    <a:pt x="6510" y="5218"/>
                  </a:lnTo>
                  <a:lnTo>
                    <a:pt x="6383" y="5446"/>
                  </a:lnTo>
                  <a:lnTo>
                    <a:pt x="6231" y="5674"/>
                  </a:lnTo>
                  <a:lnTo>
                    <a:pt x="1191" y="5674"/>
                  </a:lnTo>
                  <a:lnTo>
                    <a:pt x="1039" y="5446"/>
                  </a:lnTo>
                  <a:lnTo>
                    <a:pt x="887" y="5218"/>
                  </a:lnTo>
                  <a:lnTo>
                    <a:pt x="786" y="4965"/>
                  </a:lnTo>
                  <a:lnTo>
                    <a:pt x="684" y="4712"/>
                  </a:lnTo>
                  <a:lnTo>
                    <a:pt x="2736" y="4712"/>
                  </a:lnTo>
                  <a:lnTo>
                    <a:pt x="2837" y="4686"/>
                  </a:lnTo>
                  <a:lnTo>
                    <a:pt x="2938" y="4636"/>
                  </a:lnTo>
                  <a:lnTo>
                    <a:pt x="2989" y="4560"/>
                  </a:lnTo>
                  <a:lnTo>
                    <a:pt x="3014" y="4458"/>
                  </a:lnTo>
                  <a:lnTo>
                    <a:pt x="2989" y="4357"/>
                  </a:lnTo>
                  <a:lnTo>
                    <a:pt x="2938" y="4256"/>
                  </a:lnTo>
                  <a:lnTo>
                    <a:pt x="2837" y="4205"/>
                  </a:lnTo>
                  <a:lnTo>
                    <a:pt x="2736" y="4180"/>
                  </a:lnTo>
                  <a:lnTo>
                    <a:pt x="558" y="4180"/>
                  </a:lnTo>
                  <a:lnTo>
                    <a:pt x="532" y="3952"/>
                  </a:lnTo>
                  <a:lnTo>
                    <a:pt x="532" y="3724"/>
                  </a:lnTo>
                  <a:lnTo>
                    <a:pt x="532" y="3471"/>
                  </a:lnTo>
                  <a:lnTo>
                    <a:pt x="558" y="3243"/>
                  </a:lnTo>
                  <a:close/>
                  <a:moveTo>
                    <a:pt x="5699" y="6181"/>
                  </a:moveTo>
                  <a:lnTo>
                    <a:pt x="5497" y="6358"/>
                  </a:lnTo>
                  <a:lnTo>
                    <a:pt x="5269" y="6485"/>
                  </a:lnTo>
                  <a:lnTo>
                    <a:pt x="5041" y="6611"/>
                  </a:lnTo>
                  <a:lnTo>
                    <a:pt x="4787" y="6713"/>
                  </a:lnTo>
                  <a:lnTo>
                    <a:pt x="4534" y="6789"/>
                  </a:lnTo>
                  <a:lnTo>
                    <a:pt x="4256" y="6839"/>
                  </a:lnTo>
                  <a:lnTo>
                    <a:pt x="3977" y="6890"/>
                  </a:lnTo>
                  <a:lnTo>
                    <a:pt x="3420" y="6890"/>
                  </a:lnTo>
                  <a:lnTo>
                    <a:pt x="3141" y="6839"/>
                  </a:lnTo>
                  <a:lnTo>
                    <a:pt x="2888" y="6789"/>
                  </a:lnTo>
                  <a:lnTo>
                    <a:pt x="2635" y="6713"/>
                  </a:lnTo>
                  <a:lnTo>
                    <a:pt x="2381" y="6611"/>
                  </a:lnTo>
                  <a:lnTo>
                    <a:pt x="2128" y="6485"/>
                  </a:lnTo>
                  <a:lnTo>
                    <a:pt x="1925" y="6358"/>
                  </a:lnTo>
                  <a:lnTo>
                    <a:pt x="1697" y="6181"/>
                  </a:lnTo>
                  <a:close/>
                  <a:moveTo>
                    <a:pt x="3698" y="1"/>
                  </a:moveTo>
                  <a:lnTo>
                    <a:pt x="3318" y="26"/>
                  </a:lnTo>
                  <a:lnTo>
                    <a:pt x="2964" y="77"/>
                  </a:lnTo>
                  <a:lnTo>
                    <a:pt x="2609" y="178"/>
                  </a:lnTo>
                  <a:lnTo>
                    <a:pt x="2255" y="305"/>
                  </a:lnTo>
                  <a:lnTo>
                    <a:pt x="1951" y="457"/>
                  </a:lnTo>
                  <a:lnTo>
                    <a:pt x="1621" y="634"/>
                  </a:lnTo>
                  <a:lnTo>
                    <a:pt x="1343" y="862"/>
                  </a:lnTo>
                  <a:lnTo>
                    <a:pt x="1090" y="1090"/>
                  </a:lnTo>
                  <a:lnTo>
                    <a:pt x="836" y="1368"/>
                  </a:lnTo>
                  <a:lnTo>
                    <a:pt x="634" y="1647"/>
                  </a:lnTo>
                  <a:lnTo>
                    <a:pt x="456" y="1951"/>
                  </a:lnTo>
                  <a:lnTo>
                    <a:pt x="279" y="2280"/>
                  </a:lnTo>
                  <a:lnTo>
                    <a:pt x="152" y="2610"/>
                  </a:lnTo>
                  <a:lnTo>
                    <a:pt x="76" y="2964"/>
                  </a:lnTo>
                  <a:lnTo>
                    <a:pt x="26" y="3344"/>
                  </a:lnTo>
                  <a:lnTo>
                    <a:pt x="0" y="3724"/>
                  </a:lnTo>
                  <a:lnTo>
                    <a:pt x="26" y="4104"/>
                  </a:lnTo>
                  <a:lnTo>
                    <a:pt x="76" y="4458"/>
                  </a:lnTo>
                  <a:lnTo>
                    <a:pt x="152" y="4813"/>
                  </a:lnTo>
                  <a:lnTo>
                    <a:pt x="279" y="5168"/>
                  </a:lnTo>
                  <a:lnTo>
                    <a:pt x="456" y="5472"/>
                  </a:lnTo>
                  <a:lnTo>
                    <a:pt x="634" y="5776"/>
                  </a:lnTo>
                  <a:lnTo>
                    <a:pt x="836" y="6079"/>
                  </a:lnTo>
                  <a:lnTo>
                    <a:pt x="1090" y="6333"/>
                  </a:lnTo>
                  <a:lnTo>
                    <a:pt x="1343" y="6586"/>
                  </a:lnTo>
                  <a:lnTo>
                    <a:pt x="1621" y="6789"/>
                  </a:lnTo>
                  <a:lnTo>
                    <a:pt x="1951" y="6966"/>
                  </a:lnTo>
                  <a:lnTo>
                    <a:pt x="2255" y="7118"/>
                  </a:lnTo>
                  <a:lnTo>
                    <a:pt x="2609" y="7245"/>
                  </a:lnTo>
                  <a:lnTo>
                    <a:pt x="2964" y="7346"/>
                  </a:lnTo>
                  <a:lnTo>
                    <a:pt x="3318" y="7397"/>
                  </a:lnTo>
                  <a:lnTo>
                    <a:pt x="3698" y="7422"/>
                  </a:lnTo>
                  <a:lnTo>
                    <a:pt x="4078" y="7397"/>
                  </a:lnTo>
                  <a:lnTo>
                    <a:pt x="4458" y="7346"/>
                  </a:lnTo>
                  <a:lnTo>
                    <a:pt x="4813" y="7245"/>
                  </a:lnTo>
                  <a:lnTo>
                    <a:pt x="5142" y="7118"/>
                  </a:lnTo>
                  <a:lnTo>
                    <a:pt x="5471" y="6966"/>
                  </a:lnTo>
                  <a:lnTo>
                    <a:pt x="5775" y="6789"/>
                  </a:lnTo>
                  <a:lnTo>
                    <a:pt x="6054" y="6586"/>
                  </a:lnTo>
                  <a:lnTo>
                    <a:pt x="6332" y="6333"/>
                  </a:lnTo>
                  <a:lnTo>
                    <a:pt x="6560" y="6079"/>
                  </a:lnTo>
                  <a:lnTo>
                    <a:pt x="6788" y="5776"/>
                  </a:lnTo>
                  <a:lnTo>
                    <a:pt x="6966" y="5472"/>
                  </a:lnTo>
                  <a:lnTo>
                    <a:pt x="7118" y="5168"/>
                  </a:lnTo>
                  <a:lnTo>
                    <a:pt x="7244" y="4813"/>
                  </a:lnTo>
                  <a:lnTo>
                    <a:pt x="7346" y="4458"/>
                  </a:lnTo>
                  <a:lnTo>
                    <a:pt x="7396" y="4104"/>
                  </a:lnTo>
                  <a:lnTo>
                    <a:pt x="7422" y="3724"/>
                  </a:lnTo>
                  <a:lnTo>
                    <a:pt x="7396" y="3344"/>
                  </a:lnTo>
                  <a:lnTo>
                    <a:pt x="7346" y="2964"/>
                  </a:lnTo>
                  <a:lnTo>
                    <a:pt x="7244" y="2610"/>
                  </a:lnTo>
                  <a:lnTo>
                    <a:pt x="7118" y="2280"/>
                  </a:lnTo>
                  <a:lnTo>
                    <a:pt x="6966" y="1951"/>
                  </a:lnTo>
                  <a:lnTo>
                    <a:pt x="6788" y="1647"/>
                  </a:lnTo>
                  <a:lnTo>
                    <a:pt x="6560" y="1368"/>
                  </a:lnTo>
                  <a:lnTo>
                    <a:pt x="6332" y="1090"/>
                  </a:lnTo>
                  <a:lnTo>
                    <a:pt x="6054" y="862"/>
                  </a:lnTo>
                  <a:lnTo>
                    <a:pt x="5775" y="634"/>
                  </a:lnTo>
                  <a:lnTo>
                    <a:pt x="5471" y="457"/>
                  </a:lnTo>
                  <a:lnTo>
                    <a:pt x="5142" y="305"/>
                  </a:lnTo>
                  <a:lnTo>
                    <a:pt x="4813" y="178"/>
                  </a:lnTo>
                  <a:lnTo>
                    <a:pt x="4458" y="77"/>
                  </a:lnTo>
                  <a:lnTo>
                    <a:pt x="4078" y="26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>
                <a:defRPr/>
              </a:pPr>
              <a:endParaRPr sz="1399">
                <a:ea typeface="+mn-ea"/>
              </a:endParaRPr>
            </a:p>
          </p:txBody>
        </p:sp>
      </p:grpSp>
      <p:grpSp>
        <p:nvGrpSpPr>
          <p:cNvPr id="331" name="Google Shape;3668;p53">
            <a:extLst>
              <a:ext uri="{FF2B5EF4-FFF2-40B4-BE49-F238E27FC236}">
                <a16:creationId xmlns:a16="http://schemas.microsoft.com/office/drawing/2014/main" xmlns="" id="{5DF897A0-26A3-3B2F-7221-FF7206B6E775}"/>
              </a:ext>
            </a:extLst>
          </p:cNvPr>
          <p:cNvGrpSpPr/>
          <p:nvPr/>
        </p:nvGrpSpPr>
        <p:grpSpPr>
          <a:xfrm>
            <a:off x="7025827" y="1699241"/>
            <a:ext cx="411341" cy="548422"/>
            <a:chOff x="6245900" y="3310850"/>
            <a:chExt cx="336900" cy="447050"/>
          </a:xfrm>
        </p:grpSpPr>
        <p:sp>
          <p:nvSpPr>
            <p:cNvPr id="332" name="Google Shape;3669;p53">
              <a:extLst>
                <a:ext uri="{FF2B5EF4-FFF2-40B4-BE49-F238E27FC236}">
                  <a16:creationId xmlns:a16="http://schemas.microsoft.com/office/drawing/2014/main" xmlns="" id="{0881E23E-61F5-C5D4-BC93-611DF65761AC}"/>
                </a:ext>
              </a:extLst>
            </p:cNvPr>
            <p:cNvSpPr/>
            <p:nvPr/>
          </p:nvSpPr>
          <p:spPr>
            <a:xfrm>
              <a:off x="6255400" y="3317800"/>
              <a:ext cx="320425" cy="429975"/>
            </a:xfrm>
            <a:custGeom>
              <a:avLst/>
              <a:gdLst/>
              <a:ahLst/>
              <a:cxnLst/>
              <a:rect l="l" t="t" r="r" b="b"/>
              <a:pathLst>
                <a:path w="12817" h="17199" extrusionOk="0">
                  <a:moveTo>
                    <a:pt x="456" y="1"/>
                  </a:moveTo>
                  <a:lnTo>
                    <a:pt x="330" y="77"/>
                  </a:lnTo>
                  <a:lnTo>
                    <a:pt x="229" y="153"/>
                  </a:lnTo>
                  <a:lnTo>
                    <a:pt x="153" y="254"/>
                  </a:lnTo>
                  <a:lnTo>
                    <a:pt x="77" y="355"/>
                  </a:lnTo>
                  <a:lnTo>
                    <a:pt x="26" y="507"/>
                  </a:lnTo>
                  <a:lnTo>
                    <a:pt x="1" y="634"/>
                  </a:lnTo>
                  <a:lnTo>
                    <a:pt x="1" y="786"/>
                  </a:lnTo>
                  <a:lnTo>
                    <a:pt x="178" y="16489"/>
                  </a:lnTo>
                  <a:lnTo>
                    <a:pt x="203" y="16641"/>
                  </a:lnTo>
                  <a:lnTo>
                    <a:pt x="229" y="16768"/>
                  </a:lnTo>
                  <a:lnTo>
                    <a:pt x="305" y="16895"/>
                  </a:lnTo>
                  <a:lnTo>
                    <a:pt x="380" y="16996"/>
                  </a:lnTo>
                  <a:lnTo>
                    <a:pt x="482" y="17072"/>
                  </a:lnTo>
                  <a:lnTo>
                    <a:pt x="608" y="17148"/>
                  </a:lnTo>
                  <a:lnTo>
                    <a:pt x="735" y="17173"/>
                  </a:lnTo>
                  <a:lnTo>
                    <a:pt x="887" y="17198"/>
                  </a:lnTo>
                  <a:lnTo>
                    <a:pt x="11854" y="17198"/>
                  </a:lnTo>
                  <a:lnTo>
                    <a:pt x="12158" y="17173"/>
                  </a:lnTo>
                  <a:lnTo>
                    <a:pt x="12335" y="17148"/>
                  </a:lnTo>
                  <a:lnTo>
                    <a:pt x="12487" y="17097"/>
                  </a:lnTo>
                  <a:lnTo>
                    <a:pt x="12614" y="17021"/>
                  </a:lnTo>
                  <a:lnTo>
                    <a:pt x="12715" y="16945"/>
                  </a:lnTo>
                  <a:lnTo>
                    <a:pt x="12791" y="16844"/>
                  </a:lnTo>
                  <a:lnTo>
                    <a:pt x="12817" y="16692"/>
                  </a:lnTo>
                  <a:lnTo>
                    <a:pt x="12817" y="685"/>
                  </a:lnTo>
                  <a:lnTo>
                    <a:pt x="12817" y="558"/>
                  </a:lnTo>
                  <a:lnTo>
                    <a:pt x="12766" y="431"/>
                  </a:lnTo>
                  <a:lnTo>
                    <a:pt x="12715" y="305"/>
                  </a:lnTo>
                  <a:lnTo>
                    <a:pt x="12614" y="203"/>
                  </a:lnTo>
                  <a:lnTo>
                    <a:pt x="12513" y="102"/>
                  </a:lnTo>
                  <a:lnTo>
                    <a:pt x="12411" y="52"/>
                  </a:lnTo>
                  <a:lnTo>
                    <a:pt x="12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3" name="Google Shape;3670;p53">
              <a:extLst>
                <a:ext uri="{FF2B5EF4-FFF2-40B4-BE49-F238E27FC236}">
                  <a16:creationId xmlns:a16="http://schemas.microsoft.com/office/drawing/2014/main" xmlns="" id="{01DB1834-0D8D-AAC3-CA88-BBEF77CD7B47}"/>
                </a:ext>
              </a:extLst>
            </p:cNvPr>
            <p:cNvSpPr/>
            <p:nvPr/>
          </p:nvSpPr>
          <p:spPr>
            <a:xfrm>
              <a:off x="6252225" y="3317800"/>
              <a:ext cx="323600" cy="435050"/>
            </a:xfrm>
            <a:custGeom>
              <a:avLst/>
              <a:gdLst/>
              <a:ahLst/>
              <a:cxnLst/>
              <a:rect l="l" t="t" r="r" b="b"/>
              <a:pathLst>
                <a:path w="12944" h="17402" extrusionOk="0">
                  <a:moveTo>
                    <a:pt x="558" y="1"/>
                  </a:moveTo>
                  <a:lnTo>
                    <a:pt x="432" y="52"/>
                  </a:lnTo>
                  <a:lnTo>
                    <a:pt x="330" y="102"/>
                  </a:lnTo>
                  <a:lnTo>
                    <a:pt x="204" y="203"/>
                  </a:lnTo>
                  <a:lnTo>
                    <a:pt x="128" y="305"/>
                  </a:lnTo>
                  <a:lnTo>
                    <a:pt x="77" y="431"/>
                  </a:lnTo>
                  <a:lnTo>
                    <a:pt x="26" y="558"/>
                  </a:lnTo>
                  <a:lnTo>
                    <a:pt x="1" y="685"/>
                  </a:lnTo>
                  <a:lnTo>
                    <a:pt x="1" y="16692"/>
                  </a:lnTo>
                  <a:lnTo>
                    <a:pt x="26" y="16844"/>
                  </a:lnTo>
                  <a:lnTo>
                    <a:pt x="77" y="16970"/>
                  </a:lnTo>
                  <a:lnTo>
                    <a:pt x="128" y="17097"/>
                  </a:lnTo>
                  <a:lnTo>
                    <a:pt x="204" y="17198"/>
                  </a:lnTo>
                  <a:lnTo>
                    <a:pt x="330" y="17274"/>
                  </a:lnTo>
                  <a:lnTo>
                    <a:pt x="432" y="17350"/>
                  </a:lnTo>
                  <a:lnTo>
                    <a:pt x="558" y="17376"/>
                  </a:lnTo>
                  <a:lnTo>
                    <a:pt x="710" y="17401"/>
                  </a:lnTo>
                  <a:lnTo>
                    <a:pt x="12260" y="17401"/>
                  </a:lnTo>
                  <a:lnTo>
                    <a:pt x="12386" y="17376"/>
                  </a:lnTo>
                  <a:lnTo>
                    <a:pt x="12538" y="17350"/>
                  </a:lnTo>
                  <a:lnTo>
                    <a:pt x="12640" y="17274"/>
                  </a:lnTo>
                  <a:lnTo>
                    <a:pt x="12741" y="17198"/>
                  </a:lnTo>
                  <a:lnTo>
                    <a:pt x="12842" y="17097"/>
                  </a:lnTo>
                  <a:lnTo>
                    <a:pt x="12893" y="16970"/>
                  </a:lnTo>
                  <a:lnTo>
                    <a:pt x="12944" y="16844"/>
                  </a:lnTo>
                  <a:lnTo>
                    <a:pt x="12944" y="16692"/>
                  </a:lnTo>
                  <a:lnTo>
                    <a:pt x="1065" y="16692"/>
                  </a:lnTo>
                  <a:lnTo>
                    <a:pt x="913" y="16667"/>
                  </a:lnTo>
                  <a:lnTo>
                    <a:pt x="811" y="16591"/>
                  </a:lnTo>
                  <a:lnTo>
                    <a:pt x="735" y="16489"/>
                  </a:lnTo>
                  <a:lnTo>
                    <a:pt x="710" y="16363"/>
                  </a:lnTo>
                  <a:lnTo>
                    <a:pt x="7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4" name="Google Shape;3671;p53">
              <a:extLst>
                <a:ext uri="{FF2B5EF4-FFF2-40B4-BE49-F238E27FC236}">
                  <a16:creationId xmlns:a16="http://schemas.microsoft.com/office/drawing/2014/main" xmlns="" id="{5A307B31-227E-C068-23B6-558A6C71AD77}"/>
                </a:ext>
              </a:extLst>
            </p:cNvPr>
            <p:cNvSpPr/>
            <p:nvPr/>
          </p:nvSpPr>
          <p:spPr>
            <a:xfrm>
              <a:off x="6317450" y="3348200"/>
              <a:ext cx="197600" cy="29150"/>
            </a:xfrm>
            <a:custGeom>
              <a:avLst/>
              <a:gdLst/>
              <a:ahLst/>
              <a:cxnLst/>
              <a:rect l="l" t="t" r="r" b="b"/>
              <a:pathLst>
                <a:path w="7904" h="1166" extrusionOk="0">
                  <a:moveTo>
                    <a:pt x="406" y="1"/>
                  </a:moveTo>
                  <a:lnTo>
                    <a:pt x="178" y="51"/>
                  </a:lnTo>
                  <a:lnTo>
                    <a:pt x="102" y="77"/>
                  </a:lnTo>
                  <a:lnTo>
                    <a:pt x="51" y="102"/>
                  </a:lnTo>
                  <a:lnTo>
                    <a:pt x="26" y="153"/>
                  </a:lnTo>
                  <a:lnTo>
                    <a:pt x="1" y="203"/>
                  </a:lnTo>
                  <a:lnTo>
                    <a:pt x="1" y="355"/>
                  </a:lnTo>
                  <a:lnTo>
                    <a:pt x="1" y="507"/>
                  </a:lnTo>
                  <a:lnTo>
                    <a:pt x="51" y="836"/>
                  </a:lnTo>
                  <a:lnTo>
                    <a:pt x="77" y="963"/>
                  </a:lnTo>
                  <a:lnTo>
                    <a:pt x="153" y="1064"/>
                  </a:lnTo>
                  <a:lnTo>
                    <a:pt x="254" y="1140"/>
                  </a:lnTo>
                  <a:lnTo>
                    <a:pt x="406" y="1166"/>
                  </a:lnTo>
                  <a:lnTo>
                    <a:pt x="7245" y="1115"/>
                  </a:lnTo>
                  <a:lnTo>
                    <a:pt x="7523" y="1115"/>
                  </a:lnTo>
                  <a:lnTo>
                    <a:pt x="7599" y="1090"/>
                  </a:lnTo>
                  <a:lnTo>
                    <a:pt x="7650" y="1064"/>
                  </a:lnTo>
                  <a:lnTo>
                    <a:pt x="7675" y="1039"/>
                  </a:lnTo>
                  <a:lnTo>
                    <a:pt x="7675" y="963"/>
                  </a:lnTo>
                  <a:lnTo>
                    <a:pt x="7903" y="760"/>
                  </a:lnTo>
                  <a:lnTo>
                    <a:pt x="7903" y="355"/>
                  </a:lnTo>
                  <a:lnTo>
                    <a:pt x="7878" y="203"/>
                  </a:lnTo>
                  <a:lnTo>
                    <a:pt x="7802" y="102"/>
                  </a:lnTo>
                  <a:lnTo>
                    <a:pt x="7700" y="26"/>
                  </a:lnTo>
                  <a:lnTo>
                    <a:pt x="7548" y="1"/>
                  </a:lnTo>
                  <a:close/>
                </a:path>
              </a:pathLst>
            </a:custGeom>
            <a:solidFill>
              <a:srgbClr val="F54F4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5" name="Google Shape;3672;p53">
              <a:extLst>
                <a:ext uri="{FF2B5EF4-FFF2-40B4-BE49-F238E27FC236}">
                  <a16:creationId xmlns:a16="http://schemas.microsoft.com/office/drawing/2014/main" xmlns="" id="{75B870CB-5567-3EC6-BC41-5A01295978F9}"/>
                </a:ext>
              </a:extLst>
            </p:cNvPr>
            <p:cNvSpPr/>
            <p:nvPr/>
          </p:nvSpPr>
          <p:spPr>
            <a:xfrm>
              <a:off x="6313650" y="3348200"/>
              <a:ext cx="201400" cy="32950"/>
            </a:xfrm>
            <a:custGeom>
              <a:avLst/>
              <a:gdLst/>
              <a:ahLst/>
              <a:cxnLst/>
              <a:rect l="l" t="t" r="r" b="b"/>
              <a:pathLst>
                <a:path w="8056" h="1318" extrusionOk="0">
                  <a:moveTo>
                    <a:pt x="355" y="1"/>
                  </a:moveTo>
                  <a:lnTo>
                    <a:pt x="203" y="26"/>
                  </a:lnTo>
                  <a:lnTo>
                    <a:pt x="102" y="102"/>
                  </a:lnTo>
                  <a:lnTo>
                    <a:pt x="26" y="203"/>
                  </a:lnTo>
                  <a:lnTo>
                    <a:pt x="1" y="355"/>
                  </a:lnTo>
                  <a:lnTo>
                    <a:pt x="1" y="963"/>
                  </a:lnTo>
                  <a:lnTo>
                    <a:pt x="26" y="1115"/>
                  </a:lnTo>
                  <a:lnTo>
                    <a:pt x="102" y="1216"/>
                  </a:lnTo>
                  <a:lnTo>
                    <a:pt x="203" y="1292"/>
                  </a:lnTo>
                  <a:lnTo>
                    <a:pt x="355" y="1318"/>
                  </a:lnTo>
                  <a:lnTo>
                    <a:pt x="7700" y="1318"/>
                  </a:lnTo>
                  <a:lnTo>
                    <a:pt x="7852" y="1292"/>
                  </a:lnTo>
                  <a:lnTo>
                    <a:pt x="7954" y="1216"/>
                  </a:lnTo>
                  <a:lnTo>
                    <a:pt x="8030" y="1115"/>
                  </a:lnTo>
                  <a:lnTo>
                    <a:pt x="8055" y="963"/>
                  </a:lnTo>
                  <a:lnTo>
                    <a:pt x="8055" y="760"/>
                  </a:lnTo>
                  <a:lnTo>
                    <a:pt x="761" y="760"/>
                  </a:lnTo>
                  <a:lnTo>
                    <a:pt x="685" y="735"/>
                  </a:lnTo>
                  <a:lnTo>
                    <a:pt x="609" y="710"/>
                  </a:lnTo>
                  <a:lnTo>
                    <a:pt x="558" y="634"/>
                  </a:lnTo>
                  <a:lnTo>
                    <a:pt x="558" y="558"/>
                  </a:lnTo>
                  <a:lnTo>
                    <a:pt x="558" y="1"/>
                  </a:lnTo>
                  <a:close/>
                </a:path>
              </a:pathLst>
            </a:custGeom>
            <a:solidFill>
              <a:srgbClr val="F54F4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6" name="Google Shape;3673;p53">
              <a:extLst>
                <a:ext uri="{FF2B5EF4-FFF2-40B4-BE49-F238E27FC236}">
                  <a16:creationId xmlns:a16="http://schemas.microsoft.com/office/drawing/2014/main" xmlns="" id="{23FAFFE4-C87A-9DF7-D6DC-380BA50997A2}"/>
                </a:ext>
              </a:extLst>
            </p:cNvPr>
            <p:cNvSpPr/>
            <p:nvPr/>
          </p:nvSpPr>
          <p:spPr>
            <a:xfrm>
              <a:off x="6292750" y="3412150"/>
              <a:ext cx="60825" cy="60825"/>
            </a:xfrm>
            <a:custGeom>
              <a:avLst/>
              <a:gdLst/>
              <a:ahLst/>
              <a:cxnLst/>
              <a:rect l="l" t="t" r="r" b="b"/>
              <a:pathLst>
                <a:path w="2433" h="2433" extrusionOk="0">
                  <a:moveTo>
                    <a:pt x="330" y="1"/>
                  </a:moveTo>
                  <a:lnTo>
                    <a:pt x="204" y="26"/>
                  </a:lnTo>
                  <a:lnTo>
                    <a:pt x="102" y="102"/>
                  </a:lnTo>
                  <a:lnTo>
                    <a:pt x="26" y="203"/>
                  </a:lnTo>
                  <a:lnTo>
                    <a:pt x="1" y="330"/>
                  </a:lnTo>
                  <a:lnTo>
                    <a:pt x="1" y="2078"/>
                  </a:lnTo>
                  <a:lnTo>
                    <a:pt x="26" y="2230"/>
                  </a:lnTo>
                  <a:lnTo>
                    <a:pt x="102" y="2331"/>
                  </a:lnTo>
                  <a:lnTo>
                    <a:pt x="204" y="2407"/>
                  </a:lnTo>
                  <a:lnTo>
                    <a:pt x="330" y="2432"/>
                  </a:lnTo>
                  <a:lnTo>
                    <a:pt x="2078" y="2432"/>
                  </a:lnTo>
                  <a:lnTo>
                    <a:pt x="2230" y="2407"/>
                  </a:lnTo>
                  <a:lnTo>
                    <a:pt x="2331" y="2331"/>
                  </a:lnTo>
                  <a:lnTo>
                    <a:pt x="2407" y="2230"/>
                  </a:lnTo>
                  <a:lnTo>
                    <a:pt x="2432" y="2078"/>
                  </a:lnTo>
                  <a:lnTo>
                    <a:pt x="2432" y="330"/>
                  </a:lnTo>
                  <a:lnTo>
                    <a:pt x="2407" y="203"/>
                  </a:lnTo>
                  <a:lnTo>
                    <a:pt x="2331" y="102"/>
                  </a:lnTo>
                  <a:lnTo>
                    <a:pt x="2230" y="26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7" name="Google Shape;3674;p53">
              <a:extLst>
                <a:ext uri="{FF2B5EF4-FFF2-40B4-BE49-F238E27FC236}">
                  <a16:creationId xmlns:a16="http://schemas.microsoft.com/office/drawing/2014/main" xmlns="" id="{EB38481E-E9AA-405D-D409-D05B3B7D447F}"/>
                </a:ext>
              </a:extLst>
            </p:cNvPr>
            <p:cNvSpPr/>
            <p:nvPr/>
          </p:nvSpPr>
          <p:spPr>
            <a:xfrm>
              <a:off x="6292750" y="3498900"/>
              <a:ext cx="60825" cy="61450"/>
            </a:xfrm>
            <a:custGeom>
              <a:avLst/>
              <a:gdLst/>
              <a:ahLst/>
              <a:cxnLst/>
              <a:rect l="l" t="t" r="r" b="b"/>
              <a:pathLst>
                <a:path w="2433" h="2458" extrusionOk="0">
                  <a:moveTo>
                    <a:pt x="330" y="1"/>
                  </a:moveTo>
                  <a:lnTo>
                    <a:pt x="204" y="26"/>
                  </a:lnTo>
                  <a:lnTo>
                    <a:pt x="102" y="102"/>
                  </a:lnTo>
                  <a:lnTo>
                    <a:pt x="26" y="229"/>
                  </a:lnTo>
                  <a:lnTo>
                    <a:pt x="1" y="355"/>
                  </a:lnTo>
                  <a:lnTo>
                    <a:pt x="1" y="2103"/>
                  </a:lnTo>
                  <a:lnTo>
                    <a:pt x="26" y="2229"/>
                  </a:lnTo>
                  <a:lnTo>
                    <a:pt x="102" y="2356"/>
                  </a:lnTo>
                  <a:lnTo>
                    <a:pt x="204" y="2432"/>
                  </a:lnTo>
                  <a:lnTo>
                    <a:pt x="330" y="2457"/>
                  </a:lnTo>
                  <a:lnTo>
                    <a:pt x="2078" y="2457"/>
                  </a:lnTo>
                  <a:lnTo>
                    <a:pt x="2230" y="2432"/>
                  </a:lnTo>
                  <a:lnTo>
                    <a:pt x="2331" y="2356"/>
                  </a:lnTo>
                  <a:lnTo>
                    <a:pt x="2407" y="2229"/>
                  </a:lnTo>
                  <a:lnTo>
                    <a:pt x="2432" y="2103"/>
                  </a:lnTo>
                  <a:lnTo>
                    <a:pt x="2432" y="355"/>
                  </a:lnTo>
                  <a:lnTo>
                    <a:pt x="2407" y="229"/>
                  </a:lnTo>
                  <a:lnTo>
                    <a:pt x="2331" y="102"/>
                  </a:lnTo>
                  <a:lnTo>
                    <a:pt x="2230" y="26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8" name="Google Shape;3675;p53">
              <a:extLst>
                <a:ext uri="{FF2B5EF4-FFF2-40B4-BE49-F238E27FC236}">
                  <a16:creationId xmlns:a16="http://schemas.microsoft.com/office/drawing/2014/main" xmlns="" id="{A12DE1B3-3ECB-1228-CD29-E4C5D84ACD44}"/>
                </a:ext>
              </a:extLst>
            </p:cNvPr>
            <p:cNvSpPr/>
            <p:nvPr/>
          </p:nvSpPr>
          <p:spPr>
            <a:xfrm>
              <a:off x="6292750" y="3586275"/>
              <a:ext cx="60825" cy="60825"/>
            </a:xfrm>
            <a:custGeom>
              <a:avLst/>
              <a:gdLst/>
              <a:ahLst/>
              <a:cxnLst/>
              <a:rect l="l" t="t" r="r" b="b"/>
              <a:pathLst>
                <a:path w="2433" h="2433" extrusionOk="0">
                  <a:moveTo>
                    <a:pt x="330" y="1"/>
                  </a:moveTo>
                  <a:lnTo>
                    <a:pt x="204" y="26"/>
                  </a:lnTo>
                  <a:lnTo>
                    <a:pt x="102" y="102"/>
                  </a:lnTo>
                  <a:lnTo>
                    <a:pt x="26" y="203"/>
                  </a:lnTo>
                  <a:lnTo>
                    <a:pt x="1" y="355"/>
                  </a:lnTo>
                  <a:lnTo>
                    <a:pt x="1" y="2103"/>
                  </a:lnTo>
                  <a:lnTo>
                    <a:pt x="26" y="2230"/>
                  </a:lnTo>
                  <a:lnTo>
                    <a:pt x="102" y="2331"/>
                  </a:lnTo>
                  <a:lnTo>
                    <a:pt x="204" y="2407"/>
                  </a:lnTo>
                  <a:lnTo>
                    <a:pt x="330" y="2432"/>
                  </a:lnTo>
                  <a:lnTo>
                    <a:pt x="2078" y="2432"/>
                  </a:lnTo>
                  <a:lnTo>
                    <a:pt x="2230" y="2407"/>
                  </a:lnTo>
                  <a:lnTo>
                    <a:pt x="2331" y="2331"/>
                  </a:lnTo>
                  <a:lnTo>
                    <a:pt x="2407" y="2230"/>
                  </a:lnTo>
                  <a:lnTo>
                    <a:pt x="2432" y="2103"/>
                  </a:lnTo>
                  <a:lnTo>
                    <a:pt x="2432" y="355"/>
                  </a:lnTo>
                  <a:lnTo>
                    <a:pt x="2407" y="203"/>
                  </a:lnTo>
                  <a:lnTo>
                    <a:pt x="2331" y="102"/>
                  </a:lnTo>
                  <a:lnTo>
                    <a:pt x="2230" y="26"/>
                  </a:lnTo>
                  <a:lnTo>
                    <a:pt x="20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39" name="Google Shape;3676;p53">
              <a:extLst>
                <a:ext uri="{FF2B5EF4-FFF2-40B4-BE49-F238E27FC236}">
                  <a16:creationId xmlns:a16="http://schemas.microsoft.com/office/drawing/2014/main" xmlns="" id="{2A805A8B-79DE-3A1F-AAB2-10E451392E8F}"/>
                </a:ext>
              </a:extLst>
            </p:cNvPr>
            <p:cNvSpPr/>
            <p:nvPr/>
          </p:nvSpPr>
          <p:spPr>
            <a:xfrm>
              <a:off x="6245900" y="3310850"/>
              <a:ext cx="336900" cy="447050"/>
            </a:xfrm>
            <a:custGeom>
              <a:avLst/>
              <a:gdLst/>
              <a:ahLst/>
              <a:cxnLst/>
              <a:rect l="l" t="t" r="r" b="b"/>
              <a:pathLst>
                <a:path w="13476" h="17882" extrusionOk="0">
                  <a:moveTo>
                    <a:pt x="963" y="0"/>
                  </a:moveTo>
                  <a:lnTo>
                    <a:pt x="760" y="26"/>
                  </a:lnTo>
                  <a:lnTo>
                    <a:pt x="583" y="76"/>
                  </a:lnTo>
                  <a:lnTo>
                    <a:pt x="431" y="178"/>
                  </a:lnTo>
                  <a:lnTo>
                    <a:pt x="279" y="304"/>
                  </a:lnTo>
                  <a:lnTo>
                    <a:pt x="153" y="431"/>
                  </a:lnTo>
                  <a:lnTo>
                    <a:pt x="77" y="608"/>
                  </a:lnTo>
                  <a:lnTo>
                    <a:pt x="26" y="785"/>
                  </a:lnTo>
                  <a:lnTo>
                    <a:pt x="1" y="963"/>
                  </a:lnTo>
                  <a:lnTo>
                    <a:pt x="1" y="16919"/>
                  </a:lnTo>
                  <a:lnTo>
                    <a:pt x="26" y="17097"/>
                  </a:lnTo>
                  <a:lnTo>
                    <a:pt x="77" y="17299"/>
                  </a:lnTo>
                  <a:lnTo>
                    <a:pt x="153" y="17451"/>
                  </a:lnTo>
                  <a:lnTo>
                    <a:pt x="279" y="17603"/>
                  </a:lnTo>
                  <a:lnTo>
                    <a:pt x="431" y="17704"/>
                  </a:lnTo>
                  <a:lnTo>
                    <a:pt x="583" y="17806"/>
                  </a:lnTo>
                  <a:lnTo>
                    <a:pt x="760" y="17856"/>
                  </a:lnTo>
                  <a:lnTo>
                    <a:pt x="963" y="17882"/>
                  </a:lnTo>
                  <a:lnTo>
                    <a:pt x="12513" y="17882"/>
                  </a:lnTo>
                  <a:lnTo>
                    <a:pt x="12715" y="17856"/>
                  </a:lnTo>
                  <a:lnTo>
                    <a:pt x="12893" y="17806"/>
                  </a:lnTo>
                  <a:lnTo>
                    <a:pt x="13045" y="17704"/>
                  </a:lnTo>
                  <a:lnTo>
                    <a:pt x="13197" y="17603"/>
                  </a:lnTo>
                  <a:lnTo>
                    <a:pt x="13298" y="17451"/>
                  </a:lnTo>
                  <a:lnTo>
                    <a:pt x="13399" y="17299"/>
                  </a:lnTo>
                  <a:lnTo>
                    <a:pt x="13450" y="17097"/>
                  </a:lnTo>
                  <a:lnTo>
                    <a:pt x="13475" y="16919"/>
                  </a:lnTo>
                  <a:lnTo>
                    <a:pt x="13475" y="9979"/>
                  </a:lnTo>
                  <a:lnTo>
                    <a:pt x="13450" y="9878"/>
                  </a:lnTo>
                  <a:lnTo>
                    <a:pt x="13399" y="9802"/>
                  </a:lnTo>
                  <a:lnTo>
                    <a:pt x="13298" y="9751"/>
                  </a:lnTo>
                  <a:lnTo>
                    <a:pt x="13197" y="9726"/>
                  </a:lnTo>
                  <a:lnTo>
                    <a:pt x="13095" y="9751"/>
                  </a:lnTo>
                  <a:lnTo>
                    <a:pt x="13019" y="9802"/>
                  </a:lnTo>
                  <a:lnTo>
                    <a:pt x="12969" y="9878"/>
                  </a:lnTo>
                  <a:lnTo>
                    <a:pt x="12943" y="9979"/>
                  </a:lnTo>
                  <a:lnTo>
                    <a:pt x="12943" y="16919"/>
                  </a:lnTo>
                  <a:lnTo>
                    <a:pt x="12943" y="16995"/>
                  </a:lnTo>
                  <a:lnTo>
                    <a:pt x="12918" y="17097"/>
                  </a:lnTo>
                  <a:lnTo>
                    <a:pt x="12867" y="17147"/>
                  </a:lnTo>
                  <a:lnTo>
                    <a:pt x="12817" y="17223"/>
                  </a:lnTo>
                  <a:lnTo>
                    <a:pt x="12766" y="17274"/>
                  </a:lnTo>
                  <a:lnTo>
                    <a:pt x="12690" y="17324"/>
                  </a:lnTo>
                  <a:lnTo>
                    <a:pt x="12589" y="17350"/>
                  </a:lnTo>
                  <a:lnTo>
                    <a:pt x="862" y="17350"/>
                  </a:lnTo>
                  <a:lnTo>
                    <a:pt x="786" y="17324"/>
                  </a:lnTo>
                  <a:lnTo>
                    <a:pt x="710" y="17274"/>
                  </a:lnTo>
                  <a:lnTo>
                    <a:pt x="659" y="17223"/>
                  </a:lnTo>
                  <a:lnTo>
                    <a:pt x="609" y="17147"/>
                  </a:lnTo>
                  <a:lnTo>
                    <a:pt x="558" y="17097"/>
                  </a:lnTo>
                  <a:lnTo>
                    <a:pt x="533" y="16995"/>
                  </a:lnTo>
                  <a:lnTo>
                    <a:pt x="533" y="16919"/>
                  </a:lnTo>
                  <a:lnTo>
                    <a:pt x="533" y="963"/>
                  </a:lnTo>
                  <a:lnTo>
                    <a:pt x="533" y="887"/>
                  </a:lnTo>
                  <a:lnTo>
                    <a:pt x="558" y="811"/>
                  </a:lnTo>
                  <a:lnTo>
                    <a:pt x="609" y="735"/>
                  </a:lnTo>
                  <a:lnTo>
                    <a:pt x="659" y="659"/>
                  </a:lnTo>
                  <a:lnTo>
                    <a:pt x="710" y="608"/>
                  </a:lnTo>
                  <a:lnTo>
                    <a:pt x="786" y="557"/>
                  </a:lnTo>
                  <a:lnTo>
                    <a:pt x="862" y="532"/>
                  </a:lnTo>
                  <a:lnTo>
                    <a:pt x="2128" y="532"/>
                  </a:lnTo>
                  <a:lnTo>
                    <a:pt x="2230" y="507"/>
                  </a:lnTo>
                  <a:lnTo>
                    <a:pt x="2305" y="456"/>
                  </a:lnTo>
                  <a:lnTo>
                    <a:pt x="2381" y="380"/>
                  </a:lnTo>
                  <a:lnTo>
                    <a:pt x="2381" y="279"/>
                  </a:lnTo>
                  <a:lnTo>
                    <a:pt x="2381" y="178"/>
                  </a:lnTo>
                  <a:lnTo>
                    <a:pt x="2305" y="76"/>
                  </a:lnTo>
                  <a:lnTo>
                    <a:pt x="2230" y="26"/>
                  </a:lnTo>
                  <a:lnTo>
                    <a:pt x="21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0" name="Google Shape;3677;p53">
              <a:extLst>
                <a:ext uri="{FF2B5EF4-FFF2-40B4-BE49-F238E27FC236}">
                  <a16:creationId xmlns:a16="http://schemas.microsoft.com/office/drawing/2014/main" xmlns="" id="{74FC6A38-3580-0135-D40B-079643C53A30}"/>
                </a:ext>
              </a:extLst>
            </p:cNvPr>
            <p:cNvSpPr/>
            <p:nvPr/>
          </p:nvSpPr>
          <p:spPr>
            <a:xfrm>
              <a:off x="6323150" y="3310850"/>
              <a:ext cx="259650" cy="225425"/>
            </a:xfrm>
            <a:custGeom>
              <a:avLst/>
              <a:gdLst/>
              <a:ahLst/>
              <a:cxnLst/>
              <a:rect l="l" t="t" r="r" b="b"/>
              <a:pathLst>
                <a:path w="10386" h="9017" extrusionOk="0">
                  <a:moveTo>
                    <a:pt x="254" y="0"/>
                  </a:moveTo>
                  <a:lnTo>
                    <a:pt x="153" y="26"/>
                  </a:lnTo>
                  <a:lnTo>
                    <a:pt x="77" y="102"/>
                  </a:lnTo>
                  <a:lnTo>
                    <a:pt x="26" y="178"/>
                  </a:lnTo>
                  <a:lnTo>
                    <a:pt x="1" y="279"/>
                  </a:lnTo>
                  <a:lnTo>
                    <a:pt x="26" y="380"/>
                  </a:lnTo>
                  <a:lnTo>
                    <a:pt x="77" y="456"/>
                  </a:lnTo>
                  <a:lnTo>
                    <a:pt x="153" y="507"/>
                  </a:lnTo>
                  <a:lnTo>
                    <a:pt x="254" y="532"/>
                  </a:lnTo>
                  <a:lnTo>
                    <a:pt x="9423" y="532"/>
                  </a:lnTo>
                  <a:lnTo>
                    <a:pt x="9499" y="557"/>
                  </a:lnTo>
                  <a:lnTo>
                    <a:pt x="9600" y="583"/>
                  </a:lnTo>
                  <a:lnTo>
                    <a:pt x="9651" y="608"/>
                  </a:lnTo>
                  <a:lnTo>
                    <a:pt x="9727" y="659"/>
                  </a:lnTo>
                  <a:lnTo>
                    <a:pt x="9777" y="735"/>
                  </a:lnTo>
                  <a:lnTo>
                    <a:pt x="9828" y="811"/>
                  </a:lnTo>
                  <a:lnTo>
                    <a:pt x="9853" y="887"/>
                  </a:lnTo>
                  <a:lnTo>
                    <a:pt x="9853" y="963"/>
                  </a:lnTo>
                  <a:lnTo>
                    <a:pt x="9853" y="8764"/>
                  </a:lnTo>
                  <a:lnTo>
                    <a:pt x="9879" y="8865"/>
                  </a:lnTo>
                  <a:lnTo>
                    <a:pt x="9929" y="8941"/>
                  </a:lnTo>
                  <a:lnTo>
                    <a:pt x="10005" y="8992"/>
                  </a:lnTo>
                  <a:lnTo>
                    <a:pt x="10107" y="9017"/>
                  </a:lnTo>
                  <a:lnTo>
                    <a:pt x="10208" y="8992"/>
                  </a:lnTo>
                  <a:lnTo>
                    <a:pt x="10309" y="8941"/>
                  </a:lnTo>
                  <a:lnTo>
                    <a:pt x="10360" y="8865"/>
                  </a:lnTo>
                  <a:lnTo>
                    <a:pt x="10385" y="8764"/>
                  </a:lnTo>
                  <a:lnTo>
                    <a:pt x="10385" y="963"/>
                  </a:lnTo>
                  <a:lnTo>
                    <a:pt x="10360" y="785"/>
                  </a:lnTo>
                  <a:lnTo>
                    <a:pt x="10309" y="608"/>
                  </a:lnTo>
                  <a:lnTo>
                    <a:pt x="10208" y="431"/>
                  </a:lnTo>
                  <a:lnTo>
                    <a:pt x="10107" y="304"/>
                  </a:lnTo>
                  <a:lnTo>
                    <a:pt x="9955" y="178"/>
                  </a:lnTo>
                  <a:lnTo>
                    <a:pt x="9803" y="76"/>
                  </a:lnTo>
                  <a:lnTo>
                    <a:pt x="9600" y="26"/>
                  </a:lnTo>
                  <a:lnTo>
                    <a:pt x="94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1" name="Google Shape;3678;p53">
              <a:extLst>
                <a:ext uri="{FF2B5EF4-FFF2-40B4-BE49-F238E27FC236}">
                  <a16:creationId xmlns:a16="http://schemas.microsoft.com/office/drawing/2014/main" xmlns="" id="{6821C2B6-9A2F-37E6-F449-8225FB2FE12B}"/>
                </a:ext>
              </a:extLst>
            </p:cNvPr>
            <p:cNvSpPr/>
            <p:nvPr/>
          </p:nvSpPr>
          <p:spPr>
            <a:xfrm>
              <a:off x="6306700" y="3341875"/>
              <a:ext cx="214675" cy="45600"/>
            </a:xfrm>
            <a:custGeom>
              <a:avLst/>
              <a:gdLst/>
              <a:ahLst/>
              <a:cxnLst/>
              <a:rect l="l" t="t" r="r" b="b"/>
              <a:pathLst>
                <a:path w="8587" h="1824" extrusionOk="0">
                  <a:moveTo>
                    <a:pt x="507" y="0"/>
                  </a:moveTo>
                  <a:lnTo>
                    <a:pt x="380" y="51"/>
                  </a:lnTo>
                  <a:lnTo>
                    <a:pt x="279" y="102"/>
                  </a:lnTo>
                  <a:lnTo>
                    <a:pt x="203" y="178"/>
                  </a:lnTo>
                  <a:lnTo>
                    <a:pt x="127" y="254"/>
                  </a:lnTo>
                  <a:lnTo>
                    <a:pt x="51" y="355"/>
                  </a:lnTo>
                  <a:lnTo>
                    <a:pt x="25" y="482"/>
                  </a:lnTo>
                  <a:lnTo>
                    <a:pt x="0" y="608"/>
                  </a:lnTo>
                  <a:lnTo>
                    <a:pt x="0" y="1216"/>
                  </a:lnTo>
                  <a:lnTo>
                    <a:pt x="25" y="1343"/>
                  </a:lnTo>
                  <a:lnTo>
                    <a:pt x="51" y="1469"/>
                  </a:lnTo>
                  <a:lnTo>
                    <a:pt x="127" y="1571"/>
                  </a:lnTo>
                  <a:lnTo>
                    <a:pt x="203" y="1647"/>
                  </a:lnTo>
                  <a:lnTo>
                    <a:pt x="279" y="1723"/>
                  </a:lnTo>
                  <a:lnTo>
                    <a:pt x="380" y="1799"/>
                  </a:lnTo>
                  <a:lnTo>
                    <a:pt x="507" y="1824"/>
                  </a:lnTo>
                  <a:lnTo>
                    <a:pt x="5724" y="1824"/>
                  </a:lnTo>
                  <a:lnTo>
                    <a:pt x="5826" y="1748"/>
                  </a:lnTo>
                  <a:lnTo>
                    <a:pt x="5876" y="1672"/>
                  </a:lnTo>
                  <a:lnTo>
                    <a:pt x="5902" y="1571"/>
                  </a:lnTo>
                  <a:lnTo>
                    <a:pt x="5876" y="1469"/>
                  </a:lnTo>
                  <a:lnTo>
                    <a:pt x="5826" y="1393"/>
                  </a:lnTo>
                  <a:lnTo>
                    <a:pt x="5724" y="1343"/>
                  </a:lnTo>
                  <a:lnTo>
                    <a:pt x="5623" y="1317"/>
                  </a:lnTo>
                  <a:lnTo>
                    <a:pt x="633" y="1317"/>
                  </a:lnTo>
                  <a:lnTo>
                    <a:pt x="557" y="1292"/>
                  </a:lnTo>
                  <a:lnTo>
                    <a:pt x="532" y="1216"/>
                  </a:lnTo>
                  <a:lnTo>
                    <a:pt x="532" y="608"/>
                  </a:lnTo>
                  <a:lnTo>
                    <a:pt x="557" y="532"/>
                  </a:lnTo>
                  <a:lnTo>
                    <a:pt x="633" y="507"/>
                  </a:lnTo>
                  <a:lnTo>
                    <a:pt x="7978" y="507"/>
                  </a:lnTo>
                  <a:lnTo>
                    <a:pt x="8054" y="532"/>
                  </a:lnTo>
                  <a:lnTo>
                    <a:pt x="8080" y="608"/>
                  </a:lnTo>
                  <a:lnTo>
                    <a:pt x="8080" y="1216"/>
                  </a:lnTo>
                  <a:lnTo>
                    <a:pt x="8054" y="1292"/>
                  </a:lnTo>
                  <a:lnTo>
                    <a:pt x="7978" y="1317"/>
                  </a:lnTo>
                  <a:lnTo>
                    <a:pt x="6839" y="1317"/>
                  </a:lnTo>
                  <a:lnTo>
                    <a:pt x="6737" y="1343"/>
                  </a:lnTo>
                  <a:lnTo>
                    <a:pt x="6661" y="1393"/>
                  </a:lnTo>
                  <a:lnTo>
                    <a:pt x="6611" y="1469"/>
                  </a:lnTo>
                  <a:lnTo>
                    <a:pt x="6585" y="1571"/>
                  </a:lnTo>
                  <a:lnTo>
                    <a:pt x="6611" y="1672"/>
                  </a:lnTo>
                  <a:lnTo>
                    <a:pt x="6661" y="1748"/>
                  </a:lnTo>
                  <a:lnTo>
                    <a:pt x="6737" y="1824"/>
                  </a:lnTo>
                  <a:lnTo>
                    <a:pt x="8105" y="1824"/>
                  </a:lnTo>
                  <a:lnTo>
                    <a:pt x="8232" y="1799"/>
                  </a:lnTo>
                  <a:lnTo>
                    <a:pt x="8333" y="1723"/>
                  </a:lnTo>
                  <a:lnTo>
                    <a:pt x="8409" y="1647"/>
                  </a:lnTo>
                  <a:lnTo>
                    <a:pt x="8485" y="1571"/>
                  </a:lnTo>
                  <a:lnTo>
                    <a:pt x="8536" y="1469"/>
                  </a:lnTo>
                  <a:lnTo>
                    <a:pt x="8586" y="1343"/>
                  </a:lnTo>
                  <a:lnTo>
                    <a:pt x="8586" y="1216"/>
                  </a:lnTo>
                  <a:lnTo>
                    <a:pt x="8586" y="608"/>
                  </a:lnTo>
                  <a:lnTo>
                    <a:pt x="8586" y="482"/>
                  </a:lnTo>
                  <a:lnTo>
                    <a:pt x="8536" y="355"/>
                  </a:lnTo>
                  <a:lnTo>
                    <a:pt x="8485" y="254"/>
                  </a:lnTo>
                  <a:lnTo>
                    <a:pt x="8409" y="178"/>
                  </a:lnTo>
                  <a:lnTo>
                    <a:pt x="8333" y="102"/>
                  </a:lnTo>
                  <a:lnTo>
                    <a:pt x="8232" y="51"/>
                  </a:lnTo>
                  <a:lnTo>
                    <a:pt x="81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2" name="Google Shape;3679;p53">
              <a:extLst>
                <a:ext uri="{FF2B5EF4-FFF2-40B4-BE49-F238E27FC236}">
                  <a16:creationId xmlns:a16="http://schemas.microsoft.com/office/drawing/2014/main" xmlns="" id="{13477A1E-F807-54D6-8920-7C14AA1288CF}"/>
                </a:ext>
              </a:extLst>
            </p:cNvPr>
            <p:cNvSpPr/>
            <p:nvPr/>
          </p:nvSpPr>
          <p:spPr>
            <a:xfrm>
              <a:off x="6368750" y="3422925"/>
              <a:ext cx="147550" cy="12675"/>
            </a:xfrm>
            <a:custGeom>
              <a:avLst/>
              <a:gdLst/>
              <a:ahLst/>
              <a:cxnLst/>
              <a:rect l="l" t="t" r="r" b="b"/>
              <a:pathLst>
                <a:path w="5902" h="507" extrusionOk="0">
                  <a:moveTo>
                    <a:pt x="279" y="0"/>
                  </a:moveTo>
                  <a:lnTo>
                    <a:pt x="178" y="26"/>
                  </a:lnTo>
                  <a:lnTo>
                    <a:pt x="76" y="76"/>
                  </a:lnTo>
                  <a:lnTo>
                    <a:pt x="26" y="152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31"/>
                  </a:lnTo>
                  <a:lnTo>
                    <a:pt x="178" y="507"/>
                  </a:lnTo>
                  <a:lnTo>
                    <a:pt x="5750" y="507"/>
                  </a:lnTo>
                  <a:lnTo>
                    <a:pt x="5826" y="431"/>
                  </a:lnTo>
                  <a:lnTo>
                    <a:pt x="5876" y="355"/>
                  </a:lnTo>
                  <a:lnTo>
                    <a:pt x="5902" y="254"/>
                  </a:lnTo>
                  <a:lnTo>
                    <a:pt x="5876" y="152"/>
                  </a:lnTo>
                  <a:lnTo>
                    <a:pt x="5826" y="76"/>
                  </a:lnTo>
                  <a:lnTo>
                    <a:pt x="5750" y="26"/>
                  </a:lnTo>
                  <a:lnTo>
                    <a:pt x="56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3" name="Google Shape;3680;p53">
              <a:extLst>
                <a:ext uri="{FF2B5EF4-FFF2-40B4-BE49-F238E27FC236}">
                  <a16:creationId xmlns:a16="http://schemas.microsoft.com/office/drawing/2014/main" xmlns="" id="{6B42E53D-5AA4-F844-0A98-21E648044C33}"/>
                </a:ext>
              </a:extLst>
            </p:cNvPr>
            <p:cNvSpPr/>
            <p:nvPr/>
          </p:nvSpPr>
          <p:spPr>
            <a:xfrm>
              <a:off x="6368750" y="3448875"/>
              <a:ext cx="110200" cy="13325"/>
            </a:xfrm>
            <a:custGeom>
              <a:avLst/>
              <a:gdLst/>
              <a:ahLst/>
              <a:cxnLst/>
              <a:rect l="l" t="t" r="r" b="b"/>
              <a:pathLst>
                <a:path w="4408" h="533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78" y="507"/>
                  </a:lnTo>
                  <a:lnTo>
                    <a:pt x="279" y="533"/>
                  </a:lnTo>
                  <a:lnTo>
                    <a:pt x="4129" y="533"/>
                  </a:lnTo>
                  <a:lnTo>
                    <a:pt x="4255" y="507"/>
                  </a:lnTo>
                  <a:lnTo>
                    <a:pt x="4331" y="457"/>
                  </a:lnTo>
                  <a:lnTo>
                    <a:pt x="4382" y="355"/>
                  </a:lnTo>
                  <a:lnTo>
                    <a:pt x="4407" y="254"/>
                  </a:lnTo>
                  <a:lnTo>
                    <a:pt x="4382" y="153"/>
                  </a:lnTo>
                  <a:lnTo>
                    <a:pt x="4331" y="77"/>
                  </a:lnTo>
                  <a:lnTo>
                    <a:pt x="4255" y="26"/>
                  </a:lnTo>
                  <a:lnTo>
                    <a:pt x="41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4" name="Google Shape;3681;p53">
              <a:extLst>
                <a:ext uri="{FF2B5EF4-FFF2-40B4-BE49-F238E27FC236}">
                  <a16:creationId xmlns:a16="http://schemas.microsoft.com/office/drawing/2014/main" xmlns="" id="{C45DA889-BADB-2F2D-9B92-9F64E8E31749}"/>
                </a:ext>
              </a:extLst>
            </p:cNvPr>
            <p:cNvSpPr/>
            <p:nvPr/>
          </p:nvSpPr>
          <p:spPr>
            <a:xfrm>
              <a:off x="6368750" y="3510300"/>
              <a:ext cx="147550" cy="12700"/>
            </a:xfrm>
            <a:custGeom>
              <a:avLst/>
              <a:gdLst/>
              <a:ahLst/>
              <a:cxnLst/>
              <a:rect l="l" t="t" r="r" b="b"/>
              <a:pathLst>
                <a:path w="5902" h="508" extrusionOk="0">
                  <a:moveTo>
                    <a:pt x="178" y="1"/>
                  </a:moveTo>
                  <a:lnTo>
                    <a:pt x="76" y="76"/>
                  </a:lnTo>
                  <a:lnTo>
                    <a:pt x="26" y="152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31"/>
                  </a:lnTo>
                  <a:lnTo>
                    <a:pt x="178" y="482"/>
                  </a:lnTo>
                  <a:lnTo>
                    <a:pt x="279" y="507"/>
                  </a:lnTo>
                  <a:lnTo>
                    <a:pt x="5648" y="507"/>
                  </a:lnTo>
                  <a:lnTo>
                    <a:pt x="5750" y="482"/>
                  </a:lnTo>
                  <a:lnTo>
                    <a:pt x="5826" y="431"/>
                  </a:lnTo>
                  <a:lnTo>
                    <a:pt x="5876" y="355"/>
                  </a:lnTo>
                  <a:lnTo>
                    <a:pt x="5902" y="254"/>
                  </a:lnTo>
                  <a:lnTo>
                    <a:pt x="5876" y="152"/>
                  </a:lnTo>
                  <a:lnTo>
                    <a:pt x="5826" y="76"/>
                  </a:lnTo>
                  <a:lnTo>
                    <a:pt x="575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5" name="Google Shape;3682;p53">
              <a:extLst>
                <a:ext uri="{FF2B5EF4-FFF2-40B4-BE49-F238E27FC236}">
                  <a16:creationId xmlns:a16="http://schemas.microsoft.com/office/drawing/2014/main" xmlns="" id="{D4A133D9-9CC1-8698-C182-6C0204700549}"/>
                </a:ext>
              </a:extLst>
            </p:cNvPr>
            <p:cNvSpPr/>
            <p:nvPr/>
          </p:nvSpPr>
          <p:spPr>
            <a:xfrm>
              <a:off x="6368750" y="3536250"/>
              <a:ext cx="77900" cy="13325"/>
            </a:xfrm>
            <a:custGeom>
              <a:avLst/>
              <a:gdLst/>
              <a:ahLst/>
              <a:cxnLst/>
              <a:rect l="l" t="t" r="r" b="b"/>
              <a:pathLst>
                <a:path w="3116" h="533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78" y="508"/>
                  </a:lnTo>
                  <a:lnTo>
                    <a:pt x="279" y="533"/>
                  </a:lnTo>
                  <a:lnTo>
                    <a:pt x="2862" y="533"/>
                  </a:lnTo>
                  <a:lnTo>
                    <a:pt x="2964" y="508"/>
                  </a:lnTo>
                  <a:lnTo>
                    <a:pt x="3040" y="457"/>
                  </a:lnTo>
                  <a:lnTo>
                    <a:pt x="3090" y="356"/>
                  </a:lnTo>
                  <a:lnTo>
                    <a:pt x="3116" y="254"/>
                  </a:lnTo>
                  <a:lnTo>
                    <a:pt x="3090" y="153"/>
                  </a:lnTo>
                  <a:lnTo>
                    <a:pt x="3040" y="77"/>
                  </a:lnTo>
                  <a:lnTo>
                    <a:pt x="2964" y="26"/>
                  </a:lnTo>
                  <a:lnTo>
                    <a:pt x="286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6" name="Google Shape;3683;p53">
              <a:extLst>
                <a:ext uri="{FF2B5EF4-FFF2-40B4-BE49-F238E27FC236}">
                  <a16:creationId xmlns:a16="http://schemas.microsoft.com/office/drawing/2014/main" xmlns="" id="{76ACB661-9A6E-AB16-4AED-E7A9066AF070}"/>
                </a:ext>
              </a:extLst>
            </p:cNvPr>
            <p:cNvSpPr/>
            <p:nvPr/>
          </p:nvSpPr>
          <p:spPr>
            <a:xfrm>
              <a:off x="6368750" y="3597050"/>
              <a:ext cx="147550" cy="13325"/>
            </a:xfrm>
            <a:custGeom>
              <a:avLst/>
              <a:gdLst/>
              <a:ahLst/>
              <a:cxnLst/>
              <a:rect l="l" t="t" r="r" b="b"/>
              <a:pathLst>
                <a:path w="5902" h="533" extrusionOk="0">
                  <a:moveTo>
                    <a:pt x="279" y="0"/>
                  </a:moveTo>
                  <a:lnTo>
                    <a:pt x="178" y="26"/>
                  </a:lnTo>
                  <a:lnTo>
                    <a:pt x="76" y="76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78" y="507"/>
                  </a:lnTo>
                  <a:lnTo>
                    <a:pt x="279" y="532"/>
                  </a:lnTo>
                  <a:lnTo>
                    <a:pt x="5648" y="532"/>
                  </a:lnTo>
                  <a:lnTo>
                    <a:pt x="5750" y="507"/>
                  </a:lnTo>
                  <a:lnTo>
                    <a:pt x="5826" y="456"/>
                  </a:lnTo>
                  <a:lnTo>
                    <a:pt x="5876" y="380"/>
                  </a:lnTo>
                  <a:lnTo>
                    <a:pt x="5902" y="279"/>
                  </a:lnTo>
                  <a:lnTo>
                    <a:pt x="5876" y="178"/>
                  </a:lnTo>
                  <a:lnTo>
                    <a:pt x="5826" y="76"/>
                  </a:lnTo>
                  <a:lnTo>
                    <a:pt x="5750" y="26"/>
                  </a:lnTo>
                  <a:lnTo>
                    <a:pt x="564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7" name="Google Shape;3684;p53">
              <a:extLst>
                <a:ext uri="{FF2B5EF4-FFF2-40B4-BE49-F238E27FC236}">
                  <a16:creationId xmlns:a16="http://schemas.microsoft.com/office/drawing/2014/main" xmlns="" id="{ECB32B11-A774-B7B4-08DE-53CCF036B701}"/>
                </a:ext>
              </a:extLst>
            </p:cNvPr>
            <p:cNvSpPr/>
            <p:nvPr/>
          </p:nvSpPr>
          <p:spPr>
            <a:xfrm>
              <a:off x="6368750" y="3623650"/>
              <a:ext cx="55100" cy="12675"/>
            </a:xfrm>
            <a:custGeom>
              <a:avLst/>
              <a:gdLst/>
              <a:ahLst/>
              <a:cxnLst/>
              <a:rect l="l" t="t" r="r" b="b"/>
              <a:pathLst>
                <a:path w="2204" h="507" extrusionOk="0">
                  <a:moveTo>
                    <a:pt x="178" y="0"/>
                  </a:moveTo>
                  <a:lnTo>
                    <a:pt x="76" y="76"/>
                  </a:lnTo>
                  <a:lnTo>
                    <a:pt x="26" y="152"/>
                  </a:lnTo>
                  <a:lnTo>
                    <a:pt x="0" y="253"/>
                  </a:lnTo>
                  <a:lnTo>
                    <a:pt x="26" y="355"/>
                  </a:lnTo>
                  <a:lnTo>
                    <a:pt x="76" y="431"/>
                  </a:lnTo>
                  <a:lnTo>
                    <a:pt x="178" y="481"/>
                  </a:lnTo>
                  <a:lnTo>
                    <a:pt x="279" y="507"/>
                  </a:lnTo>
                  <a:lnTo>
                    <a:pt x="1951" y="507"/>
                  </a:lnTo>
                  <a:lnTo>
                    <a:pt x="2052" y="481"/>
                  </a:lnTo>
                  <a:lnTo>
                    <a:pt x="2128" y="431"/>
                  </a:lnTo>
                  <a:lnTo>
                    <a:pt x="2178" y="355"/>
                  </a:lnTo>
                  <a:lnTo>
                    <a:pt x="2204" y="253"/>
                  </a:lnTo>
                  <a:lnTo>
                    <a:pt x="2178" y="152"/>
                  </a:lnTo>
                  <a:lnTo>
                    <a:pt x="2128" y="76"/>
                  </a:lnTo>
                  <a:lnTo>
                    <a:pt x="20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8" name="Google Shape;3685;p53">
              <a:extLst>
                <a:ext uri="{FF2B5EF4-FFF2-40B4-BE49-F238E27FC236}">
                  <a16:creationId xmlns:a16="http://schemas.microsoft.com/office/drawing/2014/main" xmlns="" id="{67790425-8152-8B20-DD0E-5470B0FB2BD9}"/>
                </a:ext>
              </a:extLst>
            </p:cNvPr>
            <p:cNvSpPr/>
            <p:nvPr/>
          </p:nvSpPr>
          <p:spPr>
            <a:xfrm>
              <a:off x="6420675" y="3628700"/>
              <a:ext cx="82975" cy="101975"/>
            </a:xfrm>
            <a:custGeom>
              <a:avLst/>
              <a:gdLst/>
              <a:ahLst/>
              <a:cxnLst/>
              <a:rect l="l" t="t" r="r" b="b"/>
              <a:pathLst>
                <a:path w="3319" h="4079" extrusionOk="0">
                  <a:moveTo>
                    <a:pt x="1672" y="862"/>
                  </a:moveTo>
                  <a:lnTo>
                    <a:pt x="2356" y="2686"/>
                  </a:lnTo>
                  <a:lnTo>
                    <a:pt x="988" y="2686"/>
                  </a:lnTo>
                  <a:lnTo>
                    <a:pt x="1672" y="862"/>
                  </a:lnTo>
                  <a:close/>
                  <a:moveTo>
                    <a:pt x="1672" y="1"/>
                  </a:moveTo>
                  <a:lnTo>
                    <a:pt x="1571" y="26"/>
                  </a:lnTo>
                  <a:lnTo>
                    <a:pt x="1469" y="77"/>
                  </a:lnTo>
                  <a:lnTo>
                    <a:pt x="1393" y="127"/>
                  </a:lnTo>
                  <a:lnTo>
                    <a:pt x="1343" y="229"/>
                  </a:lnTo>
                  <a:lnTo>
                    <a:pt x="25" y="3724"/>
                  </a:lnTo>
                  <a:lnTo>
                    <a:pt x="0" y="3825"/>
                  </a:lnTo>
                  <a:lnTo>
                    <a:pt x="25" y="3927"/>
                  </a:lnTo>
                  <a:lnTo>
                    <a:pt x="76" y="4003"/>
                  </a:lnTo>
                  <a:lnTo>
                    <a:pt x="177" y="4053"/>
                  </a:lnTo>
                  <a:lnTo>
                    <a:pt x="279" y="4079"/>
                  </a:lnTo>
                  <a:lnTo>
                    <a:pt x="380" y="4053"/>
                  </a:lnTo>
                  <a:lnTo>
                    <a:pt x="456" y="3977"/>
                  </a:lnTo>
                  <a:lnTo>
                    <a:pt x="507" y="3901"/>
                  </a:lnTo>
                  <a:lnTo>
                    <a:pt x="785" y="3192"/>
                  </a:lnTo>
                  <a:lnTo>
                    <a:pt x="2558" y="3192"/>
                  </a:lnTo>
                  <a:lnTo>
                    <a:pt x="2812" y="3901"/>
                  </a:lnTo>
                  <a:lnTo>
                    <a:pt x="2862" y="3977"/>
                  </a:lnTo>
                  <a:lnTo>
                    <a:pt x="2913" y="4028"/>
                  </a:lnTo>
                  <a:lnTo>
                    <a:pt x="2989" y="4053"/>
                  </a:lnTo>
                  <a:lnTo>
                    <a:pt x="3065" y="4079"/>
                  </a:lnTo>
                  <a:lnTo>
                    <a:pt x="3141" y="4053"/>
                  </a:lnTo>
                  <a:lnTo>
                    <a:pt x="3242" y="4003"/>
                  </a:lnTo>
                  <a:lnTo>
                    <a:pt x="3293" y="3927"/>
                  </a:lnTo>
                  <a:lnTo>
                    <a:pt x="3318" y="3825"/>
                  </a:lnTo>
                  <a:lnTo>
                    <a:pt x="3293" y="3724"/>
                  </a:lnTo>
                  <a:lnTo>
                    <a:pt x="1976" y="229"/>
                  </a:lnTo>
                  <a:lnTo>
                    <a:pt x="1925" y="127"/>
                  </a:lnTo>
                  <a:lnTo>
                    <a:pt x="1849" y="77"/>
                  </a:lnTo>
                  <a:lnTo>
                    <a:pt x="1773" y="26"/>
                  </a:lnTo>
                  <a:lnTo>
                    <a:pt x="167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49" name="Google Shape;3686;p53">
              <a:extLst>
                <a:ext uri="{FF2B5EF4-FFF2-40B4-BE49-F238E27FC236}">
                  <a16:creationId xmlns:a16="http://schemas.microsoft.com/office/drawing/2014/main" xmlns="" id="{D4ED8A0A-CC3C-2E89-B467-443A60D41EA9}"/>
                </a:ext>
              </a:extLst>
            </p:cNvPr>
            <p:cNvSpPr/>
            <p:nvPr/>
          </p:nvSpPr>
          <p:spPr>
            <a:xfrm>
              <a:off x="6499825" y="3654025"/>
              <a:ext cx="51950" cy="51325"/>
            </a:xfrm>
            <a:custGeom>
              <a:avLst/>
              <a:gdLst/>
              <a:ahLst/>
              <a:cxnLst/>
              <a:rect l="l" t="t" r="r" b="b"/>
              <a:pathLst>
                <a:path w="2078" h="2053" extrusionOk="0">
                  <a:moveTo>
                    <a:pt x="1039" y="1"/>
                  </a:moveTo>
                  <a:lnTo>
                    <a:pt x="937" y="26"/>
                  </a:lnTo>
                  <a:lnTo>
                    <a:pt x="861" y="77"/>
                  </a:lnTo>
                  <a:lnTo>
                    <a:pt x="811" y="153"/>
                  </a:lnTo>
                  <a:lnTo>
                    <a:pt x="785" y="254"/>
                  </a:lnTo>
                  <a:lnTo>
                    <a:pt x="785" y="761"/>
                  </a:lnTo>
                  <a:lnTo>
                    <a:pt x="279" y="761"/>
                  </a:lnTo>
                  <a:lnTo>
                    <a:pt x="177" y="786"/>
                  </a:lnTo>
                  <a:lnTo>
                    <a:pt x="76" y="837"/>
                  </a:lnTo>
                  <a:lnTo>
                    <a:pt x="25" y="913"/>
                  </a:lnTo>
                  <a:lnTo>
                    <a:pt x="0" y="1014"/>
                  </a:lnTo>
                  <a:lnTo>
                    <a:pt x="25" y="1115"/>
                  </a:lnTo>
                  <a:lnTo>
                    <a:pt x="76" y="1191"/>
                  </a:lnTo>
                  <a:lnTo>
                    <a:pt x="177" y="1267"/>
                  </a:lnTo>
                  <a:lnTo>
                    <a:pt x="279" y="1293"/>
                  </a:lnTo>
                  <a:lnTo>
                    <a:pt x="785" y="1293"/>
                  </a:lnTo>
                  <a:lnTo>
                    <a:pt x="785" y="1799"/>
                  </a:lnTo>
                  <a:lnTo>
                    <a:pt x="811" y="1901"/>
                  </a:lnTo>
                  <a:lnTo>
                    <a:pt x="861" y="1977"/>
                  </a:lnTo>
                  <a:lnTo>
                    <a:pt x="937" y="2027"/>
                  </a:lnTo>
                  <a:lnTo>
                    <a:pt x="1039" y="2052"/>
                  </a:lnTo>
                  <a:lnTo>
                    <a:pt x="1140" y="2027"/>
                  </a:lnTo>
                  <a:lnTo>
                    <a:pt x="1241" y="1977"/>
                  </a:lnTo>
                  <a:lnTo>
                    <a:pt x="1292" y="1901"/>
                  </a:lnTo>
                  <a:lnTo>
                    <a:pt x="1317" y="1799"/>
                  </a:lnTo>
                  <a:lnTo>
                    <a:pt x="1317" y="1293"/>
                  </a:lnTo>
                  <a:lnTo>
                    <a:pt x="1798" y="1293"/>
                  </a:lnTo>
                  <a:lnTo>
                    <a:pt x="1900" y="1267"/>
                  </a:lnTo>
                  <a:lnTo>
                    <a:pt x="2001" y="1191"/>
                  </a:lnTo>
                  <a:lnTo>
                    <a:pt x="2052" y="1115"/>
                  </a:lnTo>
                  <a:lnTo>
                    <a:pt x="2077" y="1014"/>
                  </a:lnTo>
                  <a:lnTo>
                    <a:pt x="2052" y="913"/>
                  </a:lnTo>
                  <a:lnTo>
                    <a:pt x="2001" y="837"/>
                  </a:lnTo>
                  <a:lnTo>
                    <a:pt x="1900" y="786"/>
                  </a:lnTo>
                  <a:lnTo>
                    <a:pt x="1798" y="761"/>
                  </a:lnTo>
                  <a:lnTo>
                    <a:pt x="1317" y="761"/>
                  </a:lnTo>
                  <a:lnTo>
                    <a:pt x="1317" y="254"/>
                  </a:lnTo>
                  <a:lnTo>
                    <a:pt x="1292" y="153"/>
                  </a:lnTo>
                  <a:lnTo>
                    <a:pt x="1241" y="77"/>
                  </a:lnTo>
                  <a:lnTo>
                    <a:pt x="1140" y="26"/>
                  </a:lnTo>
                  <a:lnTo>
                    <a:pt x="10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50" name="Google Shape;3687;p53">
              <a:extLst>
                <a:ext uri="{FF2B5EF4-FFF2-40B4-BE49-F238E27FC236}">
                  <a16:creationId xmlns:a16="http://schemas.microsoft.com/office/drawing/2014/main" xmlns="" id="{8AC5F5C6-3860-07A8-11F3-956F08FA202D}"/>
                </a:ext>
              </a:extLst>
            </p:cNvPr>
            <p:cNvSpPr/>
            <p:nvPr/>
          </p:nvSpPr>
          <p:spPr>
            <a:xfrm>
              <a:off x="6285800" y="3571075"/>
              <a:ext cx="82975" cy="82975"/>
            </a:xfrm>
            <a:custGeom>
              <a:avLst/>
              <a:gdLst/>
              <a:ahLst/>
              <a:cxnLst/>
              <a:rect l="l" t="t" r="r" b="b"/>
              <a:pathLst>
                <a:path w="3319" h="3319" extrusionOk="0">
                  <a:moveTo>
                    <a:pt x="3014" y="1"/>
                  </a:moveTo>
                  <a:lnTo>
                    <a:pt x="2938" y="26"/>
                  </a:lnTo>
                  <a:lnTo>
                    <a:pt x="2862" y="102"/>
                  </a:lnTo>
                  <a:lnTo>
                    <a:pt x="2634" y="406"/>
                  </a:lnTo>
                  <a:lnTo>
                    <a:pt x="2508" y="356"/>
                  </a:lnTo>
                  <a:lnTo>
                    <a:pt x="507" y="356"/>
                  </a:lnTo>
                  <a:lnTo>
                    <a:pt x="380" y="406"/>
                  </a:lnTo>
                  <a:lnTo>
                    <a:pt x="279" y="457"/>
                  </a:lnTo>
                  <a:lnTo>
                    <a:pt x="178" y="533"/>
                  </a:lnTo>
                  <a:lnTo>
                    <a:pt x="127" y="609"/>
                  </a:lnTo>
                  <a:lnTo>
                    <a:pt x="51" y="710"/>
                  </a:lnTo>
                  <a:lnTo>
                    <a:pt x="26" y="837"/>
                  </a:lnTo>
                  <a:lnTo>
                    <a:pt x="0" y="963"/>
                  </a:lnTo>
                  <a:lnTo>
                    <a:pt x="0" y="1141"/>
                  </a:lnTo>
                  <a:lnTo>
                    <a:pt x="26" y="1242"/>
                  </a:lnTo>
                  <a:lnTo>
                    <a:pt x="76" y="1343"/>
                  </a:lnTo>
                  <a:lnTo>
                    <a:pt x="178" y="1394"/>
                  </a:lnTo>
                  <a:lnTo>
                    <a:pt x="279" y="1419"/>
                  </a:lnTo>
                  <a:lnTo>
                    <a:pt x="380" y="1394"/>
                  </a:lnTo>
                  <a:lnTo>
                    <a:pt x="456" y="1343"/>
                  </a:lnTo>
                  <a:lnTo>
                    <a:pt x="507" y="1242"/>
                  </a:lnTo>
                  <a:lnTo>
                    <a:pt x="532" y="1141"/>
                  </a:lnTo>
                  <a:lnTo>
                    <a:pt x="532" y="963"/>
                  </a:lnTo>
                  <a:lnTo>
                    <a:pt x="558" y="887"/>
                  </a:lnTo>
                  <a:lnTo>
                    <a:pt x="608" y="862"/>
                  </a:lnTo>
                  <a:lnTo>
                    <a:pt x="2305" y="862"/>
                  </a:lnTo>
                  <a:lnTo>
                    <a:pt x="1621" y="1799"/>
                  </a:lnTo>
                  <a:lnTo>
                    <a:pt x="1140" y="1369"/>
                  </a:lnTo>
                  <a:lnTo>
                    <a:pt x="1064" y="1318"/>
                  </a:lnTo>
                  <a:lnTo>
                    <a:pt x="963" y="1293"/>
                  </a:lnTo>
                  <a:lnTo>
                    <a:pt x="861" y="1318"/>
                  </a:lnTo>
                  <a:lnTo>
                    <a:pt x="785" y="1369"/>
                  </a:lnTo>
                  <a:lnTo>
                    <a:pt x="735" y="1470"/>
                  </a:lnTo>
                  <a:lnTo>
                    <a:pt x="709" y="1571"/>
                  </a:lnTo>
                  <a:lnTo>
                    <a:pt x="735" y="1673"/>
                  </a:lnTo>
                  <a:lnTo>
                    <a:pt x="785" y="1749"/>
                  </a:lnTo>
                  <a:lnTo>
                    <a:pt x="1495" y="2382"/>
                  </a:lnTo>
                  <a:lnTo>
                    <a:pt x="1571" y="2407"/>
                  </a:lnTo>
                  <a:lnTo>
                    <a:pt x="1672" y="2432"/>
                  </a:lnTo>
                  <a:lnTo>
                    <a:pt x="1773" y="2407"/>
                  </a:lnTo>
                  <a:lnTo>
                    <a:pt x="1824" y="2382"/>
                  </a:lnTo>
                  <a:lnTo>
                    <a:pt x="1875" y="2331"/>
                  </a:lnTo>
                  <a:lnTo>
                    <a:pt x="2457" y="1546"/>
                  </a:lnTo>
                  <a:lnTo>
                    <a:pt x="2457" y="2711"/>
                  </a:lnTo>
                  <a:lnTo>
                    <a:pt x="2432" y="2762"/>
                  </a:lnTo>
                  <a:lnTo>
                    <a:pt x="2356" y="2787"/>
                  </a:lnTo>
                  <a:lnTo>
                    <a:pt x="608" y="2787"/>
                  </a:lnTo>
                  <a:lnTo>
                    <a:pt x="558" y="2762"/>
                  </a:lnTo>
                  <a:lnTo>
                    <a:pt x="532" y="2711"/>
                  </a:lnTo>
                  <a:lnTo>
                    <a:pt x="532" y="2382"/>
                  </a:lnTo>
                  <a:lnTo>
                    <a:pt x="507" y="2280"/>
                  </a:lnTo>
                  <a:lnTo>
                    <a:pt x="456" y="2179"/>
                  </a:lnTo>
                  <a:lnTo>
                    <a:pt x="380" y="2129"/>
                  </a:lnTo>
                  <a:lnTo>
                    <a:pt x="279" y="2103"/>
                  </a:lnTo>
                  <a:lnTo>
                    <a:pt x="178" y="2129"/>
                  </a:lnTo>
                  <a:lnTo>
                    <a:pt x="76" y="2179"/>
                  </a:lnTo>
                  <a:lnTo>
                    <a:pt x="26" y="2280"/>
                  </a:lnTo>
                  <a:lnTo>
                    <a:pt x="0" y="2382"/>
                  </a:lnTo>
                  <a:lnTo>
                    <a:pt x="0" y="2711"/>
                  </a:lnTo>
                  <a:lnTo>
                    <a:pt x="26" y="2838"/>
                  </a:lnTo>
                  <a:lnTo>
                    <a:pt x="51" y="2939"/>
                  </a:lnTo>
                  <a:lnTo>
                    <a:pt x="127" y="3040"/>
                  </a:lnTo>
                  <a:lnTo>
                    <a:pt x="178" y="3142"/>
                  </a:lnTo>
                  <a:lnTo>
                    <a:pt x="279" y="3218"/>
                  </a:lnTo>
                  <a:lnTo>
                    <a:pt x="380" y="3268"/>
                  </a:lnTo>
                  <a:lnTo>
                    <a:pt x="507" y="3294"/>
                  </a:lnTo>
                  <a:lnTo>
                    <a:pt x="608" y="3319"/>
                  </a:lnTo>
                  <a:lnTo>
                    <a:pt x="2356" y="3319"/>
                  </a:lnTo>
                  <a:lnTo>
                    <a:pt x="2482" y="3294"/>
                  </a:lnTo>
                  <a:lnTo>
                    <a:pt x="2609" y="3268"/>
                  </a:lnTo>
                  <a:lnTo>
                    <a:pt x="2710" y="3218"/>
                  </a:lnTo>
                  <a:lnTo>
                    <a:pt x="2786" y="3142"/>
                  </a:lnTo>
                  <a:lnTo>
                    <a:pt x="2862" y="3040"/>
                  </a:lnTo>
                  <a:lnTo>
                    <a:pt x="2938" y="2939"/>
                  </a:lnTo>
                  <a:lnTo>
                    <a:pt x="2964" y="2838"/>
                  </a:lnTo>
                  <a:lnTo>
                    <a:pt x="2964" y="2711"/>
                  </a:lnTo>
                  <a:lnTo>
                    <a:pt x="2964" y="963"/>
                  </a:lnTo>
                  <a:lnTo>
                    <a:pt x="2964" y="837"/>
                  </a:lnTo>
                  <a:lnTo>
                    <a:pt x="3268" y="406"/>
                  </a:lnTo>
                  <a:lnTo>
                    <a:pt x="3318" y="330"/>
                  </a:lnTo>
                  <a:lnTo>
                    <a:pt x="3318" y="229"/>
                  </a:lnTo>
                  <a:lnTo>
                    <a:pt x="3293" y="128"/>
                  </a:lnTo>
                  <a:lnTo>
                    <a:pt x="3217" y="52"/>
                  </a:lnTo>
                  <a:lnTo>
                    <a:pt x="311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51" name="Google Shape;3688;p53">
              <a:extLst>
                <a:ext uri="{FF2B5EF4-FFF2-40B4-BE49-F238E27FC236}">
                  <a16:creationId xmlns:a16="http://schemas.microsoft.com/office/drawing/2014/main" xmlns="" id="{AC5636AA-C508-84D1-9B9A-0E00CF19D09F}"/>
                </a:ext>
              </a:extLst>
            </p:cNvPr>
            <p:cNvSpPr/>
            <p:nvPr/>
          </p:nvSpPr>
          <p:spPr>
            <a:xfrm>
              <a:off x="6285800" y="3483700"/>
              <a:ext cx="82975" cy="82975"/>
            </a:xfrm>
            <a:custGeom>
              <a:avLst/>
              <a:gdLst/>
              <a:ahLst/>
              <a:cxnLst/>
              <a:rect l="l" t="t" r="r" b="b"/>
              <a:pathLst>
                <a:path w="3319" h="3319" extrusionOk="0">
                  <a:moveTo>
                    <a:pt x="2305" y="887"/>
                  </a:moveTo>
                  <a:lnTo>
                    <a:pt x="1621" y="1799"/>
                  </a:lnTo>
                  <a:lnTo>
                    <a:pt x="1140" y="1368"/>
                  </a:lnTo>
                  <a:lnTo>
                    <a:pt x="1064" y="1318"/>
                  </a:lnTo>
                  <a:lnTo>
                    <a:pt x="963" y="1292"/>
                  </a:lnTo>
                  <a:lnTo>
                    <a:pt x="861" y="1318"/>
                  </a:lnTo>
                  <a:lnTo>
                    <a:pt x="785" y="1394"/>
                  </a:lnTo>
                  <a:lnTo>
                    <a:pt x="735" y="1470"/>
                  </a:lnTo>
                  <a:lnTo>
                    <a:pt x="709" y="1571"/>
                  </a:lnTo>
                  <a:lnTo>
                    <a:pt x="735" y="1672"/>
                  </a:lnTo>
                  <a:lnTo>
                    <a:pt x="785" y="1748"/>
                  </a:lnTo>
                  <a:lnTo>
                    <a:pt x="1495" y="2382"/>
                  </a:lnTo>
                  <a:lnTo>
                    <a:pt x="1571" y="2432"/>
                  </a:lnTo>
                  <a:lnTo>
                    <a:pt x="1773" y="2432"/>
                  </a:lnTo>
                  <a:lnTo>
                    <a:pt x="1824" y="2382"/>
                  </a:lnTo>
                  <a:lnTo>
                    <a:pt x="1875" y="2331"/>
                  </a:lnTo>
                  <a:lnTo>
                    <a:pt x="2457" y="1546"/>
                  </a:lnTo>
                  <a:lnTo>
                    <a:pt x="2457" y="2711"/>
                  </a:lnTo>
                  <a:lnTo>
                    <a:pt x="2432" y="2761"/>
                  </a:lnTo>
                  <a:lnTo>
                    <a:pt x="2356" y="2787"/>
                  </a:lnTo>
                  <a:lnTo>
                    <a:pt x="608" y="2787"/>
                  </a:lnTo>
                  <a:lnTo>
                    <a:pt x="558" y="2761"/>
                  </a:lnTo>
                  <a:lnTo>
                    <a:pt x="532" y="2711"/>
                  </a:lnTo>
                  <a:lnTo>
                    <a:pt x="532" y="963"/>
                  </a:lnTo>
                  <a:lnTo>
                    <a:pt x="558" y="913"/>
                  </a:lnTo>
                  <a:lnTo>
                    <a:pt x="608" y="887"/>
                  </a:lnTo>
                  <a:close/>
                  <a:moveTo>
                    <a:pt x="3014" y="1"/>
                  </a:moveTo>
                  <a:lnTo>
                    <a:pt x="2938" y="51"/>
                  </a:lnTo>
                  <a:lnTo>
                    <a:pt x="2862" y="102"/>
                  </a:lnTo>
                  <a:lnTo>
                    <a:pt x="2634" y="406"/>
                  </a:lnTo>
                  <a:lnTo>
                    <a:pt x="2508" y="381"/>
                  </a:lnTo>
                  <a:lnTo>
                    <a:pt x="2356" y="355"/>
                  </a:lnTo>
                  <a:lnTo>
                    <a:pt x="608" y="355"/>
                  </a:lnTo>
                  <a:lnTo>
                    <a:pt x="507" y="381"/>
                  </a:lnTo>
                  <a:lnTo>
                    <a:pt x="380" y="406"/>
                  </a:lnTo>
                  <a:lnTo>
                    <a:pt x="279" y="457"/>
                  </a:lnTo>
                  <a:lnTo>
                    <a:pt x="178" y="533"/>
                  </a:lnTo>
                  <a:lnTo>
                    <a:pt x="127" y="634"/>
                  </a:lnTo>
                  <a:lnTo>
                    <a:pt x="51" y="735"/>
                  </a:lnTo>
                  <a:lnTo>
                    <a:pt x="26" y="837"/>
                  </a:lnTo>
                  <a:lnTo>
                    <a:pt x="0" y="963"/>
                  </a:lnTo>
                  <a:lnTo>
                    <a:pt x="0" y="2711"/>
                  </a:lnTo>
                  <a:lnTo>
                    <a:pt x="26" y="2837"/>
                  </a:lnTo>
                  <a:lnTo>
                    <a:pt x="51" y="2939"/>
                  </a:lnTo>
                  <a:lnTo>
                    <a:pt x="127" y="3040"/>
                  </a:lnTo>
                  <a:lnTo>
                    <a:pt x="178" y="3141"/>
                  </a:lnTo>
                  <a:lnTo>
                    <a:pt x="279" y="3217"/>
                  </a:lnTo>
                  <a:lnTo>
                    <a:pt x="380" y="3268"/>
                  </a:lnTo>
                  <a:lnTo>
                    <a:pt x="507" y="3319"/>
                  </a:lnTo>
                  <a:lnTo>
                    <a:pt x="2482" y="3319"/>
                  </a:lnTo>
                  <a:lnTo>
                    <a:pt x="2609" y="3268"/>
                  </a:lnTo>
                  <a:lnTo>
                    <a:pt x="2710" y="3217"/>
                  </a:lnTo>
                  <a:lnTo>
                    <a:pt x="2786" y="3141"/>
                  </a:lnTo>
                  <a:lnTo>
                    <a:pt x="2862" y="3040"/>
                  </a:lnTo>
                  <a:lnTo>
                    <a:pt x="2938" y="2939"/>
                  </a:lnTo>
                  <a:lnTo>
                    <a:pt x="2964" y="2837"/>
                  </a:lnTo>
                  <a:lnTo>
                    <a:pt x="2964" y="2711"/>
                  </a:lnTo>
                  <a:lnTo>
                    <a:pt x="2964" y="963"/>
                  </a:lnTo>
                  <a:lnTo>
                    <a:pt x="2964" y="837"/>
                  </a:lnTo>
                  <a:lnTo>
                    <a:pt x="3268" y="431"/>
                  </a:lnTo>
                  <a:lnTo>
                    <a:pt x="3318" y="330"/>
                  </a:lnTo>
                  <a:lnTo>
                    <a:pt x="3318" y="229"/>
                  </a:lnTo>
                  <a:lnTo>
                    <a:pt x="3293" y="127"/>
                  </a:lnTo>
                  <a:lnTo>
                    <a:pt x="3217" y="51"/>
                  </a:lnTo>
                  <a:lnTo>
                    <a:pt x="3116" y="26"/>
                  </a:lnTo>
                  <a:lnTo>
                    <a:pt x="30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  <p:sp>
          <p:nvSpPr>
            <p:cNvPr id="352" name="Google Shape;3689;p53">
              <a:extLst>
                <a:ext uri="{FF2B5EF4-FFF2-40B4-BE49-F238E27FC236}">
                  <a16:creationId xmlns:a16="http://schemas.microsoft.com/office/drawing/2014/main" xmlns="" id="{D7F6DCD7-A351-5875-149F-75BDF831C7E2}"/>
                </a:ext>
              </a:extLst>
            </p:cNvPr>
            <p:cNvSpPr/>
            <p:nvPr/>
          </p:nvSpPr>
          <p:spPr>
            <a:xfrm>
              <a:off x="6285800" y="3396950"/>
              <a:ext cx="82975" cy="82350"/>
            </a:xfrm>
            <a:custGeom>
              <a:avLst/>
              <a:gdLst/>
              <a:ahLst/>
              <a:cxnLst/>
              <a:rect l="l" t="t" r="r" b="b"/>
              <a:pathLst>
                <a:path w="3319" h="3294" extrusionOk="0">
                  <a:moveTo>
                    <a:pt x="2305" y="862"/>
                  </a:moveTo>
                  <a:lnTo>
                    <a:pt x="1621" y="1774"/>
                  </a:lnTo>
                  <a:lnTo>
                    <a:pt x="1140" y="1343"/>
                  </a:lnTo>
                  <a:lnTo>
                    <a:pt x="1064" y="1293"/>
                  </a:lnTo>
                  <a:lnTo>
                    <a:pt x="963" y="1267"/>
                  </a:lnTo>
                  <a:lnTo>
                    <a:pt x="861" y="1293"/>
                  </a:lnTo>
                  <a:lnTo>
                    <a:pt x="785" y="1369"/>
                  </a:lnTo>
                  <a:lnTo>
                    <a:pt x="735" y="1445"/>
                  </a:lnTo>
                  <a:lnTo>
                    <a:pt x="709" y="1546"/>
                  </a:lnTo>
                  <a:lnTo>
                    <a:pt x="735" y="1647"/>
                  </a:lnTo>
                  <a:lnTo>
                    <a:pt x="785" y="1723"/>
                  </a:lnTo>
                  <a:lnTo>
                    <a:pt x="1495" y="2356"/>
                  </a:lnTo>
                  <a:lnTo>
                    <a:pt x="1571" y="2407"/>
                  </a:lnTo>
                  <a:lnTo>
                    <a:pt x="1672" y="2432"/>
                  </a:lnTo>
                  <a:lnTo>
                    <a:pt x="1773" y="2407"/>
                  </a:lnTo>
                  <a:lnTo>
                    <a:pt x="1824" y="2382"/>
                  </a:lnTo>
                  <a:lnTo>
                    <a:pt x="1875" y="2331"/>
                  </a:lnTo>
                  <a:lnTo>
                    <a:pt x="2457" y="1546"/>
                  </a:lnTo>
                  <a:lnTo>
                    <a:pt x="2457" y="2686"/>
                  </a:lnTo>
                  <a:lnTo>
                    <a:pt x="2432" y="2762"/>
                  </a:lnTo>
                  <a:lnTo>
                    <a:pt x="2356" y="2787"/>
                  </a:lnTo>
                  <a:lnTo>
                    <a:pt x="608" y="2787"/>
                  </a:lnTo>
                  <a:lnTo>
                    <a:pt x="558" y="2762"/>
                  </a:lnTo>
                  <a:lnTo>
                    <a:pt x="532" y="2686"/>
                  </a:lnTo>
                  <a:lnTo>
                    <a:pt x="532" y="938"/>
                  </a:lnTo>
                  <a:lnTo>
                    <a:pt x="558" y="887"/>
                  </a:lnTo>
                  <a:lnTo>
                    <a:pt x="608" y="862"/>
                  </a:lnTo>
                  <a:close/>
                  <a:moveTo>
                    <a:pt x="3014" y="1"/>
                  </a:moveTo>
                  <a:lnTo>
                    <a:pt x="2938" y="26"/>
                  </a:lnTo>
                  <a:lnTo>
                    <a:pt x="2862" y="102"/>
                  </a:lnTo>
                  <a:lnTo>
                    <a:pt x="2634" y="406"/>
                  </a:lnTo>
                  <a:lnTo>
                    <a:pt x="2508" y="355"/>
                  </a:lnTo>
                  <a:lnTo>
                    <a:pt x="2356" y="330"/>
                  </a:lnTo>
                  <a:lnTo>
                    <a:pt x="608" y="330"/>
                  </a:lnTo>
                  <a:lnTo>
                    <a:pt x="507" y="355"/>
                  </a:lnTo>
                  <a:lnTo>
                    <a:pt x="380" y="381"/>
                  </a:lnTo>
                  <a:lnTo>
                    <a:pt x="279" y="431"/>
                  </a:lnTo>
                  <a:lnTo>
                    <a:pt x="178" y="507"/>
                  </a:lnTo>
                  <a:lnTo>
                    <a:pt x="127" y="609"/>
                  </a:lnTo>
                  <a:lnTo>
                    <a:pt x="51" y="710"/>
                  </a:lnTo>
                  <a:lnTo>
                    <a:pt x="26" y="837"/>
                  </a:lnTo>
                  <a:lnTo>
                    <a:pt x="0" y="938"/>
                  </a:lnTo>
                  <a:lnTo>
                    <a:pt x="0" y="2686"/>
                  </a:lnTo>
                  <a:lnTo>
                    <a:pt x="26" y="2812"/>
                  </a:lnTo>
                  <a:lnTo>
                    <a:pt x="51" y="2939"/>
                  </a:lnTo>
                  <a:lnTo>
                    <a:pt x="127" y="3040"/>
                  </a:lnTo>
                  <a:lnTo>
                    <a:pt x="178" y="3116"/>
                  </a:lnTo>
                  <a:lnTo>
                    <a:pt x="279" y="3192"/>
                  </a:lnTo>
                  <a:lnTo>
                    <a:pt x="380" y="3243"/>
                  </a:lnTo>
                  <a:lnTo>
                    <a:pt x="507" y="3293"/>
                  </a:lnTo>
                  <a:lnTo>
                    <a:pt x="2482" y="3293"/>
                  </a:lnTo>
                  <a:lnTo>
                    <a:pt x="2609" y="3243"/>
                  </a:lnTo>
                  <a:lnTo>
                    <a:pt x="2710" y="3192"/>
                  </a:lnTo>
                  <a:lnTo>
                    <a:pt x="2786" y="3116"/>
                  </a:lnTo>
                  <a:lnTo>
                    <a:pt x="2862" y="3040"/>
                  </a:lnTo>
                  <a:lnTo>
                    <a:pt x="2938" y="2939"/>
                  </a:lnTo>
                  <a:lnTo>
                    <a:pt x="2964" y="2812"/>
                  </a:lnTo>
                  <a:lnTo>
                    <a:pt x="2964" y="2686"/>
                  </a:lnTo>
                  <a:lnTo>
                    <a:pt x="2964" y="938"/>
                  </a:lnTo>
                  <a:lnTo>
                    <a:pt x="2964" y="837"/>
                  </a:lnTo>
                  <a:lnTo>
                    <a:pt x="3268" y="406"/>
                  </a:lnTo>
                  <a:lnTo>
                    <a:pt x="3318" y="305"/>
                  </a:lnTo>
                  <a:lnTo>
                    <a:pt x="3318" y="203"/>
                  </a:lnTo>
                  <a:lnTo>
                    <a:pt x="3293" y="102"/>
                  </a:lnTo>
                  <a:lnTo>
                    <a:pt x="3217" y="26"/>
                  </a:lnTo>
                  <a:lnTo>
                    <a:pt x="311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392" tIns="91392" rIns="91392" bIns="91392" anchor="ctr" anchorCtr="0">
              <a:noAutofit/>
            </a:bodyPr>
            <a:lstStyle/>
            <a:p>
              <a:pPr defTabSz="914065"/>
              <a:endParaRPr sz="1399"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323680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  <p:bldP spid="248" grpId="0"/>
      <p:bldP spid="249" grpId="0"/>
      <p:bldP spid="250" grpId="0" animBg="1"/>
      <p:bldP spid="251" grpId="0" animBg="1"/>
      <p:bldP spid="252" grpId="0" animBg="1"/>
      <p:bldP spid="253" grpId="0"/>
      <p:bldP spid="254" grpId="0" animBg="1"/>
      <p:bldP spid="255" grpId="0" animBg="1"/>
      <p:bldP spid="257" grpId="0" animBg="1"/>
      <p:bldP spid="259" grpId="0" animBg="1"/>
      <p:bldP spid="26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298666" y="347398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3502431" y="241622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42"/>
          <p:cNvGrpSpPr/>
          <p:nvPr/>
        </p:nvGrpSpPr>
        <p:grpSpPr>
          <a:xfrm>
            <a:off x="5771479" y="287020"/>
            <a:ext cx="3277889" cy="4120419"/>
            <a:chOff x="6162993" y="1163872"/>
            <a:chExt cx="2886375" cy="3243567"/>
          </a:xfrm>
        </p:grpSpPr>
        <p:sp>
          <p:nvSpPr>
            <p:cNvPr id="750" name="Google Shape;750;p42"/>
            <p:cNvSpPr/>
            <p:nvPr/>
          </p:nvSpPr>
          <p:spPr>
            <a:xfrm rot="2498877" flipH="1">
              <a:off x="6645218" y="2371354"/>
              <a:ext cx="1924030" cy="1598835"/>
            </a:xfrm>
            <a:custGeom>
              <a:avLst/>
              <a:gdLst/>
              <a:ahLst/>
              <a:cxnLst/>
              <a:rect l="l" t="t" r="r" b="b"/>
              <a:pathLst>
                <a:path w="21199" h="17616" extrusionOk="0">
                  <a:moveTo>
                    <a:pt x="21026" y="0"/>
                  </a:moveTo>
                  <a:cubicBezTo>
                    <a:pt x="20997" y="0"/>
                    <a:pt x="20966" y="13"/>
                    <a:pt x="20941" y="42"/>
                  </a:cubicBezTo>
                  <a:cubicBezTo>
                    <a:pt x="20209" y="838"/>
                    <a:pt x="19570" y="1699"/>
                    <a:pt x="18813" y="2457"/>
                  </a:cubicBezTo>
                  <a:cubicBezTo>
                    <a:pt x="18016" y="3240"/>
                    <a:pt x="17207" y="3985"/>
                    <a:pt x="16397" y="4742"/>
                  </a:cubicBezTo>
                  <a:cubicBezTo>
                    <a:pt x="15353" y="5720"/>
                    <a:pt x="14296" y="6700"/>
                    <a:pt x="13212" y="7652"/>
                  </a:cubicBezTo>
                  <a:cubicBezTo>
                    <a:pt x="13369" y="6660"/>
                    <a:pt x="13682" y="5682"/>
                    <a:pt x="13917" y="4716"/>
                  </a:cubicBezTo>
                  <a:cubicBezTo>
                    <a:pt x="14166" y="3645"/>
                    <a:pt x="14387" y="2718"/>
                    <a:pt x="15001" y="1791"/>
                  </a:cubicBezTo>
                  <a:cubicBezTo>
                    <a:pt x="15040" y="1733"/>
                    <a:pt x="14993" y="1675"/>
                    <a:pt x="14939" y="1675"/>
                  </a:cubicBezTo>
                  <a:cubicBezTo>
                    <a:pt x="14920" y="1675"/>
                    <a:pt x="14900" y="1683"/>
                    <a:pt x="14883" y="1699"/>
                  </a:cubicBezTo>
                  <a:lnTo>
                    <a:pt x="14752" y="1830"/>
                  </a:lnTo>
                  <a:lnTo>
                    <a:pt x="14752" y="1582"/>
                  </a:lnTo>
                  <a:cubicBezTo>
                    <a:pt x="14739" y="1503"/>
                    <a:pt x="14671" y="1460"/>
                    <a:pt x="14608" y="1460"/>
                  </a:cubicBezTo>
                  <a:cubicBezTo>
                    <a:pt x="14548" y="1460"/>
                    <a:pt x="14491" y="1499"/>
                    <a:pt x="14491" y="1582"/>
                  </a:cubicBezTo>
                  <a:cubicBezTo>
                    <a:pt x="14517" y="2261"/>
                    <a:pt x="14021" y="2796"/>
                    <a:pt x="13760" y="3384"/>
                  </a:cubicBezTo>
                  <a:cubicBezTo>
                    <a:pt x="13525" y="3945"/>
                    <a:pt x="13382" y="4545"/>
                    <a:pt x="13212" y="5133"/>
                  </a:cubicBezTo>
                  <a:cubicBezTo>
                    <a:pt x="12899" y="6216"/>
                    <a:pt x="12703" y="7444"/>
                    <a:pt x="12233" y="8502"/>
                  </a:cubicBezTo>
                  <a:cubicBezTo>
                    <a:pt x="11933" y="8749"/>
                    <a:pt x="11645" y="8998"/>
                    <a:pt x="11346" y="9245"/>
                  </a:cubicBezTo>
                  <a:cubicBezTo>
                    <a:pt x="11019" y="9520"/>
                    <a:pt x="10693" y="9781"/>
                    <a:pt x="10366" y="10042"/>
                  </a:cubicBezTo>
                  <a:cubicBezTo>
                    <a:pt x="9974" y="9245"/>
                    <a:pt x="9152" y="8580"/>
                    <a:pt x="8669" y="7887"/>
                  </a:cubicBezTo>
                  <a:cubicBezTo>
                    <a:pt x="7821" y="6700"/>
                    <a:pt x="7586" y="5355"/>
                    <a:pt x="7207" y="3985"/>
                  </a:cubicBezTo>
                  <a:cubicBezTo>
                    <a:pt x="7195" y="3943"/>
                    <a:pt x="7157" y="3923"/>
                    <a:pt x="7120" y="3923"/>
                  </a:cubicBezTo>
                  <a:cubicBezTo>
                    <a:pt x="7074" y="3923"/>
                    <a:pt x="7030" y="3953"/>
                    <a:pt x="7038" y="4011"/>
                  </a:cubicBezTo>
                  <a:cubicBezTo>
                    <a:pt x="7090" y="4859"/>
                    <a:pt x="7233" y="5734"/>
                    <a:pt x="7494" y="6543"/>
                  </a:cubicBezTo>
                  <a:cubicBezTo>
                    <a:pt x="7259" y="6347"/>
                    <a:pt x="7038" y="6126"/>
                    <a:pt x="6815" y="5891"/>
                  </a:cubicBezTo>
                  <a:cubicBezTo>
                    <a:pt x="6254" y="5264"/>
                    <a:pt x="5745" y="4716"/>
                    <a:pt x="4909" y="4481"/>
                  </a:cubicBezTo>
                  <a:cubicBezTo>
                    <a:pt x="4904" y="4480"/>
                    <a:pt x="4900" y="4479"/>
                    <a:pt x="4895" y="4479"/>
                  </a:cubicBezTo>
                  <a:cubicBezTo>
                    <a:pt x="4826" y="4479"/>
                    <a:pt x="4796" y="4574"/>
                    <a:pt x="4857" y="4611"/>
                  </a:cubicBezTo>
                  <a:cubicBezTo>
                    <a:pt x="5523" y="5029"/>
                    <a:pt x="6045" y="5551"/>
                    <a:pt x="6568" y="6152"/>
                  </a:cubicBezTo>
                  <a:cubicBezTo>
                    <a:pt x="6763" y="6387"/>
                    <a:pt x="6959" y="6622"/>
                    <a:pt x="7181" y="6831"/>
                  </a:cubicBezTo>
                  <a:cubicBezTo>
                    <a:pt x="7416" y="7052"/>
                    <a:pt x="7664" y="7209"/>
                    <a:pt x="7859" y="7444"/>
                  </a:cubicBezTo>
                  <a:cubicBezTo>
                    <a:pt x="7873" y="7496"/>
                    <a:pt x="7886" y="7535"/>
                    <a:pt x="7912" y="7574"/>
                  </a:cubicBezTo>
                  <a:cubicBezTo>
                    <a:pt x="8434" y="8619"/>
                    <a:pt x="9374" y="9376"/>
                    <a:pt x="9922" y="10381"/>
                  </a:cubicBezTo>
                  <a:cubicBezTo>
                    <a:pt x="8564" y="11438"/>
                    <a:pt x="7168" y="12457"/>
                    <a:pt x="5758" y="13436"/>
                  </a:cubicBezTo>
                  <a:cubicBezTo>
                    <a:pt x="3904" y="14742"/>
                    <a:pt x="2051" y="16164"/>
                    <a:pt x="79" y="17287"/>
                  </a:cubicBezTo>
                  <a:cubicBezTo>
                    <a:pt x="0" y="17327"/>
                    <a:pt x="14" y="17418"/>
                    <a:pt x="66" y="17457"/>
                  </a:cubicBezTo>
                  <a:cubicBezTo>
                    <a:pt x="79" y="17470"/>
                    <a:pt x="92" y="17483"/>
                    <a:pt x="105" y="17483"/>
                  </a:cubicBezTo>
                  <a:cubicBezTo>
                    <a:pt x="432" y="17574"/>
                    <a:pt x="749" y="17615"/>
                    <a:pt x="1056" y="17615"/>
                  </a:cubicBezTo>
                  <a:cubicBezTo>
                    <a:pt x="2651" y="17615"/>
                    <a:pt x="3990" y="16506"/>
                    <a:pt x="5184" y="15433"/>
                  </a:cubicBezTo>
                  <a:cubicBezTo>
                    <a:pt x="7011" y="13776"/>
                    <a:pt x="9074" y="12444"/>
                    <a:pt x="11006" y="10942"/>
                  </a:cubicBezTo>
                  <a:cubicBezTo>
                    <a:pt x="12834" y="9520"/>
                    <a:pt x="14544" y="7966"/>
                    <a:pt x="16162" y="6308"/>
                  </a:cubicBezTo>
                  <a:cubicBezTo>
                    <a:pt x="16985" y="5473"/>
                    <a:pt x="17781" y="4611"/>
                    <a:pt x="18538" y="3723"/>
                  </a:cubicBezTo>
                  <a:cubicBezTo>
                    <a:pt x="19074" y="3097"/>
                    <a:pt x="19609" y="2470"/>
                    <a:pt x="20053" y="1765"/>
                  </a:cubicBezTo>
                  <a:cubicBezTo>
                    <a:pt x="20484" y="1282"/>
                    <a:pt x="20876" y="773"/>
                    <a:pt x="21149" y="211"/>
                  </a:cubicBezTo>
                  <a:cubicBezTo>
                    <a:pt x="21199" y="113"/>
                    <a:pt x="21115" y="0"/>
                    <a:pt x="21026" y="0"/>
                  </a:cubicBezTo>
                  <a:close/>
                </a:path>
              </a:pathLst>
            </a:custGeom>
            <a:solidFill>
              <a:srgbClr val="8C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2"/>
            <p:cNvSpPr/>
            <p:nvPr/>
          </p:nvSpPr>
          <p:spPr>
            <a:xfrm>
              <a:off x="7731920" y="2466622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2"/>
            <p:cNvSpPr/>
            <p:nvPr/>
          </p:nvSpPr>
          <p:spPr>
            <a:xfrm>
              <a:off x="6162993" y="1163872"/>
              <a:ext cx="2522683" cy="1383410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42"/>
          <p:cNvSpPr/>
          <p:nvPr/>
        </p:nvSpPr>
        <p:spPr>
          <a:xfrm>
            <a:off x="6250" y="3246425"/>
            <a:ext cx="3882845" cy="967130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1219252" y="1043307"/>
            <a:ext cx="5510407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IV. </a:t>
            </a:r>
            <a:r>
              <a:rPr lang="en-US" sz="5400" b="1" u="sng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  <a:endParaRPr lang="en-US" sz="5400" b="1" u="sng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783;p27">
            <a:extLst>
              <a:ext uri="{FF2B5EF4-FFF2-40B4-BE49-F238E27FC236}">
                <a16:creationId xmlns:a16="http://schemas.microsoft.com/office/drawing/2014/main" xmlns="" id="{55D583B0-54D9-99C1-2406-2FE8FE19E732}"/>
              </a:ext>
            </a:extLst>
          </p:cNvPr>
          <p:cNvGrpSpPr/>
          <p:nvPr/>
        </p:nvGrpSpPr>
        <p:grpSpPr>
          <a:xfrm>
            <a:off x="4641886" y="2655102"/>
            <a:ext cx="2259185" cy="1657524"/>
            <a:chOff x="1876100" y="1405375"/>
            <a:chExt cx="3742450" cy="2887100"/>
          </a:xfrm>
        </p:grpSpPr>
        <p:sp>
          <p:nvSpPr>
            <p:cNvPr id="22" name="Google Shape;784;p27">
              <a:extLst>
                <a:ext uri="{FF2B5EF4-FFF2-40B4-BE49-F238E27FC236}">
                  <a16:creationId xmlns:a16="http://schemas.microsoft.com/office/drawing/2014/main" xmlns="" id="{0FEBACA5-A8EC-27DF-5AC8-638B39BA821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85;p27">
              <a:extLst>
                <a:ext uri="{FF2B5EF4-FFF2-40B4-BE49-F238E27FC236}">
                  <a16:creationId xmlns:a16="http://schemas.microsoft.com/office/drawing/2014/main" xmlns="" id="{7B7E5522-2217-AB34-B0D4-6E86BA69ADEA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6;p27">
              <a:extLst>
                <a:ext uri="{FF2B5EF4-FFF2-40B4-BE49-F238E27FC236}">
                  <a16:creationId xmlns:a16="http://schemas.microsoft.com/office/drawing/2014/main" xmlns="" id="{07B60B6F-0487-9D32-96D9-45DB860E2F66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7;p27">
              <a:extLst>
                <a:ext uri="{FF2B5EF4-FFF2-40B4-BE49-F238E27FC236}">
                  <a16:creationId xmlns:a16="http://schemas.microsoft.com/office/drawing/2014/main" xmlns="" id="{59959D7A-7E58-10E4-4EAD-64FABDA39928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8;p27">
              <a:extLst>
                <a:ext uri="{FF2B5EF4-FFF2-40B4-BE49-F238E27FC236}">
                  <a16:creationId xmlns:a16="http://schemas.microsoft.com/office/drawing/2014/main" xmlns="" id="{901B9022-A575-082E-40E4-0383E9410A9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9;p27">
              <a:extLst>
                <a:ext uri="{FF2B5EF4-FFF2-40B4-BE49-F238E27FC236}">
                  <a16:creationId xmlns:a16="http://schemas.microsoft.com/office/drawing/2014/main" xmlns="" id="{E1F4EC37-9D24-BDE3-493C-C8168652F4B7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90;p27">
              <a:extLst>
                <a:ext uri="{FF2B5EF4-FFF2-40B4-BE49-F238E27FC236}">
                  <a16:creationId xmlns:a16="http://schemas.microsoft.com/office/drawing/2014/main" xmlns="" id="{60FF9B7B-0E29-ECC7-22AE-293F0DF988E7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1;p27">
              <a:extLst>
                <a:ext uri="{FF2B5EF4-FFF2-40B4-BE49-F238E27FC236}">
                  <a16:creationId xmlns:a16="http://schemas.microsoft.com/office/drawing/2014/main" xmlns="" id="{CDB95DD4-A6B7-2144-6BE4-9EF8864F61B7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2;p27">
              <a:extLst>
                <a:ext uri="{FF2B5EF4-FFF2-40B4-BE49-F238E27FC236}">
                  <a16:creationId xmlns:a16="http://schemas.microsoft.com/office/drawing/2014/main" xmlns="" id="{981ABFA0-8E75-F04A-3D73-A94A80A7EF46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3;p27">
              <a:extLst>
                <a:ext uri="{FF2B5EF4-FFF2-40B4-BE49-F238E27FC236}">
                  <a16:creationId xmlns:a16="http://schemas.microsoft.com/office/drawing/2014/main" xmlns="" id="{4F140B3E-0C59-EB1E-3DE4-8CDEB9155271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4;p27">
              <a:extLst>
                <a:ext uri="{FF2B5EF4-FFF2-40B4-BE49-F238E27FC236}">
                  <a16:creationId xmlns:a16="http://schemas.microsoft.com/office/drawing/2014/main" xmlns="" id="{2FB32622-389A-75FA-6DA6-6288B1DB1391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5;p27">
              <a:extLst>
                <a:ext uri="{FF2B5EF4-FFF2-40B4-BE49-F238E27FC236}">
                  <a16:creationId xmlns:a16="http://schemas.microsoft.com/office/drawing/2014/main" xmlns="" id="{EF8A68C2-9A25-8896-B484-72C8B30088BF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6;p27">
              <a:extLst>
                <a:ext uri="{FF2B5EF4-FFF2-40B4-BE49-F238E27FC236}">
                  <a16:creationId xmlns:a16="http://schemas.microsoft.com/office/drawing/2014/main" xmlns="" id="{55708462-06A9-993A-B556-8139E2F696D9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7;p27">
              <a:extLst>
                <a:ext uri="{FF2B5EF4-FFF2-40B4-BE49-F238E27FC236}">
                  <a16:creationId xmlns:a16="http://schemas.microsoft.com/office/drawing/2014/main" xmlns="" id="{CD4012AE-1A98-0B6F-F7A4-D5FE793FD9C3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8;p27">
              <a:extLst>
                <a:ext uri="{FF2B5EF4-FFF2-40B4-BE49-F238E27FC236}">
                  <a16:creationId xmlns:a16="http://schemas.microsoft.com/office/drawing/2014/main" xmlns="" id="{3C7AF01C-83F2-D624-2158-A8CCB08C5D14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9;p27">
              <a:extLst>
                <a:ext uri="{FF2B5EF4-FFF2-40B4-BE49-F238E27FC236}">
                  <a16:creationId xmlns:a16="http://schemas.microsoft.com/office/drawing/2014/main" xmlns="" id="{20C81026-784D-06D6-F8CD-9984FA24B4E1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00;p27">
              <a:extLst>
                <a:ext uri="{FF2B5EF4-FFF2-40B4-BE49-F238E27FC236}">
                  <a16:creationId xmlns:a16="http://schemas.microsoft.com/office/drawing/2014/main" xmlns="" id="{67EADC46-7283-BCFA-11AA-D99C8D32E5B3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1;p27">
              <a:extLst>
                <a:ext uri="{FF2B5EF4-FFF2-40B4-BE49-F238E27FC236}">
                  <a16:creationId xmlns:a16="http://schemas.microsoft.com/office/drawing/2014/main" xmlns="" id="{2F67DFFB-20C0-74E4-087D-12C117C46993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2;p27">
              <a:extLst>
                <a:ext uri="{FF2B5EF4-FFF2-40B4-BE49-F238E27FC236}">
                  <a16:creationId xmlns:a16="http://schemas.microsoft.com/office/drawing/2014/main" xmlns="" id="{645B2F3E-8089-1319-BBA7-076ADE027D9E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3;p27">
              <a:extLst>
                <a:ext uri="{FF2B5EF4-FFF2-40B4-BE49-F238E27FC236}">
                  <a16:creationId xmlns:a16="http://schemas.microsoft.com/office/drawing/2014/main" xmlns="" id="{9F779A62-F89E-C013-E405-AE7B4C666014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4;p27">
              <a:extLst>
                <a:ext uri="{FF2B5EF4-FFF2-40B4-BE49-F238E27FC236}">
                  <a16:creationId xmlns:a16="http://schemas.microsoft.com/office/drawing/2014/main" xmlns="" id="{16245087-2CAD-7506-8AEC-E15CD1442016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5;p27">
              <a:extLst>
                <a:ext uri="{FF2B5EF4-FFF2-40B4-BE49-F238E27FC236}">
                  <a16:creationId xmlns:a16="http://schemas.microsoft.com/office/drawing/2014/main" xmlns="" id="{311CFCCA-13A6-AE26-D811-9F5FF4CBF614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6;p27">
              <a:extLst>
                <a:ext uri="{FF2B5EF4-FFF2-40B4-BE49-F238E27FC236}">
                  <a16:creationId xmlns:a16="http://schemas.microsoft.com/office/drawing/2014/main" xmlns="" id="{23575119-4A0C-A610-DF6E-AC42A2DC85EE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7;p27">
              <a:extLst>
                <a:ext uri="{FF2B5EF4-FFF2-40B4-BE49-F238E27FC236}">
                  <a16:creationId xmlns:a16="http://schemas.microsoft.com/office/drawing/2014/main" xmlns="" id="{E2ED5AE4-D93A-1611-7FA5-81CF4B56DB79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8;p27">
              <a:extLst>
                <a:ext uri="{FF2B5EF4-FFF2-40B4-BE49-F238E27FC236}">
                  <a16:creationId xmlns:a16="http://schemas.microsoft.com/office/drawing/2014/main" xmlns="" id="{41142E88-3E7F-1C57-F7CF-FEEDB5E642DF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9;p27">
              <a:extLst>
                <a:ext uri="{FF2B5EF4-FFF2-40B4-BE49-F238E27FC236}">
                  <a16:creationId xmlns:a16="http://schemas.microsoft.com/office/drawing/2014/main" xmlns="" id="{3AEF43EB-0D2A-BFCF-C8F8-E685D79A2E1C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10;p27">
              <a:extLst>
                <a:ext uri="{FF2B5EF4-FFF2-40B4-BE49-F238E27FC236}">
                  <a16:creationId xmlns:a16="http://schemas.microsoft.com/office/drawing/2014/main" xmlns="" id="{962EC377-345B-D383-CEF2-89B2531D6CE6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1;p27">
              <a:extLst>
                <a:ext uri="{FF2B5EF4-FFF2-40B4-BE49-F238E27FC236}">
                  <a16:creationId xmlns:a16="http://schemas.microsoft.com/office/drawing/2014/main" xmlns="" id="{F2A74245-A5DD-339A-F255-D1B2397AA4EF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2;p27">
              <a:extLst>
                <a:ext uri="{FF2B5EF4-FFF2-40B4-BE49-F238E27FC236}">
                  <a16:creationId xmlns:a16="http://schemas.microsoft.com/office/drawing/2014/main" xmlns="" id="{A0738490-EC81-CBD3-ADDD-E26264252530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3;p27">
              <a:extLst>
                <a:ext uri="{FF2B5EF4-FFF2-40B4-BE49-F238E27FC236}">
                  <a16:creationId xmlns:a16="http://schemas.microsoft.com/office/drawing/2014/main" xmlns="" id="{2FA52C56-501D-C8A9-7819-ACC40531CEB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4;p27">
              <a:extLst>
                <a:ext uri="{FF2B5EF4-FFF2-40B4-BE49-F238E27FC236}">
                  <a16:creationId xmlns:a16="http://schemas.microsoft.com/office/drawing/2014/main" xmlns="" id="{754BD63B-1FCB-784A-3FEB-5245954991DD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5;p27">
              <a:extLst>
                <a:ext uri="{FF2B5EF4-FFF2-40B4-BE49-F238E27FC236}">
                  <a16:creationId xmlns:a16="http://schemas.microsoft.com/office/drawing/2014/main" xmlns="" id="{FAE7B700-5F4F-835E-14D9-ED1940AE97EA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6;p27">
              <a:extLst>
                <a:ext uri="{FF2B5EF4-FFF2-40B4-BE49-F238E27FC236}">
                  <a16:creationId xmlns:a16="http://schemas.microsoft.com/office/drawing/2014/main" xmlns="" id="{AAC90002-B1B3-9CF4-E2C9-0566772D61F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7;p27">
              <a:extLst>
                <a:ext uri="{FF2B5EF4-FFF2-40B4-BE49-F238E27FC236}">
                  <a16:creationId xmlns:a16="http://schemas.microsoft.com/office/drawing/2014/main" xmlns="" id="{634612D3-094A-96C8-48A0-ACFAFCEE1BCD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8;p27">
              <a:extLst>
                <a:ext uri="{FF2B5EF4-FFF2-40B4-BE49-F238E27FC236}">
                  <a16:creationId xmlns:a16="http://schemas.microsoft.com/office/drawing/2014/main" xmlns="" id="{9A4891D2-80C3-038B-50F8-D2AC173DF568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9;p27">
              <a:extLst>
                <a:ext uri="{FF2B5EF4-FFF2-40B4-BE49-F238E27FC236}">
                  <a16:creationId xmlns:a16="http://schemas.microsoft.com/office/drawing/2014/main" xmlns="" id="{21766F60-442B-8CDA-70CB-335D4CB8E27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20;p27">
              <a:extLst>
                <a:ext uri="{FF2B5EF4-FFF2-40B4-BE49-F238E27FC236}">
                  <a16:creationId xmlns:a16="http://schemas.microsoft.com/office/drawing/2014/main" xmlns="" id="{B1B67207-8486-F2F4-A46D-2169D9D794E5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1;p27">
              <a:extLst>
                <a:ext uri="{FF2B5EF4-FFF2-40B4-BE49-F238E27FC236}">
                  <a16:creationId xmlns:a16="http://schemas.microsoft.com/office/drawing/2014/main" xmlns="" id="{FB73CFC7-4C4B-DE6D-8FA7-1004505EC95E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2;p27">
              <a:extLst>
                <a:ext uri="{FF2B5EF4-FFF2-40B4-BE49-F238E27FC236}">
                  <a16:creationId xmlns:a16="http://schemas.microsoft.com/office/drawing/2014/main" xmlns="" id="{522201DA-3761-AE21-A2CA-7419122D83CE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3;p27">
              <a:extLst>
                <a:ext uri="{FF2B5EF4-FFF2-40B4-BE49-F238E27FC236}">
                  <a16:creationId xmlns:a16="http://schemas.microsoft.com/office/drawing/2014/main" xmlns="" id="{21871FAD-7C50-F9CA-C2AF-925141512614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4;p27">
              <a:extLst>
                <a:ext uri="{FF2B5EF4-FFF2-40B4-BE49-F238E27FC236}">
                  <a16:creationId xmlns:a16="http://schemas.microsoft.com/office/drawing/2014/main" xmlns="" id="{81C24462-72A6-5D75-8FB2-16AC416F85C3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5;p27">
              <a:extLst>
                <a:ext uri="{FF2B5EF4-FFF2-40B4-BE49-F238E27FC236}">
                  <a16:creationId xmlns:a16="http://schemas.microsoft.com/office/drawing/2014/main" xmlns="" id="{199E000B-FAF4-4478-B3F2-68A83F772340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6;p27">
              <a:extLst>
                <a:ext uri="{FF2B5EF4-FFF2-40B4-BE49-F238E27FC236}">
                  <a16:creationId xmlns:a16="http://schemas.microsoft.com/office/drawing/2014/main" xmlns="" id="{620E4813-CBC6-2D12-0644-0441D77DD1A5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7;p27">
              <a:extLst>
                <a:ext uri="{FF2B5EF4-FFF2-40B4-BE49-F238E27FC236}">
                  <a16:creationId xmlns:a16="http://schemas.microsoft.com/office/drawing/2014/main" xmlns="" id="{2C487F83-D814-7F92-DD44-F7D6AFB2D2D7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8;p27">
              <a:extLst>
                <a:ext uri="{FF2B5EF4-FFF2-40B4-BE49-F238E27FC236}">
                  <a16:creationId xmlns:a16="http://schemas.microsoft.com/office/drawing/2014/main" xmlns="" id="{31BD0BF7-9108-5131-4295-E2B5246233FB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9;p27">
              <a:extLst>
                <a:ext uri="{FF2B5EF4-FFF2-40B4-BE49-F238E27FC236}">
                  <a16:creationId xmlns:a16="http://schemas.microsoft.com/office/drawing/2014/main" xmlns="" id="{8E94BA96-3BBB-8D2A-0F0A-EC74F5063B90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30;p27">
              <a:extLst>
                <a:ext uri="{FF2B5EF4-FFF2-40B4-BE49-F238E27FC236}">
                  <a16:creationId xmlns:a16="http://schemas.microsoft.com/office/drawing/2014/main" xmlns="" id="{B80D370C-60E0-18BD-2FF9-FA20F7FFDD96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1;p27">
              <a:extLst>
                <a:ext uri="{FF2B5EF4-FFF2-40B4-BE49-F238E27FC236}">
                  <a16:creationId xmlns:a16="http://schemas.microsoft.com/office/drawing/2014/main" xmlns="" id="{58CBAA3F-F84C-7139-1CFB-D37E5490D833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2;p27">
              <a:extLst>
                <a:ext uri="{FF2B5EF4-FFF2-40B4-BE49-F238E27FC236}">
                  <a16:creationId xmlns:a16="http://schemas.microsoft.com/office/drawing/2014/main" xmlns="" id="{F26BDBA0-4E46-A49B-436B-FFCA1328CAD9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3;p27">
              <a:extLst>
                <a:ext uri="{FF2B5EF4-FFF2-40B4-BE49-F238E27FC236}">
                  <a16:creationId xmlns:a16="http://schemas.microsoft.com/office/drawing/2014/main" xmlns="" id="{45A726DF-E250-D1E1-F28B-336898550B5F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4;p27">
              <a:extLst>
                <a:ext uri="{FF2B5EF4-FFF2-40B4-BE49-F238E27FC236}">
                  <a16:creationId xmlns:a16="http://schemas.microsoft.com/office/drawing/2014/main" xmlns="" id="{3F7257DA-93C5-3A43-9F92-DE457B796E2B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5;p27">
              <a:extLst>
                <a:ext uri="{FF2B5EF4-FFF2-40B4-BE49-F238E27FC236}">
                  <a16:creationId xmlns:a16="http://schemas.microsoft.com/office/drawing/2014/main" xmlns="" id="{CAD9BFB9-9B39-E726-E061-3BDDBC243882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6;p27">
              <a:extLst>
                <a:ext uri="{FF2B5EF4-FFF2-40B4-BE49-F238E27FC236}">
                  <a16:creationId xmlns:a16="http://schemas.microsoft.com/office/drawing/2014/main" xmlns="" id="{D1578321-6797-FA66-C7E3-1FAEBE3D0A74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7;p27">
              <a:extLst>
                <a:ext uri="{FF2B5EF4-FFF2-40B4-BE49-F238E27FC236}">
                  <a16:creationId xmlns:a16="http://schemas.microsoft.com/office/drawing/2014/main" xmlns="" id="{A11C83A7-85ED-0F8D-2402-4144F401EE74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8;p27">
              <a:extLst>
                <a:ext uri="{FF2B5EF4-FFF2-40B4-BE49-F238E27FC236}">
                  <a16:creationId xmlns:a16="http://schemas.microsoft.com/office/drawing/2014/main" xmlns="" id="{DD9A632A-F0F5-B77B-6B3E-3F61A98FA9AA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9;p27">
              <a:extLst>
                <a:ext uri="{FF2B5EF4-FFF2-40B4-BE49-F238E27FC236}">
                  <a16:creationId xmlns:a16="http://schemas.microsoft.com/office/drawing/2014/main" xmlns="" id="{35D3E425-1BB3-C7B4-377E-B80EFD367857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40;p27">
              <a:extLst>
                <a:ext uri="{FF2B5EF4-FFF2-40B4-BE49-F238E27FC236}">
                  <a16:creationId xmlns:a16="http://schemas.microsoft.com/office/drawing/2014/main" xmlns="" id="{E73E26F2-3E26-580F-AEBE-BE34C53AA4D5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1;p27">
              <a:extLst>
                <a:ext uri="{FF2B5EF4-FFF2-40B4-BE49-F238E27FC236}">
                  <a16:creationId xmlns:a16="http://schemas.microsoft.com/office/drawing/2014/main" xmlns="" id="{3AD04C90-ECC5-0B13-A45D-B540CFC44FD4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2;p27">
              <a:extLst>
                <a:ext uri="{FF2B5EF4-FFF2-40B4-BE49-F238E27FC236}">
                  <a16:creationId xmlns:a16="http://schemas.microsoft.com/office/drawing/2014/main" xmlns="" id="{8E83E475-FCA4-7B66-AE6F-A4B4E38FD8FE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3;p27">
              <a:extLst>
                <a:ext uri="{FF2B5EF4-FFF2-40B4-BE49-F238E27FC236}">
                  <a16:creationId xmlns:a16="http://schemas.microsoft.com/office/drawing/2014/main" xmlns="" id="{982E6096-4A07-4C14-0DDA-3005790E803E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4;p27">
              <a:extLst>
                <a:ext uri="{FF2B5EF4-FFF2-40B4-BE49-F238E27FC236}">
                  <a16:creationId xmlns:a16="http://schemas.microsoft.com/office/drawing/2014/main" xmlns="" id="{BDED2FD2-1371-BD92-8C44-F01940EDAE53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5;p27">
              <a:extLst>
                <a:ext uri="{FF2B5EF4-FFF2-40B4-BE49-F238E27FC236}">
                  <a16:creationId xmlns:a16="http://schemas.microsoft.com/office/drawing/2014/main" xmlns="" id="{35422C3D-F4C9-546F-B263-3018AEAD631E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6;p27">
              <a:extLst>
                <a:ext uri="{FF2B5EF4-FFF2-40B4-BE49-F238E27FC236}">
                  <a16:creationId xmlns:a16="http://schemas.microsoft.com/office/drawing/2014/main" xmlns="" id="{50C89725-A5BB-7006-6118-6F4CDCE1348A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7;p27">
              <a:extLst>
                <a:ext uri="{FF2B5EF4-FFF2-40B4-BE49-F238E27FC236}">
                  <a16:creationId xmlns:a16="http://schemas.microsoft.com/office/drawing/2014/main" xmlns="" id="{0B168716-BF78-EE36-F2B9-660BED91FC2F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8;p27">
              <a:extLst>
                <a:ext uri="{FF2B5EF4-FFF2-40B4-BE49-F238E27FC236}">
                  <a16:creationId xmlns:a16="http://schemas.microsoft.com/office/drawing/2014/main" xmlns="" id="{427C2FF3-0211-E81C-31ED-E6C485A18912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9;p27">
              <a:extLst>
                <a:ext uri="{FF2B5EF4-FFF2-40B4-BE49-F238E27FC236}">
                  <a16:creationId xmlns:a16="http://schemas.microsoft.com/office/drawing/2014/main" xmlns="" id="{5AD83B3D-DDB8-6365-C780-31EB23A08878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0;p27">
              <a:extLst>
                <a:ext uri="{FF2B5EF4-FFF2-40B4-BE49-F238E27FC236}">
                  <a16:creationId xmlns:a16="http://schemas.microsoft.com/office/drawing/2014/main" xmlns="" id="{5F722A25-75A3-B573-8B90-3996650FF37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1;p27">
              <a:extLst>
                <a:ext uri="{FF2B5EF4-FFF2-40B4-BE49-F238E27FC236}">
                  <a16:creationId xmlns:a16="http://schemas.microsoft.com/office/drawing/2014/main" xmlns="" id="{DF5095B3-72E9-ED66-77A1-4D31373A98F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2;p27">
              <a:extLst>
                <a:ext uri="{FF2B5EF4-FFF2-40B4-BE49-F238E27FC236}">
                  <a16:creationId xmlns:a16="http://schemas.microsoft.com/office/drawing/2014/main" xmlns="" id="{5C58373B-2834-1019-EE80-7B8B0E65BF6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3;p27">
              <a:extLst>
                <a:ext uri="{FF2B5EF4-FFF2-40B4-BE49-F238E27FC236}">
                  <a16:creationId xmlns:a16="http://schemas.microsoft.com/office/drawing/2014/main" xmlns="" id="{A52E8593-4BA6-9EC7-7E55-FF21452A11FF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4;p27">
              <a:extLst>
                <a:ext uri="{FF2B5EF4-FFF2-40B4-BE49-F238E27FC236}">
                  <a16:creationId xmlns:a16="http://schemas.microsoft.com/office/drawing/2014/main" xmlns="" id="{363836A4-ACB2-D752-4A2D-57BB565F1B1B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5;p27">
              <a:extLst>
                <a:ext uri="{FF2B5EF4-FFF2-40B4-BE49-F238E27FC236}">
                  <a16:creationId xmlns:a16="http://schemas.microsoft.com/office/drawing/2014/main" xmlns="" id="{F9C9A300-FDC9-974C-D44D-5FE0EA384898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6;p27">
              <a:extLst>
                <a:ext uri="{FF2B5EF4-FFF2-40B4-BE49-F238E27FC236}">
                  <a16:creationId xmlns:a16="http://schemas.microsoft.com/office/drawing/2014/main" xmlns="" id="{CFDE8194-E70B-428E-9267-ACD48EA5EA7B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7;p27">
              <a:extLst>
                <a:ext uri="{FF2B5EF4-FFF2-40B4-BE49-F238E27FC236}">
                  <a16:creationId xmlns:a16="http://schemas.microsoft.com/office/drawing/2014/main" xmlns="" id="{80FA8565-F1E7-AA3D-959C-EFF238BC40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8;p27">
              <a:extLst>
                <a:ext uri="{FF2B5EF4-FFF2-40B4-BE49-F238E27FC236}">
                  <a16:creationId xmlns:a16="http://schemas.microsoft.com/office/drawing/2014/main" xmlns="" id="{2B07E74B-23A4-3E94-4462-1282949786C8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9;p27">
              <a:extLst>
                <a:ext uri="{FF2B5EF4-FFF2-40B4-BE49-F238E27FC236}">
                  <a16:creationId xmlns:a16="http://schemas.microsoft.com/office/drawing/2014/main" xmlns="" id="{8A746AB9-01D7-260D-04DF-9667AAC2B9AF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60;p27">
              <a:extLst>
                <a:ext uri="{FF2B5EF4-FFF2-40B4-BE49-F238E27FC236}">
                  <a16:creationId xmlns:a16="http://schemas.microsoft.com/office/drawing/2014/main" xmlns="" id="{AC891E09-6D39-73C2-EDCE-A250F5407B3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1;p27">
              <a:extLst>
                <a:ext uri="{FF2B5EF4-FFF2-40B4-BE49-F238E27FC236}">
                  <a16:creationId xmlns:a16="http://schemas.microsoft.com/office/drawing/2014/main" xmlns="" id="{FE55D247-305E-3238-4C47-32509D3A8C75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2;p27">
              <a:extLst>
                <a:ext uri="{FF2B5EF4-FFF2-40B4-BE49-F238E27FC236}">
                  <a16:creationId xmlns:a16="http://schemas.microsoft.com/office/drawing/2014/main" xmlns="" id="{03D97510-C608-3B24-C3CD-8DB4C84CCED4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3;p27">
              <a:extLst>
                <a:ext uri="{FF2B5EF4-FFF2-40B4-BE49-F238E27FC236}">
                  <a16:creationId xmlns:a16="http://schemas.microsoft.com/office/drawing/2014/main" xmlns="" id="{845F38C7-44E6-12DC-329A-5BEBEFB4357C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4;p27">
              <a:extLst>
                <a:ext uri="{FF2B5EF4-FFF2-40B4-BE49-F238E27FC236}">
                  <a16:creationId xmlns:a16="http://schemas.microsoft.com/office/drawing/2014/main" xmlns="" id="{A44C0564-CB54-3718-AB29-8E969EAE915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5;p27">
              <a:extLst>
                <a:ext uri="{FF2B5EF4-FFF2-40B4-BE49-F238E27FC236}">
                  <a16:creationId xmlns:a16="http://schemas.microsoft.com/office/drawing/2014/main" xmlns="" id="{DA1EB975-B640-781C-2689-A91438671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6;p27">
              <a:extLst>
                <a:ext uri="{FF2B5EF4-FFF2-40B4-BE49-F238E27FC236}">
                  <a16:creationId xmlns:a16="http://schemas.microsoft.com/office/drawing/2014/main" xmlns="" id="{D2E53DBE-1EC0-CFEB-53AF-0BF04176556B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7;p27">
              <a:extLst>
                <a:ext uri="{FF2B5EF4-FFF2-40B4-BE49-F238E27FC236}">
                  <a16:creationId xmlns:a16="http://schemas.microsoft.com/office/drawing/2014/main" xmlns="" id="{1488C84E-01F8-637A-129F-B3C0EAFAECAE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8;p27">
              <a:extLst>
                <a:ext uri="{FF2B5EF4-FFF2-40B4-BE49-F238E27FC236}">
                  <a16:creationId xmlns:a16="http://schemas.microsoft.com/office/drawing/2014/main" xmlns="" id="{06E8EFD3-7650-B77F-E820-9BB91887B9B3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9;p27">
              <a:extLst>
                <a:ext uri="{FF2B5EF4-FFF2-40B4-BE49-F238E27FC236}">
                  <a16:creationId xmlns:a16="http://schemas.microsoft.com/office/drawing/2014/main" xmlns="" id="{7D361C36-DA4E-9EEB-18DC-CA9DADAEE914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0;p27">
              <a:extLst>
                <a:ext uri="{FF2B5EF4-FFF2-40B4-BE49-F238E27FC236}">
                  <a16:creationId xmlns:a16="http://schemas.microsoft.com/office/drawing/2014/main" xmlns="" id="{11B1B18C-2926-EA6C-8951-ACC067C01BD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1;p27">
              <a:extLst>
                <a:ext uri="{FF2B5EF4-FFF2-40B4-BE49-F238E27FC236}">
                  <a16:creationId xmlns:a16="http://schemas.microsoft.com/office/drawing/2014/main" xmlns="" id="{863D0B88-9B2C-FB3D-2963-E701F97E5D18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2;p27">
              <a:extLst>
                <a:ext uri="{FF2B5EF4-FFF2-40B4-BE49-F238E27FC236}">
                  <a16:creationId xmlns:a16="http://schemas.microsoft.com/office/drawing/2014/main" xmlns="" id="{C39D5F9A-CE86-355E-F2EE-B1AD963B16D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3;p27">
              <a:extLst>
                <a:ext uri="{FF2B5EF4-FFF2-40B4-BE49-F238E27FC236}">
                  <a16:creationId xmlns:a16="http://schemas.microsoft.com/office/drawing/2014/main" xmlns="" id="{E1A5A303-A1A7-905A-0891-793F137969DA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4;p27">
              <a:extLst>
                <a:ext uri="{FF2B5EF4-FFF2-40B4-BE49-F238E27FC236}">
                  <a16:creationId xmlns:a16="http://schemas.microsoft.com/office/drawing/2014/main" xmlns="" id="{748BF226-D570-39F0-EFE2-D3C58DD54F9F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5;p27">
              <a:extLst>
                <a:ext uri="{FF2B5EF4-FFF2-40B4-BE49-F238E27FC236}">
                  <a16:creationId xmlns:a16="http://schemas.microsoft.com/office/drawing/2014/main" xmlns="" id="{3DFA745A-D332-E138-7EAC-D3B5C11CF4AD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6;p27">
              <a:extLst>
                <a:ext uri="{FF2B5EF4-FFF2-40B4-BE49-F238E27FC236}">
                  <a16:creationId xmlns:a16="http://schemas.microsoft.com/office/drawing/2014/main" xmlns="" id="{DB85E56F-4217-B24C-4F3A-E22A912A1AFF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;p27">
              <a:extLst>
                <a:ext uri="{FF2B5EF4-FFF2-40B4-BE49-F238E27FC236}">
                  <a16:creationId xmlns:a16="http://schemas.microsoft.com/office/drawing/2014/main" xmlns="" id="{041E4D3F-5803-57E1-CB34-B3D4DE64D9F1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8;p27">
              <a:extLst>
                <a:ext uri="{FF2B5EF4-FFF2-40B4-BE49-F238E27FC236}">
                  <a16:creationId xmlns:a16="http://schemas.microsoft.com/office/drawing/2014/main" xmlns="" id="{E70CAC22-EDD7-A666-0CB5-7D687FDB2DB2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9;p27">
              <a:extLst>
                <a:ext uri="{FF2B5EF4-FFF2-40B4-BE49-F238E27FC236}">
                  <a16:creationId xmlns:a16="http://schemas.microsoft.com/office/drawing/2014/main" xmlns="" id="{95E94DDF-E0A5-8B21-8E6B-C0098E9C922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80;p27">
              <a:extLst>
                <a:ext uri="{FF2B5EF4-FFF2-40B4-BE49-F238E27FC236}">
                  <a16:creationId xmlns:a16="http://schemas.microsoft.com/office/drawing/2014/main" xmlns="" id="{66EE4499-FDFC-A9BE-D51A-87E16B86F000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1;p27">
              <a:extLst>
                <a:ext uri="{FF2B5EF4-FFF2-40B4-BE49-F238E27FC236}">
                  <a16:creationId xmlns:a16="http://schemas.microsoft.com/office/drawing/2014/main" xmlns="" id="{57227330-B251-D578-3B2B-8085D7D4866A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2;p27">
              <a:extLst>
                <a:ext uri="{FF2B5EF4-FFF2-40B4-BE49-F238E27FC236}">
                  <a16:creationId xmlns:a16="http://schemas.microsoft.com/office/drawing/2014/main" xmlns="" id="{D1718BB8-59EB-01E6-D637-17159FF5A30F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3;p27">
              <a:extLst>
                <a:ext uri="{FF2B5EF4-FFF2-40B4-BE49-F238E27FC236}">
                  <a16:creationId xmlns:a16="http://schemas.microsoft.com/office/drawing/2014/main" xmlns="" id="{FFCFBC24-746C-30F6-F2F5-14353E466D9A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4;p27">
              <a:extLst>
                <a:ext uri="{FF2B5EF4-FFF2-40B4-BE49-F238E27FC236}">
                  <a16:creationId xmlns:a16="http://schemas.microsoft.com/office/drawing/2014/main" xmlns="" id="{0079A67D-47FC-DDBD-2BC9-C2F74BDADC51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5;p27">
              <a:extLst>
                <a:ext uri="{FF2B5EF4-FFF2-40B4-BE49-F238E27FC236}">
                  <a16:creationId xmlns:a16="http://schemas.microsoft.com/office/drawing/2014/main" xmlns="" id="{A28082BF-091E-F09C-60B5-B2876CE99A3A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6;p27">
              <a:extLst>
                <a:ext uri="{FF2B5EF4-FFF2-40B4-BE49-F238E27FC236}">
                  <a16:creationId xmlns:a16="http://schemas.microsoft.com/office/drawing/2014/main" xmlns="" id="{014B7479-2DC8-1594-87A6-9CA5C525AA41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7;p27">
              <a:extLst>
                <a:ext uri="{FF2B5EF4-FFF2-40B4-BE49-F238E27FC236}">
                  <a16:creationId xmlns:a16="http://schemas.microsoft.com/office/drawing/2014/main" xmlns="" id="{CCFF8AEE-9C88-9CCF-C487-9649DD764F0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8;p27">
              <a:extLst>
                <a:ext uri="{FF2B5EF4-FFF2-40B4-BE49-F238E27FC236}">
                  <a16:creationId xmlns:a16="http://schemas.microsoft.com/office/drawing/2014/main" xmlns="" id="{5C19AC4B-F253-8C75-0005-96E8C856EE11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9;p27">
              <a:extLst>
                <a:ext uri="{FF2B5EF4-FFF2-40B4-BE49-F238E27FC236}">
                  <a16:creationId xmlns:a16="http://schemas.microsoft.com/office/drawing/2014/main" xmlns="" id="{0688C04D-2959-F93E-DD56-97606BF714C8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90;p27">
              <a:extLst>
                <a:ext uri="{FF2B5EF4-FFF2-40B4-BE49-F238E27FC236}">
                  <a16:creationId xmlns:a16="http://schemas.microsoft.com/office/drawing/2014/main" xmlns="" id="{6D47F145-6263-43F4-E438-E190BF0CB60F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1;p27">
              <a:extLst>
                <a:ext uri="{FF2B5EF4-FFF2-40B4-BE49-F238E27FC236}">
                  <a16:creationId xmlns:a16="http://schemas.microsoft.com/office/drawing/2014/main" xmlns="" id="{2CF5B74D-C6DF-E00A-3303-FEFCECE85966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2;p27">
              <a:extLst>
                <a:ext uri="{FF2B5EF4-FFF2-40B4-BE49-F238E27FC236}">
                  <a16:creationId xmlns:a16="http://schemas.microsoft.com/office/drawing/2014/main" xmlns="" id="{119C7829-47B4-3F12-B11B-B4AA832F689F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3;p27">
              <a:extLst>
                <a:ext uri="{FF2B5EF4-FFF2-40B4-BE49-F238E27FC236}">
                  <a16:creationId xmlns:a16="http://schemas.microsoft.com/office/drawing/2014/main" xmlns="" id="{925D1CC6-DECF-68D5-1254-233C0B0ABD27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4;p27">
              <a:extLst>
                <a:ext uri="{FF2B5EF4-FFF2-40B4-BE49-F238E27FC236}">
                  <a16:creationId xmlns:a16="http://schemas.microsoft.com/office/drawing/2014/main" xmlns="" id="{6461F971-7AE4-7BFC-5D11-BCF68B828DB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5;p27">
              <a:extLst>
                <a:ext uri="{FF2B5EF4-FFF2-40B4-BE49-F238E27FC236}">
                  <a16:creationId xmlns:a16="http://schemas.microsoft.com/office/drawing/2014/main" xmlns="" id="{CE0FA639-72CF-3AFC-2875-3DBD94A31EF9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6;p27">
              <a:extLst>
                <a:ext uri="{FF2B5EF4-FFF2-40B4-BE49-F238E27FC236}">
                  <a16:creationId xmlns:a16="http://schemas.microsoft.com/office/drawing/2014/main" xmlns="" id="{BFDB8B70-F56E-DD13-3EEC-201668F7699E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7;p27">
              <a:extLst>
                <a:ext uri="{FF2B5EF4-FFF2-40B4-BE49-F238E27FC236}">
                  <a16:creationId xmlns:a16="http://schemas.microsoft.com/office/drawing/2014/main" xmlns="" id="{0649A0AC-AC0A-3CE0-80D1-D479F0107343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8;p27">
              <a:extLst>
                <a:ext uri="{FF2B5EF4-FFF2-40B4-BE49-F238E27FC236}">
                  <a16:creationId xmlns:a16="http://schemas.microsoft.com/office/drawing/2014/main" xmlns="" id="{E042757D-B832-0A27-C17E-9BF553E78293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9;p27">
              <a:extLst>
                <a:ext uri="{FF2B5EF4-FFF2-40B4-BE49-F238E27FC236}">
                  <a16:creationId xmlns:a16="http://schemas.microsoft.com/office/drawing/2014/main" xmlns="" id="{1D0345A6-A040-A959-F72C-F41F7F07F0AF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900;p27">
              <a:extLst>
                <a:ext uri="{FF2B5EF4-FFF2-40B4-BE49-F238E27FC236}">
                  <a16:creationId xmlns:a16="http://schemas.microsoft.com/office/drawing/2014/main" xmlns="" id="{6C0F11BA-9A95-FD7E-4DC9-E1AC524F8F22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1;p27">
              <a:extLst>
                <a:ext uri="{FF2B5EF4-FFF2-40B4-BE49-F238E27FC236}">
                  <a16:creationId xmlns:a16="http://schemas.microsoft.com/office/drawing/2014/main" xmlns="" id="{7BFD0F1B-B263-6078-91D4-4A94A4EBAF17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2;p27">
              <a:extLst>
                <a:ext uri="{FF2B5EF4-FFF2-40B4-BE49-F238E27FC236}">
                  <a16:creationId xmlns:a16="http://schemas.microsoft.com/office/drawing/2014/main" xmlns="" id="{8F4CAD95-A3CA-37FD-21FB-FD3852D7AA07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3;p27">
              <a:extLst>
                <a:ext uri="{FF2B5EF4-FFF2-40B4-BE49-F238E27FC236}">
                  <a16:creationId xmlns:a16="http://schemas.microsoft.com/office/drawing/2014/main" xmlns="" id="{B018B598-BE5D-23C9-5005-A9552101B239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4;p27">
              <a:extLst>
                <a:ext uri="{FF2B5EF4-FFF2-40B4-BE49-F238E27FC236}">
                  <a16:creationId xmlns:a16="http://schemas.microsoft.com/office/drawing/2014/main" xmlns="" id="{29ED67C8-C684-C675-EB63-D8CBF9F3DB3E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5;p27">
              <a:extLst>
                <a:ext uri="{FF2B5EF4-FFF2-40B4-BE49-F238E27FC236}">
                  <a16:creationId xmlns:a16="http://schemas.microsoft.com/office/drawing/2014/main" xmlns="" id="{301BDFFC-1FE3-27FC-BB65-C25B2EDF2842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6;p27">
              <a:extLst>
                <a:ext uri="{FF2B5EF4-FFF2-40B4-BE49-F238E27FC236}">
                  <a16:creationId xmlns:a16="http://schemas.microsoft.com/office/drawing/2014/main" xmlns="" id="{AD3F6B1C-C615-52A7-9A8B-7691E0029731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7;p27">
              <a:extLst>
                <a:ext uri="{FF2B5EF4-FFF2-40B4-BE49-F238E27FC236}">
                  <a16:creationId xmlns:a16="http://schemas.microsoft.com/office/drawing/2014/main" xmlns="" id="{1BBC1354-AEC7-8BBE-8679-96E224F1EEDF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8;p27">
              <a:extLst>
                <a:ext uri="{FF2B5EF4-FFF2-40B4-BE49-F238E27FC236}">
                  <a16:creationId xmlns:a16="http://schemas.microsoft.com/office/drawing/2014/main" xmlns="" id="{5DCC643E-B116-6C96-0198-8C1C0A2B32E5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9;p27">
              <a:extLst>
                <a:ext uri="{FF2B5EF4-FFF2-40B4-BE49-F238E27FC236}">
                  <a16:creationId xmlns:a16="http://schemas.microsoft.com/office/drawing/2014/main" xmlns="" id="{FBB52ED5-26DE-45B2-4BE8-67076DA86C80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10;p27">
              <a:extLst>
                <a:ext uri="{FF2B5EF4-FFF2-40B4-BE49-F238E27FC236}">
                  <a16:creationId xmlns:a16="http://schemas.microsoft.com/office/drawing/2014/main" xmlns="" id="{3713428B-A64F-646C-7B0D-C0096A3465F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1;p27">
              <a:extLst>
                <a:ext uri="{FF2B5EF4-FFF2-40B4-BE49-F238E27FC236}">
                  <a16:creationId xmlns:a16="http://schemas.microsoft.com/office/drawing/2014/main" xmlns="" id="{136DFBF4-6F52-D396-931E-44079956846C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2;p27">
              <a:extLst>
                <a:ext uri="{FF2B5EF4-FFF2-40B4-BE49-F238E27FC236}">
                  <a16:creationId xmlns:a16="http://schemas.microsoft.com/office/drawing/2014/main" xmlns="" id="{7DED3E76-740A-FECF-DB20-332330D9E592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3;p27">
              <a:extLst>
                <a:ext uri="{FF2B5EF4-FFF2-40B4-BE49-F238E27FC236}">
                  <a16:creationId xmlns:a16="http://schemas.microsoft.com/office/drawing/2014/main" xmlns="" id="{F8C66964-F2BE-8D1F-A17A-490E331F179E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4;p27">
              <a:extLst>
                <a:ext uri="{FF2B5EF4-FFF2-40B4-BE49-F238E27FC236}">
                  <a16:creationId xmlns:a16="http://schemas.microsoft.com/office/drawing/2014/main" xmlns="" id="{0D62FAFD-53CA-CFB4-48C2-4ED5FC6A5B2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5;p27">
              <a:extLst>
                <a:ext uri="{FF2B5EF4-FFF2-40B4-BE49-F238E27FC236}">
                  <a16:creationId xmlns:a16="http://schemas.microsoft.com/office/drawing/2014/main" xmlns="" id="{9A415190-890D-CD28-2EEE-619EB462269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6;p27">
              <a:extLst>
                <a:ext uri="{FF2B5EF4-FFF2-40B4-BE49-F238E27FC236}">
                  <a16:creationId xmlns:a16="http://schemas.microsoft.com/office/drawing/2014/main" xmlns="" id="{B43F6E2A-B8AD-337F-BBC1-D3163E87D8DF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7;p27">
              <a:extLst>
                <a:ext uri="{FF2B5EF4-FFF2-40B4-BE49-F238E27FC236}">
                  <a16:creationId xmlns:a16="http://schemas.microsoft.com/office/drawing/2014/main" xmlns="" id="{1949091F-7A16-12C6-988C-77F953FFF351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8;p27">
              <a:extLst>
                <a:ext uri="{FF2B5EF4-FFF2-40B4-BE49-F238E27FC236}">
                  <a16:creationId xmlns:a16="http://schemas.microsoft.com/office/drawing/2014/main" xmlns="" id="{2A86453D-F3FE-F2F3-B640-4A67315B47C2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9;p27">
              <a:extLst>
                <a:ext uri="{FF2B5EF4-FFF2-40B4-BE49-F238E27FC236}">
                  <a16:creationId xmlns:a16="http://schemas.microsoft.com/office/drawing/2014/main" xmlns="" id="{41161BC2-DFEB-59D0-1A5B-6760B2ECA330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20;p27">
              <a:extLst>
                <a:ext uri="{FF2B5EF4-FFF2-40B4-BE49-F238E27FC236}">
                  <a16:creationId xmlns:a16="http://schemas.microsoft.com/office/drawing/2014/main" xmlns="" id="{B1AA1A2F-278E-7B59-B1B6-D1AB79F77E7C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1;p27">
              <a:extLst>
                <a:ext uri="{FF2B5EF4-FFF2-40B4-BE49-F238E27FC236}">
                  <a16:creationId xmlns:a16="http://schemas.microsoft.com/office/drawing/2014/main" xmlns="" id="{B5A23AF9-58AD-ED2B-3D08-49C52DC87231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2;p27">
              <a:extLst>
                <a:ext uri="{FF2B5EF4-FFF2-40B4-BE49-F238E27FC236}">
                  <a16:creationId xmlns:a16="http://schemas.microsoft.com/office/drawing/2014/main" xmlns="" id="{1B0338D4-6F29-E33E-906A-CEA1BFC4DB02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3;p27">
              <a:extLst>
                <a:ext uri="{FF2B5EF4-FFF2-40B4-BE49-F238E27FC236}">
                  <a16:creationId xmlns:a16="http://schemas.microsoft.com/office/drawing/2014/main" xmlns="" id="{EA5C400F-34C6-D2BF-4B97-438EBF54E252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4;p27">
              <a:extLst>
                <a:ext uri="{FF2B5EF4-FFF2-40B4-BE49-F238E27FC236}">
                  <a16:creationId xmlns:a16="http://schemas.microsoft.com/office/drawing/2014/main" xmlns="" id="{8DAD955F-DA21-C1C2-F0A4-00848128FA7C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5;p27">
              <a:extLst>
                <a:ext uri="{FF2B5EF4-FFF2-40B4-BE49-F238E27FC236}">
                  <a16:creationId xmlns:a16="http://schemas.microsoft.com/office/drawing/2014/main" xmlns="" id="{AA2B244B-EE53-E486-DB81-8F106D176E45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6;p27">
              <a:extLst>
                <a:ext uri="{FF2B5EF4-FFF2-40B4-BE49-F238E27FC236}">
                  <a16:creationId xmlns:a16="http://schemas.microsoft.com/office/drawing/2014/main" xmlns="" id="{13EBE923-53E4-DAA4-088A-C380B5E35AEB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7;p27">
              <a:extLst>
                <a:ext uri="{FF2B5EF4-FFF2-40B4-BE49-F238E27FC236}">
                  <a16:creationId xmlns:a16="http://schemas.microsoft.com/office/drawing/2014/main" xmlns="" id="{427D9F86-544D-143C-9AAC-95DA1EDFEB2C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8;p27">
              <a:extLst>
                <a:ext uri="{FF2B5EF4-FFF2-40B4-BE49-F238E27FC236}">
                  <a16:creationId xmlns:a16="http://schemas.microsoft.com/office/drawing/2014/main" xmlns="" id="{DBA880C1-0D78-5E9E-F3A5-18C04A0A1DC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9;p27">
              <a:extLst>
                <a:ext uri="{FF2B5EF4-FFF2-40B4-BE49-F238E27FC236}">
                  <a16:creationId xmlns:a16="http://schemas.microsoft.com/office/drawing/2014/main" xmlns="" id="{C64FC163-CA23-82A4-EB05-BD413AB2A89A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30;p27">
              <a:extLst>
                <a:ext uri="{FF2B5EF4-FFF2-40B4-BE49-F238E27FC236}">
                  <a16:creationId xmlns:a16="http://schemas.microsoft.com/office/drawing/2014/main" xmlns="" id="{C1C9273B-8937-CBD3-D137-A9497479E4D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1;p27">
              <a:extLst>
                <a:ext uri="{FF2B5EF4-FFF2-40B4-BE49-F238E27FC236}">
                  <a16:creationId xmlns:a16="http://schemas.microsoft.com/office/drawing/2014/main" xmlns="" id="{E69C3B05-B699-5153-0CE1-1E600A3EEFE8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2;p27">
              <a:extLst>
                <a:ext uri="{FF2B5EF4-FFF2-40B4-BE49-F238E27FC236}">
                  <a16:creationId xmlns:a16="http://schemas.microsoft.com/office/drawing/2014/main" xmlns="" id="{64AFCCA6-79AE-0AF8-03BF-2DAFBC26058D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3;p27">
              <a:extLst>
                <a:ext uri="{FF2B5EF4-FFF2-40B4-BE49-F238E27FC236}">
                  <a16:creationId xmlns:a16="http://schemas.microsoft.com/office/drawing/2014/main" xmlns="" id="{DDE213D5-E06A-D84F-F3A2-BAA9259B2831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4;p27">
              <a:extLst>
                <a:ext uri="{FF2B5EF4-FFF2-40B4-BE49-F238E27FC236}">
                  <a16:creationId xmlns:a16="http://schemas.microsoft.com/office/drawing/2014/main" xmlns="" id="{C9B2B3FC-CCF2-D6E1-5B31-C45CC222D785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5;p27">
              <a:extLst>
                <a:ext uri="{FF2B5EF4-FFF2-40B4-BE49-F238E27FC236}">
                  <a16:creationId xmlns:a16="http://schemas.microsoft.com/office/drawing/2014/main" xmlns="" id="{0A46D81B-2468-ACB2-6AE1-95DA4CA8B5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6;p27">
              <a:extLst>
                <a:ext uri="{FF2B5EF4-FFF2-40B4-BE49-F238E27FC236}">
                  <a16:creationId xmlns:a16="http://schemas.microsoft.com/office/drawing/2014/main" xmlns="" id="{EF4FE5F2-5AD5-32F5-E7C2-914FDEA07885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7;p27">
              <a:extLst>
                <a:ext uri="{FF2B5EF4-FFF2-40B4-BE49-F238E27FC236}">
                  <a16:creationId xmlns:a16="http://schemas.microsoft.com/office/drawing/2014/main" xmlns="" id="{0EC71C00-6C52-2CAA-18C0-02F454E2DE51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8;p27">
              <a:extLst>
                <a:ext uri="{FF2B5EF4-FFF2-40B4-BE49-F238E27FC236}">
                  <a16:creationId xmlns:a16="http://schemas.microsoft.com/office/drawing/2014/main" xmlns="" id="{EBF1143E-B254-981E-AD31-936C5104791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9;p27">
              <a:extLst>
                <a:ext uri="{FF2B5EF4-FFF2-40B4-BE49-F238E27FC236}">
                  <a16:creationId xmlns:a16="http://schemas.microsoft.com/office/drawing/2014/main" xmlns="" id="{B2DB96D2-BCF2-5C20-36F9-9ED716097068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40;p27">
              <a:extLst>
                <a:ext uri="{FF2B5EF4-FFF2-40B4-BE49-F238E27FC236}">
                  <a16:creationId xmlns:a16="http://schemas.microsoft.com/office/drawing/2014/main" xmlns="" id="{E4E51725-C0F3-0254-80A5-1BB83EDE776A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1;p27">
              <a:extLst>
                <a:ext uri="{FF2B5EF4-FFF2-40B4-BE49-F238E27FC236}">
                  <a16:creationId xmlns:a16="http://schemas.microsoft.com/office/drawing/2014/main" xmlns="" id="{EBD6B017-B1C7-69E4-0C9C-4EC8A761269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2;p27">
              <a:extLst>
                <a:ext uri="{FF2B5EF4-FFF2-40B4-BE49-F238E27FC236}">
                  <a16:creationId xmlns:a16="http://schemas.microsoft.com/office/drawing/2014/main" xmlns="" id="{E0D08526-142B-637A-01F8-4CE2ACADF0E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3;p27">
              <a:extLst>
                <a:ext uri="{FF2B5EF4-FFF2-40B4-BE49-F238E27FC236}">
                  <a16:creationId xmlns:a16="http://schemas.microsoft.com/office/drawing/2014/main" xmlns="" id="{2650083B-602C-1225-B571-B5E3E837A205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4;p27">
              <a:extLst>
                <a:ext uri="{FF2B5EF4-FFF2-40B4-BE49-F238E27FC236}">
                  <a16:creationId xmlns:a16="http://schemas.microsoft.com/office/drawing/2014/main" xmlns="" id="{5990809D-3968-6E37-37CE-F0771AE725EC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5;p27">
              <a:extLst>
                <a:ext uri="{FF2B5EF4-FFF2-40B4-BE49-F238E27FC236}">
                  <a16:creationId xmlns:a16="http://schemas.microsoft.com/office/drawing/2014/main" xmlns="" id="{DB2F92BE-7C86-D1BF-134E-982BF2BFFBCA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6;p27">
              <a:extLst>
                <a:ext uri="{FF2B5EF4-FFF2-40B4-BE49-F238E27FC236}">
                  <a16:creationId xmlns:a16="http://schemas.microsoft.com/office/drawing/2014/main" xmlns="" id="{B92D167A-3AFA-B71D-88E1-0EB9E5C0CD6A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7;p27">
              <a:extLst>
                <a:ext uri="{FF2B5EF4-FFF2-40B4-BE49-F238E27FC236}">
                  <a16:creationId xmlns:a16="http://schemas.microsoft.com/office/drawing/2014/main" xmlns="" id="{CF0D43FD-70E9-F207-CD88-AFAE61E8A70D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8;p27">
              <a:extLst>
                <a:ext uri="{FF2B5EF4-FFF2-40B4-BE49-F238E27FC236}">
                  <a16:creationId xmlns:a16="http://schemas.microsoft.com/office/drawing/2014/main" xmlns="" id="{757DEEF5-25A7-6913-3753-910661E82B8F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9;p27">
              <a:extLst>
                <a:ext uri="{FF2B5EF4-FFF2-40B4-BE49-F238E27FC236}">
                  <a16:creationId xmlns:a16="http://schemas.microsoft.com/office/drawing/2014/main" xmlns="" id="{5CF5CE10-C949-F599-CB01-F3A2899C75F6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50;p27">
              <a:extLst>
                <a:ext uri="{FF2B5EF4-FFF2-40B4-BE49-F238E27FC236}">
                  <a16:creationId xmlns:a16="http://schemas.microsoft.com/office/drawing/2014/main" xmlns="" id="{A61B3896-0DA9-96E6-B643-1F671706207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1;p27">
              <a:extLst>
                <a:ext uri="{FF2B5EF4-FFF2-40B4-BE49-F238E27FC236}">
                  <a16:creationId xmlns:a16="http://schemas.microsoft.com/office/drawing/2014/main" xmlns="" id="{B1952224-69E2-D87E-4689-A4399F49C113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2;p27">
              <a:extLst>
                <a:ext uri="{FF2B5EF4-FFF2-40B4-BE49-F238E27FC236}">
                  <a16:creationId xmlns:a16="http://schemas.microsoft.com/office/drawing/2014/main" xmlns="" id="{25ECB94E-6960-C356-BE47-26A4B1FDAB02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3;p27">
              <a:extLst>
                <a:ext uri="{FF2B5EF4-FFF2-40B4-BE49-F238E27FC236}">
                  <a16:creationId xmlns:a16="http://schemas.microsoft.com/office/drawing/2014/main" xmlns="" id="{35C50917-F327-014C-CFA9-96F3CA214145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4;p27">
              <a:extLst>
                <a:ext uri="{FF2B5EF4-FFF2-40B4-BE49-F238E27FC236}">
                  <a16:creationId xmlns:a16="http://schemas.microsoft.com/office/drawing/2014/main" xmlns="" id="{D3C39457-5EF6-D9A9-146A-8ECFC95AC7EB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5;p27">
              <a:extLst>
                <a:ext uri="{FF2B5EF4-FFF2-40B4-BE49-F238E27FC236}">
                  <a16:creationId xmlns:a16="http://schemas.microsoft.com/office/drawing/2014/main" xmlns="" id="{6E9A95EE-25EF-AE4D-B9F2-F380D03B898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6;p27">
              <a:extLst>
                <a:ext uri="{FF2B5EF4-FFF2-40B4-BE49-F238E27FC236}">
                  <a16:creationId xmlns:a16="http://schemas.microsoft.com/office/drawing/2014/main" xmlns="" id="{5363B64B-5609-2DCB-5B3C-61E0972DD5FC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7;p27">
              <a:extLst>
                <a:ext uri="{FF2B5EF4-FFF2-40B4-BE49-F238E27FC236}">
                  <a16:creationId xmlns:a16="http://schemas.microsoft.com/office/drawing/2014/main" xmlns="" id="{5654DEE3-689A-6620-1250-2F5675C8BF1E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8;p27">
              <a:extLst>
                <a:ext uri="{FF2B5EF4-FFF2-40B4-BE49-F238E27FC236}">
                  <a16:creationId xmlns:a16="http://schemas.microsoft.com/office/drawing/2014/main" xmlns="" id="{98C28F89-C0AF-E28F-B017-324A3401564A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9;p27">
              <a:extLst>
                <a:ext uri="{FF2B5EF4-FFF2-40B4-BE49-F238E27FC236}">
                  <a16:creationId xmlns:a16="http://schemas.microsoft.com/office/drawing/2014/main" xmlns="" id="{130D7ECC-AD2E-B7E7-6767-07C2A6DE57F3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60;p27">
              <a:extLst>
                <a:ext uri="{FF2B5EF4-FFF2-40B4-BE49-F238E27FC236}">
                  <a16:creationId xmlns:a16="http://schemas.microsoft.com/office/drawing/2014/main" xmlns="" id="{E28DD140-D436-8F80-A77A-86DC805F59E5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1;p27">
              <a:extLst>
                <a:ext uri="{FF2B5EF4-FFF2-40B4-BE49-F238E27FC236}">
                  <a16:creationId xmlns:a16="http://schemas.microsoft.com/office/drawing/2014/main" xmlns="" id="{23CEAB09-B807-AEAC-967D-1E913260B130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2;p27">
              <a:extLst>
                <a:ext uri="{FF2B5EF4-FFF2-40B4-BE49-F238E27FC236}">
                  <a16:creationId xmlns:a16="http://schemas.microsoft.com/office/drawing/2014/main" xmlns="" id="{85E1525C-028C-FB84-4505-DEDE7B06BED6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3;p27">
              <a:extLst>
                <a:ext uri="{FF2B5EF4-FFF2-40B4-BE49-F238E27FC236}">
                  <a16:creationId xmlns:a16="http://schemas.microsoft.com/office/drawing/2014/main" xmlns="" id="{8346ED3F-A76E-29EA-7397-F14BF202ACBF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4;p27">
              <a:extLst>
                <a:ext uri="{FF2B5EF4-FFF2-40B4-BE49-F238E27FC236}">
                  <a16:creationId xmlns:a16="http://schemas.microsoft.com/office/drawing/2014/main" xmlns="" id="{17DA957B-D6C6-415C-F460-7EA6FAFB7430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5;p27">
              <a:extLst>
                <a:ext uri="{FF2B5EF4-FFF2-40B4-BE49-F238E27FC236}">
                  <a16:creationId xmlns:a16="http://schemas.microsoft.com/office/drawing/2014/main" xmlns="" id="{D24C4A28-A5C7-A947-4250-50E67F6D8E8A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005416892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" grpId="0" animBg="1"/>
      <p:bldP spid="75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ADMIN\Desktop\ TO ONG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3538" y1="15846" x2="38923" y2="26615"/>
                        <a14:foregroundMark x1="82615" y1="13385" x2="90923" y2="846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7586">
            <a:off x="2439758" y="-622916"/>
            <a:ext cx="4000500" cy="4229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ADMIN\Desktop\1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2333">
            <a:off x="768798" y="328662"/>
            <a:ext cx="783777" cy="994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:\Users\ADMIN\Desktop\2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95199" y="279284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3" descr="C:\Users\ADMIN\Desktop\1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634996" y="2145866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4" descr="C:\Users\ADMIN\Desktop\2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68011" flipH="1">
            <a:off x="2790396" y="441206"/>
            <a:ext cx="701162" cy="982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135337" y="3031280"/>
            <a:ext cx="3771900" cy="854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buClrTx/>
            </a:pPr>
            <a:r>
              <a:rPr lang="en-US" sz="4950" b="1" kern="1200" dirty="0">
                <a:solidFill>
                  <a:srgbClr val="FF0000"/>
                </a:solidFill>
                <a:latin typeface="Calibri"/>
                <a:ea typeface="+mn-ea"/>
                <a:cs typeface="Arial" panose="020B0604020202020204" pitchFamily="34" charset="0"/>
              </a:rPr>
              <a:t>ONG VỀ TỔ</a:t>
            </a:r>
          </a:p>
        </p:txBody>
      </p:sp>
      <p:sp>
        <p:nvSpPr>
          <p:cNvPr id="3" name="Pentagon 2">
            <a:hlinkClick r:id="rId11" action="ppaction://hlinksldjump"/>
          </p:cNvPr>
          <p:cNvSpPr/>
          <p:nvPr/>
        </p:nvSpPr>
        <p:spPr>
          <a:xfrm>
            <a:off x="6985489" y="4499984"/>
            <a:ext cx="1240997" cy="457200"/>
          </a:xfrm>
          <a:prstGeom prst="homePlate">
            <a:avLst>
              <a:gd name="adj" fmla="val 85077"/>
            </a:avLst>
          </a:prstGeom>
          <a:solidFill>
            <a:srgbClr val="FFFF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 err="1">
                <a:solidFill>
                  <a:srgbClr val="0000FF"/>
                </a:solidFill>
                <a:latin typeface="Calibri"/>
              </a:rPr>
              <a:t>Chơi</a:t>
            </a:r>
            <a:endParaRPr lang="en-US" sz="2700" b="1" kern="1200" dirty="0">
              <a:solidFill>
                <a:srgbClr val="0000FF"/>
              </a:solidFill>
              <a:latin typeface="Calibri"/>
            </a:endParaRPr>
          </a:p>
        </p:txBody>
      </p:sp>
      <p:pic>
        <p:nvPicPr>
          <p:cNvPr id="4" name="Nhac thien nhien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372600" y="4572000"/>
            <a:ext cx="457200" cy="457200"/>
          </a:xfrm>
          <a:prstGeom prst="rect">
            <a:avLst/>
          </a:prstGeom>
        </p:spPr>
      </p:pic>
      <p:pic>
        <p:nvPicPr>
          <p:cNvPr id="11" name="Picture 4" descr="C:\Users\ADMIN\Desktop\2.png">
            <a:extLst>
              <a:ext uri="{FF2B5EF4-FFF2-40B4-BE49-F238E27FC236}">
                <a16:creationId xmlns:a16="http://schemas.microsoft.com/office/drawing/2014/main" xmlns="" id="{98A2DAAD-EC5F-4302-A5FE-BA58B3AC21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474726" y="1962770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C:\Users\ADMIN\Desktop\1.png">
            <a:extLst>
              <a:ext uri="{FF2B5EF4-FFF2-40B4-BE49-F238E27FC236}">
                <a16:creationId xmlns:a16="http://schemas.microsoft.com/office/drawing/2014/main" xmlns="" id="{8DB4E715-17B1-4D68-B98B-E31BF2243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66185">
            <a:off x="2047869" y="3621318"/>
            <a:ext cx="783777" cy="9947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:\Users\ADMIN\Desktop\2.png">
            <a:extLst>
              <a:ext uri="{FF2B5EF4-FFF2-40B4-BE49-F238E27FC236}">
                <a16:creationId xmlns:a16="http://schemas.microsoft.com/office/drawing/2014/main" xmlns="" id="{5B104887-4734-440B-AF82-3E4179967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7971626" y="3099022"/>
            <a:ext cx="880848" cy="1231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C:\Users\ADMIN\Desktop\2.png">
            <a:extLst>
              <a:ext uri="{FF2B5EF4-FFF2-40B4-BE49-F238E27FC236}">
                <a16:creationId xmlns:a16="http://schemas.microsoft.com/office/drawing/2014/main" xmlns="" id="{240607B9-43BC-4CB9-9A34-2CC2A3931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68011" flipH="1">
            <a:off x="2363785" y="2007242"/>
            <a:ext cx="701162" cy="982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14537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9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0" dur="455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45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56" decel="50000" autoRev="1" fill="hold">
                                          <p:stCondLst>
                                            <p:cond delay="45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36" fill="hold">
                                          <p:stCondLst>
                                            <p:cond delay="8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15" dur="5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7" dur="5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19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2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23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25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2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29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5">
                <p:cTn id="30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5E5ADD6C-6BF9-45DF-BF71-F2B00CD0724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511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768766" y="209602"/>
            <a:ext cx="7959597" cy="91604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28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nhảy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vồ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leo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nằm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vờ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73216" y="1125645"/>
            <a:ext cx="3704846" cy="91761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nằm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vờ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573005"/>
            <a:ext cx="3680099" cy="544267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r>
              <a: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C.</a:t>
            </a:r>
            <a:r>
              <a:rPr lang="en-US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chạy</a:t>
            </a:r>
            <a:endParaRPr lang="vi-VN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73216" y="2296390"/>
            <a:ext cx="4155147" cy="82088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D.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nuôi</a:t>
            </a:r>
            <a:r>
              <a:rPr lang="en-US" sz="2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3909362" y="1632318"/>
            <a:ext cx="663853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3909362" y="2573005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5784" y="2162610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1350818"/>
            <a:ext cx="603557" cy="675674"/>
          </a:xfrm>
          <a:prstGeom prst="rect">
            <a:avLst/>
          </a:prstGeom>
        </p:spPr>
      </p:pic>
      <p:sp>
        <p:nvSpPr>
          <p:cNvPr id="2" name="Thought Bubble: Cloud 1">
            <a:hlinkClick r:id="rId9" action="ppaction://hlinksldjump"/>
            <a:extLst>
              <a:ext uri="{FF2B5EF4-FFF2-40B4-BE49-F238E27FC236}">
                <a16:creationId xmlns:a16="http://schemas.microsoft.com/office/drawing/2014/main" xmlns="" id="{9C29CD25-51F8-4449-A20E-19FF4AD15E0A}"/>
              </a:ext>
            </a:extLst>
          </p:cNvPr>
          <p:cNvSpPr/>
          <p:nvPr/>
        </p:nvSpPr>
        <p:spPr>
          <a:xfrm>
            <a:off x="4972050" y="3429000"/>
            <a:ext cx="1028700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23DDED79-3EF1-4DF5-8377-B5E1E3661F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E4943FA5-DB47-4680-9915-237B6CC3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4629282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3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Isosceles Triangle 48"/>
          <p:cNvSpPr/>
          <p:nvPr/>
        </p:nvSpPr>
        <p:spPr>
          <a:xfrm>
            <a:off x="2797394" y="3744520"/>
            <a:ext cx="2925489" cy="1387823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65356" y="39536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1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026" y="3239814"/>
            <a:ext cx="4012911" cy="1903686"/>
          </a:xfrm>
          <a:prstGeom prst="triangl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51" name="5-Point Star 50">
            <a:hlinkClick r:id="rId2" action="ppaction://hlinksldjump"/>
          </p:cNvPr>
          <p:cNvSpPr/>
          <p:nvPr/>
        </p:nvSpPr>
        <p:spPr>
          <a:xfrm>
            <a:off x="1282918" y="721077"/>
            <a:ext cx="459668" cy="459668"/>
          </a:xfrm>
          <a:prstGeom prst="star5">
            <a:avLst>
              <a:gd name="adj" fmla="val 3237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2649997" y="103972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2</a:t>
            </a:r>
          </a:p>
        </p:txBody>
      </p:sp>
      <p:sp>
        <p:nvSpPr>
          <p:cNvPr id="53" name="5-Point Star 52">
            <a:hlinkClick r:id="rId3" action="ppaction://hlinksldjump"/>
          </p:cNvPr>
          <p:cNvSpPr/>
          <p:nvPr/>
        </p:nvSpPr>
        <p:spPr>
          <a:xfrm>
            <a:off x="2475216" y="1365432"/>
            <a:ext cx="644356" cy="644356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759564" y="391839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5</a:t>
            </a:r>
          </a:p>
        </p:txBody>
      </p:sp>
      <p:sp>
        <p:nvSpPr>
          <p:cNvPr id="55" name="5-Point Star 54">
            <a:hlinkClick r:id="rId4" action="ppaction://hlinksldjump"/>
          </p:cNvPr>
          <p:cNvSpPr/>
          <p:nvPr/>
        </p:nvSpPr>
        <p:spPr>
          <a:xfrm>
            <a:off x="4584783" y="717546"/>
            <a:ext cx="644356" cy="644356"/>
          </a:xfrm>
          <a:prstGeom prst="star5">
            <a:avLst>
              <a:gd name="adj" fmla="val 2407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869131" y="136190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6</a:t>
            </a:r>
          </a:p>
        </p:txBody>
      </p:sp>
      <p:sp>
        <p:nvSpPr>
          <p:cNvPr id="57" name="5-Point Star 56">
            <a:hlinkClick r:id="rId5" action="ppaction://hlinksldjump"/>
          </p:cNvPr>
          <p:cNvSpPr/>
          <p:nvPr/>
        </p:nvSpPr>
        <p:spPr>
          <a:xfrm>
            <a:off x="6694350" y="1687610"/>
            <a:ext cx="644356" cy="644356"/>
          </a:xfrm>
          <a:prstGeom prst="star5">
            <a:avLst>
              <a:gd name="adj" fmla="val 2241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316529" y="2097878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4</a:t>
            </a:r>
          </a:p>
        </p:txBody>
      </p:sp>
      <p:sp>
        <p:nvSpPr>
          <p:cNvPr id="59" name="5-Point Star 58">
            <a:hlinkClick r:id="rId6" action="ppaction://hlinksldjump"/>
          </p:cNvPr>
          <p:cNvSpPr/>
          <p:nvPr/>
        </p:nvSpPr>
        <p:spPr>
          <a:xfrm>
            <a:off x="5229139" y="2423586"/>
            <a:ext cx="469574" cy="469574"/>
          </a:xfrm>
          <a:prstGeom prst="star5">
            <a:avLst>
              <a:gd name="adj" fmla="val 2820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63215" y="1361901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3</a:t>
            </a:r>
          </a:p>
        </p:txBody>
      </p:sp>
      <p:sp>
        <p:nvSpPr>
          <p:cNvPr id="63" name="5-Point Star 62">
            <a:hlinkClick r:id="rId7" action="ppaction://hlinksldjump"/>
          </p:cNvPr>
          <p:cNvSpPr/>
          <p:nvPr/>
        </p:nvSpPr>
        <p:spPr>
          <a:xfrm>
            <a:off x="549523" y="1687610"/>
            <a:ext cx="322178" cy="322178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438705" y="1893384"/>
            <a:ext cx="1232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Đặc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biệt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sp>
        <p:nvSpPr>
          <p:cNvPr id="69" name="5-Point Star 68">
            <a:hlinkClick r:id="rId8" action="ppaction://hlinksldjump"/>
          </p:cNvPr>
          <p:cNvSpPr/>
          <p:nvPr/>
        </p:nvSpPr>
        <p:spPr>
          <a:xfrm>
            <a:off x="2899731" y="2269751"/>
            <a:ext cx="1934785" cy="1441897"/>
          </a:xfrm>
          <a:prstGeom prst="star5">
            <a:avLst>
              <a:gd name="adj" fmla="val 2905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70" name="Pentagon 69">
            <a:hlinkClick r:id="" action="ppaction://noaction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pipi</a:t>
            </a:r>
          </a:p>
        </p:txBody>
      </p:sp>
      <p:sp>
        <p:nvSpPr>
          <p:cNvPr id="71" name="Rectangle 70"/>
          <p:cNvSpPr/>
          <p:nvPr/>
        </p:nvSpPr>
        <p:spPr>
          <a:xfrm>
            <a:off x="1276450" y="3620791"/>
            <a:ext cx="6591100" cy="108491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Ngôi</a:t>
            </a:r>
            <a:r>
              <a:rPr kumimoji="0" lang="en-US" sz="66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sao</a:t>
            </a:r>
            <a:r>
              <a:rPr kumimoji="0" lang="en-US" sz="66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 may </a:t>
            </a:r>
            <a:r>
              <a:rPr kumimoji="0" lang="en-US" sz="6600" b="1" i="0" u="none" strike="noStrike" kern="1200" cap="none" spc="0" normalizeH="0" baseline="0" noProof="0" dirty="0" err="1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mắn</a:t>
            </a:r>
            <a:endParaRPr kumimoji="0" lang="en-US" sz="6600" b="1" i="0" u="none" strike="noStrike" kern="1200" cap="none" spc="0" normalizeH="0" baseline="0" noProof="0" dirty="0">
              <a:ln w="6600">
                <a:solidFill>
                  <a:srgbClr val="ED7D31"/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rgbClr val="ED7D31"/>
                </a:outerShdw>
              </a:effectLst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105" y="2311437"/>
            <a:ext cx="112481" cy="99502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2847" y="1002018"/>
            <a:ext cx="185738" cy="164306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7875" y="1399636"/>
            <a:ext cx="154856" cy="136988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1361" y="1416885"/>
            <a:ext cx="130709" cy="115628"/>
          </a:xfrm>
          <a:prstGeom prst="rect">
            <a:avLst/>
          </a:prstGeom>
        </p:spPr>
      </p:pic>
      <p:sp>
        <p:nvSpPr>
          <p:cNvPr id="2" name="Rectangle: Rounded Corners 1">
            <a:hlinkClick r:id="rId10" action="ppaction://hlinksldjump"/>
            <a:extLst>
              <a:ext uri="{FF2B5EF4-FFF2-40B4-BE49-F238E27FC236}">
                <a16:creationId xmlns:a16="http://schemas.microsoft.com/office/drawing/2014/main" xmlns="" id="{0480B393-4988-4D76-866F-5168E707A428}"/>
              </a:ext>
            </a:extLst>
          </p:cNvPr>
          <p:cNvSpPr/>
          <p:nvPr/>
        </p:nvSpPr>
        <p:spPr>
          <a:xfrm>
            <a:off x="6507" y="4668254"/>
            <a:ext cx="1269943" cy="437797"/>
          </a:xfrm>
          <a:prstGeom prst="roundRect">
            <a:avLst/>
          </a:prstGeom>
          <a:ln w="28575">
            <a:solidFill>
              <a:schemeClr val="accent4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Bài học</a:t>
            </a:r>
          </a:p>
        </p:txBody>
      </p:sp>
    </p:spTree>
    <p:extLst>
      <p:ext uri="{BB962C8B-B14F-4D97-AF65-F5344CB8AC3E}">
        <p14:creationId xmlns:p14="http://schemas.microsoft.com/office/powerpoint/2010/main" val="1729097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2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2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1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  <p:seq concurrent="1" nextAc="seek">
              <p:cTn id="97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8" fill="hold">
                      <p:stCondLst>
                        <p:cond delay="0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6" grpId="0"/>
      <p:bldP spid="57" grpId="0" animBg="1"/>
      <p:bldP spid="57" grpId="1" animBg="1"/>
      <p:bldP spid="58" grpId="0"/>
      <p:bldP spid="59" grpId="0" animBg="1"/>
      <p:bldP spid="59" grpId="1" animBg="1"/>
      <p:bldP spid="62" grpId="0"/>
      <p:bldP spid="63" grpId="0" animBg="1"/>
      <p:bldP spid="63" grpId="1" animBg="1"/>
      <p:bldP spid="68" grpId="0"/>
      <p:bldP spid="69" grpId="0" animBg="1"/>
      <p:bldP spid="69" grpId="1" animBg="1"/>
      <p:bldP spid="7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AE318E75-6956-4F59-B642-45C60F9A1EA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6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8651" y="280162"/>
            <a:ext cx="7649411" cy="887195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>
              <a:buClrTx/>
              <a:defRPr/>
            </a:pPr>
            <a:endParaRPr lang="en-US" sz="4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endParaRPr lang="en-US" sz="4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endParaRPr lang="en-US" sz="3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nằm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</a:t>
            </a:r>
            <a:r>
              <a:rPr lang="en-US" sz="28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r>
              <a:rPr lang="vi-VN" sz="4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4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vi-VN" sz="8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29622" y="1462010"/>
            <a:ext cx="3683143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Lật người này lên, hú lên một tiếng, gọi loài gấu cùng đến ăn thịt. </a:t>
            </a:r>
            <a:endParaRPr lang="vi-VN" sz="1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2011"/>
            <a:ext cx="3680099" cy="581254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Dí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mõm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tai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1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29622" y="2267678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Dí mõm vào miệng người này ngửi, ngửi mãi.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58474" y="2234849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r>
              <a:rPr lang="vi-VN" sz="24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D.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Dí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mõm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mũi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ngửi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mãi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4029593" y="2164942"/>
            <a:ext cx="603402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3594" y="2093756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9628" y="1482590"/>
            <a:ext cx="597890" cy="482845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xmlns="" id="{35FFB46E-2738-441B-A79C-FE444EDB4E98}"/>
              </a:ext>
            </a:extLst>
          </p:cNvPr>
          <p:cNvSpPr/>
          <p:nvPr/>
        </p:nvSpPr>
        <p:spPr>
          <a:xfrm>
            <a:off x="4972050" y="3429000"/>
            <a:ext cx="1028700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7F9F1BFF-1564-41D8-B608-1BDBED04C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C0B837C4-189C-4A09-B29A-DBA8D5AE8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61381338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3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2312C864-84B7-47B6-8E4F-A0499F0B63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6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77" y="149902"/>
            <a:ext cx="7895046" cy="1090050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>
              <a:buClrTx/>
              <a:defRPr/>
            </a:pPr>
            <a:endParaRPr lang="en-US" sz="5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endParaRPr lang="en-US" sz="5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endParaRPr lang="en-US" sz="4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endParaRPr lang="en-US" sz="4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24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hú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lững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thững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685783">
              <a:buClrTx/>
              <a:defRPr/>
            </a:pPr>
            <a:r>
              <a:rPr lang="vi-VN" sz="5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5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vi-VN" sz="13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gấu không ăn những con vật chết.</a:t>
            </a: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B.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gâu muốn báo tin cho loài gấu cùng đến ăn thịt. </a:t>
            </a:r>
          </a:p>
          <a:p>
            <a:pPr defTabSz="685783">
              <a:buClrTx/>
              <a:defRPr/>
            </a:pP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5" y="2135826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miếng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mồi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defTabSz="685783">
              <a:buClrTx/>
              <a:defRPr/>
            </a:pPr>
            <a:endPara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r>
              <a:rPr lang="vi-VN" sz="2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vi-VN" sz="2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vi-VN" sz="30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13203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buClrTx/>
            </a:pPr>
            <a:r>
              <a:rPr lang="en-US" sz="24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tức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giận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chống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cự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defTabSz="685800">
              <a:buClrTx/>
            </a:pPr>
            <a:endParaRPr lang="en-US" sz="1350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85"/>
          <a:stretch/>
        </p:blipFill>
        <p:spPr>
          <a:xfrm>
            <a:off x="4322032" y="1468243"/>
            <a:ext cx="331927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4322032" y="2153912"/>
            <a:ext cx="275930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6473" y="2162610"/>
            <a:ext cx="373050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6473" y="1496094"/>
            <a:ext cx="373050" cy="530398"/>
          </a:xfrm>
          <a:prstGeom prst="rect">
            <a:avLst/>
          </a:prstGeom>
        </p:spPr>
      </p:pic>
      <p:sp>
        <p:nvSpPr>
          <p:cNvPr id="20" name="Thought Bubble: Cloud 19">
            <a:hlinkClick r:id="rId9" action="ppaction://hlinksldjump"/>
            <a:extLst>
              <a:ext uri="{FF2B5EF4-FFF2-40B4-BE49-F238E27FC236}">
                <a16:creationId xmlns:a16="http://schemas.microsoft.com/office/drawing/2014/main" xmlns="" id="{59A5C48A-5E6F-4EA8-846C-6B2C741A5FE1}"/>
              </a:ext>
            </a:extLst>
          </p:cNvPr>
          <p:cNvSpPr/>
          <p:nvPr/>
        </p:nvSpPr>
        <p:spPr>
          <a:xfrm>
            <a:off x="4972049" y="3429000"/>
            <a:ext cx="1262495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</a:t>
            </a:r>
            <a:r>
              <a:rPr lang="en-US" sz="1800" b="1" kern="1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lang="en-US" sz="18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2236294C-ED1E-4AE7-9C8D-CA3208BD18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094D0316-4578-4110-8D92-5AC6BD9AC7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08781777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3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5897F16B-454D-4E22-B703-B2C6361E09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6"/>
            <a:ext cx="9144000" cy="5140990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77" y="149902"/>
            <a:ext cx="7895046" cy="99309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/>
            <a:endParaRPr lang="en-US" sz="3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”,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trèo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xuống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cười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914378"/>
            <a:endParaRPr lang="en-US" sz="4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700" b="1" kern="120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7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Cậu có sợ không? Tôi sợ quá!</a:t>
            </a:r>
          </a:p>
          <a:p>
            <a:pPr defTabSz="685783">
              <a:buClrTx/>
              <a:defRPr/>
            </a:pPr>
            <a:endParaRPr lang="en-US" sz="1500" kern="12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7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7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buClrTx/>
            </a:pPr>
            <a:r>
              <a:rPr lang="en-US" sz="27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Ông Gấu nói chuyện gì với cậu vậy?</a:t>
            </a: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7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212483"/>
            <a:ext cx="3680099" cy="6620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7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27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Ông Gấu thì thầm với cậu điều gì đó?</a:t>
            </a:r>
          </a:p>
          <a:p>
            <a:pPr defTabSz="685783">
              <a:buClrTx/>
              <a:defRPr/>
            </a:pPr>
            <a:endParaRPr lang="vi-VN" sz="27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689051" y="2240700"/>
            <a:ext cx="3680099" cy="662099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7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7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7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gấu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defTabSz="685783">
              <a:buClrTx/>
              <a:defRPr/>
            </a:pPr>
            <a:endParaRPr lang="en-US" sz="1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7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0619" y="1481116"/>
            <a:ext cx="302146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6259" y="2330390"/>
            <a:ext cx="301701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6282" y="2162610"/>
            <a:ext cx="392868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3338" y="1519871"/>
            <a:ext cx="365812" cy="482845"/>
          </a:xfrm>
          <a:prstGeom prst="rect">
            <a:avLst/>
          </a:prstGeom>
        </p:spPr>
      </p:pic>
      <p:sp>
        <p:nvSpPr>
          <p:cNvPr id="20" name="Thought Bubble: Cloud 19">
            <a:hlinkClick r:id="rId8" action="ppaction://hlinksldjump"/>
            <a:extLst>
              <a:ext uri="{FF2B5EF4-FFF2-40B4-BE49-F238E27FC236}">
                <a16:creationId xmlns:a16="http://schemas.microsoft.com/office/drawing/2014/main" xmlns="" id="{697D8B7A-C9CE-47C8-BB6A-DC5F9C7C226E}"/>
              </a:ext>
            </a:extLst>
          </p:cNvPr>
          <p:cNvSpPr/>
          <p:nvPr/>
        </p:nvSpPr>
        <p:spPr>
          <a:xfrm>
            <a:off x="4998027" y="3429000"/>
            <a:ext cx="1184564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B871CC5C-3435-41CD-B269-5E42FCD3A9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E8441980-ED1E-4E8C-B05F-B7B79F60E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5864015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3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BDEBB6BD-C7F4-4680-B29A-EFD7010706E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6"/>
            <a:ext cx="9144000" cy="514099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622" y="2826849"/>
            <a:ext cx="814875" cy="88719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2704" y="3386891"/>
            <a:ext cx="609667" cy="66377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0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1485" y="3847793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24477" y="149903"/>
            <a:ext cx="7895046" cy="1203448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trèo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xuống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r>
              <a:rPr lang="en-US" sz="2400" b="1" kern="12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        </a:t>
            </a: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A.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gặp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khăn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dũng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defTabSz="685783">
              <a:buClrTx/>
              <a:defRPr/>
            </a:pPr>
            <a:endParaRPr lang="en-US" sz="1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sz="2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0" name="Cloud 39"/>
          <p:cNvSpPr/>
          <p:nvPr/>
        </p:nvSpPr>
        <p:spPr>
          <a:xfrm>
            <a:off x="-512509" y="3676648"/>
            <a:ext cx="425336" cy="261908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783">
              <a:buClrTx/>
              <a:defRPr/>
            </a:pPr>
            <a:endParaRPr lang="vi-VN" sz="1350" kern="12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 nên tin vào những kẻ bỏ mặc bạn bè trong cơn hoạn nạn. </a:t>
            </a: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sz="18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32666" y="2157096"/>
            <a:ext cx="3680099" cy="710968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vi-VN" sz="2800" b="1" kern="1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 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mưu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dũng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mạng</a:t>
            </a:r>
            <a:r>
              <a:rPr lang="en-US" sz="18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defTabSz="685783">
              <a:buClrTx/>
              <a:defRPr/>
            </a:pPr>
            <a:endParaRPr lang="en-US"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136464"/>
            <a:ext cx="3713374" cy="751695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D</a:t>
            </a:r>
            <a:r>
              <a:rPr lang="en-US" sz="2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 tin tưởng bạn bè. </a:t>
            </a:r>
            <a:endParaRPr lang="en-US" sz="1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1445" y="1481116"/>
            <a:ext cx="306517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 rotWithShape="1">
          <a:blip r:embed="rId13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72"/>
          <a:stretch/>
        </p:blipFill>
        <p:spPr>
          <a:xfrm>
            <a:off x="4291446" y="2153912"/>
            <a:ext cx="306516" cy="528066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2162610"/>
            <a:ext cx="603557" cy="53039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4504" y="1519871"/>
            <a:ext cx="603557" cy="482845"/>
          </a:xfrm>
          <a:prstGeom prst="rect">
            <a:avLst/>
          </a:prstGeom>
        </p:spPr>
      </p:pic>
      <p:sp>
        <p:nvSpPr>
          <p:cNvPr id="20" name="Thought Bubble: Cloud 19">
            <a:hlinkClick r:id="rId15" action="ppaction://hlinksldjump"/>
            <a:extLst>
              <a:ext uri="{FF2B5EF4-FFF2-40B4-BE49-F238E27FC236}">
                <a16:creationId xmlns:a16="http://schemas.microsoft.com/office/drawing/2014/main" xmlns="" id="{253192BA-372B-4383-94DD-9327CCDAE34B}"/>
              </a:ext>
            </a:extLst>
          </p:cNvPr>
          <p:cNvSpPr/>
          <p:nvPr/>
        </p:nvSpPr>
        <p:spPr>
          <a:xfrm>
            <a:off x="4972049" y="3429000"/>
            <a:ext cx="1465961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8A3AE2D5-FAD1-4C49-8203-148536D140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5FAA0053-16C8-4A3B-A01A-F9A14270F5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19973634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2" presetClass="entr" presetSubtype="2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2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4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4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1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5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86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6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0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101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0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0" grpId="0" animBg="1"/>
      <p:bldP spid="42" grpId="0" animBg="1"/>
      <p:bldP spid="43" grpId="0" animBg="1"/>
      <p:bldP spid="4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F52E7FA4-7442-4BA0-B851-16FBDF0D99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6"/>
            <a:ext cx="9144000" cy="514099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6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1485" y="3847793"/>
            <a:ext cx="390293" cy="42493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832666" y="173812"/>
            <a:ext cx="7799071" cy="94293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Chó</a:t>
            </a:r>
            <a:r>
              <a:rPr lang="en-US" sz="24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sói</a:t>
            </a:r>
            <a:r>
              <a:rPr lang="en-US" sz="24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24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chiên</a:t>
            </a:r>
            <a:r>
              <a:rPr lang="en-US" sz="24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chết</a:t>
            </a:r>
            <a:r>
              <a:rPr 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32666" y="1462010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gặp sói khi sói đang đói. </a:t>
            </a:r>
            <a:endParaRPr lang="vi-VN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7962" y="1465151"/>
            <a:ext cx="3740610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2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không biết sói là con vật độc ác. </a:t>
            </a:r>
          </a:p>
          <a:p>
            <a:pPr defTabSz="685783">
              <a:buClrTx/>
              <a:defRPr/>
            </a:pP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sz="20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805428" y="2217657"/>
            <a:ext cx="3680099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783">
              <a:buClrTx/>
              <a:defRPr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quá hiền lành, nhu nhược.</a:t>
            </a:r>
          </a:p>
          <a:p>
            <a:pPr defTabSz="685783">
              <a:buClrTx/>
              <a:defRPr/>
            </a:pP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en-US" sz="20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4597962" y="2132030"/>
            <a:ext cx="3740610" cy="578112"/>
          </a:xfrm>
          <a:prstGeom prst="rect">
            <a:avLst/>
          </a:prstGeom>
          <a:solidFill>
            <a:schemeClr val="bg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783">
              <a:buClrTx/>
              <a:defRPr/>
            </a:pPr>
            <a:endParaRPr lang="en-US" sz="2400" b="1" kern="120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685800">
              <a:buClrTx/>
            </a:pPr>
            <a:r>
              <a:rPr lang="en-US" sz="2400" b="1" kern="120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vi-VN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.</a:t>
            </a:r>
            <a:r>
              <a:rPr lang="en-US" sz="24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</a:t>
            </a:r>
            <a:r>
              <a:rPr lang="en-US" sz="180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 mải đôi co với sói.</a:t>
            </a:r>
          </a:p>
          <a:p>
            <a:pPr defTabSz="685800">
              <a:buClrTx/>
            </a:pPr>
            <a:endParaRPr lang="en-US" sz="1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85783">
              <a:buClrTx/>
              <a:defRPr/>
            </a:pPr>
            <a:endParaRPr lang="vi-VN" sz="2400" b="1" kern="1200" dirty="0">
              <a:solidFill>
                <a:prstClr val="black"/>
              </a:solidFill>
              <a:latin typeface="Times New Roman" panose="02020603050405020304" pitchFamily="18" charset="0"/>
              <a:cs typeface="Times New Roman" pitchFamily="18" charset="0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8473" y="1481116"/>
            <a:ext cx="604292" cy="531044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3461" y="2176585"/>
            <a:ext cx="549303" cy="48272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5431" y="2224157"/>
            <a:ext cx="603557" cy="482845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9127" y="1519871"/>
            <a:ext cx="549444" cy="482845"/>
          </a:xfrm>
          <a:prstGeom prst="rect">
            <a:avLst/>
          </a:prstGeom>
        </p:spPr>
      </p:pic>
      <p:sp>
        <p:nvSpPr>
          <p:cNvPr id="20" name="Thought Bubble: Cloud 19">
            <a:hlinkClick r:id="rId10" action="ppaction://hlinksldjump"/>
            <a:extLst>
              <a:ext uri="{FF2B5EF4-FFF2-40B4-BE49-F238E27FC236}">
                <a16:creationId xmlns:a16="http://schemas.microsoft.com/office/drawing/2014/main" xmlns="" id="{6920A84C-6241-4CF8-8ED8-A4A8E1685502}"/>
              </a:ext>
            </a:extLst>
          </p:cNvPr>
          <p:cNvSpPr/>
          <p:nvPr/>
        </p:nvSpPr>
        <p:spPr>
          <a:xfrm>
            <a:off x="4972050" y="3429000"/>
            <a:ext cx="1028700" cy="768248"/>
          </a:xfrm>
          <a:prstGeom prst="cloudCallout">
            <a:avLst/>
          </a:prstGeom>
          <a:solidFill>
            <a:schemeClr val="accent2">
              <a:lumMod val="40000"/>
              <a:lumOff val="60000"/>
            </a:schemeClr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Quay lại</a:t>
            </a:r>
          </a:p>
        </p:txBody>
      </p:sp>
      <p:pic>
        <p:nvPicPr>
          <p:cNvPr id="21" name="Picture 3" descr="C:\Users\ADMIN\Desktop\1.png">
            <a:extLst>
              <a:ext uri="{FF2B5EF4-FFF2-40B4-BE49-F238E27FC236}">
                <a16:creationId xmlns:a16="http://schemas.microsoft.com/office/drawing/2014/main" xmlns="" id="{839A369B-BD5D-44B7-801C-A275DA8AB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22962">
            <a:off x="1581522" y="3043884"/>
            <a:ext cx="671090" cy="8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 descr="C:\Users\ADMIN\Desktop\2.png">
            <a:extLst>
              <a:ext uri="{FF2B5EF4-FFF2-40B4-BE49-F238E27FC236}">
                <a16:creationId xmlns:a16="http://schemas.microsoft.com/office/drawing/2014/main" xmlns="" id="{EB15B034-D5D1-476F-89C7-F32EC546C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93505">
            <a:off x="6822709" y="2796451"/>
            <a:ext cx="880848" cy="11530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764677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5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441 0 C 0.0151 -0.02176 0.00868 -0.04074 0.00035 -0.04213 C -0.00781 -0.04352 -0.01528 -0.02917 -0.0158 -0.00787 C -0.01632 0.01181 -0.01129 0.02986 -0.00365 0.03125 C 0.0033 0.03241 0.0099 0.02014 0.01024 0.00185 C 0.01076 -0.01481 0.00642 -0.03032 8.33333E-7 -0.03148 C -0.0059 -0.03264 -0.01146 -0.02245 -0.01181 -0.00718 C -0.01215 0.00648 -0.00868 0.01991 -0.0033 0.02037 C 0.00139 0.02153 0.0059 0.01366 0.00625 0.00116 C 0.0066 -0.00995 0.00399 -0.0206 -0.00017 -0.0213 C -0.00382 -0.02176 -0.00764 -0.0162 -0.00781 -0.00648 C -0.00799 0.00162 -0.00625 0.00949 -0.00313 0.01019 C -0.00052 0.01065 0.00208 0.00718 0.00208 0.00046 C 0.00243 -0.00463 0.00139 -0.01019 -0.00052 -0.01088 C -0.00191 -0.01088 -0.00347 -0.00949 -0.00382 -0.00602 C -0.00382 -0.0037 -0.00365 -0.00139 -0.00278 -0.00046 C -0.00243 0 -0.00226 0 -0.00191 -0.00046 " pathEditMode="relative" rAng="0" ptsTypes="fffffffffffffffff">
                                      <p:cBhvr>
                                        <p:cTn id="33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10" y="-55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6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4.44444E-6 C -0.00035 -0.01481 0.00695 -0.028 0.01667 -0.02893 C 0.02604 -0.02986 0.0349 -0.0199 0.03542 -0.00532 C 0.03629 0.00811 0.02986 0.02084 0.02118 0.02153 C 0.0132 0.02246 0.00556 0.01389 0.00486 0.00139 C 0.00434 -0.00995 0.00938 -0.02083 0.01702 -0.02175 C 0.02379 -0.02245 0.03021 -0.0155 0.03073 -0.00486 C 0.03108 0.00463 0.02709 0.01366 0.02084 0.01412 C 0.01528 0.01482 0.0099 0.0095 0.00955 0.00093 C 0.0092 -0.00671 0.01233 -0.01412 0.01736 -0.01458 C 0.02153 -0.01481 0.0257 -0.01111 0.02604 -0.00439 C 0.02639 0.00116 0.02413 0.00649 0.02049 0.00695 C 0.01771 0.00741 0.01459 0.0051 0.01441 0.00047 C 0.01424 -0.003 0.01528 -0.00694 0.01754 -0.0074 C 0.01927 -0.0074 0.02101 -0.00648 0.02136 -0.00416 C 0.02153 -0.00254 0.02118 -0.00092 0.02031 -0.00023 C 0.01979 -4.44444E-6 0.01945 -4.44444E-6 0.0191 -0.00023 " pathEditMode="relative" rAng="0" ptsTypes="fffffffffffffffff">
                                      <p:cBhvr>
                                        <p:cTn id="3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-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41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3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56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63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4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5" dur="2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71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7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78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9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0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8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2" fill="hold">
                      <p:stCondLst>
                        <p:cond delay="0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2CC"/>
                                      </p:to>
                                    </p:animClr>
                                    <p:set>
                                      <p:cBhvr>
                                        <p:cTn id="8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23" presetClass="entr" presetSubtype="3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2" presetID="1" presetClass="emph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Clr clrSpc="rgb" dir="cw">
                                      <p:cBhvr>
                                        <p:cTn id="9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94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</p:childTnLst>
        </p:cTn>
      </p:par>
    </p:tnLst>
    <p:bldLst>
      <p:bldP spid="4" grpId="0" animBg="1"/>
      <p:bldP spid="26" grpId="0" animBg="1"/>
      <p:bldP spid="42" grpId="0" animBg="1"/>
      <p:bldP spid="43" grpId="0" animBg="1"/>
      <p:bldP spid="4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42"/>
          <p:cNvSpPr/>
          <p:nvPr/>
        </p:nvSpPr>
        <p:spPr>
          <a:xfrm rot="351442">
            <a:off x="298666" y="347398"/>
            <a:ext cx="1522867" cy="1070797"/>
          </a:xfrm>
          <a:prstGeom prst="clou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42"/>
          <p:cNvSpPr/>
          <p:nvPr/>
        </p:nvSpPr>
        <p:spPr>
          <a:xfrm>
            <a:off x="3502431" y="241622"/>
            <a:ext cx="3189538" cy="827175"/>
          </a:xfrm>
          <a:custGeom>
            <a:avLst/>
            <a:gdLst/>
            <a:ahLst/>
            <a:cxnLst/>
            <a:rect l="l" t="t" r="r" b="b"/>
            <a:pathLst>
              <a:path w="179895" h="46654" extrusionOk="0">
                <a:moveTo>
                  <a:pt x="65482" y="0"/>
                </a:moveTo>
                <a:cubicBezTo>
                  <a:pt x="65167" y="0"/>
                  <a:pt x="64852" y="23"/>
                  <a:pt x="64539" y="70"/>
                </a:cubicBezTo>
                <a:cubicBezTo>
                  <a:pt x="61719" y="487"/>
                  <a:pt x="59506" y="2742"/>
                  <a:pt x="58066" y="5206"/>
                </a:cubicBezTo>
                <a:cubicBezTo>
                  <a:pt x="55121" y="10258"/>
                  <a:pt x="54642" y="16647"/>
                  <a:pt x="56772" y="22054"/>
                </a:cubicBezTo>
                <a:cubicBezTo>
                  <a:pt x="55444" y="22154"/>
                  <a:pt x="54682" y="24000"/>
                  <a:pt x="55443" y="25045"/>
                </a:cubicBezTo>
                <a:lnTo>
                  <a:pt x="55443" y="25045"/>
                </a:lnTo>
                <a:cubicBezTo>
                  <a:pt x="54902" y="24460"/>
                  <a:pt x="54109" y="24179"/>
                  <a:pt x="53308" y="24179"/>
                </a:cubicBezTo>
                <a:cubicBezTo>
                  <a:pt x="52217" y="24179"/>
                  <a:pt x="51111" y="24701"/>
                  <a:pt x="50612" y="25687"/>
                </a:cubicBezTo>
                <a:cubicBezTo>
                  <a:pt x="49427" y="23604"/>
                  <a:pt x="47363" y="21781"/>
                  <a:pt x="44988" y="21781"/>
                </a:cubicBezTo>
                <a:cubicBezTo>
                  <a:pt x="44935" y="21781"/>
                  <a:pt x="44882" y="21782"/>
                  <a:pt x="44829" y="21784"/>
                </a:cubicBezTo>
                <a:cubicBezTo>
                  <a:pt x="42464" y="21884"/>
                  <a:pt x="40374" y="24645"/>
                  <a:pt x="41454" y="26696"/>
                </a:cubicBezTo>
                <a:lnTo>
                  <a:pt x="41454" y="26696"/>
                </a:lnTo>
                <a:cubicBezTo>
                  <a:pt x="41016" y="26039"/>
                  <a:pt x="40253" y="25741"/>
                  <a:pt x="39466" y="25741"/>
                </a:cubicBezTo>
                <a:cubicBezTo>
                  <a:pt x="38206" y="25741"/>
                  <a:pt x="36885" y="26508"/>
                  <a:pt x="36748" y="27797"/>
                </a:cubicBezTo>
                <a:lnTo>
                  <a:pt x="36748" y="27797"/>
                </a:lnTo>
                <a:cubicBezTo>
                  <a:pt x="36873" y="24832"/>
                  <a:pt x="33387" y="23015"/>
                  <a:pt x="30422" y="22828"/>
                </a:cubicBezTo>
                <a:cubicBezTo>
                  <a:pt x="30151" y="22810"/>
                  <a:pt x="29877" y="22801"/>
                  <a:pt x="29602" y="22801"/>
                </a:cubicBezTo>
                <a:cubicBezTo>
                  <a:pt x="27522" y="22801"/>
                  <a:pt x="25376" y="23325"/>
                  <a:pt x="24012" y="24874"/>
                </a:cubicBezTo>
                <a:cubicBezTo>
                  <a:pt x="22647" y="26404"/>
                  <a:pt x="22635" y="29142"/>
                  <a:pt x="24119" y="30392"/>
                </a:cubicBezTo>
                <a:lnTo>
                  <a:pt x="24119" y="30392"/>
                </a:lnTo>
                <a:cubicBezTo>
                  <a:pt x="23724" y="30219"/>
                  <a:pt x="23289" y="30132"/>
                  <a:pt x="22852" y="30132"/>
                </a:cubicBezTo>
                <a:cubicBezTo>
                  <a:pt x="22175" y="30132"/>
                  <a:pt x="21496" y="30341"/>
                  <a:pt x="20963" y="30762"/>
                </a:cubicBezTo>
                <a:cubicBezTo>
                  <a:pt x="19899" y="31597"/>
                  <a:pt x="19524" y="33245"/>
                  <a:pt x="20128" y="34478"/>
                </a:cubicBezTo>
                <a:cubicBezTo>
                  <a:pt x="19447" y="33725"/>
                  <a:pt x="18418" y="33194"/>
                  <a:pt x="17435" y="33194"/>
                </a:cubicBezTo>
                <a:cubicBezTo>
                  <a:pt x="16973" y="33194"/>
                  <a:pt x="16520" y="33312"/>
                  <a:pt x="16119" y="33579"/>
                </a:cubicBezTo>
                <a:cubicBezTo>
                  <a:pt x="14893" y="34391"/>
                  <a:pt x="15261" y="36858"/>
                  <a:pt x="16728" y="36858"/>
                </a:cubicBezTo>
                <a:cubicBezTo>
                  <a:pt x="16731" y="36858"/>
                  <a:pt x="16733" y="36858"/>
                  <a:pt x="16736" y="36858"/>
                </a:cubicBezTo>
                <a:lnTo>
                  <a:pt x="16736" y="36858"/>
                </a:lnTo>
                <a:cubicBezTo>
                  <a:pt x="14614" y="36880"/>
                  <a:pt x="13904" y="37297"/>
                  <a:pt x="12174" y="38236"/>
                </a:cubicBezTo>
                <a:cubicBezTo>
                  <a:pt x="11182" y="38785"/>
                  <a:pt x="10052" y="39077"/>
                  <a:pt x="8923" y="39077"/>
                </a:cubicBezTo>
                <a:cubicBezTo>
                  <a:pt x="8293" y="39077"/>
                  <a:pt x="7664" y="38986"/>
                  <a:pt x="7058" y="38799"/>
                </a:cubicBezTo>
                <a:cubicBezTo>
                  <a:pt x="6488" y="38614"/>
                  <a:pt x="5872" y="38350"/>
                  <a:pt x="5286" y="38350"/>
                </a:cubicBezTo>
                <a:cubicBezTo>
                  <a:pt x="5079" y="38350"/>
                  <a:pt x="4875" y="38383"/>
                  <a:pt x="4678" y="38465"/>
                </a:cubicBezTo>
                <a:cubicBezTo>
                  <a:pt x="4616" y="38779"/>
                  <a:pt x="4532" y="39091"/>
                  <a:pt x="4469" y="39405"/>
                </a:cubicBezTo>
                <a:cubicBezTo>
                  <a:pt x="3489" y="39425"/>
                  <a:pt x="2506" y="39425"/>
                  <a:pt x="1526" y="39447"/>
                </a:cubicBezTo>
                <a:cubicBezTo>
                  <a:pt x="1192" y="39447"/>
                  <a:pt x="836" y="39467"/>
                  <a:pt x="544" y="39614"/>
                </a:cubicBezTo>
                <a:cubicBezTo>
                  <a:pt x="231" y="39760"/>
                  <a:pt x="1" y="40094"/>
                  <a:pt x="84" y="40408"/>
                </a:cubicBezTo>
                <a:cubicBezTo>
                  <a:pt x="190" y="40909"/>
                  <a:pt x="816" y="41012"/>
                  <a:pt x="1317" y="41012"/>
                </a:cubicBezTo>
                <a:cubicBezTo>
                  <a:pt x="5275" y="41107"/>
                  <a:pt x="8966" y="41589"/>
                  <a:pt x="12733" y="41589"/>
                </a:cubicBezTo>
                <a:cubicBezTo>
                  <a:pt x="14828" y="41589"/>
                  <a:pt x="16947" y="41440"/>
                  <a:pt x="19148" y="40992"/>
                </a:cubicBezTo>
                <a:cubicBezTo>
                  <a:pt x="21383" y="44282"/>
                  <a:pt x="25117" y="45967"/>
                  <a:pt x="28856" y="45967"/>
                </a:cubicBezTo>
                <a:cubicBezTo>
                  <a:pt x="31926" y="45967"/>
                  <a:pt x="35000" y="44831"/>
                  <a:pt x="37249" y="42516"/>
                </a:cubicBezTo>
                <a:cubicBezTo>
                  <a:pt x="37500" y="42265"/>
                  <a:pt x="37772" y="41994"/>
                  <a:pt x="38126" y="41994"/>
                </a:cubicBezTo>
                <a:cubicBezTo>
                  <a:pt x="38143" y="41992"/>
                  <a:pt x="38160" y="41991"/>
                  <a:pt x="38177" y="41991"/>
                </a:cubicBezTo>
                <a:cubicBezTo>
                  <a:pt x="38349" y="41991"/>
                  <a:pt x="38519" y="42084"/>
                  <a:pt x="38691" y="42140"/>
                </a:cubicBezTo>
                <a:cubicBezTo>
                  <a:pt x="39095" y="42302"/>
                  <a:pt x="39526" y="42378"/>
                  <a:pt x="39959" y="42378"/>
                </a:cubicBezTo>
                <a:cubicBezTo>
                  <a:pt x="41423" y="42378"/>
                  <a:pt x="42908" y="41506"/>
                  <a:pt x="43471" y="40135"/>
                </a:cubicBezTo>
                <a:cubicBezTo>
                  <a:pt x="43655" y="41339"/>
                  <a:pt x="44894" y="42183"/>
                  <a:pt x="46099" y="42183"/>
                </a:cubicBezTo>
                <a:cubicBezTo>
                  <a:pt x="46128" y="42183"/>
                  <a:pt x="46156" y="42182"/>
                  <a:pt x="46185" y="42181"/>
                </a:cubicBezTo>
                <a:cubicBezTo>
                  <a:pt x="47418" y="42140"/>
                  <a:pt x="48545" y="41346"/>
                  <a:pt x="49255" y="40344"/>
                </a:cubicBezTo>
                <a:cubicBezTo>
                  <a:pt x="51468" y="42413"/>
                  <a:pt x="54504" y="43602"/>
                  <a:pt x="57525" y="43602"/>
                </a:cubicBezTo>
                <a:cubicBezTo>
                  <a:pt x="57552" y="43602"/>
                  <a:pt x="57580" y="43601"/>
                  <a:pt x="57607" y="43601"/>
                </a:cubicBezTo>
                <a:cubicBezTo>
                  <a:pt x="59757" y="43601"/>
                  <a:pt x="61886" y="42997"/>
                  <a:pt x="63724" y="41911"/>
                </a:cubicBezTo>
                <a:cubicBezTo>
                  <a:pt x="64079" y="41722"/>
                  <a:pt x="67796" y="38883"/>
                  <a:pt x="67649" y="38737"/>
                </a:cubicBezTo>
                <a:lnTo>
                  <a:pt x="67649" y="38737"/>
                </a:lnTo>
                <a:cubicBezTo>
                  <a:pt x="68194" y="39256"/>
                  <a:pt x="68935" y="39502"/>
                  <a:pt x="69683" y="39502"/>
                </a:cubicBezTo>
                <a:cubicBezTo>
                  <a:pt x="70743" y="39502"/>
                  <a:pt x="71817" y="39008"/>
                  <a:pt x="72368" y="38089"/>
                </a:cubicBezTo>
                <a:cubicBezTo>
                  <a:pt x="73328" y="39551"/>
                  <a:pt x="74978" y="40491"/>
                  <a:pt x="76710" y="40658"/>
                </a:cubicBezTo>
                <a:cubicBezTo>
                  <a:pt x="76763" y="40663"/>
                  <a:pt x="76878" y="40667"/>
                  <a:pt x="77038" y="40667"/>
                </a:cubicBezTo>
                <a:cubicBezTo>
                  <a:pt x="78151" y="40667"/>
                  <a:pt x="81443" y="40494"/>
                  <a:pt x="80974" y="39498"/>
                </a:cubicBezTo>
                <a:lnTo>
                  <a:pt x="80974" y="39498"/>
                </a:lnTo>
                <a:cubicBezTo>
                  <a:pt x="82226" y="42093"/>
                  <a:pt x="85137" y="43666"/>
                  <a:pt x="88003" y="43666"/>
                </a:cubicBezTo>
                <a:cubicBezTo>
                  <a:pt x="89210" y="43666"/>
                  <a:pt x="90409" y="43387"/>
                  <a:pt x="91473" y="42788"/>
                </a:cubicBezTo>
                <a:cubicBezTo>
                  <a:pt x="93138" y="45186"/>
                  <a:pt x="96042" y="46654"/>
                  <a:pt x="98971" y="46654"/>
                </a:cubicBezTo>
                <a:cubicBezTo>
                  <a:pt x="99381" y="46654"/>
                  <a:pt x="99792" y="46625"/>
                  <a:pt x="100200" y="46566"/>
                </a:cubicBezTo>
                <a:cubicBezTo>
                  <a:pt x="103499" y="46107"/>
                  <a:pt x="106442" y="43623"/>
                  <a:pt x="107486" y="40469"/>
                </a:cubicBezTo>
                <a:cubicBezTo>
                  <a:pt x="109305" y="41535"/>
                  <a:pt x="111412" y="42074"/>
                  <a:pt x="113519" y="42074"/>
                </a:cubicBezTo>
                <a:cubicBezTo>
                  <a:pt x="115500" y="42074"/>
                  <a:pt x="117480" y="41598"/>
                  <a:pt x="119220" y="40636"/>
                </a:cubicBezTo>
                <a:lnTo>
                  <a:pt x="119220" y="40636"/>
                </a:lnTo>
                <a:cubicBezTo>
                  <a:pt x="118976" y="42220"/>
                  <a:pt x="120567" y="43623"/>
                  <a:pt x="122091" y="43623"/>
                </a:cubicBezTo>
                <a:cubicBezTo>
                  <a:pt x="122517" y="43623"/>
                  <a:pt x="122938" y="43514"/>
                  <a:pt x="123312" y="43267"/>
                </a:cubicBezTo>
                <a:cubicBezTo>
                  <a:pt x="123782" y="44087"/>
                  <a:pt x="124664" y="44452"/>
                  <a:pt x="125582" y="44452"/>
                </a:cubicBezTo>
                <a:cubicBezTo>
                  <a:pt x="127072" y="44452"/>
                  <a:pt x="128656" y="43490"/>
                  <a:pt x="128721" y="41953"/>
                </a:cubicBezTo>
                <a:cubicBezTo>
                  <a:pt x="129256" y="42641"/>
                  <a:pt x="130093" y="42955"/>
                  <a:pt x="130950" y="42955"/>
                </a:cubicBezTo>
                <a:cubicBezTo>
                  <a:pt x="132330" y="42955"/>
                  <a:pt x="133764" y="42140"/>
                  <a:pt x="134086" y="40762"/>
                </a:cubicBezTo>
                <a:cubicBezTo>
                  <a:pt x="134538" y="41758"/>
                  <a:pt x="135640" y="42174"/>
                  <a:pt x="136760" y="42174"/>
                </a:cubicBezTo>
                <a:cubicBezTo>
                  <a:pt x="137142" y="42174"/>
                  <a:pt x="137525" y="42126"/>
                  <a:pt x="137886" y="42036"/>
                </a:cubicBezTo>
                <a:cubicBezTo>
                  <a:pt x="139306" y="41702"/>
                  <a:pt x="140600" y="40909"/>
                  <a:pt x="142042" y="40720"/>
                </a:cubicBezTo>
                <a:cubicBezTo>
                  <a:pt x="142310" y="40685"/>
                  <a:pt x="142583" y="40670"/>
                  <a:pt x="142859" y="40670"/>
                </a:cubicBezTo>
                <a:cubicBezTo>
                  <a:pt x="144658" y="40670"/>
                  <a:pt x="146583" y="41316"/>
                  <a:pt x="148280" y="41316"/>
                </a:cubicBezTo>
                <a:cubicBezTo>
                  <a:pt x="149257" y="41316"/>
                  <a:pt x="150157" y="41102"/>
                  <a:pt x="150914" y="40428"/>
                </a:cubicBezTo>
                <a:cubicBezTo>
                  <a:pt x="154026" y="40553"/>
                  <a:pt x="157116" y="40678"/>
                  <a:pt x="160206" y="40825"/>
                </a:cubicBezTo>
                <a:cubicBezTo>
                  <a:pt x="164945" y="41012"/>
                  <a:pt x="169705" y="41221"/>
                  <a:pt x="174446" y="41410"/>
                </a:cubicBezTo>
                <a:cubicBezTo>
                  <a:pt x="174919" y="41427"/>
                  <a:pt x="175386" y="41435"/>
                  <a:pt x="175852" y="41435"/>
                </a:cubicBezTo>
                <a:cubicBezTo>
                  <a:pt x="177031" y="41435"/>
                  <a:pt x="178196" y="41386"/>
                  <a:pt x="179393" y="41326"/>
                </a:cubicBezTo>
                <a:cubicBezTo>
                  <a:pt x="179477" y="41326"/>
                  <a:pt x="179582" y="41326"/>
                  <a:pt x="179666" y="41263"/>
                </a:cubicBezTo>
                <a:cubicBezTo>
                  <a:pt x="179894" y="41159"/>
                  <a:pt x="179894" y="40825"/>
                  <a:pt x="179749" y="40616"/>
                </a:cubicBezTo>
                <a:cubicBezTo>
                  <a:pt x="179582" y="40428"/>
                  <a:pt x="179331" y="40344"/>
                  <a:pt x="179101" y="40282"/>
                </a:cubicBezTo>
                <a:cubicBezTo>
                  <a:pt x="178638" y="40174"/>
                  <a:pt x="178164" y="40112"/>
                  <a:pt x="177686" y="40112"/>
                </a:cubicBezTo>
                <a:cubicBezTo>
                  <a:pt x="177518" y="40112"/>
                  <a:pt x="177349" y="40119"/>
                  <a:pt x="177180" y="40135"/>
                </a:cubicBezTo>
                <a:cubicBezTo>
                  <a:pt x="177031" y="40143"/>
                  <a:pt x="176874" y="40156"/>
                  <a:pt x="176720" y="40156"/>
                </a:cubicBezTo>
                <a:cubicBezTo>
                  <a:pt x="176444" y="40156"/>
                  <a:pt x="176179" y="40114"/>
                  <a:pt x="175991" y="39927"/>
                </a:cubicBezTo>
                <a:cubicBezTo>
                  <a:pt x="175677" y="39614"/>
                  <a:pt x="175719" y="39091"/>
                  <a:pt x="175426" y="38757"/>
                </a:cubicBezTo>
                <a:cubicBezTo>
                  <a:pt x="175231" y="38535"/>
                  <a:pt x="174935" y="38479"/>
                  <a:pt x="174623" y="38479"/>
                </a:cubicBezTo>
                <a:cubicBezTo>
                  <a:pt x="174467" y="38479"/>
                  <a:pt x="174307" y="38493"/>
                  <a:pt x="174153" y="38507"/>
                </a:cubicBezTo>
                <a:cubicBezTo>
                  <a:pt x="173026" y="38654"/>
                  <a:pt x="171877" y="38779"/>
                  <a:pt x="170749" y="38924"/>
                </a:cubicBezTo>
                <a:cubicBezTo>
                  <a:pt x="170656" y="38934"/>
                  <a:pt x="170559" y="38943"/>
                  <a:pt x="170464" y="38943"/>
                </a:cubicBezTo>
                <a:cubicBezTo>
                  <a:pt x="170345" y="38943"/>
                  <a:pt x="170228" y="38929"/>
                  <a:pt x="170123" y="38883"/>
                </a:cubicBezTo>
                <a:cubicBezTo>
                  <a:pt x="169914" y="38799"/>
                  <a:pt x="169789" y="38590"/>
                  <a:pt x="169664" y="38423"/>
                </a:cubicBezTo>
                <a:cubicBezTo>
                  <a:pt x="168620" y="37087"/>
                  <a:pt x="167222" y="37338"/>
                  <a:pt x="165760" y="37003"/>
                </a:cubicBezTo>
                <a:cubicBezTo>
                  <a:pt x="163674" y="36583"/>
                  <a:pt x="161545" y="36153"/>
                  <a:pt x="159427" y="36153"/>
                </a:cubicBezTo>
                <a:cubicBezTo>
                  <a:pt x="158599" y="36153"/>
                  <a:pt x="157771" y="36219"/>
                  <a:pt x="156949" y="36377"/>
                </a:cubicBezTo>
                <a:cubicBezTo>
                  <a:pt x="156130" y="36529"/>
                  <a:pt x="155299" y="36769"/>
                  <a:pt x="154490" y="36769"/>
                </a:cubicBezTo>
                <a:cubicBezTo>
                  <a:pt x="154185" y="36769"/>
                  <a:pt x="153884" y="36735"/>
                  <a:pt x="153587" y="36649"/>
                </a:cubicBezTo>
                <a:cubicBezTo>
                  <a:pt x="152626" y="36377"/>
                  <a:pt x="151917" y="35647"/>
                  <a:pt x="151081" y="35104"/>
                </a:cubicBezTo>
                <a:cubicBezTo>
                  <a:pt x="149501" y="34112"/>
                  <a:pt x="147584" y="33933"/>
                  <a:pt x="145698" y="33933"/>
                </a:cubicBezTo>
                <a:cubicBezTo>
                  <a:pt x="145241" y="33933"/>
                  <a:pt x="144786" y="33943"/>
                  <a:pt x="144338" y="33955"/>
                </a:cubicBezTo>
                <a:cubicBezTo>
                  <a:pt x="141728" y="33997"/>
                  <a:pt x="138596" y="34415"/>
                  <a:pt x="137594" y="36816"/>
                </a:cubicBezTo>
                <a:cubicBezTo>
                  <a:pt x="136698" y="36228"/>
                  <a:pt x="135635" y="35945"/>
                  <a:pt x="134569" y="35945"/>
                </a:cubicBezTo>
                <a:cubicBezTo>
                  <a:pt x="132950" y="35945"/>
                  <a:pt x="131323" y="36597"/>
                  <a:pt x="130266" y="37819"/>
                </a:cubicBezTo>
                <a:cubicBezTo>
                  <a:pt x="129729" y="35792"/>
                  <a:pt x="127699" y="34257"/>
                  <a:pt x="125596" y="34257"/>
                </a:cubicBezTo>
                <a:cubicBezTo>
                  <a:pt x="125489" y="34257"/>
                  <a:pt x="125382" y="34261"/>
                  <a:pt x="125275" y="34269"/>
                </a:cubicBezTo>
                <a:cubicBezTo>
                  <a:pt x="125651" y="32160"/>
                  <a:pt x="123418" y="30322"/>
                  <a:pt x="121288" y="30280"/>
                </a:cubicBezTo>
                <a:cubicBezTo>
                  <a:pt x="121233" y="30279"/>
                  <a:pt x="121178" y="30278"/>
                  <a:pt x="121123" y="30278"/>
                </a:cubicBezTo>
                <a:cubicBezTo>
                  <a:pt x="119166" y="30278"/>
                  <a:pt x="117350" y="31280"/>
                  <a:pt x="115643" y="32302"/>
                </a:cubicBezTo>
                <a:lnTo>
                  <a:pt x="115643" y="32302"/>
                </a:lnTo>
                <a:cubicBezTo>
                  <a:pt x="116291" y="31751"/>
                  <a:pt x="116073" y="30487"/>
                  <a:pt x="115442" y="29801"/>
                </a:cubicBezTo>
                <a:cubicBezTo>
                  <a:pt x="114732" y="29028"/>
                  <a:pt x="113708" y="28527"/>
                  <a:pt x="113229" y="27608"/>
                </a:cubicBezTo>
                <a:cubicBezTo>
                  <a:pt x="112894" y="26982"/>
                  <a:pt x="112873" y="26230"/>
                  <a:pt x="112686" y="25542"/>
                </a:cubicBezTo>
                <a:cubicBezTo>
                  <a:pt x="112172" y="23658"/>
                  <a:pt x="110180" y="22531"/>
                  <a:pt x="108256" y="22531"/>
                </a:cubicBezTo>
                <a:cubicBezTo>
                  <a:pt x="107128" y="22531"/>
                  <a:pt x="106024" y="22918"/>
                  <a:pt x="105253" y="23766"/>
                </a:cubicBezTo>
                <a:cubicBezTo>
                  <a:pt x="105796" y="21199"/>
                  <a:pt x="105169" y="18212"/>
                  <a:pt x="103081" y="16647"/>
                </a:cubicBezTo>
                <a:cubicBezTo>
                  <a:pt x="102321" y="16083"/>
                  <a:pt x="101365" y="15811"/>
                  <a:pt x="100416" y="15811"/>
                </a:cubicBezTo>
                <a:cubicBezTo>
                  <a:pt x="98732" y="15811"/>
                  <a:pt x="97067" y="16666"/>
                  <a:pt x="96545" y="18254"/>
                </a:cubicBezTo>
                <a:cubicBezTo>
                  <a:pt x="95819" y="17441"/>
                  <a:pt x="94748" y="17056"/>
                  <a:pt x="93664" y="17056"/>
                </a:cubicBezTo>
                <a:cubicBezTo>
                  <a:pt x="92162" y="17056"/>
                  <a:pt x="90636" y="17795"/>
                  <a:pt x="89969" y="19153"/>
                </a:cubicBezTo>
                <a:cubicBezTo>
                  <a:pt x="89385" y="16751"/>
                  <a:pt x="87567" y="14768"/>
                  <a:pt x="85376" y="13683"/>
                </a:cubicBezTo>
                <a:cubicBezTo>
                  <a:pt x="84310" y="13160"/>
                  <a:pt x="83038" y="12764"/>
                  <a:pt x="81827" y="12764"/>
                </a:cubicBezTo>
                <a:cubicBezTo>
                  <a:pt x="81409" y="12764"/>
                  <a:pt x="78402" y="13410"/>
                  <a:pt x="78464" y="13536"/>
                </a:cubicBezTo>
                <a:cubicBezTo>
                  <a:pt x="77108" y="11052"/>
                  <a:pt x="77108" y="8421"/>
                  <a:pt x="75416" y="6019"/>
                </a:cubicBezTo>
                <a:cubicBezTo>
                  <a:pt x="73976" y="4015"/>
                  <a:pt x="72075" y="2324"/>
                  <a:pt x="69862" y="1197"/>
                </a:cubicBezTo>
                <a:cubicBezTo>
                  <a:pt x="68498" y="506"/>
                  <a:pt x="66990" y="0"/>
                  <a:pt x="6548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" name="Google Shape;749;p42"/>
          <p:cNvGrpSpPr/>
          <p:nvPr/>
        </p:nvGrpSpPr>
        <p:grpSpPr>
          <a:xfrm>
            <a:off x="5771479" y="287020"/>
            <a:ext cx="3277889" cy="4120419"/>
            <a:chOff x="6162993" y="1163872"/>
            <a:chExt cx="2886375" cy="3243567"/>
          </a:xfrm>
        </p:grpSpPr>
        <p:sp>
          <p:nvSpPr>
            <p:cNvPr id="750" name="Google Shape;750;p42"/>
            <p:cNvSpPr/>
            <p:nvPr/>
          </p:nvSpPr>
          <p:spPr>
            <a:xfrm rot="2498877" flipH="1">
              <a:off x="6645218" y="2371354"/>
              <a:ext cx="1924030" cy="1598835"/>
            </a:xfrm>
            <a:custGeom>
              <a:avLst/>
              <a:gdLst/>
              <a:ahLst/>
              <a:cxnLst/>
              <a:rect l="l" t="t" r="r" b="b"/>
              <a:pathLst>
                <a:path w="21199" h="17616" extrusionOk="0">
                  <a:moveTo>
                    <a:pt x="21026" y="0"/>
                  </a:moveTo>
                  <a:cubicBezTo>
                    <a:pt x="20997" y="0"/>
                    <a:pt x="20966" y="13"/>
                    <a:pt x="20941" y="42"/>
                  </a:cubicBezTo>
                  <a:cubicBezTo>
                    <a:pt x="20209" y="838"/>
                    <a:pt x="19570" y="1699"/>
                    <a:pt x="18813" y="2457"/>
                  </a:cubicBezTo>
                  <a:cubicBezTo>
                    <a:pt x="18016" y="3240"/>
                    <a:pt x="17207" y="3985"/>
                    <a:pt x="16397" y="4742"/>
                  </a:cubicBezTo>
                  <a:cubicBezTo>
                    <a:pt x="15353" y="5720"/>
                    <a:pt x="14296" y="6700"/>
                    <a:pt x="13212" y="7652"/>
                  </a:cubicBezTo>
                  <a:cubicBezTo>
                    <a:pt x="13369" y="6660"/>
                    <a:pt x="13682" y="5682"/>
                    <a:pt x="13917" y="4716"/>
                  </a:cubicBezTo>
                  <a:cubicBezTo>
                    <a:pt x="14166" y="3645"/>
                    <a:pt x="14387" y="2718"/>
                    <a:pt x="15001" y="1791"/>
                  </a:cubicBezTo>
                  <a:cubicBezTo>
                    <a:pt x="15040" y="1733"/>
                    <a:pt x="14993" y="1675"/>
                    <a:pt x="14939" y="1675"/>
                  </a:cubicBezTo>
                  <a:cubicBezTo>
                    <a:pt x="14920" y="1675"/>
                    <a:pt x="14900" y="1683"/>
                    <a:pt x="14883" y="1699"/>
                  </a:cubicBezTo>
                  <a:lnTo>
                    <a:pt x="14752" y="1830"/>
                  </a:lnTo>
                  <a:lnTo>
                    <a:pt x="14752" y="1582"/>
                  </a:lnTo>
                  <a:cubicBezTo>
                    <a:pt x="14739" y="1503"/>
                    <a:pt x="14671" y="1460"/>
                    <a:pt x="14608" y="1460"/>
                  </a:cubicBezTo>
                  <a:cubicBezTo>
                    <a:pt x="14548" y="1460"/>
                    <a:pt x="14491" y="1499"/>
                    <a:pt x="14491" y="1582"/>
                  </a:cubicBezTo>
                  <a:cubicBezTo>
                    <a:pt x="14517" y="2261"/>
                    <a:pt x="14021" y="2796"/>
                    <a:pt x="13760" y="3384"/>
                  </a:cubicBezTo>
                  <a:cubicBezTo>
                    <a:pt x="13525" y="3945"/>
                    <a:pt x="13382" y="4545"/>
                    <a:pt x="13212" y="5133"/>
                  </a:cubicBezTo>
                  <a:cubicBezTo>
                    <a:pt x="12899" y="6216"/>
                    <a:pt x="12703" y="7444"/>
                    <a:pt x="12233" y="8502"/>
                  </a:cubicBezTo>
                  <a:cubicBezTo>
                    <a:pt x="11933" y="8749"/>
                    <a:pt x="11645" y="8998"/>
                    <a:pt x="11346" y="9245"/>
                  </a:cubicBezTo>
                  <a:cubicBezTo>
                    <a:pt x="11019" y="9520"/>
                    <a:pt x="10693" y="9781"/>
                    <a:pt x="10366" y="10042"/>
                  </a:cubicBezTo>
                  <a:cubicBezTo>
                    <a:pt x="9974" y="9245"/>
                    <a:pt x="9152" y="8580"/>
                    <a:pt x="8669" y="7887"/>
                  </a:cubicBezTo>
                  <a:cubicBezTo>
                    <a:pt x="7821" y="6700"/>
                    <a:pt x="7586" y="5355"/>
                    <a:pt x="7207" y="3985"/>
                  </a:cubicBezTo>
                  <a:cubicBezTo>
                    <a:pt x="7195" y="3943"/>
                    <a:pt x="7157" y="3923"/>
                    <a:pt x="7120" y="3923"/>
                  </a:cubicBezTo>
                  <a:cubicBezTo>
                    <a:pt x="7074" y="3923"/>
                    <a:pt x="7030" y="3953"/>
                    <a:pt x="7038" y="4011"/>
                  </a:cubicBezTo>
                  <a:cubicBezTo>
                    <a:pt x="7090" y="4859"/>
                    <a:pt x="7233" y="5734"/>
                    <a:pt x="7494" y="6543"/>
                  </a:cubicBezTo>
                  <a:cubicBezTo>
                    <a:pt x="7259" y="6347"/>
                    <a:pt x="7038" y="6126"/>
                    <a:pt x="6815" y="5891"/>
                  </a:cubicBezTo>
                  <a:cubicBezTo>
                    <a:pt x="6254" y="5264"/>
                    <a:pt x="5745" y="4716"/>
                    <a:pt x="4909" y="4481"/>
                  </a:cubicBezTo>
                  <a:cubicBezTo>
                    <a:pt x="4904" y="4480"/>
                    <a:pt x="4900" y="4479"/>
                    <a:pt x="4895" y="4479"/>
                  </a:cubicBezTo>
                  <a:cubicBezTo>
                    <a:pt x="4826" y="4479"/>
                    <a:pt x="4796" y="4574"/>
                    <a:pt x="4857" y="4611"/>
                  </a:cubicBezTo>
                  <a:cubicBezTo>
                    <a:pt x="5523" y="5029"/>
                    <a:pt x="6045" y="5551"/>
                    <a:pt x="6568" y="6152"/>
                  </a:cubicBezTo>
                  <a:cubicBezTo>
                    <a:pt x="6763" y="6387"/>
                    <a:pt x="6959" y="6622"/>
                    <a:pt x="7181" y="6831"/>
                  </a:cubicBezTo>
                  <a:cubicBezTo>
                    <a:pt x="7416" y="7052"/>
                    <a:pt x="7664" y="7209"/>
                    <a:pt x="7859" y="7444"/>
                  </a:cubicBezTo>
                  <a:cubicBezTo>
                    <a:pt x="7873" y="7496"/>
                    <a:pt x="7886" y="7535"/>
                    <a:pt x="7912" y="7574"/>
                  </a:cubicBezTo>
                  <a:cubicBezTo>
                    <a:pt x="8434" y="8619"/>
                    <a:pt x="9374" y="9376"/>
                    <a:pt x="9922" y="10381"/>
                  </a:cubicBezTo>
                  <a:cubicBezTo>
                    <a:pt x="8564" y="11438"/>
                    <a:pt x="7168" y="12457"/>
                    <a:pt x="5758" y="13436"/>
                  </a:cubicBezTo>
                  <a:cubicBezTo>
                    <a:pt x="3904" y="14742"/>
                    <a:pt x="2051" y="16164"/>
                    <a:pt x="79" y="17287"/>
                  </a:cubicBezTo>
                  <a:cubicBezTo>
                    <a:pt x="0" y="17327"/>
                    <a:pt x="14" y="17418"/>
                    <a:pt x="66" y="17457"/>
                  </a:cubicBezTo>
                  <a:cubicBezTo>
                    <a:pt x="79" y="17470"/>
                    <a:pt x="92" y="17483"/>
                    <a:pt x="105" y="17483"/>
                  </a:cubicBezTo>
                  <a:cubicBezTo>
                    <a:pt x="432" y="17574"/>
                    <a:pt x="749" y="17615"/>
                    <a:pt x="1056" y="17615"/>
                  </a:cubicBezTo>
                  <a:cubicBezTo>
                    <a:pt x="2651" y="17615"/>
                    <a:pt x="3990" y="16506"/>
                    <a:pt x="5184" y="15433"/>
                  </a:cubicBezTo>
                  <a:cubicBezTo>
                    <a:pt x="7011" y="13776"/>
                    <a:pt x="9074" y="12444"/>
                    <a:pt x="11006" y="10942"/>
                  </a:cubicBezTo>
                  <a:cubicBezTo>
                    <a:pt x="12834" y="9520"/>
                    <a:pt x="14544" y="7966"/>
                    <a:pt x="16162" y="6308"/>
                  </a:cubicBezTo>
                  <a:cubicBezTo>
                    <a:pt x="16985" y="5473"/>
                    <a:pt x="17781" y="4611"/>
                    <a:pt x="18538" y="3723"/>
                  </a:cubicBezTo>
                  <a:cubicBezTo>
                    <a:pt x="19074" y="3097"/>
                    <a:pt x="19609" y="2470"/>
                    <a:pt x="20053" y="1765"/>
                  </a:cubicBezTo>
                  <a:cubicBezTo>
                    <a:pt x="20484" y="1282"/>
                    <a:pt x="20876" y="773"/>
                    <a:pt x="21149" y="211"/>
                  </a:cubicBezTo>
                  <a:cubicBezTo>
                    <a:pt x="21199" y="113"/>
                    <a:pt x="21115" y="0"/>
                    <a:pt x="21026" y="0"/>
                  </a:cubicBezTo>
                  <a:close/>
                </a:path>
              </a:pathLst>
            </a:custGeom>
            <a:solidFill>
              <a:srgbClr val="8C6E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2"/>
            <p:cNvSpPr/>
            <p:nvPr/>
          </p:nvSpPr>
          <p:spPr>
            <a:xfrm>
              <a:off x="7731920" y="2466622"/>
              <a:ext cx="1317449" cy="967125"/>
            </a:xfrm>
            <a:custGeom>
              <a:avLst/>
              <a:gdLst/>
              <a:ahLst/>
              <a:cxnLst/>
              <a:rect l="l" t="t" r="r" b="b"/>
              <a:pathLst>
                <a:path w="20537" h="15076" extrusionOk="0">
                  <a:moveTo>
                    <a:pt x="12963" y="1"/>
                  </a:moveTo>
                  <a:cubicBezTo>
                    <a:pt x="12333" y="1"/>
                    <a:pt x="11705" y="168"/>
                    <a:pt x="11254" y="503"/>
                  </a:cubicBezTo>
                  <a:cubicBezTo>
                    <a:pt x="10615" y="986"/>
                    <a:pt x="10366" y="1834"/>
                    <a:pt x="10157" y="2500"/>
                  </a:cubicBezTo>
                  <a:cubicBezTo>
                    <a:pt x="9851" y="2066"/>
                    <a:pt x="9200" y="1787"/>
                    <a:pt x="8555" y="1787"/>
                  </a:cubicBezTo>
                  <a:cubicBezTo>
                    <a:pt x="8404" y="1787"/>
                    <a:pt x="8254" y="1802"/>
                    <a:pt x="8108" y="1834"/>
                  </a:cubicBezTo>
                  <a:cubicBezTo>
                    <a:pt x="7337" y="1991"/>
                    <a:pt x="6763" y="2605"/>
                    <a:pt x="6803" y="3205"/>
                  </a:cubicBezTo>
                  <a:cubicBezTo>
                    <a:pt x="6476" y="2944"/>
                    <a:pt x="6005" y="2805"/>
                    <a:pt x="5533" y="2805"/>
                  </a:cubicBezTo>
                  <a:cubicBezTo>
                    <a:pt x="5251" y="2805"/>
                    <a:pt x="4968" y="2855"/>
                    <a:pt x="4714" y="2957"/>
                  </a:cubicBezTo>
                  <a:cubicBezTo>
                    <a:pt x="4022" y="3232"/>
                    <a:pt x="3670" y="3937"/>
                    <a:pt x="4009" y="4459"/>
                  </a:cubicBezTo>
                  <a:cubicBezTo>
                    <a:pt x="3958" y="4453"/>
                    <a:pt x="3907" y="4451"/>
                    <a:pt x="3856" y="4451"/>
                  </a:cubicBezTo>
                  <a:cubicBezTo>
                    <a:pt x="3407" y="4451"/>
                    <a:pt x="2958" y="4651"/>
                    <a:pt x="2794" y="4967"/>
                  </a:cubicBezTo>
                  <a:cubicBezTo>
                    <a:pt x="2612" y="5333"/>
                    <a:pt x="2794" y="5777"/>
                    <a:pt x="3200" y="5999"/>
                  </a:cubicBezTo>
                  <a:cubicBezTo>
                    <a:pt x="3072" y="5939"/>
                    <a:pt x="2914" y="5906"/>
                    <a:pt x="2758" y="5906"/>
                  </a:cubicBezTo>
                  <a:cubicBezTo>
                    <a:pt x="2611" y="5906"/>
                    <a:pt x="2465" y="5936"/>
                    <a:pt x="2350" y="5999"/>
                  </a:cubicBezTo>
                  <a:cubicBezTo>
                    <a:pt x="2108" y="6114"/>
                    <a:pt x="2103" y="6454"/>
                    <a:pt x="2372" y="6529"/>
                  </a:cubicBezTo>
                  <a:lnTo>
                    <a:pt x="2372" y="6529"/>
                  </a:lnTo>
                  <a:cubicBezTo>
                    <a:pt x="2254" y="6501"/>
                    <a:pt x="2132" y="6487"/>
                    <a:pt x="2009" y="6487"/>
                  </a:cubicBezTo>
                  <a:cubicBezTo>
                    <a:pt x="1450" y="6487"/>
                    <a:pt x="864" y="6759"/>
                    <a:pt x="536" y="7108"/>
                  </a:cubicBezTo>
                  <a:cubicBezTo>
                    <a:pt x="119" y="7526"/>
                    <a:pt x="1" y="8088"/>
                    <a:pt x="40" y="8610"/>
                  </a:cubicBezTo>
                  <a:cubicBezTo>
                    <a:pt x="66" y="9002"/>
                    <a:pt x="171" y="9406"/>
                    <a:pt x="432" y="9745"/>
                  </a:cubicBezTo>
                  <a:cubicBezTo>
                    <a:pt x="706" y="10098"/>
                    <a:pt x="1149" y="10372"/>
                    <a:pt x="1659" y="10438"/>
                  </a:cubicBezTo>
                  <a:cubicBezTo>
                    <a:pt x="1267" y="10973"/>
                    <a:pt x="1346" y="11691"/>
                    <a:pt x="1854" y="12174"/>
                  </a:cubicBezTo>
                  <a:cubicBezTo>
                    <a:pt x="2242" y="12551"/>
                    <a:pt x="2868" y="12777"/>
                    <a:pt x="3496" y="12777"/>
                  </a:cubicBezTo>
                  <a:cubicBezTo>
                    <a:pt x="3673" y="12777"/>
                    <a:pt x="3850" y="12759"/>
                    <a:pt x="4022" y="12722"/>
                  </a:cubicBezTo>
                  <a:cubicBezTo>
                    <a:pt x="4375" y="13270"/>
                    <a:pt x="5040" y="13675"/>
                    <a:pt x="5811" y="13845"/>
                  </a:cubicBezTo>
                  <a:cubicBezTo>
                    <a:pt x="6069" y="13901"/>
                    <a:pt x="6337" y="13929"/>
                    <a:pt x="6604" y="13929"/>
                  </a:cubicBezTo>
                  <a:cubicBezTo>
                    <a:pt x="7145" y="13929"/>
                    <a:pt x="7684" y="13815"/>
                    <a:pt x="8147" y="13597"/>
                  </a:cubicBezTo>
                  <a:cubicBezTo>
                    <a:pt x="8160" y="14172"/>
                    <a:pt x="9022" y="14563"/>
                    <a:pt x="9713" y="14759"/>
                  </a:cubicBezTo>
                  <a:cubicBezTo>
                    <a:pt x="9986" y="14839"/>
                    <a:pt x="10284" y="14889"/>
                    <a:pt x="10582" y="14889"/>
                  </a:cubicBezTo>
                  <a:cubicBezTo>
                    <a:pt x="10769" y="14889"/>
                    <a:pt x="10956" y="14869"/>
                    <a:pt x="11137" y="14824"/>
                  </a:cubicBezTo>
                  <a:cubicBezTo>
                    <a:pt x="11593" y="14706"/>
                    <a:pt x="11985" y="14393"/>
                    <a:pt x="11985" y="14027"/>
                  </a:cubicBezTo>
                  <a:cubicBezTo>
                    <a:pt x="12598" y="14694"/>
                    <a:pt x="13684" y="15075"/>
                    <a:pt x="14757" y="15075"/>
                  </a:cubicBezTo>
                  <a:cubicBezTo>
                    <a:pt x="15238" y="15075"/>
                    <a:pt x="15717" y="14999"/>
                    <a:pt x="16150" y="14837"/>
                  </a:cubicBezTo>
                  <a:cubicBezTo>
                    <a:pt x="16411" y="14746"/>
                    <a:pt x="16659" y="14615"/>
                    <a:pt x="16829" y="14445"/>
                  </a:cubicBezTo>
                  <a:cubicBezTo>
                    <a:pt x="17103" y="14132"/>
                    <a:pt x="16777" y="13571"/>
                    <a:pt x="16489" y="13270"/>
                  </a:cubicBezTo>
                  <a:lnTo>
                    <a:pt x="16489" y="13270"/>
                  </a:lnTo>
                  <a:cubicBezTo>
                    <a:pt x="16669" y="13307"/>
                    <a:pt x="16855" y="13324"/>
                    <a:pt x="17040" y="13324"/>
                  </a:cubicBezTo>
                  <a:cubicBezTo>
                    <a:pt x="17852" y="13324"/>
                    <a:pt x="18671" y="12990"/>
                    <a:pt x="19074" y="12448"/>
                  </a:cubicBezTo>
                  <a:cubicBezTo>
                    <a:pt x="19583" y="11782"/>
                    <a:pt x="19505" y="10764"/>
                    <a:pt x="18787" y="10229"/>
                  </a:cubicBezTo>
                  <a:lnTo>
                    <a:pt x="18787" y="10229"/>
                  </a:lnTo>
                  <a:cubicBezTo>
                    <a:pt x="18925" y="10288"/>
                    <a:pt x="19079" y="10315"/>
                    <a:pt x="19235" y="10315"/>
                  </a:cubicBezTo>
                  <a:cubicBezTo>
                    <a:pt x="19594" y="10315"/>
                    <a:pt x="19965" y="10173"/>
                    <a:pt x="20183" y="9954"/>
                  </a:cubicBezTo>
                  <a:cubicBezTo>
                    <a:pt x="20497" y="9628"/>
                    <a:pt x="20536" y="9185"/>
                    <a:pt x="20406" y="8793"/>
                  </a:cubicBezTo>
                  <a:cubicBezTo>
                    <a:pt x="20262" y="8414"/>
                    <a:pt x="19975" y="8062"/>
                    <a:pt x="19687" y="7735"/>
                  </a:cubicBezTo>
                  <a:cubicBezTo>
                    <a:pt x="19479" y="7487"/>
                    <a:pt x="19205" y="7252"/>
                    <a:pt x="18839" y="7174"/>
                  </a:cubicBezTo>
                  <a:cubicBezTo>
                    <a:pt x="19623" y="6952"/>
                    <a:pt x="19779" y="6090"/>
                    <a:pt x="19335" y="5542"/>
                  </a:cubicBezTo>
                  <a:cubicBezTo>
                    <a:pt x="18892" y="4993"/>
                    <a:pt x="18056" y="4615"/>
                    <a:pt x="17285" y="4367"/>
                  </a:cubicBezTo>
                  <a:cubicBezTo>
                    <a:pt x="17403" y="3949"/>
                    <a:pt x="17221" y="3493"/>
                    <a:pt x="16815" y="3205"/>
                  </a:cubicBezTo>
                  <a:cubicBezTo>
                    <a:pt x="16513" y="2980"/>
                    <a:pt x="16115" y="2865"/>
                    <a:pt x="15710" y="2865"/>
                  </a:cubicBezTo>
                  <a:cubicBezTo>
                    <a:pt x="15573" y="2865"/>
                    <a:pt x="15436" y="2878"/>
                    <a:pt x="15301" y="2905"/>
                  </a:cubicBezTo>
                  <a:cubicBezTo>
                    <a:pt x="15797" y="2069"/>
                    <a:pt x="15510" y="986"/>
                    <a:pt x="14557" y="412"/>
                  </a:cubicBezTo>
                  <a:cubicBezTo>
                    <a:pt x="14110" y="138"/>
                    <a:pt x="13535" y="1"/>
                    <a:pt x="12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2"/>
            <p:cNvSpPr/>
            <p:nvPr/>
          </p:nvSpPr>
          <p:spPr>
            <a:xfrm>
              <a:off x="6162993" y="1163872"/>
              <a:ext cx="2522683" cy="1383410"/>
            </a:xfrm>
            <a:custGeom>
              <a:avLst/>
              <a:gdLst/>
              <a:ahLst/>
              <a:cxnLst/>
              <a:rect l="l" t="t" r="r" b="b"/>
              <a:pathLst>
                <a:path w="23146" h="12693" extrusionOk="0">
                  <a:moveTo>
                    <a:pt x="7299" y="1"/>
                  </a:moveTo>
                  <a:cubicBezTo>
                    <a:pt x="6951" y="1"/>
                    <a:pt x="6607" y="39"/>
                    <a:pt x="6293" y="174"/>
                  </a:cubicBezTo>
                  <a:cubicBezTo>
                    <a:pt x="5692" y="421"/>
                    <a:pt x="5274" y="1022"/>
                    <a:pt x="5248" y="1649"/>
                  </a:cubicBezTo>
                  <a:cubicBezTo>
                    <a:pt x="4932" y="1382"/>
                    <a:pt x="4512" y="1225"/>
                    <a:pt x="4101" y="1225"/>
                  </a:cubicBezTo>
                  <a:cubicBezTo>
                    <a:pt x="3848" y="1225"/>
                    <a:pt x="3599" y="1284"/>
                    <a:pt x="3381" y="1414"/>
                  </a:cubicBezTo>
                  <a:cubicBezTo>
                    <a:pt x="2794" y="1753"/>
                    <a:pt x="2585" y="2615"/>
                    <a:pt x="3015" y="3111"/>
                  </a:cubicBezTo>
                  <a:cubicBezTo>
                    <a:pt x="2892" y="3012"/>
                    <a:pt x="2727" y="2967"/>
                    <a:pt x="2554" y="2967"/>
                  </a:cubicBezTo>
                  <a:cubicBezTo>
                    <a:pt x="2273" y="2967"/>
                    <a:pt x="1972" y="3086"/>
                    <a:pt x="1802" y="3281"/>
                  </a:cubicBezTo>
                  <a:cubicBezTo>
                    <a:pt x="1527" y="3594"/>
                    <a:pt x="1567" y="4129"/>
                    <a:pt x="1880" y="4404"/>
                  </a:cubicBezTo>
                  <a:cubicBezTo>
                    <a:pt x="1766" y="4364"/>
                    <a:pt x="1648" y="4345"/>
                    <a:pt x="1531" y="4345"/>
                  </a:cubicBezTo>
                  <a:cubicBezTo>
                    <a:pt x="766" y="4345"/>
                    <a:pt x="0" y="5135"/>
                    <a:pt x="0" y="5904"/>
                  </a:cubicBezTo>
                  <a:cubicBezTo>
                    <a:pt x="0" y="6792"/>
                    <a:pt x="796" y="7549"/>
                    <a:pt x="1684" y="7746"/>
                  </a:cubicBezTo>
                  <a:cubicBezTo>
                    <a:pt x="1475" y="8242"/>
                    <a:pt x="1658" y="8855"/>
                    <a:pt x="1997" y="9273"/>
                  </a:cubicBezTo>
                  <a:cubicBezTo>
                    <a:pt x="2583" y="10002"/>
                    <a:pt x="3528" y="10421"/>
                    <a:pt x="4475" y="10421"/>
                  </a:cubicBezTo>
                  <a:cubicBezTo>
                    <a:pt x="4816" y="10421"/>
                    <a:pt x="5158" y="10366"/>
                    <a:pt x="5483" y="10252"/>
                  </a:cubicBezTo>
                  <a:cubicBezTo>
                    <a:pt x="5588" y="10944"/>
                    <a:pt x="6084" y="11440"/>
                    <a:pt x="6697" y="11805"/>
                  </a:cubicBezTo>
                  <a:cubicBezTo>
                    <a:pt x="7323" y="12158"/>
                    <a:pt x="8028" y="12341"/>
                    <a:pt x="8733" y="12498"/>
                  </a:cubicBezTo>
                  <a:cubicBezTo>
                    <a:pt x="9210" y="12599"/>
                    <a:pt x="9686" y="12692"/>
                    <a:pt x="10168" y="12692"/>
                  </a:cubicBezTo>
                  <a:cubicBezTo>
                    <a:pt x="10307" y="12692"/>
                    <a:pt x="10447" y="12684"/>
                    <a:pt x="10587" y="12667"/>
                  </a:cubicBezTo>
                  <a:cubicBezTo>
                    <a:pt x="11201" y="12602"/>
                    <a:pt x="11828" y="12289"/>
                    <a:pt x="12115" y="11767"/>
                  </a:cubicBezTo>
                  <a:cubicBezTo>
                    <a:pt x="12728" y="12263"/>
                    <a:pt x="13473" y="12576"/>
                    <a:pt x="14269" y="12589"/>
                  </a:cubicBezTo>
                  <a:cubicBezTo>
                    <a:pt x="14543" y="12589"/>
                    <a:pt x="14830" y="12562"/>
                    <a:pt x="15065" y="12432"/>
                  </a:cubicBezTo>
                  <a:cubicBezTo>
                    <a:pt x="15327" y="12289"/>
                    <a:pt x="15509" y="12054"/>
                    <a:pt x="15666" y="11819"/>
                  </a:cubicBezTo>
                  <a:cubicBezTo>
                    <a:pt x="15979" y="11361"/>
                    <a:pt x="16227" y="10879"/>
                    <a:pt x="16436" y="10369"/>
                  </a:cubicBezTo>
                  <a:cubicBezTo>
                    <a:pt x="17010" y="10644"/>
                    <a:pt x="17585" y="10891"/>
                    <a:pt x="18225" y="10944"/>
                  </a:cubicBezTo>
                  <a:cubicBezTo>
                    <a:pt x="18308" y="10952"/>
                    <a:pt x="18393" y="10957"/>
                    <a:pt x="18478" y="10957"/>
                  </a:cubicBezTo>
                  <a:cubicBezTo>
                    <a:pt x="19043" y="10957"/>
                    <a:pt x="19620" y="10764"/>
                    <a:pt x="19961" y="10343"/>
                  </a:cubicBezTo>
                  <a:cubicBezTo>
                    <a:pt x="20274" y="9939"/>
                    <a:pt x="20340" y="9391"/>
                    <a:pt x="20392" y="8881"/>
                  </a:cubicBezTo>
                  <a:cubicBezTo>
                    <a:pt x="20642" y="9053"/>
                    <a:pt x="20941" y="9133"/>
                    <a:pt x="21244" y="9133"/>
                  </a:cubicBezTo>
                  <a:cubicBezTo>
                    <a:pt x="21653" y="9133"/>
                    <a:pt x="22068" y="8987"/>
                    <a:pt x="22376" y="8724"/>
                  </a:cubicBezTo>
                  <a:cubicBezTo>
                    <a:pt x="22925" y="8254"/>
                    <a:pt x="23146" y="7497"/>
                    <a:pt x="23003" y="6806"/>
                  </a:cubicBezTo>
                  <a:cubicBezTo>
                    <a:pt x="22859" y="6113"/>
                    <a:pt x="21971" y="5513"/>
                    <a:pt x="21384" y="5095"/>
                  </a:cubicBezTo>
                  <a:cubicBezTo>
                    <a:pt x="21135" y="3424"/>
                    <a:pt x="19635" y="2002"/>
                    <a:pt x="17898" y="1779"/>
                  </a:cubicBezTo>
                  <a:cubicBezTo>
                    <a:pt x="17780" y="1762"/>
                    <a:pt x="17659" y="1754"/>
                    <a:pt x="17536" y="1754"/>
                  </a:cubicBezTo>
                  <a:cubicBezTo>
                    <a:pt x="16898" y="1754"/>
                    <a:pt x="16237" y="1991"/>
                    <a:pt x="16018" y="2550"/>
                  </a:cubicBezTo>
                  <a:cubicBezTo>
                    <a:pt x="15757" y="1596"/>
                    <a:pt x="15026" y="722"/>
                    <a:pt x="14047" y="409"/>
                  </a:cubicBezTo>
                  <a:cubicBezTo>
                    <a:pt x="13817" y="334"/>
                    <a:pt x="13574" y="298"/>
                    <a:pt x="13331" y="298"/>
                  </a:cubicBezTo>
                  <a:cubicBezTo>
                    <a:pt x="12551" y="298"/>
                    <a:pt x="11768" y="669"/>
                    <a:pt x="11410" y="1335"/>
                  </a:cubicBezTo>
                  <a:cubicBezTo>
                    <a:pt x="11370" y="1036"/>
                    <a:pt x="11031" y="801"/>
                    <a:pt x="10718" y="774"/>
                  </a:cubicBezTo>
                  <a:cubicBezTo>
                    <a:pt x="10700" y="773"/>
                    <a:pt x="10682" y="772"/>
                    <a:pt x="10664" y="772"/>
                  </a:cubicBezTo>
                  <a:cubicBezTo>
                    <a:pt x="10381" y="772"/>
                    <a:pt x="10099" y="961"/>
                    <a:pt x="10013" y="1231"/>
                  </a:cubicBezTo>
                  <a:cubicBezTo>
                    <a:pt x="9908" y="774"/>
                    <a:pt x="9347" y="500"/>
                    <a:pt x="8904" y="291"/>
                  </a:cubicBezTo>
                  <a:cubicBezTo>
                    <a:pt x="8460" y="69"/>
                    <a:pt x="7950" y="4"/>
                    <a:pt x="7467" y="4"/>
                  </a:cubicBezTo>
                  <a:cubicBezTo>
                    <a:pt x="7411" y="2"/>
                    <a:pt x="7355" y="1"/>
                    <a:pt x="7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" name="Google Shape;753;p42"/>
          <p:cNvSpPr/>
          <p:nvPr/>
        </p:nvSpPr>
        <p:spPr>
          <a:xfrm>
            <a:off x="6250" y="3246425"/>
            <a:ext cx="3882845" cy="967130"/>
          </a:xfrm>
          <a:custGeom>
            <a:avLst/>
            <a:gdLst/>
            <a:ahLst/>
            <a:cxnLst/>
            <a:rect l="l" t="t" r="r" b="b"/>
            <a:pathLst>
              <a:path w="62847" h="9519" extrusionOk="0">
                <a:moveTo>
                  <a:pt x="34775" y="0"/>
                </a:moveTo>
                <a:cubicBezTo>
                  <a:pt x="33138" y="0"/>
                  <a:pt x="31438" y="470"/>
                  <a:pt x="29975" y="1490"/>
                </a:cubicBezTo>
                <a:cubicBezTo>
                  <a:pt x="27455" y="3226"/>
                  <a:pt x="12808" y="7835"/>
                  <a:pt x="392" y="9480"/>
                </a:cubicBezTo>
                <a:lnTo>
                  <a:pt x="0" y="9518"/>
                </a:lnTo>
                <a:lnTo>
                  <a:pt x="62847" y="9518"/>
                </a:lnTo>
                <a:cubicBezTo>
                  <a:pt x="62847" y="9518"/>
                  <a:pt x="48761" y="5941"/>
                  <a:pt x="44230" y="4244"/>
                </a:cubicBezTo>
                <a:cubicBezTo>
                  <a:pt x="42704" y="3683"/>
                  <a:pt x="40771" y="2535"/>
                  <a:pt x="39414" y="1490"/>
                </a:cubicBezTo>
                <a:cubicBezTo>
                  <a:pt x="38177" y="529"/>
                  <a:pt x="36512" y="0"/>
                  <a:pt x="3477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42"/>
          <p:cNvSpPr txBox="1">
            <a:spLocks noGrp="1"/>
          </p:cNvSpPr>
          <p:nvPr>
            <p:ph type="title"/>
          </p:nvPr>
        </p:nvSpPr>
        <p:spPr>
          <a:xfrm>
            <a:off x="727364" y="1043307"/>
            <a:ext cx="5990569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US" sz="54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VẬN DỤNG</a:t>
            </a:r>
            <a:endParaRPr lang="en-US" sz="5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7" name="Google Shape;757;p42"/>
          <p:cNvSpPr/>
          <p:nvPr/>
        </p:nvSpPr>
        <p:spPr>
          <a:xfrm>
            <a:off x="0" y="4201092"/>
            <a:ext cx="9144000" cy="166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42"/>
          <p:cNvSpPr/>
          <p:nvPr/>
        </p:nvSpPr>
        <p:spPr>
          <a:xfrm>
            <a:off x="6517275" y="394275"/>
            <a:ext cx="246828" cy="290256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" name="Google Shape;783;p27">
            <a:extLst>
              <a:ext uri="{FF2B5EF4-FFF2-40B4-BE49-F238E27FC236}">
                <a16:creationId xmlns:a16="http://schemas.microsoft.com/office/drawing/2014/main" xmlns="" id="{55D583B0-54D9-99C1-2406-2FE8FE19E732}"/>
              </a:ext>
            </a:extLst>
          </p:cNvPr>
          <p:cNvGrpSpPr/>
          <p:nvPr/>
        </p:nvGrpSpPr>
        <p:grpSpPr>
          <a:xfrm>
            <a:off x="4641886" y="2655102"/>
            <a:ext cx="2259185" cy="1657524"/>
            <a:chOff x="1876100" y="1405375"/>
            <a:chExt cx="3742450" cy="2887100"/>
          </a:xfrm>
        </p:grpSpPr>
        <p:sp>
          <p:nvSpPr>
            <p:cNvPr id="22" name="Google Shape;784;p27">
              <a:extLst>
                <a:ext uri="{FF2B5EF4-FFF2-40B4-BE49-F238E27FC236}">
                  <a16:creationId xmlns:a16="http://schemas.microsoft.com/office/drawing/2014/main" xmlns="" id="{0FEBACA5-A8EC-27DF-5AC8-638B39BA8217}"/>
                </a:ext>
              </a:extLst>
            </p:cNvPr>
            <p:cNvSpPr/>
            <p:nvPr/>
          </p:nvSpPr>
          <p:spPr>
            <a:xfrm>
              <a:off x="1876100" y="1858975"/>
              <a:ext cx="3726925" cy="2433500"/>
            </a:xfrm>
            <a:custGeom>
              <a:avLst/>
              <a:gdLst/>
              <a:ahLst/>
              <a:cxnLst/>
              <a:rect l="l" t="t" r="r" b="b"/>
              <a:pathLst>
                <a:path w="149077" h="97340" extrusionOk="0">
                  <a:moveTo>
                    <a:pt x="53732" y="0"/>
                  </a:moveTo>
                  <a:cubicBezTo>
                    <a:pt x="37541" y="0"/>
                    <a:pt x="20572" y="5102"/>
                    <a:pt x="12513" y="21506"/>
                  </a:cubicBezTo>
                  <a:cubicBezTo>
                    <a:pt x="1" y="47018"/>
                    <a:pt x="24137" y="93471"/>
                    <a:pt x="26843" y="95290"/>
                  </a:cubicBezTo>
                  <a:cubicBezTo>
                    <a:pt x="28380" y="96315"/>
                    <a:pt x="37519" y="97339"/>
                    <a:pt x="44542" y="97339"/>
                  </a:cubicBezTo>
                  <a:cubicBezTo>
                    <a:pt x="49684" y="97339"/>
                    <a:pt x="53692" y="96790"/>
                    <a:pt x="52754" y="95290"/>
                  </a:cubicBezTo>
                  <a:cubicBezTo>
                    <a:pt x="50536" y="91696"/>
                    <a:pt x="42017" y="89478"/>
                    <a:pt x="42017" y="89478"/>
                  </a:cubicBezTo>
                  <a:cubicBezTo>
                    <a:pt x="42017" y="89478"/>
                    <a:pt x="39133" y="72263"/>
                    <a:pt x="43126" y="70488"/>
                  </a:cubicBezTo>
                  <a:cubicBezTo>
                    <a:pt x="43822" y="70170"/>
                    <a:pt x="45054" y="70057"/>
                    <a:pt x="46720" y="70057"/>
                  </a:cubicBezTo>
                  <a:cubicBezTo>
                    <a:pt x="48771" y="70057"/>
                    <a:pt x="51480" y="70228"/>
                    <a:pt x="54662" y="70400"/>
                  </a:cubicBezTo>
                  <a:cubicBezTo>
                    <a:pt x="57853" y="70568"/>
                    <a:pt x="61527" y="70737"/>
                    <a:pt x="65502" y="70737"/>
                  </a:cubicBezTo>
                  <a:cubicBezTo>
                    <a:pt x="73022" y="70737"/>
                    <a:pt x="81621" y="70133"/>
                    <a:pt x="90067" y="67782"/>
                  </a:cubicBezTo>
                  <a:lnTo>
                    <a:pt x="90067" y="67782"/>
                  </a:lnTo>
                  <a:cubicBezTo>
                    <a:pt x="90067" y="67782"/>
                    <a:pt x="86074" y="92805"/>
                    <a:pt x="91443" y="95512"/>
                  </a:cubicBezTo>
                  <a:cubicBezTo>
                    <a:pt x="93960" y="96771"/>
                    <a:pt x="98292" y="97236"/>
                    <a:pt x="102207" y="97236"/>
                  </a:cubicBezTo>
                  <a:cubicBezTo>
                    <a:pt x="106573" y="97236"/>
                    <a:pt x="110420" y="96657"/>
                    <a:pt x="110654" y="95956"/>
                  </a:cubicBezTo>
                  <a:cubicBezTo>
                    <a:pt x="111098" y="94625"/>
                    <a:pt x="103067" y="91031"/>
                    <a:pt x="103067" y="91031"/>
                  </a:cubicBezTo>
                  <a:cubicBezTo>
                    <a:pt x="103067" y="91031"/>
                    <a:pt x="106617" y="65564"/>
                    <a:pt x="112429" y="60195"/>
                  </a:cubicBezTo>
                  <a:cubicBezTo>
                    <a:pt x="118241" y="54826"/>
                    <a:pt x="149076" y="32909"/>
                    <a:pt x="142821" y="13697"/>
                  </a:cubicBezTo>
                  <a:cubicBezTo>
                    <a:pt x="139370" y="3101"/>
                    <a:pt x="130007" y="725"/>
                    <a:pt x="122303" y="725"/>
                  </a:cubicBezTo>
                  <a:cubicBezTo>
                    <a:pt x="116041" y="725"/>
                    <a:pt x="110876" y="2295"/>
                    <a:pt x="110876" y="2295"/>
                  </a:cubicBezTo>
                  <a:cubicBezTo>
                    <a:pt x="110876" y="2295"/>
                    <a:pt x="104106" y="5904"/>
                    <a:pt x="93275" y="5904"/>
                  </a:cubicBezTo>
                  <a:cubicBezTo>
                    <a:pt x="88868" y="5904"/>
                    <a:pt x="83790" y="5307"/>
                    <a:pt x="78221" y="3626"/>
                  </a:cubicBezTo>
                  <a:cubicBezTo>
                    <a:pt x="71385" y="1557"/>
                    <a:pt x="62677" y="0"/>
                    <a:pt x="53732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85;p27">
              <a:extLst>
                <a:ext uri="{FF2B5EF4-FFF2-40B4-BE49-F238E27FC236}">
                  <a16:creationId xmlns:a16="http://schemas.microsoft.com/office/drawing/2014/main" xmlns="" id="{7B7E5522-2217-AB34-B0D4-6E86BA69ADEA}"/>
                </a:ext>
              </a:extLst>
            </p:cNvPr>
            <p:cNvSpPr/>
            <p:nvPr/>
          </p:nvSpPr>
          <p:spPr>
            <a:xfrm>
              <a:off x="3685200" y="3553500"/>
              <a:ext cx="442600" cy="660675"/>
            </a:xfrm>
            <a:custGeom>
              <a:avLst/>
              <a:gdLst/>
              <a:ahLst/>
              <a:cxnLst/>
              <a:rect l="l" t="t" r="r" b="b"/>
              <a:pathLst>
                <a:path w="17704" h="26427" extrusionOk="0">
                  <a:moveTo>
                    <a:pt x="17703" y="1"/>
                  </a:moveTo>
                  <a:lnTo>
                    <a:pt x="17703" y="1"/>
                  </a:lnTo>
                  <a:cubicBezTo>
                    <a:pt x="13799" y="1110"/>
                    <a:pt x="9850" y="1820"/>
                    <a:pt x="5990" y="2264"/>
                  </a:cubicBezTo>
                  <a:cubicBezTo>
                    <a:pt x="3195" y="9496"/>
                    <a:pt x="1" y="19035"/>
                    <a:pt x="1731" y="21342"/>
                  </a:cubicBezTo>
                  <a:cubicBezTo>
                    <a:pt x="4029" y="24465"/>
                    <a:pt x="10772" y="26427"/>
                    <a:pt x="13637" y="26427"/>
                  </a:cubicBezTo>
                  <a:cubicBezTo>
                    <a:pt x="14313" y="26427"/>
                    <a:pt x="14773" y="26318"/>
                    <a:pt x="14908" y="26089"/>
                  </a:cubicBezTo>
                  <a:cubicBezTo>
                    <a:pt x="15662" y="24847"/>
                    <a:pt x="11181" y="19523"/>
                    <a:pt x="11181" y="19523"/>
                  </a:cubicBezTo>
                  <a:cubicBezTo>
                    <a:pt x="11181" y="19523"/>
                    <a:pt x="13622" y="13932"/>
                    <a:pt x="16772" y="7677"/>
                  </a:cubicBezTo>
                  <a:cubicBezTo>
                    <a:pt x="17171" y="3329"/>
                    <a:pt x="17703" y="1"/>
                    <a:pt x="17703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86;p27">
              <a:extLst>
                <a:ext uri="{FF2B5EF4-FFF2-40B4-BE49-F238E27FC236}">
                  <a16:creationId xmlns:a16="http://schemas.microsoft.com/office/drawing/2014/main" xmlns="" id="{07B60B6F-0487-9D32-96D9-45DB860E2F66}"/>
                </a:ext>
              </a:extLst>
            </p:cNvPr>
            <p:cNvSpPr/>
            <p:nvPr/>
          </p:nvSpPr>
          <p:spPr>
            <a:xfrm>
              <a:off x="3834950" y="3438625"/>
              <a:ext cx="430375" cy="306800"/>
            </a:xfrm>
            <a:custGeom>
              <a:avLst/>
              <a:gdLst/>
              <a:ahLst/>
              <a:cxnLst/>
              <a:rect l="l" t="t" r="r" b="b"/>
              <a:pathLst>
                <a:path w="17215" h="12272" extrusionOk="0">
                  <a:moveTo>
                    <a:pt x="9457" y="0"/>
                  </a:moveTo>
                  <a:cubicBezTo>
                    <a:pt x="7443" y="0"/>
                    <a:pt x="5204" y="64"/>
                    <a:pt x="2795" y="115"/>
                  </a:cubicBezTo>
                  <a:cubicBezTo>
                    <a:pt x="2086" y="1668"/>
                    <a:pt x="1065" y="4108"/>
                    <a:pt x="0" y="6859"/>
                  </a:cubicBezTo>
                  <a:cubicBezTo>
                    <a:pt x="3860" y="6415"/>
                    <a:pt x="7809" y="5705"/>
                    <a:pt x="11713" y="4596"/>
                  </a:cubicBezTo>
                  <a:lnTo>
                    <a:pt x="11713" y="4596"/>
                  </a:lnTo>
                  <a:cubicBezTo>
                    <a:pt x="11713" y="4596"/>
                    <a:pt x="11181" y="7924"/>
                    <a:pt x="10782" y="12272"/>
                  </a:cubicBezTo>
                  <a:cubicBezTo>
                    <a:pt x="12778" y="8323"/>
                    <a:pt x="15041" y="4108"/>
                    <a:pt x="17215" y="825"/>
                  </a:cubicBezTo>
                  <a:cubicBezTo>
                    <a:pt x="15379" y="167"/>
                    <a:pt x="12712" y="0"/>
                    <a:pt x="945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87;p27">
              <a:extLst>
                <a:ext uri="{FF2B5EF4-FFF2-40B4-BE49-F238E27FC236}">
                  <a16:creationId xmlns:a16="http://schemas.microsoft.com/office/drawing/2014/main" xmlns="" id="{59959D7A-7E58-10E4-4EAD-64FABDA39928}"/>
                </a:ext>
              </a:extLst>
            </p:cNvPr>
            <p:cNvSpPr/>
            <p:nvPr/>
          </p:nvSpPr>
          <p:spPr>
            <a:xfrm>
              <a:off x="3716250" y="3553500"/>
              <a:ext cx="411550" cy="661125"/>
            </a:xfrm>
            <a:custGeom>
              <a:avLst/>
              <a:gdLst/>
              <a:ahLst/>
              <a:cxnLst/>
              <a:rect l="l" t="t" r="r" b="b"/>
              <a:pathLst>
                <a:path w="16462" h="26445" extrusionOk="0">
                  <a:moveTo>
                    <a:pt x="16461" y="1"/>
                  </a:moveTo>
                  <a:cubicBezTo>
                    <a:pt x="12557" y="1110"/>
                    <a:pt x="8608" y="1820"/>
                    <a:pt x="4748" y="2264"/>
                  </a:cubicBezTo>
                  <a:cubicBezTo>
                    <a:pt x="2486" y="8076"/>
                    <a:pt x="1" y="15397"/>
                    <a:pt x="1" y="19212"/>
                  </a:cubicBezTo>
                  <a:cubicBezTo>
                    <a:pt x="1" y="20144"/>
                    <a:pt x="134" y="20898"/>
                    <a:pt x="489" y="21342"/>
                  </a:cubicBezTo>
                  <a:cubicBezTo>
                    <a:pt x="2796" y="24448"/>
                    <a:pt x="9496" y="26444"/>
                    <a:pt x="12380" y="26444"/>
                  </a:cubicBezTo>
                  <a:cubicBezTo>
                    <a:pt x="13045" y="26444"/>
                    <a:pt x="13533" y="26311"/>
                    <a:pt x="13666" y="26089"/>
                  </a:cubicBezTo>
                  <a:cubicBezTo>
                    <a:pt x="13711" y="26001"/>
                    <a:pt x="13755" y="25867"/>
                    <a:pt x="13755" y="25734"/>
                  </a:cubicBezTo>
                  <a:cubicBezTo>
                    <a:pt x="13755" y="24048"/>
                    <a:pt x="9939" y="19523"/>
                    <a:pt x="9939" y="19523"/>
                  </a:cubicBezTo>
                  <a:cubicBezTo>
                    <a:pt x="9939" y="19523"/>
                    <a:pt x="12380" y="13932"/>
                    <a:pt x="15530" y="7721"/>
                  </a:cubicBezTo>
                  <a:cubicBezTo>
                    <a:pt x="15530" y="7677"/>
                    <a:pt x="15530" y="7677"/>
                    <a:pt x="15530" y="7677"/>
                  </a:cubicBezTo>
                  <a:cubicBezTo>
                    <a:pt x="15929" y="3373"/>
                    <a:pt x="16461" y="45"/>
                    <a:pt x="1646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88;p27">
              <a:extLst>
                <a:ext uri="{FF2B5EF4-FFF2-40B4-BE49-F238E27FC236}">
                  <a16:creationId xmlns:a16="http://schemas.microsoft.com/office/drawing/2014/main" xmlns="" id="{901B9022-A575-082E-40E4-0383E9410A93}"/>
                </a:ext>
              </a:extLst>
            </p:cNvPr>
            <p:cNvSpPr/>
            <p:nvPr/>
          </p:nvSpPr>
          <p:spPr>
            <a:xfrm>
              <a:off x="4104475" y="3553500"/>
              <a:ext cx="23325" cy="191925"/>
            </a:xfrm>
            <a:custGeom>
              <a:avLst/>
              <a:gdLst/>
              <a:ahLst/>
              <a:cxnLst/>
              <a:rect l="l" t="t" r="r" b="b"/>
              <a:pathLst>
                <a:path w="933" h="7677" extrusionOk="0">
                  <a:moveTo>
                    <a:pt x="932" y="1"/>
                  </a:moveTo>
                  <a:cubicBezTo>
                    <a:pt x="932" y="2"/>
                    <a:pt x="400" y="3329"/>
                    <a:pt x="1" y="7677"/>
                  </a:cubicBezTo>
                  <a:cubicBezTo>
                    <a:pt x="400" y="3373"/>
                    <a:pt x="932" y="45"/>
                    <a:pt x="932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89;p27">
              <a:extLst>
                <a:ext uri="{FF2B5EF4-FFF2-40B4-BE49-F238E27FC236}">
                  <a16:creationId xmlns:a16="http://schemas.microsoft.com/office/drawing/2014/main" xmlns="" id="{E1F4EC37-9D24-BDE3-493C-C8168652F4B7}"/>
                </a:ext>
              </a:extLst>
            </p:cNvPr>
            <p:cNvSpPr/>
            <p:nvPr/>
          </p:nvSpPr>
          <p:spPr>
            <a:xfrm>
              <a:off x="2906550" y="3610400"/>
              <a:ext cx="713700" cy="606300"/>
            </a:xfrm>
            <a:custGeom>
              <a:avLst/>
              <a:gdLst/>
              <a:ahLst/>
              <a:cxnLst/>
              <a:rect l="l" t="t" r="r" b="b"/>
              <a:pathLst>
                <a:path w="28548" h="24252" extrusionOk="0">
                  <a:moveTo>
                    <a:pt x="5587" y="1"/>
                  </a:moveTo>
                  <a:cubicBezTo>
                    <a:pt x="3882" y="1"/>
                    <a:pt x="2623" y="114"/>
                    <a:pt x="1908" y="431"/>
                  </a:cubicBezTo>
                  <a:cubicBezTo>
                    <a:pt x="888" y="875"/>
                    <a:pt x="311" y="2428"/>
                    <a:pt x="0" y="4424"/>
                  </a:cubicBezTo>
                  <a:cubicBezTo>
                    <a:pt x="2751" y="13165"/>
                    <a:pt x="5458" y="19643"/>
                    <a:pt x="6611" y="21551"/>
                  </a:cubicBezTo>
                  <a:cubicBezTo>
                    <a:pt x="7454" y="21950"/>
                    <a:pt x="8297" y="22394"/>
                    <a:pt x="9052" y="22926"/>
                  </a:cubicBezTo>
                  <a:cubicBezTo>
                    <a:pt x="11949" y="23661"/>
                    <a:pt x="17053" y="24251"/>
                    <a:pt x="21218" y="24251"/>
                  </a:cubicBezTo>
                  <a:cubicBezTo>
                    <a:pt x="25343" y="24251"/>
                    <a:pt x="28547" y="23673"/>
                    <a:pt x="27775" y="22083"/>
                  </a:cubicBezTo>
                  <a:cubicBezTo>
                    <a:pt x="26000" y="18267"/>
                    <a:pt x="19167" y="15916"/>
                    <a:pt x="19167" y="15916"/>
                  </a:cubicBezTo>
                  <a:cubicBezTo>
                    <a:pt x="19167" y="15916"/>
                    <a:pt x="17969" y="6599"/>
                    <a:pt x="18502" y="564"/>
                  </a:cubicBezTo>
                  <a:cubicBezTo>
                    <a:pt x="13145" y="365"/>
                    <a:pt x="8648" y="1"/>
                    <a:pt x="5587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90;p27">
              <a:extLst>
                <a:ext uri="{FF2B5EF4-FFF2-40B4-BE49-F238E27FC236}">
                  <a16:creationId xmlns:a16="http://schemas.microsoft.com/office/drawing/2014/main" xmlns="" id="{60FF9B7B-0E29-ECC7-22AE-293F0DF988E7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91;p27">
              <a:extLst>
                <a:ext uri="{FF2B5EF4-FFF2-40B4-BE49-F238E27FC236}">
                  <a16:creationId xmlns:a16="http://schemas.microsoft.com/office/drawing/2014/main" xmlns="" id="{CDB95DD4-A6B7-2144-6BE4-9EF8864F61B7}"/>
                </a:ext>
              </a:extLst>
            </p:cNvPr>
            <p:cNvSpPr/>
            <p:nvPr/>
          </p:nvSpPr>
          <p:spPr>
            <a:xfrm>
              <a:off x="2828900" y="3444800"/>
              <a:ext cx="542425" cy="276225"/>
            </a:xfrm>
            <a:custGeom>
              <a:avLst/>
              <a:gdLst/>
              <a:ahLst/>
              <a:cxnLst/>
              <a:rect l="l" t="t" r="r" b="b"/>
              <a:pathLst>
                <a:path w="21697" h="11049" extrusionOk="0">
                  <a:moveTo>
                    <a:pt x="1" y="1"/>
                  </a:moveTo>
                  <a:lnTo>
                    <a:pt x="1" y="1"/>
                  </a:lnTo>
                  <a:cubicBezTo>
                    <a:pt x="977" y="3950"/>
                    <a:pt x="2042" y="7677"/>
                    <a:pt x="3106" y="11048"/>
                  </a:cubicBezTo>
                  <a:cubicBezTo>
                    <a:pt x="3417" y="9052"/>
                    <a:pt x="3994" y="7499"/>
                    <a:pt x="5014" y="7055"/>
                  </a:cubicBezTo>
                  <a:cubicBezTo>
                    <a:pt x="5729" y="6738"/>
                    <a:pt x="6988" y="6625"/>
                    <a:pt x="8693" y="6625"/>
                  </a:cubicBezTo>
                  <a:cubicBezTo>
                    <a:pt x="11754" y="6625"/>
                    <a:pt x="16251" y="6989"/>
                    <a:pt x="21608" y="7188"/>
                  </a:cubicBezTo>
                  <a:cubicBezTo>
                    <a:pt x="21608" y="6878"/>
                    <a:pt x="21652" y="6612"/>
                    <a:pt x="21697" y="6301"/>
                  </a:cubicBezTo>
                  <a:cubicBezTo>
                    <a:pt x="11980" y="4926"/>
                    <a:pt x="4127" y="1864"/>
                    <a:pt x="1" y="1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92;p27">
              <a:extLst>
                <a:ext uri="{FF2B5EF4-FFF2-40B4-BE49-F238E27FC236}">
                  <a16:creationId xmlns:a16="http://schemas.microsoft.com/office/drawing/2014/main" xmlns="" id="{981ABFA0-8E75-F04A-3D73-A94A80A7EF46}"/>
                </a:ext>
              </a:extLst>
            </p:cNvPr>
            <p:cNvSpPr/>
            <p:nvPr/>
          </p:nvSpPr>
          <p:spPr>
            <a:xfrm>
              <a:off x="2906550" y="3610075"/>
              <a:ext cx="697700" cy="606750"/>
            </a:xfrm>
            <a:custGeom>
              <a:avLst/>
              <a:gdLst/>
              <a:ahLst/>
              <a:cxnLst/>
              <a:rect l="l" t="t" r="r" b="b"/>
              <a:pathLst>
                <a:path w="27908" h="24270" extrusionOk="0">
                  <a:moveTo>
                    <a:pt x="5502" y="1"/>
                  </a:moveTo>
                  <a:cubicBezTo>
                    <a:pt x="3860" y="1"/>
                    <a:pt x="2618" y="134"/>
                    <a:pt x="1953" y="400"/>
                  </a:cubicBezTo>
                  <a:cubicBezTo>
                    <a:pt x="1953" y="400"/>
                    <a:pt x="1953" y="400"/>
                    <a:pt x="1953" y="444"/>
                  </a:cubicBezTo>
                  <a:lnTo>
                    <a:pt x="1908" y="444"/>
                  </a:lnTo>
                  <a:cubicBezTo>
                    <a:pt x="888" y="888"/>
                    <a:pt x="311" y="2441"/>
                    <a:pt x="0" y="4437"/>
                  </a:cubicBezTo>
                  <a:cubicBezTo>
                    <a:pt x="2751" y="13178"/>
                    <a:pt x="5458" y="19611"/>
                    <a:pt x="6611" y="21564"/>
                  </a:cubicBezTo>
                  <a:cubicBezTo>
                    <a:pt x="7454" y="21963"/>
                    <a:pt x="8297" y="22407"/>
                    <a:pt x="9052" y="22939"/>
                  </a:cubicBezTo>
                  <a:lnTo>
                    <a:pt x="9096" y="22939"/>
                  </a:lnTo>
                  <a:cubicBezTo>
                    <a:pt x="11935" y="23693"/>
                    <a:pt x="17038" y="24270"/>
                    <a:pt x="21208" y="24270"/>
                  </a:cubicBezTo>
                  <a:cubicBezTo>
                    <a:pt x="24935" y="24270"/>
                    <a:pt x="27908" y="23782"/>
                    <a:pt x="27908" y="22540"/>
                  </a:cubicBezTo>
                  <a:cubicBezTo>
                    <a:pt x="27908" y="22407"/>
                    <a:pt x="27863" y="22229"/>
                    <a:pt x="27775" y="22096"/>
                  </a:cubicBezTo>
                  <a:cubicBezTo>
                    <a:pt x="26000" y="18280"/>
                    <a:pt x="19167" y="15929"/>
                    <a:pt x="19167" y="15929"/>
                  </a:cubicBezTo>
                  <a:cubicBezTo>
                    <a:pt x="19167" y="15929"/>
                    <a:pt x="18369" y="9540"/>
                    <a:pt x="18369" y="3905"/>
                  </a:cubicBezTo>
                  <a:cubicBezTo>
                    <a:pt x="18369" y="2752"/>
                    <a:pt x="18413" y="1598"/>
                    <a:pt x="18502" y="577"/>
                  </a:cubicBezTo>
                  <a:lnTo>
                    <a:pt x="18457" y="577"/>
                  </a:lnTo>
                  <a:cubicBezTo>
                    <a:pt x="14154" y="400"/>
                    <a:pt x="10427" y="134"/>
                    <a:pt x="7587" y="45"/>
                  </a:cubicBezTo>
                  <a:lnTo>
                    <a:pt x="7499" y="45"/>
                  </a:lnTo>
                  <a:cubicBezTo>
                    <a:pt x="6922" y="45"/>
                    <a:pt x="6389" y="1"/>
                    <a:pt x="5901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93;p27">
              <a:extLst>
                <a:ext uri="{FF2B5EF4-FFF2-40B4-BE49-F238E27FC236}">
                  <a16:creationId xmlns:a16="http://schemas.microsoft.com/office/drawing/2014/main" xmlns="" id="{4F140B3E-0C59-EB1E-3DE4-8CDEB9155271}"/>
                </a:ext>
              </a:extLst>
            </p:cNvPr>
            <p:cNvSpPr/>
            <p:nvPr/>
          </p:nvSpPr>
          <p:spPr>
            <a:xfrm>
              <a:off x="2954250" y="3610075"/>
              <a:ext cx="413750" cy="14450"/>
            </a:xfrm>
            <a:custGeom>
              <a:avLst/>
              <a:gdLst/>
              <a:ahLst/>
              <a:cxnLst/>
              <a:rect l="l" t="t" r="r" b="b"/>
              <a:pathLst>
                <a:path w="16550" h="578" extrusionOk="0">
                  <a:moveTo>
                    <a:pt x="16549" y="577"/>
                  </a:moveTo>
                  <a:cubicBezTo>
                    <a:pt x="12246" y="400"/>
                    <a:pt x="8519" y="134"/>
                    <a:pt x="5679" y="45"/>
                  </a:cubicBezTo>
                  <a:cubicBezTo>
                    <a:pt x="8519" y="134"/>
                    <a:pt x="12246" y="400"/>
                    <a:pt x="16549" y="577"/>
                  </a:cubicBezTo>
                  <a:close/>
                  <a:moveTo>
                    <a:pt x="0" y="444"/>
                  </a:moveTo>
                  <a:cubicBezTo>
                    <a:pt x="0" y="444"/>
                    <a:pt x="0" y="444"/>
                    <a:pt x="45" y="444"/>
                  </a:cubicBezTo>
                  <a:cubicBezTo>
                    <a:pt x="0" y="444"/>
                    <a:pt x="0" y="444"/>
                    <a:pt x="0" y="444"/>
                  </a:cubicBezTo>
                  <a:close/>
                  <a:moveTo>
                    <a:pt x="45" y="400"/>
                  </a:moveTo>
                  <a:cubicBezTo>
                    <a:pt x="710" y="134"/>
                    <a:pt x="1952" y="1"/>
                    <a:pt x="3594" y="1"/>
                  </a:cubicBezTo>
                  <a:cubicBezTo>
                    <a:pt x="1952" y="1"/>
                    <a:pt x="710" y="134"/>
                    <a:pt x="45" y="400"/>
                  </a:cubicBezTo>
                  <a:close/>
                  <a:moveTo>
                    <a:pt x="5635" y="45"/>
                  </a:moveTo>
                  <a:cubicBezTo>
                    <a:pt x="5591" y="45"/>
                    <a:pt x="5591" y="45"/>
                    <a:pt x="5591" y="45"/>
                  </a:cubicBezTo>
                  <a:cubicBezTo>
                    <a:pt x="5591" y="45"/>
                    <a:pt x="5591" y="45"/>
                    <a:pt x="5635" y="45"/>
                  </a:cubicBezTo>
                  <a:close/>
                  <a:moveTo>
                    <a:pt x="3993" y="1"/>
                  </a:moveTo>
                  <a:cubicBezTo>
                    <a:pt x="3905" y="1"/>
                    <a:pt x="3772" y="1"/>
                    <a:pt x="3683" y="1"/>
                  </a:cubicBezTo>
                  <a:cubicBezTo>
                    <a:pt x="3772" y="1"/>
                    <a:pt x="3905" y="1"/>
                    <a:pt x="3993" y="1"/>
                  </a:cubicBezTo>
                  <a:close/>
                  <a:moveTo>
                    <a:pt x="3638" y="1"/>
                  </a:moveTo>
                  <a:lnTo>
                    <a:pt x="3594" y="1"/>
                  </a:lnTo>
                  <a:lnTo>
                    <a:pt x="3594" y="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94;p27">
              <a:extLst>
                <a:ext uri="{FF2B5EF4-FFF2-40B4-BE49-F238E27FC236}">
                  <a16:creationId xmlns:a16="http://schemas.microsoft.com/office/drawing/2014/main" xmlns="" id="{2FB32622-389A-75FA-6DA6-6288B1DB1391}"/>
                </a:ext>
              </a:extLst>
            </p:cNvPr>
            <p:cNvSpPr/>
            <p:nvPr/>
          </p:nvSpPr>
          <p:spPr>
            <a:xfrm>
              <a:off x="3071825" y="4149150"/>
              <a:ext cx="61025" cy="34400"/>
            </a:xfrm>
            <a:custGeom>
              <a:avLst/>
              <a:gdLst/>
              <a:ahLst/>
              <a:cxnLst/>
              <a:rect l="l" t="t" r="r" b="b"/>
              <a:pathLst>
                <a:path w="2441" h="1376" extrusionOk="0">
                  <a:moveTo>
                    <a:pt x="0" y="1"/>
                  </a:moveTo>
                  <a:lnTo>
                    <a:pt x="0" y="1"/>
                  </a:lnTo>
                  <a:cubicBezTo>
                    <a:pt x="133" y="267"/>
                    <a:pt x="266" y="444"/>
                    <a:pt x="355" y="533"/>
                  </a:cubicBezTo>
                  <a:cubicBezTo>
                    <a:pt x="710" y="799"/>
                    <a:pt x="1420" y="1110"/>
                    <a:pt x="2441" y="1376"/>
                  </a:cubicBezTo>
                  <a:cubicBezTo>
                    <a:pt x="1686" y="844"/>
                    <a:pt x="843" y="400"/>
                    <a:pt x="0" y="1"/>
                  </a:cubicBez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95;p27">
              <a:extLst>
                <a:ext uri="{FF2B5EF4-FFF2-40B4-BE49-F238E27FC236}">
                  <a16:creationId xmlns:a16="http://schemas.microsoft.com/office/drawing/2014/main" xmlns="" id="{EF8A68C2-9A25-8896-B484-72C8B30088BF}"/>
                </a:ext>
              </a:extLst>
            </p:cNvPr>
            <p:cNvSpPr/>
            <p:nvPr/>
          </p:nvSpPr>
          <p:spPr>
            <a:xfrm>
              <a:off x="4357375" y="1605250"/>
              <a:ext cx="319475" cy="293350"/>
            </a:xfrm>
            <a:custGeom>
              <a:avLst/>
              <a:gdLst/>
              <a:ahLst/>
              <a:cxnLst/>
              <a:rect l="l" t="t" r="r" b="b"/>
              <a:pathLst>
                <a:path w="12779" h="11734" extrusionOk="0">
                  <a:moveTo>
                    <a:pt x="6927" y="0"/>
                  </a:moveTo>
                  <a:cubicBezTo>
                    <a:pt x="6502" y="0"/>
                    <a:pt x="6057" y="75"/>
                    <a:pt x="5591" y="243"/>
                  </a:cubicBezTo>
                  <a:cubicBezTo>
                    <a:pt x="977" y="1884"/>
                    <a:pt x="0" y="8761"/>
                    <a:pt x="4260" y="9737"/>
                  </a:cubicBezTo>
                  <a:lnTo>
                    <a:pt x="12778" y="11734"/>
                  </a:lnTo>
                  <a:lnTo>
                    <a:pt x="12778" y="5833"/>
                  </a:lnTo>
                  <a:cubicBezTo>
                    <a:pt x="12778" y="5833"/>
                    <a:pt x="10667" y="0"/>
                    <a:pt x="6927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96;p27">
              <a:extLst>
                <a:ext uri="{FF2B5EF4-FFF2-40B4-BE49-F238E27FC236}">
                  <a16:creationId xmlns:a16="http://schemas.microsoft.com/office/drawing/2014/main" xmlns="" id="{55708462-06A9-993A-B556-8139E2F696D9}"/>
                </a:ext>
              </a:extLst>
            </p:cNvPr>
            <p:cNvSpPr/>
            <p:nvPr/>
          </p:nvSpPr>
          <p:spPr>
            <a:xfrm>
              <a:off x="4457200" y="1690075"/>
              <a:ext cx="170850" cy="156400"/>
            </a:xfrm>
            <a:custGeom>
              <a:avLst/>
              <a:gdLst/>
              <a:ahLst/>
              <a:cxnLst/>
              <a:rect l="l" t="t" r="r" b="b"/>
              <a:pathLst>
                <a:path w="6834" h="6256" extrusionOk="0">
                  <a:moveTo>
                    <a:pt x="3695" y="0"/>
                  </a:moveTo>
                  <a:cubicBezTo>
                    <a:pt x="3466" y="0"/>
                    <a:pt x="3225" y="41"/>
                    <a:pt x="2973" y="133"/>
                  </a:cubicBezTo>
                  <a:cubicBezTo>
                    <a:pt x="533" y="1020"/>
                    <a:pt x="1" y="4658"/>
                    <a:pt x="2263" y="5191"/>
                  </a:cubicBezTo>
                  <a:cubicBezTo>
                    <a:pt x="4526" y="5723"/>
                    <a:pt x="6833" y="6256"/>
                    <a:pt x="6833" y="6256"/>
                  </a:cubicBezTo>
                  <a:lnTo>
                    <a:pt x="6833" y="3105"/>
                  </a:lnTo>
                  <a:cubicBezTo>
                    <a:pt x="6833" y="3105"/>
                    <a:pt x="5691" y="0"/>
                    <a:pt x="369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97;p27">
              <a:extLst>
                <a:ext uri="{FF2B5EF4-FFF2-40B4-BE49-F238E27FC236}">
                  <a16:creationId xmlns:a16="http://schemas.microsoft.com/office/drawing/2014/main" xmlns="" id="{CD4012AE-1A98-0B6F-F7A4-D5FE793FD9C3}"/>
                </a:ext>
              </a:extLst>
            </p:cNvPr>
            <p:cNvSpPr/>
            <p:nvPr/>
          </p:nvSpPr>
          <p:spPr>
            <a:xfrm>
              <a:off x="5233625" y="1405375"/>
              <a:ext cx="347725" cy="344600"/>
            </a:xfrm>
            <a:custGeom>
              <a:avLst/>
              <a:gdLst/>
              <a:ahLst/>
              <a:cxnLst/>
              <a:rect l="l" t="t" r="r" b="b"/>
              <a:pathLst>
                <a:path w="13909" h="13784" extrusionOk="0">
                  <a:moveTo>
                    <a:pt x="6533" y="0"/>
                  </a:moveTo>
                  <a:cubicBezTo>
                    <a:pt x="5883" y="0"/>
                    <a:pt x="5221" y="106"/>
                    <a:pt x="4571" y="340"/>
                  </a:cubicBezTo>
                  <a:cubicBezTo>
                    <a:pt x="1" y="2026"/>
                    <a:pt x="2574" y="9258"/>
                    <a:pt x="2574" y="9258"/>
                  </a:cubicBezTo>
                  <a:lnTo>
                    <a:pt x="6346" y="13784"/>
                  </a:lnTo>
                  <a:cubicBezTo>
                    <a:pt x="6346" y="13784"/>
                    <a:pt x="8963" y="10278"/>
                    <a:pt x="11625" y="6818"/>
                  </a:cubicBezTo>
                  <a:cubicBezTo>
                    <a:pt x="13908" y="3850"/>
                    <a:pt x="10448" y="0"/>
                    <a:pt x="6533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98;p27">
              <a:extLst>
                <a:ext uri="{FF2B5EF4-FFF2-40B4-BE49-F238E27FC236}">
                  <a16:creationId xmlns:a16="http://schemas.microsoft.com/office/drawing/2014/main" xmlns="" id="{3C7AF01C-83F2-D624-2158-A8CCB08C5D14}"/>
                </a:ext>
              </a:extLst>
            </p:cNvPr>
            <p:cNvSpPr/>
            <p:nvPr/>
          </p:nvSpPr>
          <p:spPr>
            <a:xfrm>
              <a:off x="5312400" y="1494625"/>
              <a:ext cx="184750" cy="183250"/>
            </a:xfrm>
            <a:custGeom>
              <a:avLst/>
              <a:gdLst/>
              <a:ahLst/>
              <a:cxnLst/>
              <a:rect l="l" t="t" r="r" b="b"/>
              <a:pathLst>
                <a:path w="7390" h="7330" extrusionOk="0">
                  <a:moveTo>
                    <a:pt x="3455" y="1"/>
                  </a:moveTo>
                  <a:cubicBezTo>
                    <a:pt x="3104" y="1"/>
                    <a:pt x="2747" y="59"/>
                    <a:pt x="2396" y="186"/>
                  </a:cubicBezTo>
                  <a:cubicBezTo>
                    <a:pt x="0" y="1074"/>
                    <a:pt x="1375" y="4934"/>
                    <a:pt x="1375" y="4934"/>
                  </a:cubicBezTo>
                  <a:lnTo>
                    <a:pt x="3372" y="7330"/>
                  </a:lnTo>
                  <a:cubicBezTo>
                    <a:pt x="3372" y="7330"/>
                    <a:pt x="4792" y="5511"/>
                    <a:pt x="6212" y="3647"/>
                  </a:cubicBezTo>
                  <a:cubicBezTo>
                    <a:pt x="7389" y="2052"/>
                    <a:pt x="5542" y="1"/>
                    <a:pt x="3455" y="1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99;p27">
              <a:extLst>
                <a:ext uri="{FF2B5EF4-FFF2-40B4-BE49-F238E27FC236}">
                  <a16:creationId xmlns:a16="http://schemas.microsoft.com/office/drawing/2014/main" xmlns="" id="{20C81026-784D-06D6-F8CD-9984FA24B4E1}"/>
                </a:ext>
              </a:extLst>
            </p:cNvPr>
            <p:cNvSpPr/>
            <p:nvPr/>
          </p:nvSpPr>
          <p:spPr>
            <a:xfrm>
              <a:off x="4559250" y="2153700"/>
              <a:ext cx="895150" cy="554625"/>
            </a:xfrm>
            <a:custGeom>
              <a:avLst/>
              <a:gdLst/>
              <a:ahLst/>
              <a:cxnLst/>
              <a:rect l="l" t="t" r="r" b="b"/>
              <a:pathLst>
                <a:path w="35806" h="22185" extrusionOk="0">
                  <a:moveTo>
                    <a:pt x="444" y="1"/>
                  </a:moveTo>
                  <a:cubicBezTo>
                    <a:pt x="444" y="1"/>
                    <a:pt x="0" y="16062"/>
                    <a:pt x="9096" y="20232"/>
                  </a:cubicBezTo>
                  <a:cubicBezTo>
                    <a:pt x="12335" y="21696"/>
                    <a:pt x="17082" y="22185"/>
                    <a:pt x="21829" y="22185"/>
                  </a:cubicBezTo>
                  <a:cubicBezTo>
                    <a:pt x="25201" y="22185"/>
                    <a:pt x="28618" y="21963"/>
                    <a:pt x="31501" y="21652"/>
                  </a:cubicBezTo>
                  <a:cubicBezTo>
                    <a:pt x="33498" y="18458"/>
                    <a:pt x="35007" y="15174"/>
                    <a:pt x="35805" y="11847"/>
                  </a:cubicBezTo>
                  <a:lnTo>
                    <a:pt x="32566" y="3949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8875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00;p27">
              <a:extLst>
                <a:ext uri="{FF2B5EF4-FFF2-40B4-BE49-F238E27FC236}">
                  <a16:creationId xmlns:a16="http://schemas.microsoft.com/office/drawing/2014/main" xmlns="" id="{67EADC46-7283-BCFA-11AA-D99C8D32E5B3}"/>
                </a:ext>
              </a:extLst>
            </p:cNvPr>
            <p:cNvSpPr/>
            <p:nvPr/>
          </p:nvSpPr>
          <p:spPr>
            <a:xfrm>
              <a:off x="4561475" y="1556350"/>
              <a:ext cx="1057075" cy="1023850"/>
            </a:xfrm>
            <a:custGeom>
              <a:avLst/>
              <a:gdLst/>
              <a:ahLst/>
              <a:cxnLst/>
              <a:rect l="l" t="t" r="r" b="b"/>
              <a:pathLst>
                <a:path w="42283" h="40954" extrusionOk="0">
                  <a:moveTo>
                    <a:pt x="23778" y="0"/>
                  </a:moveTo>
                  <a:cubicBezTo>
                    <a:pt x="14027" y="0"/>
                    <a:pt x="2205" y="5282"/>
                    <a:pt x="355" y="12714"/>
                  </a:cubicBezTo>
                  <a:cubicBezTo>
                    <a:pt x="355" y="12714"/>
                    <a:pt x="266" y="13867"/>
                    <a:pt x="222" y="15731"/>
                  </a:cubicBezTo>
                  <a:cubicBezTo>
                    <a:pt x="0" y="21676"/>
                    <a:pt x="222" y="34632"/>
                    <a:pt x="5191" y="37826"/>
                  </a:cubicBezTo>
                  <a:cubicBezTo>
                    <a:pt x="8430" y="39911"/>
                    <a:pt x="13887" y="40954"/>
                    <a:pt x="19289" y="40954"/>
                  </a:cubicBezTo>
                  <a:cubicBezTo>
                    <a:pt x="24691" y="40954"/>
                    <a:pt x="30037" y="39911"/>
                    <a:pt x="33054" y="37826"/>
                  </a:cubicBezTo>
                  <a:cubicBezTo>
                    <a:pt x="33986" y="37161"/>
                    <a:pt x="34829" y="36584"/>
                    <a:pt x="35627" y="36007"/>
                  </a:cubicBezTo>
                  <a:cubicBezTo>
                    <a:pt x="40020" y="32724"/>
                    <a:pt x="42283" y="29662"/>
                    <a:pt x="41883" y="20611"/>
                  </a:cubicBezTo>
                  <a:cubicBezTo>
                    <a:pt x="41440" y="9919"/>
                    <a:pt x="40064" y="8011"/>
                    <a:pt x="33986" y="2953"/>
                  </a:cubicBezTo>
                  <a:cubicBezTo>
                    <a:pt x="31514" y="910"/>
                    <a:pt x="27824" y="0"/>
                    <a:pt x="23778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01;p27">
              <a:extLst>
                <a:ext uri="{FF2B5EF4-FFF2-40B4-BE49-F238E27FC236}">
                  <a16:creationId xmlns:a16="http://schemas.microsoft.com/office/drawing/2014/main" xmlns="" id="{2F67DFFB-20C0-74E4-087D-12C117C46993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02;p27">
              <a:extLst>
                <a:ext uri="{FF2B5EF4-FFF2-40B4-BE49-F238E27FC236}">
                  <a16:creationId xmlns:a16="http://schemas.microsoft.com/office/drawing/2014/main" xmlns="" id="{645B2F3E-8089-1319-BBA7-076ADE027D9E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03;p27">
              <a:extLst>
                <a:ext uri="{FF2B5EF4-FFF2-40B4-BE49-F238E27FC236}">
                  <a16:creationId xmlns:a16="http://schemas.microsoft.com/office/drawing/2014/main" xmlns="" id="{9F779A62-F89E-C013-E405-AE7B4C666014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04;p27">
              <a:extLst>
                <a:ext uri="{FF2B5EF4-FFF2-40B4-BE49-F238E27FC236}">
                  <a16:creationId xmlns:a16="http://schemas.microsoft.com/office/drawing/2014/main" xmlns="" id="{16245087-2CAD-7506-8AEC-E15CD1442016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05;p27">
              <a:extLst>
                <a:ext uri="{FF2B5EF4-FFF2-40B4-BE49-F238E27FC236}">
                  <a16:creationId xmlns:a16="http://schemas.microsoft.com/office/drawing/2014/main" xmlns="" id="{311CFCCA-13A6-AE26-D811-9F5FF4CBF614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06;p27">
              <a:extLst>
                <a:ext uri="{FF2B5EF4-FFF2-40B4-BE49-F238E27FC236}">
                  <a16:creationId xmlns:a16="http://schemas.microsoft.com/office/drawing/2014/main" xmlns="" id="{23575119-4A0C-A610-DF6E-AC42A2DC85EE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07;p27">
              <a:extLst>
                <a:ext uri="{FF2B5EF4-FFF2-40B4-BE49-F238E27FC236}">
                  <a16:creationId xmlns:a16="http://schemas.microsoft.com/office/drawing/2014/main" xmlns="" id="{E2ED5AE4-D93A-1611-7FA5-81CF4B56DB79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08;p27">
              <a:extLst>
                <a:ext uri="{FF2B5EF4-FFF2-40B4-BE49-F238E27FC236}">
                  <a16:creationId xmlns:a16="http://schemas.microsoft.com/office/drawing/2014/main" xmlns="" id="{41142E88-3E7F-1C57-F7CF-FEEDB5E642DF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9;p27">
              <a:extLst>
                <a:ext uri="{FF2B5EF4-FFF2-40B4-BE49-F238E27FC236}">
                  <a16:creationId xmlns:a16="http://schemas.microsoft.com/office/drawing/2014/main" xmlns="" id="{3AEF43EB-0D2A-BFCF-C8F8-E685D79A2E1C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10;p27">
              <a:extLst>
                <a:ext uri="{FF2B5EF4-FFF2-40B4-BE49-F238E27FC236}">
                  <a16:creationId xmlns:a16="http://schemas.microsoft.com/office/drawing/2014/main" xmlns="" id="{962EC377-345B-D383-CEF2-89B2531D6CE6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11;p27">
              <a:extLst>
                <a:ext uri="{FF2B5EF4-FFF2-40B4-BE49-F238E27FC236}">
                  <a16:creationId xmlns:a16="http://schemas.microsoft.com/office/drawing/2014/main" xmlns="" id="{F2A74245-A5DD-339A-F255-D1B2397AA4EF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12;p27">
              <a:extLst>
                <a:ext uri="{FF2B5EF4-FFF2-40B4-BE49-F238E27FC236}">
                  <a16:creationId xmlns:a16="http://schemas.microsoft.com/office/drawing/2014/main" xmlns="" id="{A0738490-EC81-CBD3-ADDD-E26264252530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13;p27">
              <a:extLst>
                <a:ext uri="{FF2B5EF4-FFF2-40B4-BE49-F238E27FC236}">
                  <a16:creationId xmlns:a16="http://schemas.microsoft.com/office/drawing/2014/main" xmlns="" id="{2FA52C56-501D-C8A9-7819-ACC40531CEB3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14;p27">
              <a:extLst>
                <a:ext uri="{FF2B5EF4-FFF2-40B4-BE49-F238E27FC236}">
                  <a16:creationId xmlns:a16="http://schemas.microsoft.com/office/drawing/2014/main" xmlns="" id="{754BD63B-1FCB-784A-3FEB-5245954991DD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15;p27">
              <a:extLst>
                <a:ext uri="{FF2B5EF4-FFF2-40B4-BE49-F238E27FC236}">
                  <a16:creationId xmlns:a16="http://schemas.microsoft.com/office/drawing/2014/main" xmlns="" id="{FAE7B700-5F4F-835E-14D9-ED1940AE97EA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16;p27">
              <a:extLst>
                <a:ext uri="{FF2B5EF4-FFF2-40B4-BE49-F238E27FC236}">
                  <a16:creationId xmlns:a16="http://schemas.microsoft.com/office/drawing/2014/main" xmlns="" id="{AAC90002-B1B3-9CF4-E2C9-0566772D61F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17;p27">
              <a:extLst>
                <a:ext uri="{FF2B5EF4-FFF2-40B4-BE49-F238E27FC236}">
                  <a16:creationId xmlns:a16="http://schemas.microsoft.com/office/drawing/2014/main" xmlns="" id="{634612D3-094A-96C8-48A0-ACFAFCEE1BCD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18;p27">
              <a:extLst>
                <a:ext uri="{FF2B5EF4-FFF2-40B4-BE49-F238E27FC236}">
                  <a16:creationId xmlns:a16="http://schemas.microsoft.com/office/drawing/2014/main" xmlns="" id="{9A4891D2-80C3-038B-50F8-D2AC173DF568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19;p27">
              <a:extLst>
                <a:ext uri="{FF2B5EF4-FFF2-40B4-BE49-F238E27FC236}">
                  <a16:creationId xmlns:a16="http://schemas.microsoft.com/office/drawing/2014/main" xmlns="" id="{21766F60-442B-8CDA-70CB-335D4CB8E274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20;p27">
              <a:extLst>
                <a:ext uri="{FF2B5EF4-FFF2-40B4-BE49-F238E27FC236}">
                  <a16:creationId xmlns:a16="http://schemas.microsoft.com/office/drawing/2014/main" xmlns="" id="{B1B67207-8486-F2F4-A46D-2169D9D794E5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21;p27">
              <a:extLst>
                <a:ext uri="{FF2B5EF4-FFF2-40B4-BE49-F238E27FC236}">
                  <a16:creationId xmlns:a16="http://schemas.microsoft.com/office/drawing/2014/main" xmlns="" id="{FB73CFC7-4C4B-DE6D-8FA7-1004505EC95E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22;p27">
              <a:extLst>
                <a:ext uri="{FF2B5EF4-FFF2-40B4-BE49-F238E27FC236}">
                  <a16:creationId xmlns:a16="http://schemas.microsoft.com/office/drawing/2014/main" xmlns="" id="{522201DA-3761-AE21-A2CA-7419122D83CE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23;p27">
              <a:extLst>
                <a:ext uri="{FF2B5EF4-FFF2-40B4-BE49-F238E27FC236}">
                  <a16:creationId xmlns:a16="http://schemas.microsoft.com/office/drawing/2014/main" xmlns="" id="{21871FAD-7C50-F9CA-C2AF-925141512614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24;p27">
              <a:extLst>
                <a:ext uri="{FF2B5EF4-FFF2-40B4-BE49-F238E27FC236}">
                  <a16:creationId xmlns:a16="http://schemas.microsoft.com/office/drawing/2014/main" xmlns="" id="{81C24462-72A6-5D75-8FB2-16AC416F85C3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825;p27">
              <a:extLst>
                <a:ext uri="{FF2B5EF4-FFF2-40B4-BE49-F238E27FC236}">
                  <a16:creationId xmlns:a16="http://schemas.microsoft.com/office/drawing/2014/main" xmlns="" id="{199E000B-FAF4-4478-B3F2-68A83F772340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26;p27">
              <a:extLst>
                <a:ext uri="{FF2B5EF4-FFF2-40B4-BE49-F238E27FC236}">
                  <a16:creationId xmlns:a16="http://schemas.microsoft.com/office/drawing/2014/main" xmlns="" id="{620E4813-CBC6-2D12-0644-0441D77DD1A5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827;p27">
              <a:extLst>
                <a:ext uri="{FF2B5EF4-FFF2-40B4-BE49-F238E27FC236}">
                  <a16:creationId xmlns:a16="http://schemas.microsoft.com/office/drawing/2014/main" xmlns="" id="{2C487F83-D814-7F92-DD44-F7D6AFB2D2D7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828;p27">
              <a:extLst>
                <a:ext uri="{FF2B5EF4-FFF2-40B4-BE49-F238E27FC236}">
                  <a16:creationId xmlns:a16="http://schemas.microsoft.com/office/drawing/2014/main" xmlns="" id="{31BD0BF7-9108-5131-4295-E2B5246233FB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29;p27">
              <a:extLst>
                <a:ext uri="{FF2B5EF4-FFF2-40B4-BE49-F238E27FC236}">
                  <a16:creationId xmlns:a16="http://schemas.microsoft.com/office/drawing/2014/main" xmlns="" id="{8E94BA96-3BBB-8D2A-0F0A-EC74F5063B90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830;p27">
              <a:extLst>
                <a:ext uri="{FF2B5EF4-FFF2-40B4-BE49-F238E27FC236}">
                  <a16:creationId xmlns:a16="http://schemas.microsoft.com/office/drawing/2014/main" xmlns="" id="{B80D370C-60E0-18BD-2FF9-FA20F7FFDD96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831;p27">
              <a:extLst>
                <a:ext uri="{FF2B5EF4-FFF2-40B4-BE49-F238E27FC236}">
                  <a16:creationId xmlns:a16="http://schemas.microsoft.com/office/drawing/2014/main" xmlns="" id="{58CBAA3F-F84C-7139-1CFB-D37E5490D833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832;p27">
              <a:extLst>
                <a:ext uri="{FF2B5EF4-FFF2-40B4-BE49-F238E27FC236}">
                  <a16:creationId xmlns:a16="http://schemas.microsoft.com/office/drawing/2014/main" xmlns="" id="{F26BDBA0-4E46-A49B-436B-FFCA1328CAD9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33;p27">
              <a:extLst>
                <a:ext uri="{FF2B5EF4-FFF2-40B4-BE49-F238E27FC236}">
                  <a16:creationId xmlns:a16="http://schemas.microsoft.com/office/drawing/2014/main" xmlns="" id="{45A726DF-E250-D1E1-F28B-336898550B5F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34;p27">
              <a:extLst>
                <a:ext uri="{FF2B5EF4-FFF2-40B4-BE49-F238E27FC236}">
                  <a16:creationId xmlns:a16="http://schemas.microsoft.com/office/drawing/2014/main" xmlns="" id="{3F7257DA-93C5-3A43-9F92-DE457B796E2B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835;p27">
              <a:extLst>
                <a:ext uri="{FF2B5EF4-FFF2-40B4-BE49-F238E27FC236}">
                  <a16:creationId xmlns:a16="http://schemas.microsoft.com/office/drawing/2014/main" xmlns="" id="{CAD9BFB9-9B39-E726-E061-3BDDBC243882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836;p27">
              <a:extLst>
                <a:ext uri="{FF2B5EF4-FFF2-40B4-BE49-F238E27FC236}">
                  <a16:creationId xmlns:a16="http://schemas.microsoft.com/office/drawing/2014/main" xmlns="" id="{D1578321-6797-FA66-C7E3-1FAEBE3D0A74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837;p27">
              <a:extLst>
                <a:ext uri="{FF2B5EF4-FFF2-40B4-BE49-F238E27FC236}">
                  <a16:creationId xmlns:a16="http://schemas.microsoft.com/office/drawing/2014/main" xmlns="" id="{A11C83A7-85ED-0F8D-2402-4144F401EE74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838;p27">
              <a:extLst>
                <a:ext uri="{FF2B5EF4-FFF2-40B4-BE49-F238E27FC236}">
                  <a16:creationId xmlns:a16="http://schemas.microsoft.com/office/drawing/2014/main" xmlns="" id="{DD9A632A-F0F5-B77B-6B3E-3F61A98FA9AA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839;p27">
              <a:extLst>
                <a:ext uri="{FF2B5EF4-FFF2-40B4-BE49-F238E27FC236}">
                  <a16:creationId xmlns:a16="http://schemas.microsoft.com/office/drawing/2014/main" xmlns="" id="{35D3E425-1BB3-C7B4-377E-B80EFD367857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840;p27">
              <a:extLst>
                <a:ext uri="{FF2B5EF4-FFF2-40B4-BE49-F238E27FC236}">
                  <a16:creationId xmlns:a16="http://schemas.microsoft.com/office/drawing/2014/main" xmlns="" id="{E73E26F2-3E26-580F-AEBE-BE34C53AA4D5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41;p27">
              <a:extLst>
                <a:ext uri="{FF2B5EF4-FFF2-40B4-BE49-F238E27FC236}">
                  <a16:creationId xmlns:a16="http://schemas.microsoft.com/office/drawing/2014/main" xmlns="" id="{3AD04C90-ECC5-0B13-A45D-B540CFC44FD4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42;p27">
              <a:extLst>
                <a:ext uri="{FF2B5EF4-FFF2-40B4-BE49-F238E27FC236}">
                  <a16:creationId xmlns:a16="http://schemas.microsoft.com/office/drawing/2014/main" xmlns="" id="{8E83E475-FCA4-7B66-AE6F-A4B4E38FD8FE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43;p27">
              <a:extLst>
                <a:ext uri="{FF2B5EF4-FFF2-40B4-BE49-F238E27FC236}">
                  <a16:creationId xmlns:a16="http://schemas.microsoft.com/office/drawing/2014/main" xmlns="" id="{982E6096-4A07-4C14-0DDA-3005790E803E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44;p27">
              <a:extLst>
                <a:ext uri="{FF2B5EF4-FFF2-40B4-BE49-F238E27FC236}">
                  <a16:creationId xmlns:a16="http://schemas.microsoft.com/office/drawing/2014/main" xmlns="" id="{BDED2FD2-1371-BD92-8C44-F01940EDAE53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45;p27">
              <a:extLst>
                <a:ext uri="{FF2B5EF4-FFF2-40B4-BE49-F238E27FC236}">
                  <a16:creationId xmlns:a16="http://schemas.microsoft.com/office/drawing/2014/main" xmlns="" id="{35422C3D-F4C9-546F-B263-3018AEAD631E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6;p27">
              <a:extLst>
                <a:ext uri="{FF2B5EF4-FFF2-40B4-BE49-F238E27FC236}">
                  <a16:creationId xmlns:a16="http://schemas.microsoft.com/office/drawing/2014/main" xmlns="" id="{50C89725-A5BB-7006-6118-6F4CDCE1348A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47;p27">
              <a:extLst>
                <a:ext uri="{FF2B5EF4-FFF2-40B4-BE49-F238E27FC236}">
                  <a16:creationId xmlns:a16="http://schemas.microsoft.com/office/drawing/2014/main" xmlns="" id="{0B168716-BF78-EE36-F2B9-660BED91FC2F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48;p27">
              <a:extLst>
                <a:ext uri="{FF2B5EF4-FFF2-40B4-BE49-F238E27FC236}">
                  <a16:creationId xmlns:a16="http://schemas.microsoft.com/office/drawing/2014/main" xmlns="" id="{427C2FF3-0211-E81C-31ED-E6C485A18912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49;p27">
              <a:extLst>
                <a:ext uri="{FF2B5EF4-FFF2-40B4-BE49-F238E27FC236}">
                  <a16:creationId xmlns:a16="http://schemas.microsoft.com/office/drawing/2014/main" xmlns="" id="{5AD83B3D-DDB8-6365-C780-31EB23A08878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0;p27">
              <a:extLst>
                <a:ext uri="{FF2B5EF4-FFF2-40B4-BE49-F238E27FC236}">
                  <a16:creationId xmlns:a16="http://schemas.microsoft.com/office/drawing/2014/main" xmlns="" id="{5F722A25-75A3-B573-8B90-3996650FF37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51;p27">
              <a:extLst>
                <a:ext uri="{FF2B5EF4-FFF2-40B4-BE49-F238E27FC236}">
                  <a16:creationId xmlns:a16="http://schemas.microsoft.com/office/drawing/2014/main" xmlns="" id="{DF5095B3-72E9-ED66-77A1-4D31373A98F7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852;p27">
              <a:extLst>
                <a:ext uri="{FF2B5EF4-FFF2-40B4-BE49-F238E27FC236}">
                  <a16:creationId xmlns:a16="http://schemas.microsoft.com/office/drawing/2014/main" xmlns="" id="{5C58373B-2834-1019-EE80-7B8B0E65BF6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3;p27">
              <a:extLst>
                <a:ext uri="{FF2B5EF4-FFF2-40B4-BE49-F238E27FC236}">
                  <a16:creationId xmlns:a16="http://schemas.microsoft.com/office/drawing/2014/main" xmlns="" id="{A52E8593-4BA6-9EC7-7E55-FF21452A11FF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854;p27">
              <a:extLst>
                <a:ext uri="{FF2B5EF4-FFF2-40B4-BE49-F238E27FC236}">
                  <a16:creationId xmlns:a16="http://schemas.microsoft.com/office/drawing/2014/main" xmlns="" id="{363836A4-ACB2-D752-4A2D-57BB565F1B1B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855;p27">
              <a:extLst>
                <a:ext uri="{FF2B5EF4-FFF2-40B4-BE49-F238E27FC236}">
                  <a16:creationId xmlns:a16="http://schemas.microsoft.com/office/drawing/2014/main" xmlns="" id="{F9C9A300-FDC9-974C-D44D-5FE0EA384898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856;p27">
              <a:extLst>
                <a:ext uri="{FF2B5EF4-FFF2-40B4-BE49-F238E27FC236}">
                  <a16:creationId xmlns:a16="http://schemas.microsoft.com/office/drawing/2014/main" xmlns="" id="{CFDE8194-E70B-428E-9267-ACD48EA5EA7B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7;p27">
              <a:extLst>
                <a:ext uri="{FF2B5EF4-FFF2-40B4-BE49-F238E27FC236}">
                  <a16:creationId xmlns:a16="http://schemas.microsoft.com/office/drawing/2014/main" xmlns="" id="{80FA8565-F1E7-AA3D-959C-EFF238BC40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8;p27">
              <a:extLst>
                <a:ext uri="{FF2B5EF4-FFF2-40B4-BE49-F238E27FC236}">
                  <a16:creationId xmlns:a16="http://schemas.microsoft.com/office/drawing/2014/main" xmlns="" id="{2B07E74B-23A4-3E94-4462-1282949786C8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9;p27">
              <a:extLst>
                <a:ext uri="{FF2B5EF4-FFF2-40B4-BE49-F238E27FC236}">
                  <a16:creationId xmlns:a16="http://schemas.microsoft.com/office/drawing/2014/main" xmlns="" id="{8A746AB9-01D7-260D-04DF-9667AAC2B9AF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60;p27">
              <a:extLst>
                <a:ext uri="{FF2B5EF4-FFF2-40B4-BE49-F238E27FC236}">
                  <a16:creationId xmlns:a16="http://schemas.microsoft.com/office/drawing/2014/main" xmlns="" id="{AC891E09-6D39-73C2-EDCE-A250F5407B3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861;p27">
              <a:extLst>
                <a:ext uri="{FF2B5EF4-FFF2-40B4-BE49-F238E27FC236}">
                  <a16:creationId xmlns:a16="http://schemas.microsoft.com/office/drawing/2014/main" xmlns="" id="{FE55D247-305E-3238-4C47-32509D3A8C75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862;p27">
              <a:extLst>
                <a:ext uri="{FF2B5EF4-FFF2-40B4-BE49-F238E27FC236}">
                  <a16:creationId xmlns:a16="http://schemas.microsoft.com/office/drawing/2014/main" xmlns="" id="{03D97510-C608-3B24-C3CD-8DB4C84CCED4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863;p27">
              <a:extLst>
                <a:ext uri="{FF2B5EF4-FFF2-40B4-BE49-F238E27FC236}">
                  <a16:creationId xmlns:a16="http://schemas.microsoft.com/office/drawing/2014/main" xmlns="" id="{845F38C7-44E6-12DC-329A-5BEBEFB4357C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864;p27">
              <a:extLst>
                <a:ext uri="{FF2B5EF4-FFF2-40B4-BE49-F238E27FC236}">
                  <a16:creationId xmlns:a16="http://schemas.microsoft.com/office/drawing/2014/main" xmlns="" id="{A44C0564-CB54-3718-AB29-8E969EAE915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65;p27">
              <a:extLst>
                <a:ext uri="{FF2B5EF4-FFF2-40B4-BE49-F238E27FC236}">
                  <a16:creationId xmlns:a16="http://schemas.microsoft.com/office/drawing/2014/main" xmlns="" id="{DA1EB975-B640-781C-2689-A914386718E1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66;p27">
              <a:extLst>
                <a:ext uri="{FF2B5EF4-FFF2-40B4-BE49-F238E27FC236}">
                  <a16:creationId xmlns:a16="http://schemas.microsoft.com/office/drawing/2014/main" xmlns="" id="{D2E53DBE-1EC0-CFEB-53AF-0BF04176556B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67;p27">
              <a:extLst>
                <a:ext uri="{FF2B5EF4-FFF2-40B4-BE49-F238E27FC236}">
                  <a16:creationId xmlns:a16="http://schemas.microsoft.com/office/drawing/2014/main" xmlns="" id="{1488C84E-01F8-637A-129F-B3C0EAFAECAE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868;p27">
              <a:extLst>
                <a:ext uri="{FF2B5EF4-FFF2-40B4-BE49-F238E27FC236}">
                  <a16:creationId xmlns:a16="http://schemas.microsoft.com/office/drawing/2014/main" xmlns="" id="{06E8EFD3-7650-B77F-E820-9BB91887B9B3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869;p27">
              <a:extLst>
                <a:ext uri="{FF2B5EF4-FFF2-40B4-BE49-F238E27FC236}">
                  <a16:creationId xmlns:a16="http://schemas.microsoft.com/office/drawing/2014/main" xmlns="" id="{7D361C36-DA4E-9EEB-18DC-CA9DADAEE914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870;p27">
              <a:extLst>
                <a:ext uri="{FF2B5EF4-FFF2-40B4-BE49-F238E27FC236}">
                  <a16:creationId xmlns:a16="http://schemas.microsoft.com/office/drawing/2014/main" xmlns="" id="{11B1B18C-2926-EA6C-8951-ACC067C01BD5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871;p27">
              <a:extLst>
                <a:ext uri="{FF2B5EF4-FFF2-40B4-BE49-F238E27FC236}">
                  <a16:creationId xmlns:a16="http://schemas.microsoft.com/office/drawing/2014/main" xmlns="" id="{863D0B88-9B2C-FB3D-2963-E701F97E5D18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872;p27">
              <a:extLst>
                <a:ext uri="{FF2B5EF4-FFF2-40B4-BE49-F238E27FC236}">
                  <a16:creationId xmlns:a16="http://schemas.microsoft.com/office/drawing/2014/main" xmlns="" id="{C39D5F9A-CE86-355E-F2EE-B1AD963B16D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873;p27">
              <a:extLst>
                <a:ext uri="{FF2B5EF4-FFF2-40B4-BE49-F238E27FC236}">
                  <a16:creationId xmlns:a16="http://schemas.microsoft.com/office/drawing/2014/main" xmlns="" id="{E1A5A303-A1A7-905A-0891-793F137969DA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874;p27">
              <a:extLst>
                <a:ext uri="{FF2B5EF4-FFF2-40B4-BE49-F238E27FC236}">
                  <a16:creationId xmlns:a16="http://schemas.microsoft.com/office/drawing/2014/main" xmlns="" id="{748BF226-D570-39F0-EFE2-D3C58DD54F9F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875;p27">
              <a:extLst>
                <a:ext uri="{FF2B5EF4-FFF2-40B4-BE49-F238E27FC236}">
                  <a16:creationId xmlns:a16="http://schemas.microsoft.com/office/drawing/2014/main" xmlns="" id="{3DFA745A-D332-E138-7EAC-D3B5C11CF4AD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876;p27">
              <a:extLst>
                <a:ext uri="{FF2B5EF4-FFF2-40B4-BE49-F238E27FC236}">
                  <a16:creationId xmlns:a16="http://schemas.microsoft.com/office/drawing/2014/main" xmlns="" id="{DB85E56F-4217-B24C-4F3A-E22A912A1AFF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877;p27">
              <a:extLst>
                <a:ext uri="{FF2B5EF4-FFF2-40B4-BE49-F238E27FC236}">
                  <a16:creationId xmlns:a16="http://schemas.microsoft.com/office/drawing/2014/main" xmlns="" id="{041E4D3F-5803-57E1-CB34-B3D4DE64D9F1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878;p27">
              <a:extLst>
                <a:ext uri="{FF2B5EF4-FFF2-40B4-BE49-F238E27FC236}">
                  <a16:creationId xmlns:a16="http://schemas.microsoft.com/office/drawing/2014/main" xmlns="" id="{E70CAC22-EDD7-A666-0CB5-7D687FDB2DB2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879;p27">
              <a:extLst>
                <a:ext uri="{FF2B5EF4-FFF2-40B4-BE49-F238E27FC236}">
                  <a16:creationId xmlns:a16="http://schemas.microsoft.com/office/drawing/2014/main" xmlns="" id="{95E94DDF-E0A5-8B21-8E6B-C0098E9C9227}"/>
                </a:ext>
              </a:extLst>
            </p:cNvPr>
            <p:cNvSpPr/>
            <p:nvPr/>
          </p:nvSpPr>
          <p:spPr>
            <a:xfrm>
              <a:off x="2915775" y="2101500"/>
              <a:ext cx="64750" cy="20125"/>
            </a:xfrm>
            <a:custGeom>
              <a:avLst/>
              <a:gdLst/>
              <a:ahLst/>
              <a:cxnLst/>
              <a:rect l="l" t="t" r="r" b="b"/>
              <a:pathLst>
                <a:path w="2590" h="805" extrusionOk="0">
                  <a:moveTo>
                    <a:pt x="433" y="1"/>
                  </a:moveTo>
                  <a:cubicBezTo>
                    <a:pt x="110" y="1"/>
                    <a:pt x="1" y="493"/>
                    <a:pt x="341" y="536"/>
                  </a:cubicBezTo>
                  <a:cubicBezTo>
                    <a:pt x="918" y="624"/>
                    <a:pt x="1495" y="713"/>
                    <a:pt x="2116" y="802"/>
                  </a:cubicBezTo>
                  <a:cubicBezTo>
                    <a:pt x="2130" y="804"/>
                    <a:pt x="2144" y="804"/>
                    <a:pt x="2157" y="804"/>
                  </a:cubicBezTo>
                  <a:cubicBezTo>
                    <a:pt x="2481" y="804"/>
                    <a:pt x="2590" y="310"/>
                    <a:pt x="2249" y="225"/>
                  </a:cubicBezTo>
                  <a:cubicBezTo>
                    <a:pt x="1672" y="181"/>
                    <a:pt x="1051" y="92"/>
                    <a:pt x="474" y="3"/>
                  </a:cubicBezTo>
                  <a:cubicBezTo>
                    <a:pt x="460" y="1"/>
                    <a:pt x="446" y="1"/>
                    <a:pt x="43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880;p27">
              <a:extLst>
                <a:ext uri="{FF2B5EF4-FFF2-40B4-BE49-F238E27FC236}">
                  <a16:creationId xmlns:a16="http://schemas.microsoft.com/office/drawing/2014/main" xmlns="" id="{66EE4499-FDFC-A9BE-D51A-87E16B86F000}"/>
                </a:ext>
              </a:extLst>
            </p:cNvPr>
            <p:cNvSpPr/>
            <p:nvPr/>
          </p:nvSpPr>
          <p:spPr>
            <a:xfrm>
              <a:off x="2810050" y="22513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8"/>
                    <a:pt x="355" y="578"/>
                  </a:cubicBezTo>
                  <a:lnTo>
                    <a:pt x="1110" y="578"/>
                  </a:lnTo>
                  <a:cubicBezTo>
                    <a:pt x="1465" y="578"/>
                    <a:pt x="1465" y="1"/>
                    <a:pt x="111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881;p27">
              <a:extLst>
                <a:ext uri="{FF2B5EF4-FFF2-40B4-BE49-F238E27FC236}">
                  <a16:creationId xmlns:a16="http://schemas.microsoft.com/office/drawing/2014/main" xmlns="" id="{57227330-B251-D578-3B2B-8085D7D4866A}"/>
                </a:ext>
              </a:extLst>
            </p:cNvPr>
            <p:cNvSpPr/>
            <p:nvPr/>
          </p:nvSpPr>
          <p:spPr>
            <a:xfrm>
              <a:off x="3211525" y="2000050"/>
              <a:ext cx="78900" cy="38900"/>
            </a:xfrm>
            <a:custGeom>
              <a:avLst/>
              <a:gdLst/>
              <a:ahLst/>
              <a:cxnLst/>
              <a:rect l="l" t="t" r="r" b="b"/>
              <a:pathLst>
                <a:path w="3156" h="1556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1067" y="822"/>
                    <a:pt x="1822" y="1177"/>
                    <a:pt x="2576" y="1532"/>
                  </a:cubicBezTo>
                  <a:cubicBezTo>
                    <a:pt x="2613" y="1548"/>
                    <a:pt x="2649" y="1555"/>
                    <a:pt x="2685" y="1555"/>
                  </a:cubicBezTo>
                  <a:cubicBezTo>
                    <a:pt x="2951" y="1555"/>
                    <a:pt x="3155" y="1162"/>
                    <a:pt x="2842" y="1044"/>
                  </a:cubicBezTo>
                  <a:cubicBezTo>
                    <a:pt x="2088" y="689"/>
                    <a:pt x="1334" y="334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882;p27">
              <a:extLst>
                <a:ext uri="{FF2B5EF4-FFF2-40B4-BE49-F238E27FC236}">
                  <a16:creationId xmlns:a16="http://schemas.microsoft.com/office/drawing/2014/main" xmlns="" id="{D1718BB8-59EB-01E6-D637-17159FF5A30F}"/>
                </a:ext>
              </a:extLst>
            </p:cNvPr>
            <p:cNvSpPr/>
            <p:nvPr/>
          </p:nvSpPr>
          <p:spPr>
            <a:xfrm>
              <a:off x="3162575" y="2233075"/>
              <a:ext cx="63650" cy="26525"/>
            </a:xfrm>
            <a:custGeom>
              <a:avLst/>
              <a:gdLst/>
              <a:ahLst/>
              <a:cxnLst/>
              <a:rect l="l" t="t" r="r" b="b"/>
              <a:pathLst>
                <a:path w="2546" h="1061" extrusionOk="0">
                  <a:moveTo>
                    <a:pt x="350" y="0"/>
                  </a:moveTo>
                  <a:cubicBezTo>
                    <a:pt x="75" y="0"/>
                    <a:pt x="0" y="473"/>
                    <a:pt x="319" y="552"/>
                  </a:cubicBezTo>
                  <a:cubicBezTo>
                    <a:pt x="896" y="730"/>
                    <a:pt x="1473" y="907"/>
                    <a:pt x="2049" y="1040"/>
                  </a:cubicBezTo>
                  <a:cubicBezTo>
                    <a:pt x="2086" y="1054"/>
                    <a:pt x="2120" y="1060"/>
                    <a:pt x="2153" y="1060"/>
                  </a:cubicBezTo>
                  <a:cubicBezTo>
                    <a:pt x="2435" y="1060"/>
                    <a:pt x="2545" y="588"/>
                    <a:pt x="2227" y="508"/>
                  </a:cubicBezTo>
                  <a:cubicBezTo>
                    <a:pt x="1650" y="331"/>
                    <a:pt x="1029" y="153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883;p27">
              <a:extLst>
                <a:ext uri="{FF2B5EF4-FFF2-40B4-BE49-F238E27FC236}">
                  <a16:creationId xmlns:a16="http://schemas.microsoft.com/office/drawing/2014/main" xmlns="" id="{FFCFBC24-746C-30F6-F2F5-14353E466D9A}"/>
                </a:ext>
              </a:extLst>
            </p:cNvPr>
            <p:cNvSpPr/>
            <p:nvPr/>
          </p:nvSpPr>
          <p:spPr>
            <a:xfrm>
              <a:off x="2979625" y="1986800"/>
              <a:ext cx="50150" cy="26900"/>
            </a:xfrm>
            <a:custGeom>
              <a:avLst/>
              <a:gdLst/>
              <a:ahLst/>
              <a:cxnLst/>
              <a:rect l="l" t="t" r="r" b="b"/>
              <a:pathLst>
                <a:path w="2006" h="1076" extrusionOk="0">
                  <a:moveTo>
                    <a:pt x="341" y="0"/>
                  </a:moveTo>
                  <a:cubicBezTo>
                    <a:pt x="71" y="0"/>
                    <a:pt x="0" y="435"/>
                    <a:pt x="316" y="554"/>
                  </a:cubicBezTo>
                  <a:cubicBezTo>
                    <a:pt x="716" y="731"/>
                    <a:pt x="1159" y="909"/>
                    <a:pt x="1559" y="1042"/>
                  </a:cubicBezTo>
                  <a:cubicBezTo>
                    <a:pt x="1605" y="1065"/>
                    <a:pt x="1648" y="1075"/>
                    <a:pt x="1687" y="1075"/>
                  </a:cubicBezTo>
                  <a:cubicBezTo>
                    <a:pt x="1941" y="1075"/>
                    <a:pt x="2006" y="625"/>
                    <a:pt x="1736" y="509"/>
                  </a:cubicBezTo>
                  <a:cubicBezTo>
                    <a:pt x="1292" y="332"/>
                    <a:pt x="893" y="199"/>
                    <a:pt x="449" y="21"/>
                  </a:cubicBezTo>
                  <a:cubicBezTo>
                    <a:pt x="411" y="7"/>
                    <a:pt x="374" y="0"/>
                    <a:pt x="34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884;p27">
              <a:extLst>
                <a:ext uri="{FF2B5EF4-FFF2-40B4-BE49-F238E27FC236}">
                  <a16:creationId xmlns:a16="http://schemas.microsoft.com/office/drawing/2014/main" xmlns="" id="{0079A67D-47FC-DDBD-2BC9-C2F74BDADC51}"/>
                </a:ext>
              </a:extLst>
            </p:cNvPr>
            <p:cNvSpPr/>
            <p:nvPr/>
          </p:nvSpPr>
          <p:spPr>
            <a:xfrm>
              <a:off x="2589325" y="2201400"/>
              <a:ext cx="82050" cy="26500"/>
            </a:xfrm>
            <a:custGeom>
              <a:avLst/>
              <a:gdLst/>
              <a:ahLst/>
              <a:cxnLst/>
              <a:rect l="l" t="t" r="r" b="b"/>
              <a:pathLst>
                <a:path w="3282" h="1060" extrusionOk="0">
                  <a:moveTo>
                    <a:pt x="355" y="0"/>
                  </a:moveTo>
                  <a:cubicBezTo>
                    <a:pt x="0" y="0"/>
                    <a:pt x="0" y="533"/>
                    <a:pt x="355" y="533"/>
                  </a:cubicBezTo>
                  <a:cubicBezTo>
                    <a:pt x="1154" y="533"/>
                    <a:pt x="1952" y="710"/>
                    <a:pt x="2707" y="1021"/>
                  </a:cubicBezTo>
                  <a:cubicBezTo>
                    <a:pt x="2760" y="1047"/>
                    <a:pt x="2811" y="1059"/>
                    <a:pt x="2859" y="1059"/>
                  </a:cubicBezTo>
                  <a:cubicBezTo>
                    <a:pt x="3128" y="1059"/>
                    <a:pt x="3281" y="684"/>
                    <a:pt x="3017" y="533"/>
                  </a:cubicBezTo>
                  <a:cubicBezTo>
                    <a:pt x="2174" y="178"/>
                    <a:pt x="1287" y="0"/>
                    <a:pt x="35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885;p27">
              <a:extLst>
                <a:ext uri="{FF2B5EF4-FFF2-40B4-BE49-F238E27FC236}">
                  <a16:creationId xmlns:a16="http://schemas.microsoft.com/office/drawing/2014/main" xmlns="" id="{A28082BF-091E-F09C-60B5-B2876CE99A3A}"/>
                </a:ext>
              </a:extLst>
            </p:cNvPr>
            <p:cNvSpPr/>
            <p:nvPr/>
          </p:nvSpPr>
          <p:spPr>
            <a:xfrm>
              <a:off x="3104050" y="2101725"/>
              <a:ext cx="52825" cy="32250"/>
            </a:xfrm>
            <a:custGeom>
              <a:avLst/>
              <a:gdLst/>
              <a:ahLst/>
              <a:cxnLst/>
              <a:rect l="l" t="t" r="r" b="b"/>
              <a:pathLst>
                <a:path w="2113" h="1290" extrusionOk="0">
                  <a:moveTo>
                    <a:pt x="437" y="0"/>
                  </a:moveTo>
                  <a:cubicBezTo>
                    <a:pt x="185" y="0"/>
                    <a:pt x="0" y="376"/>
                    <a:pt x="264" y="527"/>
                  </a:cubicBezTo>
                  <a:cubicBezTo>
                    <a:pt x="708" y="748"/>
                    <a:pt x="1107" y="1015"/>
                    <a:pt x="1551" y="1237"/>
                  </a:cubicBezTo>
                  <a:cubicBezTo>
                    <a:pt x="1603" y="1274"/>
                    <a:pt x="1655" y="1290"/>
                    <a:pt x="1704" y="1290"/>
                  </a:cubicBezTo>
                  <a:cubicBezTo>
                    <a:pt x="1947" y="1290"/>
                    <a:pt x="2112" y="896"/>
                    <a:pt x="1817" y="748"/>
                  </a:cubicBezTo>
                  <a:cubicBezTo>
                    <a:pt x="1418" y="527"/>
                    <a:pt x="974" y="260"/>
                    <a:pt x="575" y="39"/>
                  </a:cubicBezTo>
                  <a:cubicBezTo>
                    <a:pt x="528" y="12"/>
                    <a:pt x="482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886;p27">
              <a:extLst>
                <a:ext uri="{FF2B5EF4-FFF2-40B4-BE49-F238E27FC236}">
                  <a16:creationId xmlns:a16="http://schemas.microsoft.com/office/drawing/2014/main" xmlns="" id="{014B7479-2DC8-1594-87A6-9CA5C525AA41}"/>
                </a:ext>
              </a:extLst>
            </p:cNvPr>
            <p:cNvSpPr/>
            <p:nvPr/>
          </p:nvSpPr>
          <p:spPr>
            <a:xfrm>
              <a:off x="2959850" y="2232600"/>
              <a:ext cx="63200" cy="27600"/>
            </a:xfrm>
            <a:custGeom>
              <a:avLst/>
              <a:gdLst/>
              <a:ahLst/>
              <a:cxnLst/>
              <a:rect l="l" t="t" r="r" b="b"/>
              <a:pathLst>
                <a:path w="2528" h="1104" extrusionOk="0">
                  <a:moveTo>
                    <a:pt x="437" y="1"/>
                  </a:moveTo>
                  <a:cubicBezTo>
                    <a:pt x="185" y="1"/>
                    <a:pt x="0" y="376"/>
                    <a:pt x="264" y="527"/>
                  </a:cubicBezTo>
                  <a:cubicBezTo>
                    <a:pt x="841" y="882"/>
                    <a:pt x="1507" y="1104"/>
                    <a:pt x="2172" y="1104"/>
                  </a:cubicBezTo>
                  <a:cubicBezTo>
                    <a:pt x="2527" y="1104"/>
                    <a:pt x="2527" y="527"/>
                    <a:pt x="2172" y="527"/>
                  </a:cubicBezTo>
                  <a:cubicBezTo>
                    <a:pt x="1595" y="527"/>
                    <a:pt x="1063" y="350"/>
                    <a:pt x="575" y="39"/>
                  </a:cubicBezTo>
                  <a:cubicBezTo>
                    <a:pt x="528" y="12"/>
                    <a:pt x="482" y="1"/>
                    <a:pt x="43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887;p27">
              <a:extLst>
                <a:ext uri="{FF2B5EF4-FFF2-40B4-BE49-F238E27FC236}">
                  <a16:creationId xmlns:a16="http://schemas.microsoft.com/office/drawing/2014/main" xmlns="" id="{CCFF8AEE-9C88-9CCF-C487-9649DD764F0D}"/>
                </a:ext>
              </a:extLst>
            </p:cNvPr>
            <p:cNvSpPr/>
            <p:nvPr/>
          </p:nvSpPr>
          <p:spPr>
            <a:xfrm>
              <a:off x="2821200" y="1993025"/>
              <a:ext cx="51425" cy="21325"/>
            </a:xfrm>
            <a:custGeom>
              <a:avLst/>
              <a:gdLst/>
              <a:ahLst/>
              <a:cxnLst/>
              <a:rect l="l" t="t" r="r" b="b"/>
              <a:pathLst>
                <a:path w="2057" h="853" extrusionOk="0">
                  <a:moveTo>
                    <a:pt x="396" y="0"/>
                  </a:moveTo>
                  <a:cubicBezTo>
                    <a:pt x="153" y="0"/>
                    <a:pt x="0" y="376"/>
                    <a:pt x="264" y="527"/>
                  </a:cubicBezTo>
                  <a:cubicBezTo>
                    <a:pt x="575" y="744"/>
                    <a:pt x="929" y="853"/>
                    <a:pt x="1281" y="853"/>
                  </a:cubicBezTo>
                  <a:cubicBezTo>
                    <a:pt x="1432" y="853"/>
                    <a:pt x="1582" y="833"/>
                    <a:pt x="1729" y="793"/>
                  </a:cubicBezTo>
                  <a:cubicBezTo>
                    <a:pt x="2056" y="711"/>
                    <a:pt x="1968" y="250"/>
                    <a:pt x="1673" y="250"/>
                  </a:cubicBezTo>
                  <a:cubicBezTo>
                    <a:pt x="1648" y="250"/>
                    <a:pt x="1623" y="254"/>
                    <a:pt x="1595" y="260"/>
                  </a:cubicBezTo>
                  <a:cubicBezTo>
                    <a:pt x="1492" y="283"/>
                    <a:pt x="1392" y="294"/>
                    <a:pt x="1295" y="294"/>
                  </a:cubicBezTo>
                  <a:cubicBezTo>
                    <a:pt x="1016" y="294"/>
                    <a:pt x="761" y="203"/>
                    <a:pt x="531" y="39"/>
                  </a:cubicBezTo>
                  <a:cubicBezTo>
                    <a:pt x="484" y="12"/>
                    <a:pt x="439" y="0"/>
                    <a:pt x="39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88;p27">
              <a:extLst>
                <a:ext uri="{FF2B5EF4-FFF2-40B4-BE49-F238E27FC236}">
                  <a16:creationId xmlns:a16="http://schemas.microsoft.com/office/drawing/2014/main" xmlns="" id="{5C19AC4B-F253-8C75-0005-96E8C856EE11}"/>
                </a:ext>
              </a:extLst>
            </p:cNvPr>
            <p:cNvSpPr/>
            <p:nvPr/>
          </p:nvSpPr>
          <p:spPr>
            <a:xfrm>
              <a:off x="2563800" y="2415475"/>
              <a:ext cx="43300" cy="14450"/>
            </a:xfrm>
            <a:custGeom>
              <a:avLst/>
              <a:gdLst/>
              <a:ahLst/>
              <a:cxnLst/>
              <a:rect l="l" t="t" r="r" b="b"/>
              <a:pathLst>
                <a:path w="1732" h="578" extrusionOk="0">
                  <a:moveTo>
                    <a:pt x="356" y="0"/>
                  </a:moveTo>
                  <a:cubicBezTo>
                    <a:pt x="1" y="0"/>
                    <a:pt x="1" y="577"/>
                    <a:pt x="356" y="577"/>
                  </a:cubicBezTo>
                  <a:lnTo>
                    <a:pt x="1376" y="577"/>
                  </a:lnTo>
                  <a:cubicBezTo>
                    <a:pt x="1731" y="577"/>
                    <a:pt x="1731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89;p27">
              <a:extLst>
                <a:ext uri="{FF2B5EF4-FFF2-40B4-BE49-F238E27FC236}">
                  <a16:creationId xmlns:a16="http://schemas.microsoft.com/office/drawing/2014/main" xmlns="" id="{0688C04D-2959-F93E-DD56-97606BF714C8}"/>
                </a:ext>
              </a:extLst>
            </p:cNvPr>
            <p:cNvSpPr/>
            <p:nvPr/>
          </p:nvSpPr>
          <p:spPr>
            <a:xfrm>
              <a:off x="2954250" y="2396625"/>
              <a:ext cx="44400" cy="14425"/>
            </a:xfrm>
            <a:custGeom>
              <a:avLst/>
              <a:gdLst/>
              <a:ahLst/>
              <a:cxnLst/>
              <a:rect l="l" t="t" r="r" b="b"/>
              <a:pathLst>
                <a:path w="1776" h="577" extrusionOk="0">
                  <a:moveTo>
                    <a:pt x="400" y="0"/>
                  </a:moveTo>
                  <a:cubicBezTo>
                    <a:pt x="0" y="0"/>
                    <a:pt x="0" y="577"/>
                    <a:pt x="400" y="577"/>
                  </a:cubicBezTo>
                  <a:lnTo>
                    <a:pt x="1376" y="577"/>
                  </a:lnTo>
                  <a:cubicBezTo>
                    <a:pt x="1775" y="577"/>
                    <a:pt x="1775" y="0"/>
                    <a:pt x="137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90;p27">
              <a:extLst>
                <a:ext uri="{FF2B5EF4-FFF2-40B4-BE49-F238E27FC236}">
                  <a16:creationId xmlns:a16="http://schemas.microsoft.com/office/drawing/2014/main" xmlns="" id="{6D47F145-6263-43F4-E438-E190BF0CB60F}"/>
                </a:ext>
              </a:extLst>
            </p:cNvPr>
            <p:cNvSpPr/>
            <p:nvPr/>
          </p:nvSpPr>
          <p:spPr>
            <a:xfrm>
              <a:off x="3484000" y="2201150"/>
              <a:ext cx="45275" cy="20475"/>
            </a:xfrm>
            <a:custGeom>
              <a:avLst/>
              <a:gdLst/>
              <a:ahLst/>
              <a:cxnLst/>
              <a:rect l="l" t="t" r="r" b="b"/>
              <a:pathLst>
                <a:path w="1811" h="819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639" y="631"/>
                    <a:pt x="994" y="720"/>
                    <a:pt x="1305" y="809"/>
                  </a:cubicBezTo>
                  <a:cubicBezTo>
                    <a:pt x="1332" y="816"/>
                    <a:pt x="1358" y="819"/>
                    <a:pt x="1383" y="819"/>
                  </a:cubicBezTo>
                  <a:cubicBezTo>
                    <a:pt x="1684" y="819"/>
                    <a:pt x="1810" y="359"/>
                    <a:pt x="1482" y="277"/>
                  </a:cubicBezTo>
                  <a:cubicBezTo>
                    <a:pt x="1127" y="188"/>
                    <a:pt x="817" y="99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91;p27">
              <a:extLst>
                <a:ext uri="{FF2B5EF4-FFF2-40B4-BE49-F238E27FC236}">
                  <a16:creationId xmlns:a16="http://schemas.microsoft.com/office/drawing/2014/main" xmlns="" id="{2CF5B74D-C6DF-E00A-3303-FEFCECE85966}"/>
                </a:ext>
              </a:extLst>
            </p:cNvPr>
            <p:cNvSpPr/>
            <p:nvPr/>
          </p:nvSpPr>
          <p:spPr>
            <a:xfrm>
              <a:off x="2695600" y="2507050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5" y="0"/>
                  </a:moveTo>
                  <a:cubicBezTo>
                    <a:pt x="1144" y="0"/>
                    <a:pt x="1110" y="6"/>
                    <a:pt x="1073" y="20"/>
                  </a:cubicBezTo>
                  <a:cubicBezTo>
                    <a:pt x="807" y="109"/>
                    <a:pt x="541" y="197"/>
                    <a:pt x="319" y="286"/>
                  </a:cubicBezTo>
                  <a:cubicBezTo>
                    <a:pt x="1" y="366"/>
                    <a:pt x="75" y="838"/>
                    <a:pt x="350" y="838"/>
                  </a:cubicBezTo>
                  <a:cubicBezTo>
                    <a:pt x="382" y="838"/>
                    <a:pt x="416" y="832"/>
                    <a:pt x="452" y="819"/>
                  </a:cubicBezTo>
                  <a:cubicBezTo>
                    <a:pt x="719" y="730"/>
                    <a:pt x="985" y="641"/>
                    <a:pt x="1207" y="552"/>
                  </a:cubicBezTo>
                  <a:cubicBezTo>
                    <a:pt x="1525" y="473"/>
                    <a:pt x="1451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92;p27">
              <a:extLst>
                <a:ext uri="{FF2B5EF4-FFF2-40B4-BE49-F238E27FC236}">
                  <a16:creationId xmlns:a16="http://schemas.microsoft.com/office/drawing/2014/main" xmlns="" id="{119C7829-47B4-3F12-B11B-B4AA832F689F}"/>
                </a:ext>
              </a:extLst>
            </p:cNvPr>
            <p:cNvSpPr/>
            <p:nvPr/>
          </p:nvSpPr>
          <p:spPr>
            <a:xfrm>
              <a:off x="3439600" y="2043650"/>
              <a:ext cx="52000" cy="20450"/>
            </a:xfrm>
            <a:custGeom>
              <a:avLst/>
              <a:gdLst/>
              <a:ahLst/>
              <a:cxnLst/>
              <a:rect l="l" t="t" r="r" b="b"/>
              <a:pathLst>
                <a:path w="2080" h="818" extrusionOk="0">
                  <a:moveTo>
                    <a:pt x="391" y="1"/>
                  </a:moveTo>
                  <a:cubicBezTo>
                    <a:pt x="92" y="1"/>
                    <a:pt x="0" y="501"/>
                    <a:pt x="330" y="543"/>
                  </a:cubicBezTo>
                  <a:cubicBezTo>
                    <a:pt x="729" y="631"/>
                    <a:pt x="1173" y="720"/>
                    <a:pt x="1572" y="809"/>
                  </a:cubicBezTo>
                  <a:cubicBezTo>
                    <a:pt x="1598" y="815"/>
                    <a:pt x="1622" y="818"/>
                    <a:pt x="1645" y="818"/>
                  </a:cubicBezTo>
                  <a:cubicBezTo>
                    <a:pt x="1950" y="818"/>
                    <a:pt x="2079" y="318"/>
                    <a:pt x="1750" y="276"/>
                  </a:cubicBezTo>
                  <a:cubicBezTo>
                    <a:pt x="1306" y="188"/>
                    <a:pt x="907" y="99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93;p27">
              <a:extLst>
                <a:ext uri="{FF2B5EF4-FFF2-40B4-BE49-F238E27FC236}">
                  <a16:creationId xmlns:a16="http://schemas.microsoft.com/office/drawing/2014/main" xmlns="" id="{925D1CC6-DECF-68D5-1254-233C0B0ABD27}"/>
                </a:ext>
              </a:extLst>
            </p:cNvPr>
            <p:cNvSpPr/>
            <p:nvPr/>
          </p:nvSpPr>
          <p:spPr>
            <a:xfrm>
              <a:off x="3421225" y="2353300"/>
              <a:ext cx="68775" cy="21225"/>
            </a:xfrm>
            <a:custGeom>
              <a:avLst/>
              <a:gdLst/>
              <a:ahLst/>
              <a:cxnLst/>
              <a:rect l="l" t="t" r="r" b="b"/>
              <a:pathLst>
                <a:path w="2751" h="849" extrusionOk="0">
                  <a:moveTo>
                    <a:pt x="317" y="0"/>
                  </a:moveTo>
                  <a:cubicBezTo>
                    <a:pt x="1" y="0"/>
                    <a:pt x="13" y="537"/>
                    <a:pt x="355" y="580"/>
                  </a:cubicBezTo>
                  <a:cubicBezTo>
                    <a:pt x="1065" y="668"/>
                    <a:pt x="1730" y="757"/>
                    <a:pt x="2396" y="846"/>
                  </a:cubicBezTo>
                  <a:cubicBezTo>
                    <a:pt x="2409" y="847"/>
                    <a:pt x="2422" y="848"/>
                    <a:pt x="2434" y="848"/>
                  </a:cubicBezTo>
                  <a:cubicBezTo>
                    <a:pt x="2750" y="848"/>
                    <a:pt x="2738" y="312"/>
                    <a:pt x="2396" y="269"/>
                  </a:cubicBezTo>
                  <a:cubicBezTo>
                    <a:pt x="1730" y="180"/>
                    <a:pt x="1065" y="91"/>
                    <a:pt x="355" y="3"/>
                  </a:cubicBezTo>
                  <a:cubicBezTo>
                    <a:pt x="342" y="1"/>
                    <a:pt x="329" y="0"/>
                    <a:pt x="31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94;p27">
              <a:extLst>
                <a:ext uri="{FF2B5EF4-FFF2-40B4-BE49-F238E27FC236}">
                  <a16:creationId xmlns:a16="http://schemas.microsoft.com/office/drawing/2014/main" xmlns="" id="{6461F971-7AE4-7BFC-5D11-BCF68B828DB5}"/>
                </a:ext>
              </a:extLst>
            </p:cNvPr>
            <p:cNvSpPr/>
            <p:nvPr/>
          </p:nvSpPr>
          <p:spPr>
            <a:xfrm>
              <a:off x="3345350" y="2137925"/>
              <a:ext cx="38325" cy="20775"/>
            </a:xfrm>
            <a:custGeom>
              <a:avLst/>
              <a:gdLst/>
              <a:ahLst/>
              <a:cxnLst/>
              <a:rect l="l" t="t" r="r" b="b"/>
              <a:pathLst>
                <a:path w="1533" h="831" extrusionOk="0">
                  <a:moveTo>
                    <a:pt x="385" y="0"/>
                  </a:moveTo>
                  <a:cubicBezTo>
                    <a:pt x="89" y="0"/>
                    <a:pt x="1" y="464"/>
                    <a:pt x="329" y="587"/>
                  </a:cubicBezTo>
                  <a:cubicBezTo>
                    <a:pt x="551" y="632"/>
                    <a:pt x="817" y="720"/>
                    <a:pt x="1083" y="809"/>
                  </a:cubicBezTo>
                  <a:cubicBezTo>
                    <a:pt x="1117" y="824"/>
                    <a:pt x="1149" y="830"/>
                    <a:pt x="1180" y="830"/>
                  </a:cubicBezTo>
                  <a:cubicBezTo>
                    <a:pt x="1426" y="830"/>
                    <a:pt x="1532" y="395"/>
                    <a:pt x="1216" y="277"/>
                  </a:cubicBezTo>
                  <a:cubicBezTo>
                    <a:pt x="950" y="188"/>
                    <a:pt x="728" y="99"/>
                    <a:pt x="462" y="10"/>
                  </a:cubicBezTo>
                  <a:cubicBezTo>
                    <a:pt x="435" y="4"/>
                    <a:pt x="409" y="0"/>
                    <a:pt x="38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95;p27">
              <a:extLst>
                <a:ext uri="{FF2B5EF4-FFF2-40B4-BE49-F238E27FC236}">
                  <a16:creationId xmlns:a16="http://schemas.microsoft.com/office/drawing/2014/main" xmlns="" id="{CE0FA639-72CF-3AFC-2875-3DBD94A31EF9}"/>
                </a:ext>
              </a:extLst>
            </p:cNvPr>
            <p:cNvSpPr/>
            <p:nvPr/>
          </p:nvSpPr>
          <p:spPr>
            <a:xfrm>
              <a:off x="3969425" y="2106600"/>
              <a:ext cx="32600" cy="27125"/>
            </a:xfrm>
            <a:custGeom>
              <a:avLst/>
              <a:gdLst/>
              <a:ahLst/>
              <a:cxnLst/>
              <a:rect l="l" t="t" r="r" b="b"/>
              <a:pathLst>
                <a:path w="1304" h="1085" extrusionOk="0">
                  <a:moveTo>
                    <a:pt x="437" y="0"/>
                  </a:moveTo>
                  <a:cubicBezTo>
                    <a:pt x="209" y="0"/>
                    <a:pt x="0" y="289"/>
                    <a:pt x="212" y="465"/>
                  </a:cubicBezTo>
                  <a:cubicBezTo>
                    <a:pt x="345" y="642"/>
                    <a:pt x="522" y="820"/>
                    <a:pt x="700" y="997"/>
                  </a:cubicBezTo>
                  <a:cubicBezTo>
                    <a:pt x="762" y="1059"/>
                    <a:pt x="831" y="1085"/>
                    <a:pt x="897" y="1085"/>
                  </a:cubicBezTo>
                  <a:cubicBezTo>
                    <a:pt x="1116" y="1085"/>
                    <a:pt x="1303" y="802"/>
                    <a:pt x="1099" y="598"/>
                  </a:cubicBezTo>
                  <a:cubicBezTo>
                    <a:pt x="921" y="420"/>
                    <a:pt x="788" y="243"/>
                    <a:pt x="611" y="65"/>
                  </a:cubicBezTo>
                  <a:cubicBezTo>
                    <a:pt x="556" y="20"/>
                    <a:pt x="496" y="0"/>
                    <a:pt x="43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96;p27">
              <a:extLst>
                <a:ext uri="{FF2B5EF4-FFF2-40B4-BE49-F238E27FC236}">
                  <a16:creationId xmlns:a16="http://schemas.microsoft.com/office/drawing/2014/main" xmlns="" id="{BFDB8B70-F56E-DD13-3EEC-201668F7699E}"/>
                </a:ext>
              </a:extLst>
            </p:cNvPr>
            <p:cNvSpPr/>
            <p:nvPr/>
          </p:nvSpPr>
          <p:spPr>
            <a:xfrm>
              <a:off x="3603175" y="2491425"/>
              <a:ext cx="33450" cy="20425"/>
            </a:xfrm>
            <a:custGeom>
              <a:avLst/>
              <a:gdLst/>
              <a:ahLst/>
              <a:cxnLst/>
              <a:rect l="l" t="t" r="r" b="b"/>
              <a:pathLst>
                <a:path w="1338" h="817" extrusionOk="0">
                  <a:moveTo>
                    <a:pt x="904" y="1"/>
                  </a:moveTo>
                  <a:cubicBezTo>
                    <a:pt x="870" y="1"/>
                    <a:pt x="834" y="8"/>
                    <a:pt x="797" y="24"/>
                  </a:cubicBezTo>
                  <a:cubicBezTo>
                    <a:pt x="620" y="112"/>
                    <a:pt x="442" y="201"/>
                    <a:pt x="265" y="290"/>
                  </a:cubicBezTo>
                  <a:cubicBezTo>
                    <a:pt x="1" y="441"/>
                    <a:pt x="153" y="816"/>
                    <a:pt x="423" y="816"/>
                  </a:cubicBezTo>
                  <a:cubicBezTo>
                    <a:pt x="471" y="816"/>
                    <a:pt x="522" y="805"/>
                    <a:pt x="575" y="778"/>
                  </a:cubicBezTo>
                  <a:cubicBezTo>
                    <a:pt x="708" y="689"/>
                    <a:pt x="886" y="601"/>
                    <a:pt x="1063" y="512"/>
                  </a:cubicBezTo>
                  <a:cubicBezTo>
                    <a:pt x="1337" y="394"/>
                    <a:pt x="1162" y="1"/>
                    <a:pt x="90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97;p27">
              <a:extLst>
                <a:ext uri="{FF2B5EF4-FFF2-40B4-BE49-F238E27FC236}">
                  <a16:creationId xmlns:a16="http://schemas.microsoft.com/office/drawing/2014/main" xmlns="" id="{0649A0AC-AC0A-3CE0-80D1-D479F0107343}"/>
                </a:ext>
              </a:extLst>
            </p:cNvPr>
            <p:cNvSpPr/>
            <p:nvPr/>
          </p:nvSpPr>
          <p:spPr>
            <a:xfrm>
              <a:off x="4056725" y="2251850"/>
              <a:ext cx="34250" cy="20400"/>
            </a:xfrm>
            <a:custGeom>
              <a:avLst/>
              <a:gdLst/>
              <a:ahLst/>
              <a:cxnLst/>
              <a:rect l="l" t="t" r="r" b="b"/>
              <a:pathLst>
                <a:path w="1370" h="816" extrusionOk="0">
                  <a:moveTo>
                    <a:pt x="471" y="0"/>
                  </a:moveTo>
                  <a:cubicBezTo>
                    <a:pt x="205" y="0"/>
                    <a:pt x="0" y="394"/>
                    <a:pt x="313" y="511"/>
                  </a:cubicBezTo>
                  <a:cubicBezTo>
                    <a:pt x="447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0" y="816"/>
                    <a:pt x="1369" y="440"/>
                    <a:pt x="1068" y="289"/>
                  </a:cubicBezTo>
                  <a:cubicBezTo>
                    <a:pt x="935" y="201"/>
                    <a:pt x="757" y="112"/>
                    <a:pt x="580" y="23"/>
                  </a:cubicBezTo>
                  <a:cubicBezTo>
                    <a:pt x="543" y="8"/>
                    <a:pt x="506" y="0"/>
                    <a:pt x="4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98;p27">
              <a:extLst>
                <a:ext uri="{FF2B5EF4-FFF2-40B4-BE49-F238E27FC236}">
                  <a16:creationId xmlns:a16="http://schemas.microsoft.com/office/drawing/2014/main" xmlns="" id="{E042757D-B832-0A27-C17E-9BF553E78293}"/>
                </a:ext>
              </a:extLst>
            </p:cNvPr>
            <p:cNvSpPr/>
            <p:nvPr/>
          </p:nvSpPr>
          <p:spPr>
            <a:xfrm>
              <a:off x="3913700" y="24787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0"/>
                  </a:moveTo>
                  <a:cubicBezTo>
                    <a:pt x="0" y="0"/>
                    <a:pt x="0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99;p27">
              <a:extLst>
                <a:ext uri="{FF2B5EF4-FFF2-40B4-BE49-F238E27FC236}">
                  <a16:creationId xmlns:a16="http://schemas.microsoft.com/office/drawing/2014/main" xmlns="" id="{1D0345A6-A040-A959-F72C-F41F7F07F0AF}"/>
                </a:ext>
              </a:extLst>
            </p:cNvPr>
            <p:cNvSpPr/>
            <p:nvPr/>
          </p:nvSpPr>
          <p:spPr>
            <a:xfrm>
              <a:off x="4045500" y="2383925"/>
              <a:ext cx="38125" cy="20975"/>
            </a:xfrm>
            <a:custGeom>
              <a:avLst/>
              <a:gdLst/>
              <a:ahLst/>
              <a:cxnLst/>
              <a:rect l="l" t="t" r="r" b="b"/>
              <a:pathLst>
                <a:path w="1525" h="839" extrusionOk="0">
                  <a:moveTo>
                    <a:pt x="1175" y="0"/>
                  </a:moveTo>
                  <a:cubicBezTo>
                    <a:pt x="1144" y="0"/>
                    <a:pt x="1109" y="6"/>
                    <a:pt x="1073" y="20"/>
                  </a:cubicBezTo>
                  <a:cubicBezTo>
                    <a:pt x="807" y="109"/>
                    <a:pt x="541" y="198"/>
                    <a:pt x="319" y="286"/>
                  </a:cubicBezTo>
                  <a:cubicBezTo>
                    <a:pt x="0" y="366"/>
                    <a:pt x="75" y="839"/>
                    <a:pt x="350" y="839"/>
                  </a:cubicBezTo>
                  <a:cubicBezTo>
                    <a:pt x="381" y="839"/>
                    <a:pt x="415" y="832"/>
                    <a:pt x="452" y="819"/>
                  </a:cubicBezTo>
                  <a:cubicBezTo>
                    <a:pt x="718" y="730"/>
                    <a:pt x="984" y="641"/>
                    <a:pt x="1206" y="552"/>
                  </a:cubicBezTo>
                  <a:cubicBezTo>
                    <a:pt x="1525" y="473"/>
                    <a:pt x="1450" y="0"/>
                    <a:pt x="1175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900;p27">
              <a:extLst>
                <a:ext uri="{FF2B5EF4-FFF2-40B4-BE49-F238E27FC236}">
                  <a16:creationId xmlns:a16="http://schemas.microsoft.com/office/drawing/2014/main" xmlns="" id="{6C0F11BA-9A95-FD7E-4DC9-E1AC524F8F22}"/>
                </a:ext>
              </a:extLst>
            </p:cNvPr>
            <p:cNvSpPr/>
            <p:nvPr/>
          </p:nvSpPr>
          <p:spPr>
            <a:xfrm>
              <a:off x="3930550" y="2258125"/>
              <a:ext cx="34375" cy="20400"/>
            </a:xfrm>
            <a:custGeom>
              <a:avLst/>
              <a:gdLst/>
              <a:ahLst/>
              <a:cxnLst/>
              <a:rect l="l" t="t" r="r" b="b"/>
              <a:pathLst>
                <a:path w="1375" h="816" extrusionOk="0">
                  <a:moveTo>
                    <a:pt x="431" y="0"/>
                  </a:moveTo>
                  <a:cubicBezTo>
                    <a:pt x="180" y="0"/>
                    <a:pt x="1" y="376"/>
                    <a:pt x="302" y="527"/>
                  </a:cubicBezTo>
                  <a:cubicBezTo>
                    <a:pt x="480" y="615"/>
                    <a:pt x="613" y="704"/>
                    <a:pt x="791" y="793"/>
                  </a:cubicBezTo>
                  <a:cubicBezTo>
                    <a:pt x="832" y="808"/>
                    <a:pt x="873" y="816"/>
                    <a:pt x="912" y="816"/>
                  </a:cubicBezTo>
                  <a:cubicBezTo>
                    <a:pt x="1200" y="816"/>
                    <a:pt x="1375" y="422"/>
                    <a:pt x="1101" y="305"/>
                  </a:cubicBezTo>
                  <a:cubicBezTo>
                    <a:pt x="924" y="216"/>
                    <a:pt x="746" y="127"/>
                    <a:pt x="569" y="38"/>
                  </a:cubicBezTo>
                  <a:cubicBezTo>
                    <a:pt x="522" y="12"/>
                    <a:pt x="476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901;p27">
              <a:extLst>
                <a:ext uri="{FF2B5EF4-FFF2-40B4-BE49-F238E27FC236}">
                  <a16:creationId xmlns:a16="http://schemas.microsoft.com/office/drawing/2014/main" xmlns="" id="{7BFD0F1B-B263-6078-91D4-4A94A4EBAF17}"/>
                </a:ext>
              </a:extLst>
            </p:cNvPr>
            <p:cNvSpPr/>
            <p:nvPr/>
          </p:nvSpPr>
          <p:spPr>
            <a:xfrm>
              <a:off x="3745350" y="2095525"/>
              <a:ext cx="32625" cy="27125"/>
            </a:xfrm>
            <a:custGeom>
              <a:avLst/>
              <a:gdLst/>
              <a:ahLst/>
              <a:cxnLst/>
              <a:rect l="l" t="t" r="r" b="b"/>
              <a:pathLst>
                <a:path w="1305" h="1085" extrusionOk="0">
                  <a:moveTo>
                    <a:pt x="439" y="0"/>
                  </a:moveTo>
                  <a:cubicBezTo>
                    <a:pt x="210" y="0"/>
                    <a:pt x="0" y="296"/>
                    <a:pt x="212" y="508"/>
                  </a:cubicBezTo>
                  <a:cubicBezTo>
                    <a:pt x="390" y="642"/>
                    <a:pt x="523" y="819"/>
                    <a:pt x="700" y="996"/>
                  </a:cubicBezTo>
                  <a:cubicBezTo>
                    <a:pt x="762" y="1058"/>
                    <a:pt x="831" y="1084"/>
                    <a:pt x="898" y="1084"/>
                  </a:cubicBezTo>
                  <a:cubicBezTo>
                    <a:pt x="1116" y="1084"/>
                    <a:pt x="1304" y="802"/>
                    <a:pt x="1100" y="597"/>
                  </a:cubicBezTo>
                  <a:cubicBezTo>
                    <a:pt x="922" y="420"/>
                    <a:pt x="789" y="242"/>
                    <a:pt x="612" y="65"/>
                  </a:cubicBezTo>
                  <a:cubicBezTo>
                    <a:pt x="557" y="20"/>
                    <a:pt x="498" y="0"/>
                    <a:pt x="439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02;p27">
              <a:extLst>
                <a:ext uri="{FF2B5EF4-FFF2-40B4-BE49-F238E27FC236}">
                  <a16:creationId xmlns:a16="http://schemas.microsoft.com/office/drawing/2014/main" xmlns="" id="{8F4CAD95-A3CA-37FD-21FB-FD3852D7AA07}"/>
                </a:ext>
              </a:extLst>
            </p:cNvPr>
            <p:cNvSpPr/>
            <p:nvPr/>
          </p:nvSpPr>
          <p:spPr>
            <a:xfrm>
              <a:off x="3832675" y="2240750"/>
              <a:ext cx="34400" cy="20425"/>
            </a:xfrm>
            <a:custGeom>
              <a:avLst/>
              <a:gdLst/>
              <a:ahLst/>
              <a:cxnLst/>
              <a:rect l="l" t="t" r="r" b="b"/>
              <a:pathLst>
                <a:path w="1376" h="817" extrusionOk="0">
                  <a:moveTo>
                    <a:pt x="470" y="1"/>
                  </a:moveTo>
                  <a:cubicBezTo>
                    <a:pt x="205" y="1"/>
                    <a:pt x="0" y="394"/>
                    <a:pt x="313" y="512"/>
                  </a:cubicBezTo>
                  <a:cubicBezTo>
                    <a:pt x="491" y="600"/>
                    <a:pt x="624" y="689"/>
                    <a:pt x="801" y="778"/>
                  </a:cubicBezTo>
                  <a:cubicBezTo>
                    <a:pt x="848" y="804"/>
                    <a:pt x="894" y="816"/>
                    <a:pt x="939" y="816"/>
                  </a:cubicBezTo>
                  <a:cubicBezTo>
                    <a:pt x="1191" y="816"/>
                    <a:pt x="1376" y="441"/>
                    <a:pt x="1112" y="290"/>
                  </a:cubicBezTo>
                  <a:cubicBezTo>
                    <a:pt x="934" y="201"/>
                    <a:pt x="757" y="112"/>
                    <a:pt x="579" y="24"/>
                  </a:cubicBezTo>
                  <a:cubicBezTo>
                    <a:pt x="543" y="8"/>
                    <a:pt x="506" y="1"/>
                    <a:pt x="47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03;p27">
              <a:extLst>
                <a:ext uri="{FF2B5EF4-FFF2-40B4-BE49-F238E27FC236}">
                  <a16:creationId xmlns:a16="http://schemas.microsoft.com/office/drawing/2014/main" xmlns="" id="{B018B598-BE5D-23C9-5005-A9552101B239}"/>
                </a:ext>
              </a:extLst>
            </p:cNvPr>
            <p:cNvSpPr/>
            <p:nvPr/>
          </p:nvSpPr>
          <p:spPr>
            <a:xfrm>
              <a:off x="3689650" y="2467600"/>
              <a:ext cx="36625" cy="14450"/>
            </a:xfrm>
            <a:custGeom>
              <a:avLst/>
              <a:gdLst/>
              <a:ahLst/>
              <a:cxnLst/>
              <a:rect l="l" t="t" r="r" b="b"/>
              <a:pathLst>
                <a:path w="1465" h="578" extrusionOk="0">
                  <a:moveTo>
                    <a:pt x="355" y="1"/>
                  </a:moveTo>
                  <a:cubicBezTo>
                    <a:pt x="0" y="1"/>
                    <a:pt x="0" y="577"/>
                    <a:pt x="355" y="577"/>
                  </a:cubicBezTo>
                  <a:lnTo>
                    <a:pt x="1109" y="577"/>
                  </a:lnTo>
                  <a:cubicBezTo>
                    <a:pt x="1464" y="577"/>
                    <a:pt x="1464" y="1"/>
                    <a:pt x="110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04;p27">
              <a:extLst>
                <a:ext uri="{FF2B5EF4-FFF2-40B4-BE49-F238E27FC236}">
                  <a16:creationId xmlns:a16="http://schemas.microsoft.com/office/drawing/2014/main" xmlns="" id="{29ED67C8-C684-C675-EB63-D8CBF9F3DB3E}"/>
                </a:ext>
              </a:extLst>
            </p:cNvPr>
            <p:cNvSpPr/>
            <p:nvPr/>
          </p:nvSpPr>
          <p:spPr>
            <a:xfrm>
              <a:off x="3434525" y="2695000"/>
              <a:ext cx="36625" cy="14425"/>
            </a:xfrm>
            <a:custGeom>
              <a:avLst/>
              <a:gdLst/>
              <a:ahLst/>
              <a:cxnLst/>
              <a:rect l="l" t="t" r="r" b="b"/>
              <a:pathLst>
                <a:path w="1465" h="577" extrusionOk="0">
                  <a:moveTo>
                    <a:pt x="355" y="0"/>
                  </a:moveTo>
                  <a:cubicBezTo>
                    <a:pt x="1" y="0"/>
                    <a:pt x="1" y="577"/>
                    <a:pt x="355" y="577"/>
                  </a:cubicBezTo>
                  <a:lnTo>
                    <a:pt x="1110" y="577"/>
                  </a:lnTo>
                  <a:cubicBezTo>
                    <a:pt x="1465" y="577"/>
                    <a:pt x="1465" y="0"/>
                    <a:pt x="11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05;p27">
              <a:extLst>
                <a:ext uri="{FF2B5EF4-FFF2-40B4-BE49-F238E27FC236}">
                  <a16:creationId xmlns:a16="http://schemas.microsoft.com/office/drawing/2014/main" xmlns="" id="{301BDFFC-1FE3-27FC-BB65-C25B2EDF2842}"/>
                </a:ext>
              </a:extLst>
            </p:cNvPr>
            <p:cNvSpPr/>
            <p:nvPr/>
          </p:nvSpPr>
          <p:spPr>
            <a:xfrm>
              <a:off x="3821425" y="2372825"/>
              <a:ext cx="38150" cy="20975"/>
            </a:xfrm>
            <a:custGeom>
              <a:avLst/>
              <a:gdLst/>
              <a:ahLst/>
              <a:cxnLst/>
              <a:rect l="l" t="t" r="r" b="b"/>
              <a:pathLst>
                <a:path w="1526" h="839" extrusionOk="0">
                  <a:moveTo>
                    <a:pt x="1176" y="1"/>
                  </a:moveTo>
                  <a:cubicBezTo>
                    <a:pt x="1144" y="1"/>
                    <a:pt x="1110" y="7"/>
                    <a:pt x="1074" y="20"/>
                  </a:cubicBezTo>
                  <a:cubicBezTo>
                    <a:pt x="807" y="109"/>
                    <a:pt x="586" y="198"/>
                    <a:pt x="319" y="287"/>
                  </a:cubicBezTo>
                  <a:cubicBezTo>
                    <a:pt x="1" y="366"/>
                    <a:pt x="75" y="839"/>
                    <a:pt x="351" y="839"/>
                  </a:cubicBezTo>
                  <a:cubicBezTo>
                    <a:pt x="382" y="839"/>
                    <a:pt x="416" y="833"/>
                    <a:pt x="453" y="819"/>
                  </a:cubicBezTo>
                  <a:cubicBezTo>
                    <a:pt x="719" y="730"/>
                    <a:pt x="985" y="642"/>
                    <a:pt x="1207" y="553"/>
                  </a:cubicBezTo>
                  <a:cubicBezTo>
                    <a:pt x="1525" y="473"/>
                    <a:pt x="1451" y="1"/>
                    <a:pt x="11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06;p27">
              <a:extLst>
                <a:ext uri="{FF2B5EF4-FFF2-40B4-BE49-F238E27FC236}">
                  <a16:creationId xmlns:a16="http://schemas.microsoft.com/office/drawing/2014/main" xmlns="" id="{AD3F6B1C-C615-52A7-9A8B-7691E0029731}"/>
                </a:ext>
              </a:extLst>
            </p:cNvPr>
            <p:cNvSpPr/>
            <p:nvPr/>
          </p:nvSpPr>
          <p:spPr>
            <a:xfrm>
              <a:off x="3631075" y="2133900"/>
              <a:ext cx="34125" cy="19675"/>
            </a:xfrm>
            <a:custGeom>
              <a:avLst/>
              <a:gdLst/>
              <a:ahLst/>
              <a:cxnLst/>
              <a:rect l="l" t="t" r="r" b="b"/>
              <a:pathLst>
                <a:path w="1365" h="787" extrusionOk="0">
                  <a:moveTo>
                    <a:pt x="431" y="0"/>
                  </a:moveTo>
                  <a:cubicBezTo>
                    <a:pt x="180" y="0"/>
                    <a:pt x="0" y="375"/>
                    <a:pt x="302" y="526"/>
                  </a:cubicBezTo>
                  <a:cubicBezTo>
                    <a:pt x="480" y="615"/>
                    <a:pt x="613" y="659"/>
                    <a:pt x="790" y="748"/>
                  </a:cubicBezTo>
                  <a:cubicBezTo>
                    <a:pt x="837" y="775"/>
                    <a:pt x="883" y="786"/>
                    <a:pt x="928" y="786"/>
                  </a:cubicBezTo>
                  <a:cubicBezTo>
                    <a:pt x="1180" y="786"/>
                    <a:pt x="1365" y="411"/>
                    <a:pt x="1101" y="260"/>
                  </a:cubicBezTo>
                  <a:cubicBezTo>
                    <a:pt x="923" y="171"/>
                    <a:pt x="746" y="127"/>
                    <a:pt x="568" y="38"/>
                  </a:cubicBezTo>
                  <a:cubicBezTo>
                    <a:pt x="522" y="12"/>
                    <a:pt x="475" y="0"/>
                    <a:pt x="43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07;p27">
              <a:extLst>
                <a:ext uri="{FF2B5EF4-FFF2-40B4-BE49-F238E27FC236}">
                  <a16:creationId xmlns:a16="http://schemas.microsoft.com/office/drawing/2014/main" xmlns="" id="{1BBC1354-AEC7-8BBE-8679-96E224F1EEDF}"/>
                </a:ext>
              </a:extLst>
            </p:cNvPr>
            <p:cNvSpPr/>
            <p:nvPr/>
          </p:nvSpPr>
          <p:spPr>
            <a:xfrm>
              <a:off x="2897200" y="2550300"/>
              <a:ext cx="65025" cy="19425"/>
            </a:xfrm>
            <a:custGeom>
              <a:avLst/>
              <a:gdLst/>
              <a:ahLst/>
              <a:cxnLst/>
              <a:rect l="l" t="t" r="r" b="b"/>
              <a:pathLst>
                <a:path w="2601" h="777" extrusionOk="0">
                  <a:moveTo>
                    <a:pt x="2208" y="0"/>
                  </a:moveTo>
                  <a:cubicBezTo>
                    <a:pt x="2176" y="0"/>
                    <a:pt x="2141" y="7"/>
                    <a:pt x="2105" y="20"/>
                  </a:cubicBezTo>
                  <a:cubicBezTo>
                    <a:pt x="1772" y="159"/>
                    <a:pt x="1439" y="228"/>
                    <a:pt x="1096" y="228"/>
                  </a:cubicBezTo>
                  <a:cubicBezTo>
                    <a:pt x="890" y="228"/>
                    <a:pt x="680" y="203"/>
                    <a:pt x="463" y="153"/>
                  </a:cubicBezTo>
                  <a:cubicBezTo>
                    <a:pt x="438" y="147"/>
                    <a:pt x="414" y="144"/>
                    <a:pt x="391" y="144"/>
                  </a:cubicBezTo>
                  <a:cubicBezTo>
                    <a:pt x="92" y="144"/>
                    <a:pt x="0" y="645"/>
                    <a:pt x="330" y="686"/>
                  </a:cubicBezTo>
                  <a:cubicBezTo>
                    <a:pt x="621" y="744"/>
                    <a:pt x="911" y="777"/>
                    <a:pt x="1198" y="777"/>
                  </a:cubicBezTo>
                  <a:cubicBezTo>
                    <a:pt x="1568" y="777"/>
                    <a:pt x="1932" y="722"/>
                    <a:pt x="2282" y="597"/>
                  </a:cubicBezTo>
                  <a:cubicBezTo>
                    <a:pt x="2601" y="478"/>
                    <a:pt x="2490" y="0"/>
                    <a:pt x="220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08;p27">
              <a:extLst>
                <a:ext uri="{FF2B5EF4-FFF2-40B4-BE49-F238E27FC236}">
                  <a16:creationId xmlns:a16="http://schemas.microsoft.com/office/drawing/2014/main" xmlns="" id="{5DCC643E-B116-6C96-0198-8C1C0A2B32E5}"/>
                </a:ext>
              </a:extLst>
            </p:cNvPr>
            <p:cNvSpPr/>
            <p:nvPr/>
          </p:nvSpPr>
          <p:spPr>
            <a:xfrm>
              <a:off x="3256300" y="2573850"/>
              <a:ext cx="52225" cy="20300"/>
            </a:xfrm>
            <a:custGeom>
              <a:avLst/>
              <a:gdLst/>
              <a:ahLst/>
              <a:cxnLst/>
              <a:rect l="l" t="t" r="r" b="b"/>
              <a:pathLst>
                <a:path w="2089" h="812" extrusionOk="0">
                  <a:moveTo>
                    <a:pt x="1662" y="0"/>
                  </a:moveTo>
                  <a:cubicBezTo>
                    <a:pt x="1637" y="0"/>
                    <a:pt x="1611" y="3"/>
                    <a:pt x="1584" y="10"/>
                  </a:cubicBezTo>
                  <a:cubicBezTo>
                    <a:pt x="1184" y="99"/>
                    <a:pt x="741" y="143"/>
                    <a:pt x="341" y="232"/>
                  </a:cubicBezTo>
                  <a:cubicBezTo>
                    <a:pt x="0" y="317"/>
                    <a:pt x="110" y="811"/>
                    <a:pt x="433" y="811"/>
                  </a:cubicBezTo>
                  <a:cubicBezTo>
                    <a:pt x="446" y="811"/>
                    <a:pt x="460" y="810"/>
                    <a:pt x="474" y="809"/>
                  </a:cubicBezTo>
                  <a:cubicBezTo>
                    <a:pt x="918" y="720"/>
                    <a:pt x="1317" y="631"/>
                    <a:pt x="1761" y="542"/>
                  </a:cubicBezTo>
                  <a:cubicBezTo>
                    <a:pt x="2089" y="460"/>
                    <a:pt x="1963" y="0"/>
                    <a:pt x="16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09;p27">
              <a:extLst>
                <a:ext uri="{FF2B5EF4-FFF2-40B4-BE49-F238E27FC236}">
                  <a16:creationId xmlns:a16="http://schemas.microsoft.com/office/drawing/2014/main" xmlns="" id="{FBB52ED5-26DE-45B2-4BE8-67076DA86C80}"/>
                </a:ext>
              </a:extLst>
            </p:cNvPr>
            <p:cNvSpPr/>
            <p:nvPr/>
          </p:nvSpPr>
          <p:spPr>
            <a:xfrm>
              <a:off x="2411850" y="2568475"/>
              <a:ext cx="75425" cy="20125"/>
            </a:xfrm>
            <a:custGeom>
              <a:avLst/>
              <a:gdLst/>
              <a:ahLst/>
              <a:cxnLst/>
              <a:rect l="l" t="t" r="r" b="b"/>
              <a:pathLst>
                <a:path w="3017" h="805" extrusionOk="0">
                  <a:moveTo>
                    <a:pt x="317" y="1"/>
                  </a:moveTo>
                  <a:cubicBezTo>
                    <a:pt x="1" y="1"/>
                    <a:pt x="14" y="537"/>
                    <a:pt x="355" y="580"/>
                  </a:cubicBezTo>
                  <a:cubicBezTo>
                    <a:pt x="1154" y="669"/>
                    <a:pt x="1908" y="757"/>
                    <a:pt x="2663" y="802"/>
                  </a:cubicBezTo>
                  <a:cubicBezTo>
                    <a:pt x="2676" y="803"/>
                    <a:pt x="2688" y="804"/>
                    <a:pt x="2701" y="804"/>
                  </a:cubicBezTo>
                  <a:cubicBezTo>
                    <a:pt x="3017" y="804"/>
                    <a:pt x="3004" y="269"/>
                    <a:pt x="2663" y="269"/>
                  </a:cubicBezTo>
                  <a:cubicBezTo>
                    <a:pt x="1908" y="181"/>
                    <a:pt x="1154" y="92"/>
                    <a:pt x="355" y="3"/>
                  </a:cubicBezTo>
                  <a:cubicBezTo>
                    <a:pt x="342" y="2"/>
                    <a:pt x="330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10;p27">
              <a:extLst>
                <a:ext uri="{FF2B5EF4-FFF2-40B4-BE49-F238E27FC236}">
                  <a16:creationId xmlns:a16="http://schemas.microsoft.com/office/drawing/2014/main" xmlns="" id="{3713428B-A64F-646C-7B0D-C0096A3465F5}"/>
                </a:ext>
              </a:extLst>
            </p:cNvPr>
            <p:cNvSpPr/>
            <p:nvPr/>
          </p:nvSpPr>
          <p:spPr>
            <a:xfrm>
              <a:off x="2461325" y="2327600"/>
              <a:ext cx="46375" cy="20475"/>
            </a:xfrm>
            <a:custGeom>
              <a:avLst/>
              <a:gdLst/>
              <a:ahLst/>
              <a:cxnLst/>
              <a:rect l="l" t="t" r="r" b="b"/>
              <a:pathLst>
                <a:path w="1855" h="819" extrusionOk="0">
                  <a:moveTo>
                    <a:pt x="428" y="0"/>
                  </a:moveTo>
                  <a:cubicBezTo>
                    <a:pt x="127" y="0"/>
                    <a:pt x="1" y="461"/>
                    <a:pt x="329" y="543"/>
                  </a:cubicBezTo>
                  <a:cubicBezTo>
                    <a:pt x="684" y="631"/>
                    <a:pt x="1038" y="720"/>
                    <a:pt x="1349" y="809"/>
                  </a:cubicBezTo>
                  <a:cubicBezTo>
                    <a:pt x="1376" y="816"/>
                    <a:pt x="1402" y="819"/>
                    <a:pt x="1427" y="819"/>
                  </a:cubicBezTo>
                  <a:cubicBezTo>
                    <a:pt x="1728" y="819"/>
                    <a:pt x="1854" y="358"/>
                    <a:pt x="1527" y="276"/>
                  </a:cubicBezTo>
                  <a:cubicBezTo>
                    <a:pt x="1172" y="188"/>
                    <a:pt x="817" y="99"/>
                    <a:pt x="506" y="10"/>
                  </a:cubicBezTo>
                  <a:cubicBezTo>
                    <a:pt x="479" y="4"/>
                    <a:pt x="453" y="0"/>
                    <a:pt x="42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11;p27">
              <a:extLst>
                <a:ext uri="{FF2B5EF4-FFF2-40B4-BE49-F238E27FC236}">
                  <a16:creationId xmlns:a16="http://schemas.microsoft.com/office/drawing/2014/main" xmlns="" id="{136DFBF4-6F52-D396-931E-44079956846C}"/>
                </a:ext>
              </a:extLst>
            </p:cNvPr>
            <p:cNvSpPr/>
            <p:nvPr/>
          </p:nvSpPr>
          <p:spPr>
            <a:xfrm>
              <a:off x="3086825" y="2736900"/>
              <a:ext cx="38700" cy="21575"/>
            </a:xfrm>
            <a:custGeom>
              <a:avLst/>
              <a:gdLst/>
              <a:ahLst/>
              <a:cxnLst/>
              <a:rect l="l" t="t" r="r" b="b"/>
              <a:pathLst>
                <a:path w="1548" h="863" extrusionOk="0">
                  <a:moveTo>
                    <a:pt x="1120" y="0"/>
                  </a:moveTo>
                  <a:cubicBezTo>
                    <a:pt x="1095" y="0"/>
                    <a:pt x="1069" y="3"/>
                    <a:pt x="1042" y="10"/>
                  </a:cubicBezTo>
                  <a:cubicBezTo>
                    <a:pt x="820" y="99"/>
                    <a:pt x="554" y="188"/>
                    <a:pt x="288" y="276"/>
                  </a:cubicBezTo>
                  <a:cubicBezTo>
                    <a:pt x="1" y="399"/>
                    <a:pt x="92" y="863"/>
                    <a:pt x="388" y="863"/>
                  </a:cubicBezTo>
                  <a:cubicBezTo>
                    <a:pt x="412" y="863"/>
                    <a:pt x="438" y="860"/>
                    <a:pt x="465" y="853"/>
                  </a:cubicBezTo>
                  <a:cubicBezTo>
                    <a:pt x="687" y="764"/>
                    <a:pt x="953" y="676"/>
                    <a:pt x="1219" y="587"/>
                  </a:cubicBezTo>
                  <a:cubicBezTo>
                    <a:pt x="1547" y="464"/>
                    <a:pt x="1421" y="0"/>
                    <a:pt x="112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12;p27">
              <a:extLst>
                <a:ext uri="{FF2B5EF4-FFF2-40B4-BE49-F238E27FC236}">
                  <a16:creationId xmlns:a16="http://schemas.microsoft.com/office/drawing/2014/main" xmlns="" id="{7DED3E76-740A-FECF-DB20-332330D9E592}"/>
                </a:ext>
              </a:extLst>
            </p:cNvPr>
            <p:cNvSpPr/>
            <p:nvPr/>
          </p:nvSpPr>
          <p:spPr>
            <a:xfrm>
              <a:off x="3162025" y="2447100"/>
              <a:ext cx="64625" cy="26600"/>
            </a:xfrm>
            <a:custGeom>
              <a:avLst/>
              <a:gdLst/>
              <a:ahLst/>
              <a:cxnLst/>
              <a:rect l="l" t="t" r="r" b="b"/>
              <a:pathLst>
                <a:path w="2585" h="1064" extrusionOk="0">
                  <a:moveTo>
                    <a:pt x="706" y="0"/>
                  </a:moveTo>
                  <a:cubicBezTo>
                    <a:pt x="587" y="0"/>
                    <a:pt x="465" y="7"/>
                    <a:pt x="341" y="22"/>
                  </a:cubicBezTo>
                  <a:cubicBezTo>
                    <a:pt x="0" y="65"/>
                    <a:pt x="109" y="557"/>
                    <a:pt x="433" y="557"/>
                  </a:cubicBezTo>
                  <a:cubicBezTo>
                    <a:pt x="446" y="557"/>
                    <a:pt x="460" y="556"/>
                    <a:pt x="474" y="554"/>
                  </a:cubicBezTo>
                  <a:cubicBezTo>
                    <a:pt x="540" y="549"/>
                    <a:pt x="605" y="546"/>
                    <a:pt x="670" y="546"/>
                  </a:cubicBezTo>
                  <a:cubicBezTo>
                    <a:pt x="1136" y="546"/>
                    <a:pt x="1588" y="687"/>
                    <a:pt x="1938" y="998"/>
                  </a:cubicBezTo>
                  <a:cubicBezTo>
                    <a:pt x="2002" y="1044"/>
                    <a:pt x="2070" y="1063"/>
                    <a:pt x="2134" y="1063"/>
                  </a:cubicBezTo>
                  <a:cubicBezTo>
                    <a:pt x="2383" y="1063"/>
                    <a:pt x="2584" y="775"/>
                    <a:pt x="2338" y="599"/>
                  </a:cubicBezTo>
                  <a:cubicBezTo>
                    <a:pt x="1856" y="191"/>
                    <a:pt x="1312" y="0"/>
                    <a:pt x="70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13;p27">
              <a:extLst>
                <a:ext uri="{FF2B5EF4-FFF2-40B4-BE49-F238E27FC236}">
                  <a16:creationId xmlns:a16="http://schemas.microsoft.com/office/drawing/2014/main" xmlns="" id="{F8C66964-F2BE-8D1F-A17A-490E331F179E}"/>
                </a:ext>
              </a:extLst>
            </p:cNvPr>
            <p:cNvSpPr/>
            <p:nvPr/>
          </p:nvSpPr>
          <p:spPr>
            <a:xfrm>
              <a:off x="2803125" y="2799875"/>
              <a:ext cx="50400" cy="27675"/>
            </a:xfrm>
            <a:custGeom>
              <a:avLst/>
              <a:gdLst/>
              <a:ahLst/>
              <a:cxnLst/>
              <a:rect l="l" t="t" r="r" b="b"/>
              <a:pathLst>
                <a:path w="2016" h="1107" extrusionOk="0">
                  <a:moveTo>
                    <a:pt x="1666" y="0"/>
                  </a:moveTo>
                  <a:cubicBezTo>
                    <a:pt x="1634" y="0"/>
                    <a:pt x="1600" y="6"/>
                    <a:pt x="1564" y="20"/>
                  </a:cubicBezTo>
                  <a:cubicBezTo>
                    <a:pt x="1120" y="198"/>
                    <a:pt x="721" y="375"/>
                    <a:pt x="277" y="552"/>
                  </a:cubicBezTo>
                  <a:cubicBezTo>
                    <a:pt x="1" y="671"/>
                    <a:pt x="76" y="1106"/>
                    <a:pt x="347" y="1106"/>
                  </a:cubicBezTo>
                  <a:cubicBezTo>
                    <a:pt x="380" y="1106"/>
                    <a:pt x="416" y="1099"/>
                    <a:pt x="455" y="1085"/>
                  </a:cubicBezTo>
                  <a:cubicBezTo>
                    <a:pt x="854" y="907"/>
                    <a:pt x="1298" y="730"/>
                    <a:pt x="1697" y="597"/>
                  </a:cubicBezTo>
                  <a:cubicBezTo>
                    <a:pt x="2016" y="477"/>
                    <a:pt x="1941" y="0"/>
                    <a:pt x="166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14;p27">
              <a:extLst>
                <a:ext uri="{FF2B5EF4-FFF2-40B4-BE49-F238E27FC236}">
                  <a16:creationId xmlns:a16="http://schemas.microsoft.com/office/drawing/2014/main" xmlns="" id="{0D62FAFD-53CA-CFB4-48C2-4ED5FC6A5B2C}"/>
                </a:ext>
              </a:extLst>
            </p:cNvPr>
            <p:cNvSpPr/>
            <p:nvPr/>
          </p:nvSpPr>
          <p:spPr>
            <a:xfrm>
              <a:off x="3610375" y="2661475"/>
              <a:ext cx="38375" cy="20750"/>
            </a:xfrm>
            <a:custGeom>
              <a:avLst/>
              <a:gdLst/>
              <a:ahLst/>
              <a:cxnLst/>
              <a:rect l="l" t="t" r="r" b="b"/>
              <a:pathLst>
                <a:path w="1535" h="830" extrusionOk="0">
                  <a:moveTo>
                    <a:pt x="388" y="0"/>
                  </a:moveTo>
                  <a:cubicBezTo>
                    <a:pt x="92" y="0"/>
                    <a:pt x="0" y="464"/>
                    <a:pt x="287" y="587"/>
                  </a:cubicBezTo>
                  <a:cubicBezTo>
                    <a:pt x="553" y="631"/>
                    <a:pt x="820" y="720"/>
                    <a:pt x="1041" y="809"/>
                  </a:cubicBezTo>
                  <a:cubicBezTo>
                    <a:pt x="1080" y="823"/>
                    <a:pt x="1117" y="830"/>
                    <a:pt x="1151" y="830"/>
                  </a:cubicBezTo>
                  <a:cubicBezTo>
                    <a:pt x="1429" y="830"/>
                    <a:pt x="1535" y="395"/>
                    <a:pt x="1219" y="276"/>
                  </a:cubicBezTo>
                  <a:cubicBezTo>
                    <a:pt x="953" y="188"/>
                    <a:pt x="687" y="99"/>
                    <a:pt x="465" y="10"/>
                  </a:cubicBezTo>
                  <a:cubicBezTo>
                    <a:pt x="438" y="3"/>
                    <a:pt x="412" y="0"/>
                    <a:pt x="38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15;p27">
              <a:extLst>
                <a:ext uri="{FF2B5EF4-FFF2-40B4-BE49-F238E27FC236}">
                  <a16:creationId xmlns:a16="http://schemas.microsoft.com/office/drawing/2014/main" xmlns="" id="{9A415190-890D-CD28-2EEE-619EB4622690}"/>
                </a:ext>
              </a:extLst>
            </p:cNvPr>
            <p:cNvSpPr/>
            <p:nvPr/>
          </p:nvSpPr>
          <p:spPr>
            <a:xfrm>
              <a:off x="3803225" y="2006200"/>
              <a:ext cx="52375" cy="44350"/>
            </a:xfrm>
            <a:custGeom>
              <a:avLst/>
              <a:gdLst/>
              <a:ahLst/>
              <a:cxnLst/>
              <a:rect l="l" t="t" r="r" b="b"/>
              <a:pathLst>
                <a:path w="2095" h="1774" extrusionOk="0">
                  <a:moveTo>
                    <a:pt x="407" y="1"/>
                  </a:moveTo>
                  <a:cubicBezTo>
                    <a:pt x="188" y="1"/>
                    <a:pt x="0" y="283"/>
                    <a:pt x="204" y="488"/>
                  </a:cubicBezTo>
                  <a:cubicBezTo>
                    <a:pt x="604" y="887"/>
                    <a:pt x="1047" y="1286"/>
                    <a:pt x="1491" y="1686"/>
                  </a:cubicBezTo>
                  <a:cubicBezTo>
                    <a:pt x="1553" y="1747"/>
                    <a:pt x="1622" y="1773"/>
                    <a:pt x="1688" y="1773"/>
                  </a:cubicBezTo>
                  <a:cubicBezTo>
                    <a:pt x="1907" y="1773"/>
                    <a:pt x="2095" y="1491"/>
                    <a:pt x="1890" y="1286"/>
                  </a:cubicBezTo>
                  <a:cubicBezTo>
                    <a:pt x="1447" y="887"/>
                    <a:pt x="1003" y="488"/>
                    <a:pt x="604" y="88"/>
                  </a:cubicBezTo>
                  <a:cubicBezTo>
                    <a:pt x="542" y="26"/>
                    <a:pt x="473" y="1"/>
                    <a:pt x="40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16;p27">
              <a:extLst>
                <a:ext uri="{FF2B5EF4-FFF2-40B4-BE49-F238E27FC236}">
                  <a16:creationId xmlns:a16="http://schemas.microsoft.com/office/drawing/2014/main" xmlns="" id="{B43F6E2A-B8AD-337F-BBC1-D3163E87D8DF}"/>
                </a:ext>
              </a:extLst>
            </p:cNvPr>
            <p:cNvSpPr/>
            <p:nvPr/>
          </p:nvSpPr>
          <p:spPr>
            <a:xfrm>
              <a:off x="3262600" y="2571875"/>
              <a:ext cx="34400" cy="17050"/>
            </a:xfrm>
            <a:custGeom>
              <a:avLst/>
              <a:gdLst/>
              <a:ahLst/>
              <a:cxnLst/>
              <a:rect l="l" t="t" r="r" b="b"/>
              <a:pathLst>
                <a:path w="1376" h="682" extrusionOk="0">
                  <a:moveTo>
                    <a:pt x="977" y="0"/>
                  </a:moveTo>
                  <a:cubicBezTo>
                    <a:pt x="710" y="45"/>
                    <a:pt x="489" y="89"/>
                    <a:pt x="222" y="133"/>
                  </a:cubicBezTo>
                  <a:cubicBezTo>
                    <a:pt x="89" y="178"/>
                    <a:pt x="1" y="355"/>
                    <a:pt x="45" y="488"/>
                  </a:cubicBezTo>
                  <a:cubicBezTo>
                    <a:pt x="79" y="624"/>
                    <a:pt x="164" y="682"/>
                    <a:pt x="262" y="682"/>
                  </a:cubicBezTo>
                  <a:cubicBezTo>
                    <a:pt x="293" y="682"/>
                    <a:pt x="324" y="676"/>
                    <a:pt x="355" y="666"/>
                  </a:cubicBezTo>
                  <a:cubicBezTo>
                    <a:pt x="622" y="621"/>
                    <a:pt x="888" y="621"/>
                    <a:pt x="1110" y="577"/>
                  </a:cubicBezTo>
                  <a:cubicBezTo>
                    <a:pt x="1287" y="533"/>
                    <a:pt x="1376" y="355"/>
                    <a:pt x="1332" y="222"/>
                  </a:cubicBezTo>
                  <a:cubicBezTo>
                    <a:pt x="1287" y="45"/>
                    <a:pt x="1110" y="0"/>
                    <a:pt x="9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17;p27">
              <a:extLst>
                <a:ext uri="{FF2B5EF4-FFF2-40B4-BE49-F238E27FC236}">
                  <a16:creationId xmlns:a16="http://schemas.microsoft.com/office/drawing/2014/main" xmlns="" id="{1949091F-7A16-12C6-988C-77F953FFF351}"/>
                </a:ext>
              </a:extLst>
            </p:cNvPr>
            <p:cNvSpPr/>
            <p:nvPr/>
          </p:nvSpPr>
          <p:spPr>
            <a:xfrm>
              <a:off x="3620400" y="2263275"/>
              <a:ext cx="79675" cy="30450"/>
            </a:xfrm>
            <a:custGeom>
              <a:avLst/>
              <a:gdLst/>
              <a:ahLst/>
              <a:cxnLst/>
              <a:rect l="l" t="t" r="r" b="b"/>
              <a:pathLst>
                <a:path w="3187" h="1218" extrusionOk="0">
                  <a:moveTo>
                    <a:pt x="391" y="1"/>
                  </a:moveTo>
                  <a:cubicBezTo>
                    <a:pt x="92" y="1"/>
                    <a:pt x="0" y="504"/>
                    <a:pt x="330" y="587"/>
                  </a:cubicBezTo>
                  <a:cubicBezTo>
                    <a:pt x="1129" y="809"/>
                    <a:pt x="1927" y="986"/>
                    <a:pt x="2726" y="1208"/>
                  </a:cubicBezTo>
                  <a:cubicBezTo>
                    <a:pt x="2753" y="1215"/>
                    <a:pt x="2779" y="1218"/>
                    <a:pt x="2803" y="1218"/>
                  </a:cubicBezTo>
                  <a:cubicBezTo>
                    <a:pt x="3098" y="1218"/>
                    <a:pt x="3187" y="757"/>
                    <a:pt x="2859" y="675"/>
                  </a:cubicBezTo>
                  <a:cubicBezTo>
                    <a:pt x="2060" y="454"/>
                    <a:pt x="1262" y="232"/>
                    <a:pt x="463" y="10"/>
                  </a:cubicBezTo>
                  <a:cubicBezTo>
                    <a:pt x="438" y="4"/>
                    <a:pt x="414" y="1"/>
                    <a:pt x="39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18;p27">
              <a:extLst>
                <a:ext uri="{FF2B5EF4-FFF2-40B4-BE49-F238E27FC236}">
                  <a16:creationId xmlns:a16="http://schemas.microsoft.com/office/drawing/2014/main" xmlns="" id="{2A86453D-F3FE-F2F3-B640-4A67315B47C2}"/>
                </a:ext>
              </a:extLst>
            </p:cNvPr>
            <p:cNvSpPr/>
            <p:nvPr/>
          </p:nvSpPr>
          <p:spPr>
            <a:xfrm>
              <a:off x="3607575" y="2501925"/>
              <a:ext cx="63225" cy="20125"/>
            </a:xfrm>
            <a:custGeom>
              <a:avLst/>
              <a:gdLst/>
              <a:ahLst/>
              <a:cxnLst/>
              <a:rect l="l" t="t" r="r" b="b"/>
              <a:pathLst>
                <a:path w="2529" h="805" extrusionOk="0">
                  <a:moveTo>
                    <a:pt x="317" y="1"/>
                  </a:moveTo>
                  <a:cubicBezTo>
                    <a:pt x="0" y="1"/>
                    <a:pt x="13" y="537"/>
                    <a:pt x="355" y="580"/>
                  </a:cubicBezTo>
                  <a:cubicBezTo>
                    <a:pt x="932" y="669"/>
                    <a:pt x="1553" y="713"/>
                    <a:pt x="2174" y="802"/>
                  </a:cubicBezTo>
                  <a:cubicBezTo>
                    <a:pt x="2187" y="803"/>
                    <a:pt x="2200" y="804"/>
                    <a:pt x="2212" y="804"/>
                  </a:cubicBezTo>
                  <a:cubicBezTo>
                    <a:pt x="2528" y="804"/>
                    <a:pt x="2516" y="268"/>
                    <a:pt x="2174" y="225"/>
                  </a:cubicBezTo>
                  <a:cubicBezTo>
                    <a:pt x="1553" y="136"/>
                    <a:pt x="932" y="92"/>
                    <a:pt x="355" y="3"/>
                  </a:cubicBezTo>
                  <a:cubicBezTo>
                    <a:pt x="342" y="1"/>
                    <a:pt x="329" y="1"/>
                    <a:pt x="31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19;p27">
              <a:extLst>
                <a:ext uri="{FF2B5EF4-FFF2-40B4-BE49-F238E27FC236}">
                  <a16:creationId xmlns:a16="http://schemas.microsoft.com/office/drawing/2014/main" xmlns="" id="{41161BC2-DFEB-59D0-1A5B-6760B2ECA330}"/>
                </a:ext>
              </a:extLst>
            </p:cNvPr>
            <p:cNvSpPr/>
            <p:nvPr/>
          </p:nvSpPr>
          <p:spPr>
            <a:xfrm>
              <a:off x="3387175" y="2286750"/>
              <a:ext cx="53675" cy="22325"/>
            </a:xfrm>
            <a:custGeom>
              <a:avLst/>
              <a:gdLst/>
              <a:ahLst/>
              <a:cxnLst/>
              <a:rect l="l" t="t" r="r" b="b"/>
              <a:pathLst>
                <a:path w="2147" h="893" extrusionOk="0">
                  <a:moveTo>
                    <a:pt x="433" y="0"/>
                  </a:moveTo>
                  <a:cubicBezTo>
                    <a:pt x="110" y="0"/>
                    <a:pt x="1" y="494"/>
                    <a:pt x="342" y="579"/>
                  </a:cubicBezTo>
                  <a:cubicBezTo>
                    <a:pt x="785" y="668"/>
                    <a:pt x="1229" y="757"/>
                    <a:pt x="1673" y="890"/>
                  </a:cubicBezTo>
                  <a:cubicBezTo>
                    <a:pt x="1687" y="892"/>
                    <a:pt x="1701" y="893"/>
                    <a:pt x="1714" y="893"/>
                  </a:cubicBezTo>
                  <a:cubicBezTo>
                    <a:pt x="2037" y="893"/>
                    <a:pt x="2147" y="398"/>
                    <a:pt x="1806" y="313"/>
                  </a:cubicBezTo>
                  <a:cubicBezTo>
                    <a:pt x="1362" y="225"/>
                    <a:pt x="918" y="136"/>
                    <a:pt x="475" y="3"/>
                  </a:cubicBezTo>
                  <a:cubicBezTo>
                    <a:pt x="461" y="1"/>
                    <a:pt x="447" y="0"/>
                    <a:pt x="43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20;p27">
              <a:extLst>
                <a:ext uri="{FF2B5EF4-FFF2-40B4-BE49-F238E27FC236}">
                  <a16:creationId xmlns:a16="http://schemas.microsoft.com/office/drawing/2014/main" xmlns="" id="{B1AA1A2F-278E-7B59-B1B6-D1AB79F77E7C}"/>
                </a:ext>
              </a:extLst>
            </p:cNvPr>
            <p:cNvSpPr/>
            <p:nvPr/>
          </p:nvSpPr>
          <p:spPr>
            <a:xfrm>
              <a:off x="3033350" y="2556675"/>
              <a:ext cx="85550" cy="19875"/>
            </a:xfrm>
            <a:custGeom>
              <a:avLst/>
              <a:gdLst/>
              <a:ahLst/>
              <a:cxnLst/>
              <a:rect l="l" t="t" r="r" b="b"/>
              <a:pathLst>
                <a:path w="3422" h="795" extrusionOk="0">
                  <a:moveTo>
                    <a:pt x="1376" y="1"/>
                  </a:moveTo>
                  <a:cubicBezTo>
                    <a:pt x="1034" y="1"/>
                    <a:pt x="691" y="26"/>
                    <a:pt x="341" y="76"/>
                  </a:cubicBezTo>
                  <a:cubicBezTo>
                    <a:pt x="1" y="161"/>
                    <a:pt x="151" y="655"/>
                    <a:pt x="477" y="655"/>
                  </a:cubicBezTo>
                  <a:cubicBezTo>
                    <a:pt x="491" y="655"/>
                    <a:pt x="505" y="654"/>
                    <a:pt x="519" y="653"/>
                  </a:cubicBezTo>
                  <a:cubicBezTo>
                    <a:pt x="818" y="603"/>
                    <a:pt x="1118" y="578"/>
                    <a:pt x="1417" y="578"/>
                  </a:cubicBezTo>
                  <a:cubicBezTo>
                    <a:pt x="1916" y="578"/>
                    <a:pt x="2416" y="647"/>
                    <a:pt x="2915" y="786"/>
                  </a:cubicBezTo>
                  <a:cubicBezTo>
                    <a:pt x="2940" y="792"/>
                    <a:pt x="2964" y="795"/>
                    <a:pt x="2988" y="795"/>
                  </a:cubicBezTo>
                  <a:cubicBezTo>
                    <a:pt x="3292" y="795"/>
                    <a:pt x="3422" y="291"/>
                    <a:pt x="3092" y="209"/>
                  </a:cubicBezTo>
                  <a:cubicBezTo>
                    <a:pt x="2510" y="70"/>
                    <a:pt x="1945" y="1"/>
                    <a:pt x="13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21;p27">
              <a:extLst>
                <a:ext uri="{FF2B5EF4-FFF2-40B4-BE49-F238E27FC236}">
                  <a16:creationId xmlns:a16="http://schemas.microsoft.com/office/drawing/2014/main" xmlns="" id="{B5A23AF9-58AD-ED2B-3D08-49C52DC87231}"/>
                </a:ext>
              </a:extLst>
            </p:cNvPr>
            <p:cNvSpPr/>
            <p:nvPr/>
          </p:nvSpPr>
          <p:spPr>
            <a:xfrm>
              <a:off x="3529725" y="2380600"/>
              <a:ext cx="53600" cy="27650"/>
            </a:xfrm>
            <a:custGeom>
              <a:avLst/>
              <a:gdLst/>
              <a:ahLst/>
              <a:cxnLst/>
              <a:rect l="l" t="t" r="r" b="b"/>
              <a:pathLst>
                <a:path w="2144" h="1106" extrusionOk="0">
                  <a:moveTo>
                    <a:pt x="350" y="0"/>
                  </a:moveTo>
                  <a:cubicBezTo>
                    <a:pt x="75" y="0"/>
                    <a:pt x="0" y="477"/>
                    <a:pt x="319" y="597"/>
                  </a:cubicBezTo>
                  <a:cubicBezTo>
                    <a:pt x="762" y="774"/>
                    <a:pt x="1206" y="952"/>
                    <a:pt x="1694" y="1085"/>
                  </a:cubicBezTo>
                  <a:cubicBezTo>
                    <a:pt x="1728" y="1099"/>
                    <a:pt x="1761" y="1106"/>
                    <a:pt x="1791" y="1106"/>
                  </a:cubicBezTo>
                  <a:cubicBezTo>
                    <a:pt x="2037" y="1106"/>
                    <a:pt x="2143" y="671"/>
                    <a:pt x="1827" y="552"/>
                  </a:cubicBezTo>
                  <a:cubicBezTo>
                    <a:pt x="1384" y="375"/>
                    <a:pt x="896" y="197"/>
                    <a:pt x="452" y="20"/>
                  </a:cubicBezTo>
                  <a:cubicBezTo>
                    <a:pt x="416" y="6"/>
                    <a:pt x="382" y="0"/>
                    <a:pt x="35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22;p27">
              <a:extLst>
                <a:ext uri="{FF2B5EF4-FFF2-40B4-BE49-F238E27FC236}">
                  <a16:creationId xmlns:a16="http://schemas.microsoft.com/office/drawing/2014/main" xmlns="" id="{1B0338D4-6F29-E33E-906A-CEA1BFC4DB02}"/>
                </a:ext>
              </a:extLst>
            </p:cNvPr>
            <p:cNvSpPr/>
            <p:nvPr/>
          </p:nvSpPr>
          <p:spPr>
            <a:xfrm>
              <a:off x="3405900" y="2533200"/>
              <a:ext cx="67150" cy="20675"/>
            </a:xfrm>
            <a:custGeom>
              <a:avLst/>
              <a:gdLst/>
              <a:ahLst/>
              <a:cxnLst/>
              <a:rect l="l" t="t" r="r" b="b"/>
              <a:pathLst>
                <a:path w="2686" h="827" extrusionOk="0">
                  <a:moveTo>
                    <a:pt x="431" y="1"/>
                  </a:moveTo>
                  <a:cubicBezTo>
                    <a:pt x="180" y="1"/>
                    <a:pt x="1" y="376"/>
                    <a:pt x="303" y="527"/>
                  </a:cubicBezTo>
                  <a:cubicBezTo>
                    <a:pt x="802" y="726"/>
                    <a:pt x="1301" y="826"/>
                    <a:pt x="1819" y="826"/>
                  </a:cubicBezTo>
                  <a:cubicBezTo>
                    <a:pt x="1991" y="826"/>
                    <a:pt x="2166" y="815"/>
                    <a:pt x="2343" y="793"/>
                  </a:cubicBezTo>
                  <a:cubicBezTo>
                    <a:pt x="2685" y="750"/>
                    <a:pt x="2533" y="214"/>
                    <a:pt x="2205" y="214"/>
                  </a:cubicBezTo>
                  <a:cubicBezTo>
                    <a:pt x="2192" y="214"/>
                    <a:pt x="2179" y="215"/>
                    <a:pt x="2166" y="216"/>
                  </a:cubicBezTo>
                  <a:cubicBezTo>
                    <a:pt x="1997" y="244"/>
                    <a:pt x="1829" y="259"/>
                    <a:pt x="1660" y="259"/>
                  </a:cubicBezTo>
                  <a:cubicBezTo>
                    <a:pt x="1296" y="259"/>
                    <a:pt x="933" y="190"/>
                    <a:pt x="569" y="39"/>
                  </a:cubicBezTo>
                  <a:cubicBezTo>
                    <a:pt x="522" y="12"/>
                    <a:pt x="476" y="1"/>
                    <a:pt x="43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23;p27">
              <a:extLst>
                <a:ext uri="{FF2B5EF4-FFF2-40B4-BE49-F238E27FC236}">
                  <a16:creationId xmlns:a16="http://schemas.microsoft.com/office/drawing/2014/main" xmlns="" id="{EA5C400F-34C6-D2BF-4B97-438EBF54E252}"/>
                </a:ext>
              </a:extLst>
            </p:cNvPr>
            <p:cNvSpPr/>
            <p:nvPr/>
          </p:nvSpPr>
          <p:spPr>
            <a:xfrm>
              <a:off x="3231475" y="2318400"/>
              <a:ext cx="52475" cy="17550"/>
            </a:xfrm>
            <a:custGeom>
              <a:avLst/>
              <a:gdLst/>
              <a:ahLst/>
              <a:cxnLst/>
              <a:rect l="l" t="t" r="r" b="b"/>
              <a:pathLst>
                <a:path w="2099" h="702" extrusionOk="0">
                  <a:moveTo>
                    <a:pt x="471" y="1"/>
                  </a:moveTo>
                  <a:cubicBezTo>
                    <a:pt x="205" y="1"/>
                    <a:pt x="1" y="394"/>
                    <a:pt x="314" y="511"/>
                  </a:cubicBezTo>
                  <a:cubicBezTo>
                    <a:pt x="582" y="633"/>
                    <a:pt x="850" y="702"/>
                    <a:pt x="1126" y="702"/>
                  </a:cubicBezTo>
                  <a:cubicBezTo>
                    <a:pt x="1352" y="702"/>
                    <a:pt x="1582" y="656"/>
                    <a:pt x="1822" y="556"/>
                  </a:cubicBezTo>
                  <a:cubicBezTo>
                    <a:pt x="2099" y="437"/>
                    <a:pt x="2024" y="2"/>
                    <a:pt x="1753" y="2"/>
                  </a:cubicBezTo>
                  <a:cubicBezTo>
                    <a:pt x="1720" y="2"/>
                    <a:pt x="1684" y="9"/>
                    <a:pt x="1645" y="23"/>
                  </a:cubicBezTo>
                  <a:cubicBezTo>
                    <a:pt x="1467" y="90"/>
                    <a:pt x="1290" y="123"/>
                    <a:pt x="1112" y="123"/>
                  </a:cubicBezTo>
                  <a:cubicBezTo>
                    <a:pt x="935" y="123"/>
                    <a:pt x="757" y="90"/>
                    <a:pt x="580" y="23"/>
                  </a:cubicBezTo>
                  <a:cubicBezTo>
                    <a:pt x="543" y="8"/>
                    <a:pt x="507" y="1"/>
                    <a:pt x="47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24;p27">
              <a:extLst>
                <a:ext uri="{FF2B5EF4-FFF2-40B4-BE49-F238E27FC236}">
                  <a16:creationId xmlns:a16="http://schemas.microsoft.com/office/drawing/2014/main" xmlns="" id="{8DAD955F-DA21-C1C2-F0A4-00848128FA7C}"/>
                </a:ext>
              </a:extLst>
            </p:cNvPr>
            <p:cNvSpPr/>
            <p:nvPr/>
          </p:nvSpPr>
          <p:spPr>
            <a:xfrm>
              <a:off x="3044100" y="2771225"/>
              <a:ext cx="41050" cy="18075"/>
            </a:xfrm>
            <a:custGeom>
              <a:avLst/>
              <a:gdLst/>
              <a:ahLst/>
              <a:cxnLst/>
              <a:rect l="l" t="t" r="r" b="b"/>
              <a:pathLst>
                <a:path w="1642" h="723" extrusionOk="0">
                  <a:moveTo>
                    <a:pt x="1332" y="1"/>
                  </a:moveTo>
                  <a:cubicBezTo>
                    <a:pt x="1304" y="1"/>
                    <a:pt x="1274" y="5"/>
                    <a:pt x="1242" y="12"/>
                  </a:cubicBezTo>
                  <a:cubicBezTo>
                    <a:pt x="932" y="57"/>
                    <a:pt x="577" y="101"/>
                    <a:pt x="266" y="146"/>
                  </a:cubicBezTo>
                  <a:cubicBezTo>
                    <a:pt x="89" y="190"/>
                    <a:pt x="0" y="367"/>
                    <a:pt x="44" y="501"/>
                  </a:cubicBezTo>
                  <a:cubicBezTo>
                    <a:pt x="89" y="678"/>
                    <a:pt x="266" y="722"/>
                    <a:pt x="399" y="722"/>
                  </a:cubicBezTo>
                  <a:cubicBezTo>
                    <a:pt x="754" y="634"/>
                    <a:pt x="1065" y="589"/>
                    <a:pt x="1420" y="545"/>
                  </a:cubicBezTo>
                  <a:cubicBezTo>
                    <a:pt x="1553" y="545"/>
                    <a:pt x="1642" y="323"/>
                    <a:pt x="1597" y="190"/>
                  </a:cubicBezTo>
                  <a:cubicBezTo>
                    <a:pt x="1561" y="80"/>
                    <a:pt x="1464" y="1"/>
                    <a:pt x="133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25;p27">
              <a:extLst>
                <a:ext uri="{FF2B5EF4-FFF2-40B4-BE49-F238E27FC236}">
                  <a16:creationId xmlns:a16="http://schemas.microsoft.com/office/drawing/2014/main" xmlns="" id="{AA2B244B-EE53-E486-DB81-8F106D176E45}"/>
                </a:ext>
              </a:extLst>
            </p:cNvPr>
            <p:cNvSpPr/>
            <p:nvPr/>
          </p:nvSpPr>
          <p:spPr>
            <a:xfrm>
              <a:off x="3427875" y="2692375"/>
              <a:ext cx="41050" cy="17450"/>
            </a:xfrm>
            <a:custGeom>
              <a:avLst/>
              <a:gdLst/>
              <a:ahLst/>
              <a:cxnLst/>
              <a:rect l="l" t="t" r="r" b="b"/>
              <a:pathLst>
                <a:path w="1642" h="698" extrusionOk="0">
                  <a:moveTo>
                    <a:pt x="1342" y="0"/>
                  </a:moveTo>
                  <a:cubicBezTo>
                    <a:pt x="1308" y="0"/>
                    <a:pt x="1274" y="6"/>
                    <a:pt x="1243" y="16"/>
                  </a:cubicBezTo>
                  <a:cubicBezTo>
                    <a:pt x="888" y="61"/>
                    <a:pt x="577" y="105"/>
                    <a:pt x="222" y="149"/>
                  </a:cubicBezTo>
                  <a:cubicBezTo>
                    <a:pt x="89" y="194"/>
                    <a:pt x="0" y="371"/>
                    <a:pt x="45" y="504"/>
                  </a:cubicBezTo>
                  <a:cubicBezTo>
                    <a:pt x="79" y="640"/>
                    <a:pt x="164" y="698"/>
                    <a:pt x="282" y="698"/>
                  </a:cubicBezTo>
                  <a:cubicBezTo>
                    <a:pt x="318" y="698"/>
                    <a:pt x="358" y="692"/>
                    <a:pt x="400" y="682"/>
                  </a:cubicBezTo>
                  <a:cubicBezTo>
                    <a:pt x="710" y="638"/>
                    <a:pt x="1065" y="593"/>
                    <a:pt x="1376" y="549"/>
                  </a:cubicBezTo>
                  <a:cubicBezTo>
                    <a:pt x="1553" y="504"/>
                    <a:pt x="1642" y="327"/>
                    <a:pt x="1598" y="194"/>
                  </a:cubicBezTo>
                  <a:cubicBezTo>
                    <a:pt x="1564" y="58"/>
                    <a:pt x="1452" y="0"/>
                    <a:pt x="134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26;p27">
              <a:extLst>
                <a:ext uri="{FF2B5EF4-FFF2-40B4-BE49-F238E27FC236}">
                  <a16:creationId xmlns:a16="http://schemas.microsoft.com/office/drawing/2014/main" xmlns="" id="{13EBE923-53E4-DAA4-088A-C380B5E35AEB}"/>
                </a:ext>
              </a:extLst>
            </p:cNvPr>
            <p:cNvSpPr/>
            <p:nvPr/>
          </p:nvSpPr>
          <p:spPr>
            <a:xfrm>
              <a:off x="3920350" y="2421025"/>
              <a:ext cx="44300" cy="16725"/>
            </a:xfrm>
            <a:custGeom>
              <a:avLst/>
              <a:gdLst/>
              <a:ahLst/>
              <a:cxnLst/>
              <a:rect l="l" t="t" r="r" b="b"/>
              <a:pathLst>
                <a:path w="1772" h="669" extrusionOk="0">
                  <a:moveTo>
                    <a:pt x="356" y="0"/>
                  </a:moveTo>
                  <a:cubicBezTo>
                    <a:pt x="1" y="0"/>
                    <a:pt x="1" y="533"/>
                    <a:pt x="356" y="577"/>
                  </a:cubicBezTo>
                  <a:cubicBezTo>
                    <a:pt x="710" y="621"/>
                    <a:pt x="1065" y="621"/>
                    <a:pt x="1376" y="666"/>
                  </a:cubicBezTo>
                  <a:cubicBezTo>
                    <a:pt x="1391" y="667"/>
                    <a:pt x="1405" y="668"/>
                    <a:pt x="1418" y="668"/>
                  </a:cubicBezTo>
                  <a:cubicBezTo>
                    <a:pt x="1772" y="668"/>
                    <a:pt x="1718" y="132"/>
                    <a:pt x="1376" y="89"/>
                  </a:cubicBezTo>
                  <a:cubicBezTo>
                    <a:pt x="1065" y="89"/>
                    <a:pt x="710" y="45"/>
                    <a:pt x="3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27;p27">
              <a:extLst>
                <a:ext uri="{FF2B5EF4-FFF2-40B4-BE49-F238E27FC236}">
                  <a16:creationId xmlns:a16="http://schemas.microsoft.com/office/drawing/2014/main" xmlns="" id="{427D9F86-544D-143C-9AAC-95DA1EDFEB2C}"/>
                </a:ext>
              </a:extLst>
            </p:cNvPr>
            <p:cNvSpPr/>
            <p:nvPr/>
          </p:nvSpPr>
          <p:spPr>
            <a:xfrm>
              <a:off x="3772875" y="2665200"/>
              <a:ext cx="38750" cy="23000"/>
            </a:xfrm>
            <a:custGeom>
              <a:avLst/>
              <a:gdLst/>
              <a:ahLst/>
              <a:cxnLst/>
              <a:rect l="l" t="t" r="r" b="b"/>
              <a:pathLst>
                <a:path w="1550" h="920" extrusionOk="0">
                  <a:moveTo>
                    <a:pt x="1127" y="0"/>
                  </a:moveTo>
                  <a:cubicBezTo>
                    <a:pt x="1079" y="0"/>
                    <a:pt x="1028" y="12"/>
                    <a:pt x="975" y="39"/>
                  </a:cubicBezTo>
                  <a:cubicBezTo>
                    <a:pt x="753" y="127"/>
                    <a:pt x="531" y="260"/>
                    <a:pt x="265" y="393"/>
                  </a:cubicBezTo>
                  <a:cubicBezTo>
                    <a:pt x="1" y="544"/>
                    <a:pt x="154" y="920"/>
                    <a:pt x="424" y="920"/>
                  </a:cubicBezTo>
                  <a:cubicBezTo>
                    <a:pt x="471" y="920"/>
                    <a:pt x="522" y="908"/>
                    <a:pt x="575" y="882"/>
                  </a:cubicBezTo>
                  <a:cubicBezTo>
                    <a:pt x="797" y="748"/>
                    <a:pt x="1019" y="615"/>
                    <a:pt x="1285" y="527"/>
                  </a:cubicBezTo>
                  <a:cubicBezTo>
                    <a:pt x="1549" y="376"/>
                    <a:pt x="1397" y="0"/>
                    <a:pt x="112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28;p27">
              <a:extLst>
                <a:ext uri="{FF2B5EF4-FFF2-40B4-BE49-F238E27FC236}">
                  <a16:creationId xmlns:a16="http://schemas.microsoft.com/office/drawing/2014/main" xmlns="" id="{DBA880C1-0D78-5E9E-F3A5-18C04A0A1DCD}"/>
                </a:ext>
              </a:extLst>
            </p:cNvPr>
            <p:cNvSpPr/>
            <p:nvPr/>
          </p:nvSpPr>
          <p:spPr>
            <a:xfrm>
              <a:off x="3852700" y="2272375"/>
              <a:ext cx="49925" cy="15575"/>
            </a:xfrm>
            <a:custGeom>
              <a:avLst/>
              <a:gdLst/>
              <a:ahLst/>
              <a:cxnLst/>
              <a:rect l="l" t="t" r="r" b="b"/>
              <a:pathLst>
                <a:path w="1997" h="623" extrusionOk="0">
                  <a:moveTo>
                    <a:pt x="355" y="1"/>
                  </a:moveTo>
                  <a:cubicBezTo>
                    <a:pt x="0" y="1"/>
                    <a:pt x="0" y="533"/>
                    <a:pt x="355" y="578"/>
                  </a:cubicBezTo>
                  <a:cubicBezTo>
                    <a:pt x="754" y="578"/>
                    <a:pt x="1198" y="622"/>
                    <a:pt x="1642" y="622"/>
                  </a:cubicBezTo>
                  <a:cubicBezTo>
                    <a:pt x="1997" y="622"/>
                    <a:pt x="1997" y="90"/>
                    <a:pt x="1642" y="45"/>
                  </a:cubicBezTo>
                  <a:cubicBezTo>
                    <a:pt x="1198" y="45"/>
                    <a:pt x="754" y="1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29;p27">
              <a:extLst>
                <a:ext uri="{FF2B5EF4-FFF2-40B4-BE49-F238E27FC236}">
                  <a16:creationId xmlns:a16="http://schemas.microsoft.com/office/drawing/2014/main" xmlns="" id="{C64FC163-CA23-82A4-EB05-BD413AB2A89A}"/>
                </a:ext>
              </a:extLst>
            </p:cNvPr>
            <p:cNvSpPr/>
            <p:nvPr/>
          </p:nvSpPr>
          <p:spPr>
            <a:xfrm>
              <a:off x="3881550" y="2579625"/>
              <a:ext cx="68775" cy="15625"/>
            </a:xfrm>
            <a:custGeom>
              <a:avLst/>
              <a:gdLst/>
              <a:ahLst/>
              <a:cxnLst/>
              <a:rect l="l" t="t" r="r" b="b"/>
              <a:pathLst>
                <a:path w="2751" h="625" extrusionOk="0">
                  <a:moveTo>
                    <a:pt x="2396" y="1"/>
                  </a:moveTo>
                  <a:cubicBezTo>
                    <a:pt x="1686" y="45"/>
                    <a:pt x="1020" y="45"/>
                    <a:pt x="355" y="45"/>
                  </a:cubicBezTo>
                  <a:cubicBezTo>
                    <a:pt x="13" y="88"/>
                    <a:pt x="0" y="624"/>
                    <a:pt x="317" y="624"/>
                  </a:cubicBezTo>
                  <a:cubicBezTo>
                    <a:pt x="329" y="624"/>
                    <a:pt x="342" y="624"/>
                    <a:pt x="355" y="622"/>
                  </a:cubicBezTo>
                  <a:cubicBezTo>
                    <a:pt x="1020" y="622"/>
                    <a:pt x="1686" y="578"/>
                    <a:pt x="2396" y="578"/>
                  </a:cubicBezTo>
                  <a:cubicBezTo>
                    <a:pt x="2751" y="578"/>
                    <a:pt x="2751" y="1"/>
                    <a:pt x="239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30;p27">
              <a:extLst>
                <a:ext uri="{FF2B5EF4-FFF2-40B4-BE49-F238E27FC236}">
                  <a16:creationId xmlns:a16="http://schemas.microsoft.com/office/drawing/2014/main" xmlns="" id="{C1C9273B-8937-CBD3-D137-A9497479E4DC}"/>
                </a:ext>
              </a:extLst>
            </p:cNvPr>
            <p:cNvSpPr/>
            <p:nvPr/>
          </p:nvSpPr>
          <p:spPr>
            <a:xfrm>
              <a:off x="3620125" y="2020525"/>
              <a:ext cx="41450" cy="17900"/>
            </a:xfrm>
            <a:custGeom>
              <a:avLst/>
              <a:gdLst/>
              <a:ahLst/>
              <a:cxnLst/>
              <a:rect l="l" t="t" r="r" b="b"/>
              <a:pathLst>
                <a:path w="1658" h="716" extrusionOk="0">
                  <a:moveTo>
                    <a:pt x="477" y="1"/>
                  </a:moveTo>
                  <a:cubicBezTo>
                    <a:pt x="150" y="1"/>
                    <a:pt x="0" y="495"/>
                    <a:pt x="341" y="580"/>
                  </a:cubicBezTo>
                  <a:cubicBezTo>
                    <a:pt x="607" y="625"/>
                    <a:pt x="873" y="669"/>
                    <a:pt x="1140" y="713"/>
                  </a:cubicBezTo>
                  <a:cubicBezTo>
                    <a:pt x="1154" y="715"/>
                    <a:pt x="1168" y="716"/>
                    <a:pt x="1181" y="716"/>
                  </a:cubicBezTo>
                  <a:cubicBezTo>
                    <a:pt x="1508" y="716"/>
                    <a:pt x="1658" y="222"/>
                    <a:pt x="1317" y="136"/>
                  </a:cubicBezTo>
                  <a:cubicBezTo>
                    <a:pt x="1051" y="92"/>
                    <a:pt x="785" y="48"/>
                    <a:pt x="518" y="3"/>
                  </a:cubicBezTo>
                  <a:cubicBezTo>
                    <a:pt x="504" y="2"/>
                    <a:pt x="490" y="1"/>
                    <a:pt x="477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31;p27">
              <a:extLst>
                <a:ext uri="{FF2B5EF4-FFF2-40B4-BE49-F238E27FC236}">
                  <a16:creationId xmlns:a16="http://schemas.microsoft.com/office/drawing/2014/main" xmlns="" id="{E69C3B05-B699-5153-0CE1-1E600A3EEFE8}"/>
                </a:ext>
              </a:extLst>
            </p:cNvPr>
            <p:cNvSpPr/>
            <p:nvPr/>
          </p:nvSpPr>
          <p:spPr>
            <a:xfrm>
              <a:off x="4386225" y="2253000"/>
              <a:ext cx="31075" cy="25000"/>
            </a:xfrm>
            <a:custGeom>
              <a:avLst/>
              <a:gdLst/>
              <a:ahLst/>
              <a:cxnLst/>
              <a:rect l="l" t="t" r="r" b="b"/>
              <a:pathLst>
                <a:path w="1243" h="1000" extrusionOk="0">
                  <a:moveTo>
                    <a:pt x="338" y="0"/>
                  </a:moveTo>
                  <a:cubicBezTo>
                    <a:pt x="242" y="0"/>
                    <a:pt x="147" y="68"/>
                    <a:pt x="89" y="155"/>
                  </a:cubicBezTo>
                  <a:cubicBezTo>
                    <a:pt x="0" y="288"/>
                    <a:pt x="89" y="465"/>
                    <a:pt x="178" y="554"/>
                  </a:cubicBezTo>
                  <a:cubicBezTo>
                    <a:pt x="399" y="687"/>
                    <a:pt x="577" y="820"/>
                    <a:pt x="754" y="953"/>
                  </a:cubicBezTo>
                  <a:cubicBezTo>
                    <a:pt x="801" y="985"/>
                    <a:pt x="854" y="1000"/>
                    <a:pt x="907" y="1000"/>
                  </a:cubicBezTo>
                  <a:cubicBezTo>
                    <a:pt x="1002" y="1000"/>
                    <a:pt x="1096" y="951"/>
                    <a:pt x="1154" y="865"/>
                  </a:cubicBezTo>
                  <a:cubicBezTo>
                    <a:pt x="1242" y="732"/>
                    <a:pt x="1198" y="554"/>
                    <a:pt x="1065" y="465"/>
                  </a:cubicBezTo>
                  <a:cubicBezTo>
                    <a:pt x="843" y="332"/>
                    <a:pt x="666" y="199"/>
                    <a:pt x="488" y="66"/>
                  </a:cubicBezTo>
                  <a:cubicBezTo>
                    <a:pt x="442" y="20"/>
                    <a:pt x="390" y="0"/>
                    <a:pt x="338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32;p27">
              <a:extLst>
                <a:ext uri="{FF2B5EF4-FFF2-40B4-BE49-F238E27FC236}">
                  <a16:creationId xmlns:a16="http://schemas.microsoft.com/office/drawing/2014/main" xmlns="" id="{64AFCCA6-79AE-0AF8-03BF-2DAFBC26058D}"/>
                </a:ext>
              </a:extLst>
            </p:cNvPr>
            <p:cNvSpPr/>
            <p:nvPr/>
          </p:nvSpPr>
          <p:spPr>
            <a:xfrm>
              <a:off x="4083450" y="2687000"/>
              <a:ext cx="30850" cy="23400"/>
            </a:xfrm>
            <a:custGeom>
              <a:avLst/>
              <a:gdLst/>
              <a:ahLst/>
              <a:cxnLst/>
              <a:rect l="l" t="t" r="r" b="b"/>
              <a:pathLst>
                <a:path w="1234" h="936" extrusionOk="0">
                  <a:moveTo>
                    <a:pt x="859" y="1"/>
                  </a:moveTo>
                  <a:cubicBezTo>
                    <a:pt x="811" y="1"/>
                    <a:pt x="761" y="17"/>
                    <a:pt x="709" y="54"/>
                  </a:cubicBezTo>
                  <a:cubicBezTo>
                    <a:pt x="575" y="187"/>
                    <a:pt x="398" y="276"/>
                    <a:pt x="265" y="409"/>
                  </a:cubicBezTo>
                  <a:cubicBezTo>
                    <a:pt x="1" y="560"/>
                    <a:pt x="154" y="935"/>
                    <a:pt x="396" y="935"/>
                  </a:cubicBezTo>
                  <a:cubicBezTo>
                    <a:pt x="439" y="935"/>
                    <a:pt x="485" y="923"/>
                    <a:pt x="531" y="897"/>
                  </a:cubicBezTo>
                  <a:cubicBezTo>
                    <a:pt x="709" y="764"/>
                    <a:pt x="842" y="675"/>
                    <a:pt x="975" y="542"/>
                  </a:cubicBezTo>
                  <a:cubicBezTo>
                    <a:pt x="1233" y="394"/>
                    <a:pt x="1092" y="1"/>
                    <a:pt x="859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33;p27">
              <a:extLst>
                <a:ext uri="{FF2B5EF4-FFF2-40B4-BE49-F238E27FC236}">
                  <a16:creationId xmlns:a16="http://schemas.microsoft.com/office/drawing/2014/main" xmlns="" id="{DDE213D5-E06A-D84F-F3A2-BAA9259B2831}"/>
                </a:ext>
              </a:extLst>
            </p:cNvPr>
            <p:cNvSpPr/>
            <p:nvPr/>
          </p:nvSpPr>
          <p:spPr>
            <a:xfrm>
              <a:off x="4494725" y="2382800"/>
              <a:ext cx="32575" cy="18775"/>
            </a:xfrm>
            <a:custGeom>
              <a:avLst/>
              <a:gdLst/>
              <a:ahLst/>
              <a:cxnLst/>
              <a:rect l="l" t="t" r="r" b="b"/>
              <a:pathLst>
                <a:path w="1303" h="751" extrusionOk="0">
                  <a:moveTo>
                    <a:pt x="350" y="1"/>
                  </a:moveTo>
                  <a:cubicBezTo>
                    <a:pt x="75" y="1"/>
                    <a:pt x="0" y="473"/>
                    <a:pt x="319" y="553"/>
                  </a:cubicBezTo>
                  <a:cubicBezTo>
                    <a:pt x="496" y="597"/>
                    <a:pt x="674" y="686"/>
                    <a:pt x="851" y="731"/>
                  </a:cubicBezTo>
                  <a:cubicBezTo>
                    <a:pt x="887" y="744"/>
                    <a:pt x="922" y="750"/>
                    <a:pt x="953" y="750"/>
                  </a:cubicBezTo>
                  <a:cubicBezTo>
                    <a:pt x="1228" y="750"/>
                    <a:pt x="1303" y="278"/>
                    <a:pt x="984" y="198"/>
                  </a:cubicBezTo>
                  <a:cubicBezTo>
                    <a:pt x="807" y="109"/>
                    <a:pt x="629" y="65"/>
                    <a:pt x="452" y="21"/>
                  </a:cubicBezTo>
                  <a:cubicBezTo>
                    <a:pt x="415" y="7"/>
                    <a:pt x="381" y="1"/>
                    <a:pt x="350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34;p27">
              <a:extLst>
                <a:ext uri="{FF2B5EF4-FFF2-40B4-BE49-F238E27FC236}">
                  <a16:creationId xmlns:a16="http://schemas.microsoft.com/office/drawing/2014/main" xmlns="" id="{C9B2B3FC-CCF2-D6E1-5B31-C45CC222D785}"/>
                </a:ext>
              </a:extLst>
            </p:cNvPr>
            <p:cNvSpPr/>
            <p:nvPr/>
          </p:nvSpPr>
          <p:spPr>
            <a:xfrm>
              <a:off x="4388425" y="2626925"/>
              <a:ext cx="33300" cy="17075"/>
            </a:xfrm>
            <a:custGeom>
              <a:avLst/>
              <a:gdLst/>
              <a:ahLst/>
              <a:cxnLst/>
              <a:rect l="l" t="t" r="r" b="b"/>
              <a:pathLst>
                <a:path w="1332" h="683" extrusionOk="0">
                  <a:moveTo>
                    <a:pt x="1076" y="1"/>
                  </a:moveTo>
                  <a:cubicBezTo>
                    <a:pt x="1042" y="1"/>
                    <a:pt x="1008" y="6"/>
                    <a:pt x="977" y="17"/>
                  </a:cubicBezTo>
                  <a:cubicBezTo>
                    <a:pt x="711" y="61"/>
                    <a:pt x="444" y="61"/>
                    <a:pt x="223" y="105"/>
                  </a:cubicBezTo>
                  <a:cubicBezTo>
                    <a:pt x="45" y="150"/>
                    <a:pt x="1" y="327"/>
                    <a:pt x="1" y="460"/>
                  </a:cubicBezTo>
                  <a:cubicBezTo>
                    <a:pt x="45" y="638"/>
                    <a:pt x="223" y="682"/>
                    <a:pt x="356" y="682"/>
                  </a:cubicBezTo>
                  <a:cubicBezTo>
                    <a:pt x="622" y="638"/>
                    <a:pt x="844" y="593"/>
                    <a:pt x="1110" y="549"/>
                  </a:cubicBezTo>
                  <a:cubicBezTo>
                    <a:pt x="1287" y="505"/>
                    <a:pt x="1332" y="327"/>
                    <a:pt x="1332" y="194"/>
                  </a:cubicBezTo>
                  <a:cubicBezTo>
                    <a:pt x="1298" y="59"/>
                    <a:pt x="1186" y="1"/>
                    <a:pt x="107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35;p27">
              <a:extLst>
                <a:ext uri="{FF2B5EF4-FFF2-40B4-BE49-F238E27FC236}">
                  <a16:creationId xmlns:a16="http://schemas.microsoft.com/office/drawing/2014/main" xmlns="" id="{0A46D81B-2468-ACB2-6AE1-95DA4CA8B5E4}"/>
                </a:ext>
              </a:extLst>
            </p:cNvPr>
            <p:cNvSpPr/>
            <p:nvPr/>
          </p:nvSpPr>
          <p:spPr>
            <a:xfrm>
              <a:off x="4502725" y="2513225"/>
              <a:ext cx="38750" cy="23025"/>
            </a:xfrm>
            <a:custGeom>
              <a:avLst/>
              <a:gdLst/>
              <a:ahLst/>
              <a:cxnLst/>
              <a:rect l="l" t="t" r="r" b="b"/>
              <a:pathLst>
                <a:path w="1550" h="921" extrusionOk="0">
                  <a:moveTo>
                    <a:pt x="1112" y="1"/>
                  </a:moveTo>
                  <a:cubicBezTo>
                    <a:pt x="1068" y="1"/>
                    <a:pt x="1021" y="13"/>
                    <a:pt x="975" y="39"/>
                  </a:cubicBezTo>
                  <a:cubicBezTo>
                    <a:pt x="753" y="128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9"/>
                    <a:pt x="575" y="882"/>
                  </a:cubicBezTo>
                  <a:cubicBezTo>
                    <a:pt x="797" y="749"/>
                    <a:pt x="1019" y="616"/>
                    <a:pt x="1285" y="527"/>
                  </a:cubicBezTo>
                  <a:cubicBezTo>
                    <a:pt x="1549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36;p27">
              <a:extLst>
                <a:ext uri="{FF2B5EF4-FFF2-40B4-BE49-F238E27FC236}">
                  <a16:creationId xmlns:a16="http://schemas.microsoft.com/office/drawing/2014/main" xmlns="" id="{EF4FE5F2-5AD5-32F5-E7C2-914FDEA07885}"/>
                </a:ext>
              </a:extLst>
            </p:cNvPr>
            <p:cNvSpPr/>
            <p:nvPr/>
          </p:nvSpPr>
          <p:spPr>
            <a:xfrm>
              <a:off x="4370475" y="2408325"/>
              <a:ext cx="32725" cy="18750"/>
            </a:xfrm>
            <a:custGeom>
              <a:avLst/>
              <a:gdLst/>
              <a:ahLst/>
              <a:cxnLst/>
              <a:rect l="l" t="t" r="r" b="b"/>
              <a:pathLst>
                <a:path w="1309" h="750" extrusionOk="0">
                  <a:moveTo>
                    <a:pt x="362" y="0"/>
                  </a:moveTo>
                  <a:cubicBezTo>
                    <a:pt x="111" y="0"/>
                    <a:pt x="1" y="473"/>
                    <a:pt x="319" y="553"/>
                  </a:cubicBezTo>
                  <a:cubicBezTo>
                    <a:pt x="497" y="641"/>
                    <a:pt x="674" y="686"/>
                    <a:pt x="852" y="730"/>
                  </a:cubicBezTo>
                  <a:cubicBezTo>
                    <a:pt x="888" y="744"/>
                    <a:pt x="922" y="750"/>
                    <a:pt x="954" y="750"/>
                  </a:cubicBezTo>
                  <a:cubicBezTo>
                    <a:pt x="1229" y="750"/>
                    <a:pt x="1308" y="277"/>
                    <a:pt x="1029" y="198"/>
                  </a:cubicBezTo>
                  <a:cubicBezTo>
                    <a:pt x="852" y="153"/>
                    <a:pt x="674" y="65"/>
                    <a:pt x="453" y="20"/>
                  </a:cubicBezTo>
                  <a:cubicBezTo>
                    <a:pt x="421" y="6"/>
                    <a:pt x="390" y="0"/>
                    <a:pt x="36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37;p27">
              <a:extLst>
                <a:ext uri="{FF2B5EF4-FFF2-40B4-BE49-F238E27FC236}">
                  <a16:creationId xmlns:a16="http://schemas.microsoft.com/office/drawing/2014/main" xmlns="" id="{0EC71C00-6C52-2CAA-18C0-02F454E2DE51}"/>
                </a:ext>
              </a:extLst>
            </p:cNvPr>
            <p:cNvSpPr/>
            <p:nvPr/>
          </p:nvSpPr>
          <p:spPr>
            <a:xfrm>
              <a:off x="4163275" y="2276775"/>
              <a:ext cx="31075" cy="24525"/>
            </a:xfrm>
            <a:custGeom>
              <a:avLst/>
              <a:gdLst/>
              <a:ahLst/>
              <a:cxnLst/>
              <a:rect l="l" t="t" r="r" b="b"/>
              <a:pathLst>
                <a:path w="1243" h="981" extrusionOk="0">
                  <a:moveTo>
                    <a:pt x="336" y="1"/>
                  </a:moveTo>
                  <a:cubicBezTo>
                    <a:pt x="240" y="1"/>
                    <a:pt x="146" y="50"/>
                    <a:pt x="89" y="135"/>
                  </a:cubicBezTo>
                  <a:cubicBezTo>
                    <a:pt x="0" y="269"/>
                    <a:pt x="44" y="446"/>
                    <a:pt x="178" y="535"/>
                  </a:cubicBezTo>
                  <a:cubicBezTo>
                    <a:pt x="399" y="668"/>
                    <a:pt x="577" y="801"/>
                    <a:pt x="754" y="934"/>
                  </a:cubicBezTo>
                  <a:cubicBezTo>
                    <a:pt x="802" y="966"/>
                    <a:pt x="854" y="980"/>
                    <a:pt x="907" y="980"/>
                  </a:cubicBezTo>
                  <a:cubicBezTo>
                    <a:pt x="1002" y="980"/>
                    <a:pt x="1096" y="931"/>
                    <a:pt x="1154" y="845"/>
                  </a:cubicBezTo>
                  <a:cubicBezTo>
                    <a:pt x="1242" y="712"/>
                    <a:pt x="1154" y="535"/>
                    <a:pt x="1065" y="446"/>
                  </a:cubicBezTo>
                  <a:cubicBezTo>
                    <a:pt x="843" y="313"/>
                    <a:pt x="666" y="180"/>
                    <a:pt x="488" y="47"/>
                  </a:cubicBezTo>
                  <a:cubicBezTo>
                    <a:pt x="441" y="15"/>
                    <a:pt x="388" y="1"/>
                    <a:pt x="336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38;p27">
              <a:extLst>
                <a:ext uri="{FF2B5EF4-FFF2-40B4-BE49-F238E27FC236}">
                  <a16:creationId xmlns:a16="http://schemas.microsoft.com/office/drawing/2014/main" xmlns="" id="{EBF1143E-B254-981E-AD31-936C51047910}"/>
                </a:ext>
              </a:extLst>
            </p:cNvPr>
            <p:cNvSpPr/>
            <p:nvPr/>
          </p:nvSpPr>
          <p:spPr>
            <a:xfrm>
              <a:off x="4271525" y="2406350"/>
              <a:ext cx="32825" cy="18525"/>
            </a:xfrm>
            <a:custGeom>
              <a:avLst/>
              <a:gdLst/>
              <a:ahLst/>
              <a:cxnLst/>
              <a:rect l="l" t="t" r="r" b="b"/>
              <a:pathLst>
                <a:path w="1313" h="741" extrusionOk="0">
                  <a:moveTo>
                    <a:pt x="384" y="0"/>
                  </a:moveTo>
                  <a:cubicBezTo>
                    <a:pt x="89" y="0"/>
                    <a:pt x="1" y="461"/>
                    <a:pt x="329" y="543"/>
                  </a:cubicBezTo>
                  <a:cubicBezTo>
                    <a:pt x="506" y="632"/>
                    <a:pt x="684" y="676"/>
                    <a:pt x="861" y="720"/>
                  </a:cubicBezTo>
                  <a:cubicBezTo>
                    <a:pt x="898" y="734"/>
                    <a:pt x="932" y="740"/>
                    <a:pt x="963" y="740"/>
                  </a:cubicBezTo>
                  <a:cubicBezTo>
                    <a:pt x="1238" y="740"/>
                    <a:pt x="1313" y="268"/>
                    <a:pt x="994" y="188"/>
                  </a:cubicBezTo>
                  <a:cubicBezTo>
                    <a:pt x="817" y="144"/>
                    <a:pt x="639" y="55"/>
                    <a:pt x="462" y="10"/>
                  </a:cubicBezTo>
                  <a:cubicBezTo>
                    <a:pt x="435" y="4"/>
                    <a:pt x="409" y="0"/>
                    <a:pt x="384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39;p27">
              <a:extLst>
                <a:ext uri="{FF2B5EF4-FFF2-40B4-BE49-F238E27FC236}">
                  <a16:creationId xmlns:a16="http://schemas.microsoft.com/office/drawing/2014/main" xmlns="" id="{B2DB96D2-BCF2-5C20-36F9-9ED716097068}"/>
                </a:ext>
              </a:extLst>
            </p:cNvPr>
            <p:cNvSpPr/>
            <p:nvPr/>
          </p:nvSpPr>
          <p:spPr>
            <a:xfrm>
              <a:off x="4165475" y="2650325"/>
              <a:ext cx="33300" cy="16950"/>
            </a:xfrm>
            <a:custGeom>
              <a:avLst/>
              <a:gdLst/>
              <a:ahLst/>
              <a:cxnLst/>
              <a:rect l="l" t="t" r="r" b="b"/>
              <a:pathLst>
                <a:path w="1332" h="678" extrusionOk="0">
                  <a:moveTo>
                    <a:pt x="1051" y="1"/>
                  </a:moveTo>
                  <a:cubicBezTo>
                    <a:pt x="1025" y="1"/>
                    <a:pt x="1001" y="5"/>
                    <a:pt x="977" y="12"/>
                  </a:cubicBezTo>
                  <a:cubicBezTo>
                    <a:pt x="711" y="57"/>
                    <a:pt x="445" y="101"/>
                    <a:pt x="223" y="101"/>
                  </a:cubicBezTo>
                  <a:cubicBezTo>
                    <a:pt x="45" y="145"/>
                    <a:pt x="1" y="323"/>
                    <a:pt x="1" y="456"/>
                  </a:cubicBezTo>
                  <a:cubicBezTo>
                    <a:pt x="45" y="634"/>
                    <a:pt x="223" y="678"/>
                    <a:pt x="356" y="678"/>
                  </a:cubicBezTo>
                  <a:cubicBezTo>
                    <a:pt x="622" y="634"/>
                    <a:pt x="844" y="589"/>
                    <a:pt x="1110" y="545"/>
                  </a:cubicBezTo>
                  <a:cubicBezTo>
                    <a:pt x="1288" y="545"/>
                    <a:pt x="1332" y="323"/>
                    <a:pt x="1332" y="190"/>
                  </a:cubicBezTo>
                  <a:cubicBezTo>
                    <a:pt x="1295" y="80"/>
                    <a:pt x="1169" y="1"/>
                    <a:pt x="1051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40;p27">
              <a:extLst>
                <a:ext uri="{FF2B5EF4-FFF2-40B4-BE49-F238E27FC236}">
                  <a16:creationId xmlns:a16="http://schemas.microsoft.com/office/drawing/2014/main" xmlns="" id="{E4E51725-C0F3-0254-80A5-1BB83EDE776A}"/>
                </a:ext>
              </a:extLst>
            </p:cNvPr>
            <p:cNvSpPr/>
            <p:nvPr/>
          </p:nvSpPr>
          <p:spPr>
            <a:xfrm>
              <a:off x="3946975" y="2914200"/>
              <a:ext cx="34400" cy="17075"/>
            </a:xfrm>
            <a:custGeom>
              <a:avLst/>
              <a:gdLst/>
              <a:ahLst/>
              <a:cxnLst/>
              <a:rect l="l" t="t" r="r" b="b"/>
              <a:pathLst>
                <a:path w="1376" h="683" extrusionOk="0">
                  <a:moveTo>
                    <a:pt x="1114" y="1"/>
                  </a:moveTo>
                  <a:cubicBezTo>
                    <a:pt x="1084" y="1"/>
                    <a:pt x="1052" y="6"/>
                    <a:pt x="1021" y="17"/>
                  </a:cubicBezTo>
                  <a:cubicBezTo>
                    <a:pt x="755" y="17"/>
                    <a:pt x="488" y="61"/>
                    <a:pt x="267" y="106"/>
                  </a:cubicBezTo>
                  <a:cubicBezTo>
                    <a:pt x="89" y="150"/>
                    <a:pt x="0" y="328"/>
                    <a:pt x="45" y="461"/>
                  </a:cubicBezTo>
                  <a:cubicBezTo>
                    <a:pt x="89" y="638"/>
                    <a:pt x="267" y="682"/>
                    <a:pt x="400" y="682"/>
                  </a:cubicBezTo>
                  <a:cubicBezTo>
                    <a:pt x="666" y="638"/>
                    <a:pt x="888" y="594"/>
                    <a:pt x="1154" y="549"/>
                  </a:cubicBezTo>
                  <a:cubicBezTo>
                    <a:pt x="1287" y="505"/>
                    <a:pt x="1376" y="328"/>
                    <a:pt x="1331" y="194"/>
                  </a:cubicBezTo>
                  <a:cubicBezTo>
                    <a:pt x="1298" y="59"/>
                    <a:pt x="1212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41;p27">
              <a:extLst>
                <a:ext uri="{FF2B5EF4-FFF2-40B4-BE49-F238E27FC236}">
                  <a16:creationId xmlns:a16="http://schemas.microsoft.com/office/drawing/2014/main" xmlns="" id="{EBD6B017-B1C7-69E4-0C9C-4EC8A761269F}"/>
                </a:ext>
              </a:extLst>
            </p:cNvPr>
            <p:cNvSpPr/>
            <p:nvPr/>
          </p:nvSpPr>
          <p:spPr>
            <a:xfrm>
              <a:off x="4279775" y="2536525"/>
              <a:ext cx="38575" cy="23025"/>
            </a:xfrm>
            <a:custGeom>
              <a:avLst/>
              <a:gdLst/>
              <a:ahLst/>
              <a:cxnLst/>
              <a:rect l="l" t="t" r="r" b="b"/>
              <a:pathLst>
                <a:path w="1543" h="921" extrusionOk="0">
                  <a:moveTo>
                    <a:pt x="1112" y="1"/>
                  </a:moveTo>
                  <a:cubicBezTo>
                    <a:pt x="1068" y="1"/>
                    <a:pt x="1021" y="12"/>
                    <a:pt x="975" y="39"/>
                  </a:cubicBezTo>
                  <a:cubicBezTo>
                    <a:pt x="753" y="172"/>
                    <a:pt x="487" y="261"/>
                    <a:pt x="265" y="394"/>
                  </a:cubicBezTo>
                  <a:cubicBezTo>
                    <a:pt x="1" y="545"/>
                    <a:pt x="154" y="920"/>
                    <a:pt x="424" y="920"/>
                  </a:cubicBezTo>
                  <a:cubicBezTo>
                    <a:pt x="471" y="920"/>
                    <a:pt x="522" y="908"/>
                    <a:pt x="576" y="882"/>
                  </a:cubicBezTo>
                  <a:cubicBezTo>
                    <a:pt x="797" y="749"/>
                    <a:pt x="1019" y="660"/>
                    <a:pt x="1241" y="527"/>
                  </a:cubicBezTo>
                  <a:cubicBezTo>
                    <a:pt x="1543" y="376"/>
                    <a:pt x="1364" y="1"/>
                    <a:pt x="1112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42;p27">
              <a:extLst>
                <a:ext uri="{FF2B5EF4-FFF2-40B4-BE49-F238E27FC236}">
                  <a16:creationId xmlns:a16="http://schemas.microsoft.com/office/drawing/2014/main" xmlns="" id="{E0D08526-142B-637A-01F8-4CE2ACADF0E0}"/>
                </a:ext>
              </a:extLst>
            </p:cNvPr>
            <p:cNvSpPr/>
            <p:nvPr/>
          </p:nvSpPr>
          <p:spPr>
            <a:xfrm>
              <a:off x="4147300" y="2431850"/>
              <a:ext cx="32875" cy="18550"/>
            </a:xfrm>
            <a:custGeom>
              <a:avLst/>
              <a:gdLst/>
              <a:ahLst/>
              <a:cxnLst/>
              <a:rect l="l" t="t" r="r" b="b"/>
              <a:pathLst>
                <a:path w="1315" h="742" extrusionOk="0">
                  <a:moveTo>
                    <a:pt x="393" y="1"/>
                  </a:moveTo>
                  <a:cubicBezTo>
                    <a:pt x="127" y="1"/>
                    <a:pt x="1" y="465"/>
                    <a:pt x="329" y="588"/>
                  </a:cubicBezTo>
                  <a:cubicBezTo>
                    <a:pt x="506" y="632"/>
                    <a:pt x="683" y="676"/>
                    <a:pt x="861" y="721"/>
                  </a:cubicBezTo>
                  <a:cubicBezTo>
                    <a:pt x="900" y="735"/>
                    <a:pt x="936" y="742"/>
                    <a:pt x="969" y="742"/>
                  </a:cubicBezTo>
                  <a:cubicBezTo>
                    <a:pt x="1240" y="742"/>
                    <a:pt x="1315" y="307"/>
                    <a:pt x="1038" y="188"/>
                  </a:cubicBezTo>
                  <a:cubicBezTo>
                    <a:pt x="861" y="144"/>
                    <a:pt x="683" y="55"/>
                    <a:pt x="462" y="11"/>
                  </a:cubicBezTo>
                  <a:cubicBezTo>
                    <a:pt x="438" y="4"/>
                    <a:pt x="415" y="1"/>
                    <a:pt x="393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43;p27">
              <a:extLst>
                <a:ext uri="{FF2B5EF4-FFF2-40B4-BE49-F238E27FC236}">
                  <a16:creationId xmlns:a16="http://schemas.microsoft.com/office/drawing/2014/main" xmlns="" id="{2650083B-602C-1225-B571-B5E3E837A205}"/>
                </a:ext>
              </a:extLst>
            </p:cNvPr>
            <p:cNvSpPr/>
            <p:nvPr/>
          </p:nvSpPr>
          <p:spPr>
            <a:xfrm>
              <a:off x="5144450" y="1702550"/>
              <a:ext cx="17500" cy="22000"/>
            </a:xfrm>
            <a:custGeom>
              <a:avLst/>
              <a:gdLst/>
              <a:ahLst/>
              <a:cxnLst/>
              <a:rect l="l" t="t" r="r" b="b"/>
              <a:pathLst>
                <a:path w="700" h="880" extrusionOk="0">
                  <a:moveTo>
                    <a:pt x="432" y="0"/>
                  </a:moveTo>
                  <a:cubicBezTo>
                    <a:pt x="371" y="0"/>
                    <a:pt x="314" y="35"/>
                    <a:pt x="285" y="122"/>
                  </a:cubicBezTo>
                  <a:cubicBezTo>
                    <a:pt x="196" y="255"/>
                    <a:pt x="152" y="432"/>
                    <a:pt x="63" y="566"/>
                  </a:cubicBezTo>
                  <a:cubicBezTo>
                    <a:pt x="0" y="722"/>
                    <a:pt x="159" y="879"/>
                    <a:pt x="289" y="879"/>
                  </a:cubicBezTo>
                  <a:cubicBezTo>
                    <a:pt x="343" y="879"/>
                    <a:pt x="392" y="852"/>
                    <a:pt x="418" y="787"/>
                  </a:cubicBezTo>
                  <a:cubicBezTo>
                    <a:pt x="507" y="610"/>
                    <a:pt x="551" y="477"/>
                    <a:pt x="640" y="299"/>
                  </a:cubicBezTo>
                  <a:cubicBezTo>
                    <a:pt x="700" y="150"/>
                    <a:pt x="558" y="0"/>
                    <a:pt x="432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44;p27">
              <a:extLst>
                <a:ext uri="{FF2B5EF4-FFF2-40B4-BE49-F238E27FC236}">
                  <a16:creationId xmlns:a16="http://schemas.microsoft.com/office/drawing/2014/main" xmlns="" id="{5990809D-3968-6E37-37CE-F0771AE725EC}"/>
                </a:ext>
              </a:extLst>
            </p:cNvPr>
            <p:cNvSpPr/>
            <p:nvPr/>
          </p:nvSpPr>
          <p:spPr>
            <a:xfrm>
              <a:off x="5077800" y="1797925"/>
              <a:ext cx="11675" cy="19150"/>
            </a:xfrm>
            <a:custGeom>
              <a:avLst/>
              <a:gdLst/>
              <a:ahLst/>
              <a:cxnLst/>
              <a:rect l="l" t="t" r="r" b="b"/>
              <a:pathLst>
                <a:path w="467" h="766" extrusionOk="0">
                  <a:moveTo>
                    <a:pt x="267" y="0"/>
                  </a:moveTo>
                  <a:cubicBezTo>
                    <a:pt x="167" y="0"/>
                    <a:pt x="67" y="56"/>
                    <a:pt x="67" y="167"/>
                  </a:cubicBezTo>
                  <a:cubicBezTo>
                    <a:pt x="23" y="300"/>
                    <a:pt x="23" y="433"/>
                    <a:pt x="23" y="566"/>
                  </a:cubicBezTo>
                  <a:cubicBezTo>
                    <a:pt x="0" y="699"/>
                    <a:pt x="89" y="766"/>
                    <a:pt x="189" y="766"/>
                  </a:cubicBezTo>
                  <a:cubicBezTo>
                    <a:pt x="289" y="766"/>
                    <a:pt x="400" y="699"/>
                    <a:pt x="422" y="566"/>
                  </a:cubicBezTo>
                  <a:cubicBezTo>
                    <a:pt x="422" y="433"/>
                    <a:pt x="422" y="300"/>
                    <a:pt x="466" y="167"/>
                  </a:cubicBezTo>
                  <a:cubicBezTo>
                    <a:pt x="466" y="56"/>
                    <a:pt x="366" y="0"/>
                    <a:pt x="26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45;p27">
              <a:extLst>
                <a:ext uri="{FF2B5EF4-FFF2-40B4-BE49-F238E27FC236}">
                  <a16:creationId xmlns:a16="http://schemas.microsoft.com/office/drawing/2014/main" xmlns="" id="{DB2F92BE-7C86-D1BF-134E-982BF2BFFBCA}"/>
                </a:ext>
              </a:extLst>
            </p:cNvPr>
            <p:cNvSpPr/>
            <p:nvPr/>
          </p:nvSpPr>
          <p:spPr>
            <a:xfrm>
              <a:off x="4892875" y="1761800"/>
              <a:ext cx="17150" cy="21825"/>
            </a:xfrm>
            <a:custGeom>
              <a:avLst/>
              <a:gdLst/>
              <a:ahLst/>
              <a:cxnLst/>
              <a:rect l="l" t="t" r="r" b="b"/>
              <a:pathLst>
                <a:path w="686" h="873" extrusionOk="0">
                  <a:moveTo>
                    <a:pt x="253" y="0"/>
                  </a:moveTo>
                  <a:cubicBezTo>
                    <a:pt x="126" y="0"/>
                    <a:pt x="1" y="102"/>
                    <a:pt x="54" y="236"/>
                  </a:cubicBezTo>
                  <a:cubicBezTo>
                    <a:pt x="143" y="414"/>
                    <a:pt x="188" y="591"/>
                    <a:pt x="232" y="725"/>
                  </a:cubicBezTo>
                  <a:cubicBezTo>
                    <a:pt x="284" y="829"/>
                    <a:pt x="371" y="872"/>
                    <a:pt x="452" y="872"/>
                  </a:cubicBezTo>
                  <a:cubicBezTo>
                    <a:pt x="576" y="872"/>
                    <a:pt x="685" y="770"/>
                    <a:pt x="631" y="636"/>
                  </a:cubicBezTo>
                  <a:cubicBezTo>
                    <a:pt x="587" y="458"/>
                    <a:pt x="498" y="281"/>
                    <a:pt x="454" y="148"/>
                  </a:cubicBezTo>
                  <a:cubicBezTo>
                    <a:pt x="419" y="4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46;p27">
              <a:extLst>
                <a:ext uri="{FF2B5EF4-FFF2-40B4-BE49-F238E27FC236}">
                  <a16:creationId xmlns:a16="http://schemas.microsoft.com/office/drawing/2014/main" xmlns="" id="{B92D167A-3AFA-B71D-88E1-0EB9E5C0CD6A}"/>
                </a:ext>
              </a:extLst>
            </p:cNvPr>
            <p:cNvSpPr/>
            <p:nvPr/>
          </p:nvSpPr>
          <p:spPr>
            <a:xfrm>
              <a:off x="4984000" y="1825025"/>
              <a:ext cx="22350" cy="20700"/>
            </a:xfrm>
            <a:custGeom>
              <a:avLst/>
              <a:gdLst/>
              <a:ahLst/>
              <a:cxnLst/>
              <a:rect l="l" t="t" r="r" b="b"/>
              <a:pathLst>
                <a:path w="894" h="828" extrusionOk="0">
                  <a:moveTo>
                    <a:pt x="271" y="0"/>
                  </a:moveTo>
                  <a:cubicBezTo>
                    <a:pt x="125" y="0"/>
                    <a:pt x="0" y="189"/>
                    <a:pt x="136" y="325"/>
                  </a:cubicBezTo>
                  <a:lnTo>
                    <a:pt x="491" y="769"/>
                  </a:lnTo>
                  <a:cubicBezTo>
                    <a:pt x="533" y="810"/>
                    <a:pt x="579" y="827"/>
                    <a:pt x="623" y="827"/>
                  </a:cubicBezTo>
                  <a:cubicBezTo>
                    <a:pt x="769" y="827"/>
                    <a:pt x="894" y="639"/>
                    <a:pt x="758" y="503"/>
                  </a:cubicBezTo>
                  <a:cubicBezTo>
                    <a:pt x="624" y="325"/>
                    <a:pt x="536" y="192"/>
                    <a:pt x="403" y="59"/>
                  </a:cubicBezTo>
                  <a:cubicBezTo>
                    <a:pt x="361" y="18"/>
                    <a:pt x="315" y="0"/>
                    <a:pt x="27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47;p27">
              <a:extLst>
                <a:ext uri="{FF2B5EF4-FFF2-40B4-BE49-F238E27FC236}">
                  <a16:creationId xmlns:a16="http://schemas.microsoft.com/office/drawing/2014/main" xmlns="" id="{CF0D43FD-70E9-F207-CD88-AFAE61E8A70D}"/>
                </a:ext>
              </a:extLst>
            </p:cNvPr>
            <p:cNvSpPr/>
            <p:nvPr/>
          </p:nvSpPr>
          <p:spPr>
            <a:xfrm>
              <a:off x="5041750" y="1717225"/>
              <a:ext cx="11125" cy="19175"/>
            </a:xfrm>
            <a:custGeom>
              <a:avLst/>
              <a:gdLst/>
              <a:ahLst/>
              <a:cxnLst/>
              <a:rect l="l" t="t" r="r" b="b"/>
              <a:pathLst>
                <a:path w="445" h="767" extrusionOk="0">
                  <a:moveTo>
                    <a:pt x="244" y="1"/>
                  </a:moveTo>
                  <a:cubicBezTo>
                    <a:pt x="145" y="1"/>
                    <a:pt x="45" y="67"/>
                    <a:pt x="45" y="200"/>
                  </a:cubicBezTo>
                  <a:cubicBezTo>
                    <a:pt x="45" y="333"/>
                    <a:pt x="0" y="467"/>
                    <a:pt x="0" y="600"/>
                  </a:cubicBezTo>
                  <a:cubicBezTo>
                    <a:pt x="0" y="711"/>
                    <a:pt x="89" y="766"/>
                    <a:pt x="183" y="766"/>
                  </a:cubicBezTo>
                  <a:cubicBezTo>
                    <a:pt x="278" y="766"/>
                    <a:pt x="377" y="711"/>
                    <a:pt x="400" y="600"/>
                  </a:cubicBezTo>
                  <a:cubicBezTo>
                    <a:pt x="400" y="467"/>
                    <a:pt x="400" y="333"/>
                    <a:pt x="444" y="200"/>
                  </a:cubicBezTo>
                  <a:cubicBezTo>
                    <a:pt x="444" y="67"/>
                    <a:pt x="344" y="1"/>
                    <a:pt x="24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48;p27">
              <a:extLst>
                <a:ext uri="{FF2B5EF4-FFF2-40B4-BE49-F238E27FC236}">
                  <a16:creationId xmlns:a16="http://schemas.microsoft.com/office/drawing/2014/main" xmlns="" id="{757DEEF5-25A7-6913-3753-910661E82B8F}"/>
                </a:ext>
              </a:extLst>
            </p:cNvPr>
            <p:cNvSpPr/>
            <p:nvPr/>
          </p:nvSpPr>
          <p:spPr>
            <a:xfrm>
              <a:off x="5027875" y="1649575"/>
              <a:ext cx="11125" cy="18875"/>
            </a:xfrm>
            <a:custGeom>
              <a:avLst/>
              <a:gdLst/>
              <a:ahLst/>
              <a:cxnLst/>
              <a:rect l="l" t="t" r="r" b="b"/>
              <a:pathLst>
                <a:path w="445" h="755" extrusionOk="0">
                  <a:moveTo>
                    <a:pt x="256" y="0"/>
                  </a:moveTo>
                  <a:cubicBezTo>
                    <a:pt x="156" y="0"/>
                    <a:pt x="45" y="67"/>
                    <a:pt x="23" y="200"/>
                  </a:cubicBezTo>
                  <a:cubicBezTo>
                    <a:pt x="23" y="333"/>
                    <a:pt x="23" y="422"/>
                    <a:pt x="23" y="555"/>
                  </a:cubicBezTo>
                  <a:cubicBezTo>
                    <a:pt x="1" y="688"/>
                    <a:pt x="90" y="755"/>
                    <a:pt x="184" y="755"/>
                  </a:cubicBezTo>
                  <a:cubicBezTo>
                    <a:pt x="278" y="755"/>
                    <a:pt x="378" y="688"/>
                    <a:pt x="378" y="555"/>
                  </a:cubicBezTo>
                  <a:cubicBezTo>
                    <a:pt x="422" y="422"/>
                    <a:pt x="422" y="333"/>
                    <a:pt x="422" y="200"/>
                  </a:cubicBezTo>
                  <a:cubicBezTo>
                    <a:pt x="444" y="67"/>
                    <a:pt x="356" y="0"/>
                    <a:pt x="256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49;p27">
              <a:extLst>
                <a:ext uri="{FF2B5EF4-FFF2-40B4-BE49-F238E27FC236}">
                  <a16:creationId xmlns:a16="http://schemas.microsoft.com/office/drawing/2014/main" xmlns="" id="{5CF5CE10-C949-F599-CB01-F3A2899C75F6}"/>
                </a:ext>
              </a:extLst>
            </p:cNvPr>
            <p:cNvSpPr/>
            <p:nvPr/>
          </p:nvSpPr>
          <p:spPr>
            <a:xfrm>
              <a:off x="4933825" y="1676400"/>
              <a:ext cx="21725" cy="21150"/>
            </a:xfrm>
            <a:custGeom>
              <a:avLst/>
              <a:gdLst/>
              <a:ahLst/>
              <a:cxnLst/>
              <a:rect l="l" t="t" r="r" b="b"/>
              <a:pathLst>
                <a:path w="869" h="846" extrusionOk="0">
                  <a:moveTo>
                    <a:pt x="281" y="0"/>
                  </a:moveTo>
                  <a:cubicBezTo>
                    <a:pt x="133" y="0"/>
                    <a:pt x="0" y="189"/>
                    <a:pt x="102" y="325"/>
                  </a:cubicBezTo>
                  <a:cubicBezTo>
                    <a:pt x="236" y="502"/>
                    <a:pt x="369" y="635"/>
                    <a:pt x="457" y="769"/>
                  </a:cubicBezTo>
                  <a:cubicBezTo>
                    <a:pt x="501" y="823"/>
                    <a:pt x="550" y="846"/>
                    <a:pt x="597" y="846"/>
                  </a:cubicBezTo>
                  <a:cubicBezTo>
                    <a:pt x="742" y="846"/>
                    <a:pt x="868" y="636"/>
                    <a:pt x="768" y="502"/>
                  </a:cubicBezTo>
                  <a:cubicBezTo>
                    <a:pt x="635" y="369"/>
                    <a:pt x="502" y="192"/>
                    <a:pt x="413" y="59"/>
                  </a:cubicBezTo>
                  <a:cubicBezTo>
                    <a:pt x="372" y="17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50;p27">
              <a:extLst>
                <a:ext uri="{FF2B5EF4-FFF2-40B4-BE49-F238E27FC236}">
                  <a16:creationId xmlns:a16="http://schemas.microsoft.com/office/drawing/2014/main" xmlns="" id="{A61B3896-0DA9-96E6-B643-1F6717062074}"/>
                </a:ext>
              </a:extLst>
            </p:cNvPr>
            <p:cNvSpPr/>
            <p:nvPr/>
          </p:nvSpPr>
          <p:spPr>
            <a:xfrm>
              <a:off x="3394600" y="2850425"/>
              <a:ext cx="64125" cy="23375"/>
            </a:xfrm>
            <a:custGeom>
              <a:avLst/>
              <a:gdLst/>
              <a:ahLst/>
              <a:cxnLst/>
              <a:rect l="l" t="t" r="r" b="b"/>
              <a:pathLst>
                <a:path w="2565" h="935" extrusionOk="0">
                  <a:moveTo>
                    <a:pt x="2134" y="1"/>
                  </a:moveTo>
                  <a:cubicBezTo>
                    <a:pt x="2090" y="1"/>
                    <a:pt x="2043" y="12"/>
                    <a:pt x="1997" y="39"/>
                  </a:cubicBezTo>
                  <a:cubicBezTo>
                    <a:pt x="1464" y="305"/>
                    <a:pt x="932" y="394"/>
                    <a:pt x="355" y="394"/>
                  </a:cubicBezTo>
                  <a:cubicBezTo>
                    <a:pt x="342" y="392"/>
                    <a:pt x="329" y="391"/>
                    <a:pt x="317" y="391"/>
                  </a:cubicBezTo>
                  <a:cubicBezTo>
                    <a:pt x="1" y="391"/>
                    <a:pt x="13" y="926"/>
                    <a:pt x="355" y="926"/>
                  </a:cubicBezTo>
                  <a:cubicBezTo>
                    <a:pt x="444" y="932"/>
                    <a:pt x="531" y="935"/>
                    <a:pt x="617" y="935"/>
                  </a:cubicBezTo>
                  <a:cubicBezTo>
                    <a:pt x="1220" y="935"/>
                    <a:pt x="1758" y="799"/>
                    <a:pt x="2263" y="527"/>
                  </a:cubicBezTo>
                  <a:cubicBezTo>
                    <a:pt x="2565" y="376"/>
                    <a:pt x="2386" y="1"/>
                    <a:pt x="213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51;p27">
              <a:extLst>
                <a:ext uri="{FF2B5EF4-FFF2-40B4-BE49-F238E27FC236}">
                  <a16:creationId xmlns:a16="http://schemas.microsoft.com/office/drawing/2014/main" xmlns="" id="{B1952224-69E2-D87E-4689-A4399F49C113}"/>
                </a:ext>
              </a:extLst>
            </p:cNvPr>
            <p:cNvSpPr/>
            <p:nvPr/>
          </p:nvSpPr>
          <p:spPr>
            <a:xfrm>
              <a:off x="3753725" y="2818725"/>
              <a:ext cx="49275" cy="25450"/>
            </a:xfrm>
            <a:custGeom>
              <a:avLst/>
              <a:gdLst/>
              <a:ahLst/>
              <a:cxnLst/>
              <a:rect l="l" t="t" r="r" b="b"/>
              <a:pathLst>
                <a:path w="1971" h="1018" extrusionOk="0">
                  <a:moveTo>
                    <a:pt x="1610" y="0"/>
                  </a:moveTo>
                  <a:cubicBezTo>
                    <a:pt x="1581" y="0"/>
                    <a:pt x="1551" y="7"/>
                    <a:pt x="1519" y="20"/>
                  </a:cubicBezTo>
                  <a:cubicBezTo>
                    <a:pt x="1120" y="153"/>
                    <a:pt x="720" y="331"/>
                    <a:pt x="277" y="464"/>
                  </a:cubicBezTo>
                  <a:cubicBezTo>
                    <a:pt x="0" y="583"/>
                    <a:pt x="75" y="1018"/>
                    <a:pt x="346" y="1018"/>
                  </a:cubicBezTo>
                  <a:cubicBezTo>
                    <a:pt x="379" y="1018"/>
                    <a:pt x="415" y="1011"/>
                    <a:pt x="454" y="996"/>
                  </a:cubicBezTo>
                  <a:cubicBezTo>
                    <a:pt x="853" y="863"/>
                    <a:pt x="1253" y="730"/>
                    <a:pt x="1652" y="553"/>
                  </a:cubicBezTo>
                  <a:cubicBezTo>
                    <a:pt x="1971" y="473"/>
                    <a:pt x="1860" y="0"/>
                    <a:pt x="1610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52;p27">
              <a:extLst>
                <a:ext uri="{FF2B5EF4-FFF2-40B4-BE49-F238E27FC236}">
                  <a16:creationId xmlns:a16="http://schemas.microsoft.com/office/drawing/2014/main" xmlns="" id="{25ECB94E-6960-C356-BE47-26A4B1FDAB02}"/>
                </a:ext>
              </a:extLst>
            </p:cNvPr>
            <p:cNvSpPr/>
            <p:nvPr/>
          </p:nvSpPr>
          <p:spPr>
            <a:xfrm>
              <a:off x="2916525" y="2946725"/>
              <a:ext cx="75450" cy="16725"/>
            </a:xfrm>
            <a:custGeom>
              <a:avLst/>
              <a:gdLst/>
              <a:ahLst/>
              <a:cxnLst/>
              <a:rect l="l" t="t" r="r" b="b"/>
              <a:pathLst>
                <a:path w="3018" h="669" extrusionOk="0">
                  <a:moveTo>
                    <a:pt x="2701" y="0"/>
                  </a:moveTo>
                  <a:cubicBezTo>
                    <a:pt x="2689" y="0"/>
                    <a:pt x="2676" y="1"/>
                    <a:pt x="2663" y="3"/>
                  </a:cubicBezTo>
                  <a:cubicBezTo>
                    <a:pt x="1909" y="47"/>
                    <a:pt x="1154" y="47"/>
                    <a:pt x="400" y="91"/>
                  </a:cubicBezTo>
                  <a:cubicBezTo>
                    <a:pt x="1" y="136"/>
                    <a:pt x="1" y="668"/>
                    <a:pt x="400" y="668"/>
                  </a:cubicBezTo>
                  <a:cubicBezTo>
                    <a:pt x="1154" y="624"/>
                    <a:pt x="1909" y="579"/>
                    <a:pt x="2663" y="579"/>
                  </a:cubicBezTo>
                  <a:cubicBezTo>
                    <a:pt x="3005" y="537"/>
                    <a:pt x="3017" y="0"/>
                    <a:pt x="2701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53;p27">
              <a:extLst>
                <a:ext uri="{FF2B5EF4-FFF2-40B4-BE49-F238E27FC236}">
                  <a16:creationId xmlns:a16="http://schemas.microsoft.com/office/drawing/2014/main" xmlns="" id="{35C50917-F327-014C-CFA9-96F3CA214145}"/>
                </a:ext>
              </a:extLst>
            </p:cNvPr>
            <p:cNvSpPr/>
            <p:nvPr/>
          </p:nvSpPr>
          <p:spPr>
            <a:xfrm>
              <a:off x="2929850" y="2702750"/>
              <a:ext cx="44375" cy="16725"/>
            </a:xfrm>
            <a:custGeom>
              <a:avLst/>
              <a:gdLst/>
              <a:ahLst/>
              <a:cxnLst/>
              <a:rect l="l" t="t" r="r" b="b"/>
              <a:pathLst>
                <a:path w="1775" h="669" extrusionOk="0">
                  <a:moveTo>
                    <a:pt x="355" y="1"/>
                  </a:moveTo>
                  <a:cubicBezTo>
                    <a:pt x="0" y="1"/>
                    <a:pt x="0" y="533"/>
                    <a:pt x="355" y="577"/>
                  </a:cubicBezTo>
                  <a:cubicBezTo>
                    <a:pt x="710" y="622"/>
                    <a:pt x="1065" y="666"/>
                    <a:pt x="1420" y="666"/>
                  </a:cubicBezTo>
                  <a:cubicBezTo>
                    <a:pt x="1433" y="668"/>
                    <a:pt x="1446" y="669"/>
                    <a:pt x="1458" y="669"/>
                  </a:cubicBezTo>
                  <a:cubicBezTo>
                    <a:pt x="1774" y="669"/>
                    <a:pt x="1762" y="132"/>
                    <a:pt x="1420" y="89"/>
                  </a:cubicBezTo>
                  <a:cubicBezTo>
                    <a:pt x="1065" y="89"/>
                    <a:pt x="710" y="45"/>
                    <a:pt x="35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54;p27">
              <a:extLst>
                <a:ext uri="{FF2B5EF4-FFF2-40B4-BE49-F238E27FC236}">
                  <a16:creationId xmlns:a16="http://schemas.microsoft.com/office/drawing/2014/main" xmlns="" id="{D3C39457-5EF6-D9A9-146A-8ECFC95AC7EB}"/>
                </a:ext>
              </a:extLst>
            </p:cNvPr>
            <p:cNvSpPr/>
            <p:nvPr/>
          </p:nvSpPr>
          <p:spPr>
            <a:xfrm>
              <a:off x="3609575" y="3009100"/>
              <a:ext cx="38925" cy="23675"/>
            </a:xfrm>
            <a:custGeom>
              <a:avLst/>
              <a:gdLst/>
              <a:ahLst/>
              <a:cxnLst/>
              <a:rect l="l" t="t" r="r" b="b"/>
              <a:pathLst>
                <a:path w="1557" h="947" extrusionOk="0">
                  <a:moveTo>
                    <a:pt x="1114" y="1"/>
                  </a:moveTo>
                  <a:cubicBezTo>
                    <a:pt x="1072" y="1"/>
                    <a:pt x="1028" y="12"/>
                    <a:pt x="985" y="37"/>
                  </a:cubicBezTo>
                  <a:cubicBezTo>
                    <a:pt x="763" y="170"/>
                    <a:pt x="497" y="303"/>
                    <a:pt x="275" y="392"/>
                  </a:cubicBezTo>
                  <a:cubicBezTo>
                    <a:pt x="1" y="548"/>
                    <a:pt x="176" y="947"/>
                    <a:pt x="434" y="947"/>
                  </a:cubicBezTo>
                  <a:cubicBezTo>
                    <a:pt x="469" y="947"/>
                    <a:pt x="505" y="940"/>
                    <a:pt x="541" y="924"/>
                  </a:cubicBezTo>
                  <a:cubicBezTo>
                    <a:pt x="807" y="791"/>
                    <a:pt x="1029" y="658"/>
                    <a:pt x="1251" y="525"/>
                  </a:cubicBezTo>
                  <a:cubicBezTo>
                    <a:pt x="1556" y="410"/>
                    <a:pt x="1369" y="1"/>
                    <a:pt x="1114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55;p27">
              <a:extLst>
                <a:ext uri="{FF2B5EF4-FFF2-40B4-BE49-F238E27FC236}">
                  <a16:creationId xmlns:a16="http://schemas.microsoft.com/office/drawing/2014/main" xmlns="" id="{6E9A95EE-25EF-AE4D-B9F2-F380D03B898E}"/>
                </a:ext>
              </a:extLst>
            </p:cNvPr>
            <p:cNvSpPr/>
            <p:nvPr/>
          </p:nvSpPr>
          <p:spPr>
            <a:xfrm>
              <a:off x="3639300" y="2711625"/>
              <a:ext cx="65625" cy="22525"/>
            </a:xfrm>
            <a:custGeom>
              <a:avLst/>
              <a:gdLst/>
              <a:ahLst/>
              <a:cxnLst/>
              <a:rect l="l" t="t" r="r" b="b"/>
              <a:pathLst>
                <a:path w="2625" h="901" extrusionOk="0">
                  <a:moveTo>
                    <a:pt x="1015" y="1"/>
                  </a:moveTo>
                  <a:cubicBezTo>
                    <a:pt x="782" y="1"/>
                    <a:pt x="550" y="30"/>
                    <a:pt x="328" y="89"/>
                  </a:cubicBezTo>
                  <a:cubicBezTo>
                    <a:pt x="0" y="212"/>
                    <a:pt x="89" y="676"/>
                    <a:pt x="384" y="676"/>
                  </a:cubicBezTo>
                  <a:cubicBezTo>
                    <a:pt x="408" y="676"/>
                    <a:pt x="434" y="673"/>
                    <a:pt x="461" y="666"/>
                  </a:cubicBezTo>
                  <a:cubicBezTo>
                    <a:pt x="683" y="598"/>
                    <a:pt x="899" y="562"/>
                    <a:pt x="1108" y="562"/>
                  </a:cubicBezTo>
                  <a:cubicBezTo>
                    <a:pt x="1442" y="562"/>
                    <a:pt x="1758" y="653"/>
                    <a:pt x="2058" y="844"/>
                  </a:cubicBezTo>
                  <a:cubicBezTo>
                    <a:pt x="2114" y="883"/>
                    <a:pt x="2169" y="900"/>
                    <a:pt x="2221" y="900"/>
                  </a:cubicBezTo>
                  <a:cubicBezTo>
                    <a:pt x="2460" y="900"/>
                    <a:pt x="2624" y="538"/>
                    <a:pt x="2369" y="356"/>
                  </a:cubicBezTo>
                  <a:cubicBezTo>
                    <a:pt x="1955" y="119"/>
                    <a:pt x="1482" y="1"/>
                    <a:pt x="1015" y="1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56;p27">
              <a:extLst>
                <a:ext uri="{FF2B5EF4-FFF2-40B4-BE49-F238E27FC236}">
                  <a16:creationId xmlns:a16="http://schemas.microsoft.com/office/drawing/2014/main" xmlns="" id="{5363B64B-5609-2DCB-5B3C-61E0972DD5FC}"/>
                </a:ext>
              </a:extLst>
            </p:cNvPr>
            <p:cNvSpPr/>
            <p:nvPr/>
          </p:nvSpPr>
          <p:spPr>
            <a:xfrm>
              <a:off x="4113700" y="2856875"/>
              <a:ext cx="41475" cy="17900"/>
            </a:xfrm>
            <a:custGeom>
              <a:avLst/>
              <a:gdLst/>
              <a:ahLst/>
              <a:cxnLst/>
              <a:rect l="l" t="t" r="r" b="b"/>
              <a:pathLst>
                <a:path w="1659" h="716" extrusionOk="0">
                  <a:moveTo>
                    <a:pt x="477" y="0"/>
                  </a:moveTo>
                  <a:cubicBezTo>
                    <a:pt x="151" y="0"/>
                    <a:pt x="1" y="494"/>
                    <a:pt x="342" y="580"/>
                  </a:cubicBezTo>
                  <a:cubicBezTo>
                    <a:pt x="608" y="624"/>
                    <a:pt x="874" y="668"/>
                    <a:pt x="1140" y="713"/>
                  </a:cubicBezTo>
                  <a:cubicBezTo>
                    <a:pt x="1154" y="714"/>
                    <a:pt x="1168" y="715"/>
                    <a:pt x="1182" y="715"/>
                  </a:cubicBezTo>
                  <a:cubicBezTo>
                    <a:pt x="1508" y="715"/>
                    <a:pt x="1658" y="221"/>
                    <a:pt x="1318" y="136"/>
                  </a:cubicBezTo>
                  <a:cubicBezTo>
                    <a:pt x="1051" y="92"/>
                    <a:pt x="785" y="47"/>
                    <a:pt x="519" y="3"/>
                  </a:cubicBezTo>
                  <a:cubicBezTo>
                    <a:pt x="505" y="1"/>
                    <a:pt x="491" y="0"/>
                    <a:pt x="477" y="0"/>
                  </a:cubicBezTo>
                  <a:close/>
                </a:path>
              </a:pathLst>
            </a:custGeom>
            <a:solidFill>
              <a:srgbClr val="7F6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57;p27">
              <a:extLst>
                <a:ext uri="{FF2B5EF4-FFF2-40B4-BE49-F238E27FC236}">
                  <a16:creationId xmlns:a16="http://schemas.microsoft.com/office/drawing/2014/main" xmlns="" id="{5654DEE3-689A-6620-1250-2F5675C8BF1E}"/>
                </a:ext>
              </a:extLst>
            </p:cNvPr>
            <p:cNvSpPr/>
            <p:nvPr/>
          </p:nvSpPr>
          <p:spPr>
            <a:xfrm>
              <a:off x="5052850" y="1883350"/>
              <a:ext cx="45500" cy="10825"/>
            </a:xfrm>
            <a:custGeom>
              <a:avLst/>
              <a:gdLst/>
              <a:ahLst/>
              <a:cxnLst/>
              <a:rect l="l" t="t" r="r" b="b"/>
              <a:pathLst>
                <a:path w="1820" h="433" extrusionOk="0">
                  <a:moveTo>
                    <a:pt x="515" y="0"/>
                  </a:moveTo>
                  <a:cubicBezTo>
                    <a:pt x="340" y="0"/>
                    <a:pt x="168" y="26"/>
                    <a:pt x="0" y="77"/>
                  </a:cubicBezTo>
                  <a:cubicBezTo>
                    <a:pt x="577" y="166"/>
                    <a:pt x="1198" y="299"/>
                    <a:pt x="1819" y="432"/>
                  </a:cubicBezTo>
                  <a:cubicBezTo>
                    <a:pt x="1379" y="150"/>
                    <a:pt x="939" y="0"/>
                    <a:pt x="515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58;p27">
              <a:extLst>
                <a:ext uri="{FF2B5EF4-FFF2-40B4-BE49-F238E27FC236}">
                  <a16:creationId xmlns:a16="http://schemas.microsoft.com/office/drawing/2014/main" xmlns="" id="{98C28F89-C0AF-E28F-B017-324A3401564A}"/>
                </a:ext>
              </a:extLst>
            </p:cNvPr>
            <p:cNvSpPr/>
            <p:nvPr/>
          </p:nvSpPr>
          <p:spPr>
            <a:xfrm>
              <a:off x="4906425" y="1885275"/>
              <a:ext cx="388250" cy="610200"/>
            </a:xfrm>
            <a:custGeom>
              <a:avLst/>
              <a:gdLst/>
              <a:ahLst/>
              <a:cxnLst/>
              <a:rect l="l" t="t" r="r" b="b"/>
              <a:pathLst>
                <a:path w="15530" h="24408" extrusionOk="0">
                  <a:moveTo>
                    <a:pt x="5857" y="0"/>
                  </a:moveTo>
                  <a:cubicBezTo>
                    <a:pt x="5502" y="89"/>
                    <a:pt x="5192" y="267"/>
                    <a:pt x="4881" y="533"/>
                  </a:cubicBezTo>
                  <a:cubicBezTo>
                    <a:pt x="4881" y="533"/>
                    <a:pt x="1" y="6079"/>
                    <a:pt x="977" y="14908"/>
                  </a:cubicBezTo>
                  <a:cubicBezTo>
                    <a:pt x="1953" y="23782"/>
                    <a:pt x="6212" y="24403"/>
                    <a:pt x="8475" y="24403"/>
                  </a:cubicBezTo>
                  <a:cubicBezTo>
                    <a:pt x="8751" y="24403"/>
                    <a:pt x="9041" y="24407"/>
                    <a:pt x="9339" y="24407"/>
                  </a:cubicBezTo>
                  <a:cubicBezTo>
                    <a:pt x="11530" y="24407"/>
                    <a:pt x="14145" y="24167"/>
                    <a:pt x="14731" y="20144"/>
                  </a:cubicBezTo>
                  <a:cubicBezTo>
                    <a:pt x="15529" y="14598"/>
                    <a:pt x="11625" y="2663"/>
                    <a:pt x="7676" y="355"/>
                  </a:cubicBezTo>
                  <a:cubicBezTo>
                    <a:pt x="7055" y="222"/>
                    <a:pt x="6434" y="89"/>
                    <a:pt x="5857" y="0"/>
                  </a:cubicBezTo>
                  <a:close/>
                </a:path>
              </a:pathLst>
            </a:custGeom>
            <a:solidFill>
              <a:srgbClr val="C8BB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59;p27">
              <a:extLst>
                <a:ext uri="{FF2B5EF4-FFF2-40B4-BE49-F238E27FC236}">
                  <a16:creationId xmlns:a16="http://schemas.microsoft.com/office/drawing/2014/main" xmlns="" id="{130D7ECC-AD2E-B7E7-6767-07C2A6DE57F3}"/>
                </a:ext>
              </a:extLst>
            </p:cNvPr>
            <p:cNvSpPr/>
            <p:nvPr/>
          </p:nvSpPr>
          <p:spPr>
            <a:xfrm>
              <a:off x="4979625" y="2173425"/>
              <a:ext cx="213000" cy="93450"/>
            </a:xfrm>
            <a:custGeom>
              <a:avLst/>
              <a:gdLst/>
              <a:ahLst/>
              <a:cxnLst/>
              <a:rect l="l" t="t" r="r" b="b"/>
              <a:pathLst>
                <a:path w="8520" h="3738" extrusionOk="0">
                  <a:moveTo>
                    <a:pt x="5404" y="1"/>
                  </a:moveTo>
                  <a:cubicBezTo>
                    <a:pt x="4157" y="1"/>
                    <a:pt x="2815" y="209"/>
                    <a:pt x="1953" y="764"/>
                  </a:cubicBezTo>
                  <a:cubicBezTo>
                    <a:pt x="1" y="2095"/>
                    <a:pt x="4571" y="3737"/>
                    <a:pt x="4926" y="3737"/>
                  </a:cubicBezTo>
                  <a:cubicBezTo>
                    <a:pt x="4926" y="3737"/>
                    <a:pt x="8519" y="2761"/>
                    <a:pt x="8519" y="764"/>
                  </a:cubicBezTo>
                  <a:cubicBezTo>
                    <a:pt x="8519" y="361"/>
                    <a:pt x="7044" y="1"/>
                    <a:pt x="5404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60;p27">
              <a:extLst>
                <a:ext uri="{FF2B5EF4-FFF2-40B4-BE49-F238E27FC236}">
                  <a16:creationId xmlns:a16="http://schemas.microsoft.com/office/drawing/2014/main" xmlns="" id="{E28DD140-D436-8F80-A77A-86DC805F59E5}"/>
                </a:ext>
              </a:extLst>
            </p:cNvPr>
            <p:cNvSpPr/>
            <p:nvPr/>
          </p:nvSpPr>
          <p:spPr>
            <a:xfrm>
              <a:off x="5027625" y="2366400"/>
              <a:ext cx="183200" cy="56450"/>
            </a:xfrm>
            <a:custGeom>
              <a:avLst/>
              <a:gdLst/>
              <a:ahLst/>
              <a:cxnLst/>
              <a:rect l="l" t="t" r="r" b="b"/>
              <a:pathLst>
                <a:path w="7328" h="2258" extrusionOk="0">
                  <a:moveTo>
                    <a:pt x="7144" y="0"/>
                  </a:moveTo>
                  <a:cubicBezTo>
                    <a:pt x="7106" y="0"/>
                    <a:pt x="7069" y="17"/>
                    <a:pt x="7043" y="56"/>
                  </a:cubicBezTo>
                  <a:cubicBezTo>
                    <a:pt x="6303" y="1535"/>
                    <a:pt x="5063" y="2026"/>
                    <a:pt x="3702" y="2026"/>
                  </a:cubicBezTo>
                  <a:cubicBezTo>
                    <a:pt x="2532" y="2026"/>
                    <a:pt x="1273" y="1664"/>
                    <a:pt x="166" y="1253"/>
                  </a:cubicBezTo>
                  <a:cubicBezTo>
                    <a:pt x="154" y="1249"/>
                    <a:pt x="143" y="1248"/>
                    <a:pt x="132" y="1248"/>
                  </a:cubicBezTo>
                  <a:cubicBezTo>
                    <a:pt x="26" y="1248"/>
                    <a:pt x="1" y="1435"/>
                    <a:pt x="122" y="1475"/>
                  </a:cubicBezTo>
                  <a:cubicBezTo>
                    <a:pt x="1250" y="1898"/>
                    <a:pt x="2525" y="2258"/>
                    <a:pt x="3717" y="2258"/>
                  </a:cubicBezTo>
                  <a:cubicBezTo>
                    <a:pt x="5151" y="2258"/>
                    <a:pt x="6466" y="1739"/>
                    <a:pt x="7265" y="189"/>
                  </a:cubicBezTo>
                  <a:cubicBezTo>
                    <a:pt x="7328" y="95"/>
                    <a:pt x="7235" y="0"/>
                    <a:pt x="7144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961;p27">
              <a:extLst>
                <a:ext uri="{FF2B5EF4-FFF2-40B4-BE49-F238E27FC236}">
                  <a16:creationId xmlns:a16="http://schemas.microsoft.com/office/drawing/2014/main" xmlns="" id="{23CEAB09-B807-AEAC-967D-1E913260B130}"/>
                </a:ext>
              </a:extLst>
            </p:cNvPr>
            <p:cNvSpPr/>
            <p:nvPr/>
          </p:nvSpPr>
          <p:spPr>
            <a:xfrm>
              <a:off x="5095550" y="2247700"/>
              <a:ext cx="33375" cy="175350"/>
            </a:xfrm>
            <a:custGeom>
              <a:avLst/>
              <a:gdLst/>
              <a:ahLst/>
              <a:cxnLst/>
              <a:rect l="l" t="t" r="r" b="b"/>
              <a:pathLst>
                <a:path w="1335" h="7014" extrusionOk="0">
                  <a:moveTo>
                    <a:pt x="117" y="1"/>
                  </a:moveTo>
                  <a:cubicBezTo>
                    <a:pt x="56" y="1"/>
                    <a:pt x="0" y="34"/>
                    <a:pt x="22" y="101"/>
                  </a:cubicBezTo>
                  <a:cubicBezTo>
                    <a:pt x="244" y="2408"/>
                    <a:pt x="599" y="4670"/>
                    <a:pt x="1087" y="6933"/>
                  </a:cubicBezTo>
                  <a:cubicBezTo>
                    <a:pt x="1087" y="6989"/>
                    <a:pt x="1134" y="7014"/>
                    <a:pt x="1185" y="7014"/>
                  </a:cubicBezTo>
                  <a:cubicBezTo>
                    <a:pt x="1256" y="7014"/>
                    <a:pt x="1335" y="6966"/>
                    <a:pt x="1309" y="6889"/>
                  </a:cubicBezTo>
                  <a:cubicBezTo>
                    <a:pt x="865" y="4626"/>
                    <a:pt x="510" y="2363"/>
                    <a:pt x="244" y="101"/>
                  </a:cubicBezTo>
                  <a:cubicBezTo>
                    <a:pt x="244" y="34"/>
                    <a:pt x="178" y="1"/>
                    <a:pt x="117" y="1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962;p27">
              <a:extLst>
                <a:ext uri="{FF2B5EF4-FFF2-40B4-BE49-F238E27FC236}">
                  <a16:creationId xmlns:a16="http://schemas.microsoft.com/office/drawing/2014/main" xmlns="" id="{85E1525C-028C-FB84-4505-DEDE7B06BED6}"/>
                </a:ext>
              </a:extLst>
            </p:cNvPr>
            <p:cNvSpPr/>
            <p:nvPr/>
          </p:nvSpPr>
          <p:spPr>
            <a:xfrm>
              <a:off x="4738925" y="1972725"/>
              <a:ext cx="39975" cy="88975"/>
            </a:xfrm>
            <a:custGeom>
              <a:avLst/>
              <a:gdLst/>
              <a:ahLst/>
              <a:cxnLst/>
              <a:rect l="l" t="t" r="r" b="b"/>
              <a:pathLst>
                <a:path w="1599" h="3559" extrusionOk="0">
                  <a:moveTo>
                    <a:pt x="591" y="0"/>
                  </a:moveTo>
                  <a:cubicBezTo>
                    <a:pt x="572" y="0"/>
                    <a:pt x="552" y="3"/>
                    <a:pt x="533" y="8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20"/>
                    <a:pt x="686" y="3559"/>
                    <a:pt x="1036" y="3559"/>
                  </a:cubicBezTo>
                  <a:cubicBezTo>
                    <a:pt x="1046" y="3559"/>
                    <a:pt x="1056" y="3558"/>
                    <a:pt x="1066" y="3557"/>
                  </a:cubicBezTo>
                  <a:cubicBezTo>
                    <a:pt x="1421" y="3513"/>
                    <a:pt x="1598" y="2670"/>
                    <a:pt x="1421" y="1694"/>
                  </a:cubicBezTo>
                  <a:cubicBezTo>
                    <a:pt x="1295" y="728"/>
                    <a:pt x="930" y="0"/>
                    <a:pt x="591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963;p27">
              <a:extLst>
                <a:ext uri="{FF2B5EF4-FFF2-40B4-BE49-F238E27FC236}">
                  <a16:creationId xmlns:a16="http://schemas.microsoft.com/office/drawing/2014/main" xmlns="" id="{8346ED3F-A76E-29EA-7397-F14BF202ACBF}"/>
                </a:ext>
              </a:extLst>
            </p:cNvPr>
            <p:cNvSpPr/>
            <p:nvPr/>
          </p:nvSpPr>
          <p:spPr>
            <a:xfrm>
              <a:off x="5295750" y="1866250"/>
              <a:ext cx="38850" cy="88975"/>
            </a:xfrm>
            <a:custGeom>
              <a:avLst/>
              <a:gdLst/>
              <a:ahLst/>
              <a:cxnLst/>
              <a:rect l="l" t="t" r="r" b="b"/>
              <a:pathLst>
                <a:path w="1554" h="3559" extrusionOk="0">
                  <a:moveTo>
                    <a:pt x="590" y="0"/>
                  </a:moveTo>
                  <a:cubicBezTo>
                    <a:pt x="571" y="0"/>
                    <a:pt x="552" y="2"/>
                    <a:pt x="533" y="7"/>
                  </a:cubicBezTo>
                  <a:cubicBezTo>
                    <a:pt x="178" y="52"/>
                    <a:pt x="1" y="895"/>
                    <a:pt x="134" y="1871"/>
                  </a:cubicBezTo>
                  <a:cubicBezTo>
                    <a:pt x="263" y="2819"/>
                    <a:pt x="644" y="3559"/>
                    <a:pt x="1032" y="3559"/>
                  </a:cubicBezTo>
                  <a:cubicBezTo>
                    <a:pt x="1043" y="3559"/>
                    <a:pt x="1054" y="3558"/>
                    <a:pt x="1065" y="3557"/>
                  </a:cubicBezTo>
                  <a:cubicBezTo>
                    <a:pt x="1420" y="3512"/>
                    <a:pt x="1553" y="2669"/>
                    <a:pt x="1420" y="1693"/>
                  </a:cubicBezTo>
                  <a:cubicBezTo>
                    <a:pt x="1294" y="727"/>
                    <a:pt x="930" y="0"/>
                    <a:pt x="590" y="0"/>
                  </a:cubicBezTo>
                  <a:close/>
                </a:path>
              </a:pathLst>
            </a:custGeom>
            <a:solidFill>
              <a:srgbClr val="1F2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964;p27">
              <a:extLst>
                <a:ext uri="{FF2B5EF4-FFF2-40B4-BE49-F238E27FC236}">
                  <a16:creationId xmlns:a16="http://schemas.microsoft.com/office/drawing/2014/main" xmlns="" id="{17DA957B-D6C6-415C-F460-7EA6FAFB7430}"/>
                </a:ext>
              </a:extLst>
            </p:cNvPr>
            <p:cNvSpPr/>
            <p:nvPr/>
          </p:nvSpPr>
          <p:spPr>
            <a:xfrm>
              <a:off x="1939225" y="2118875"/>
              <a:ext cx="396125" cy="238500"/>
            </a:xfrm>
            <a:custGeom>
              <a:avLst/>
              <a:gdLst/>
              <a:ahLst/>
              <a:cxnLst/>
              <a:rect l="l" t="t" r="r" b="b"/>
              <a:pathLst>
                <a:path w="15845" h="9540" extrusionOk="0">
                  <a:moveTo>
                    <a:pt x="9766" y="0"/>
                  </a:moveTo>
                  <a:cubicBezTo>
                    <a:pt x="8718" y="0"/>
                    <a:pt x="7600" y="236"/>
                    <a:pt x="6438" y="817"/>
                  </a:cubicBezTo>
                  <a:cubicBezTo>
                    <a:pt x="1759" y="3156"/>
                    <a:pt x="0" y="9540"/>
                    <a:pt x="6786" y="9540"/>
                  </a:cubicBezTo>
                  <a:cubicBezTo>
                    <a:pt x="7978" y="9540"/>
                    <a:pt x="9435" y="9343"/>
                    <a:pt x="11185" y="8892"/>
                  </a:cubicBezTo>
                  <a:cubicBezTo>
                    <a:pt x="12561" y="6540"/>
                    <a:pt x="14114" y="4455"/>
                    <a:pt x="15844" y="2591"/>
                  </a:cubicBezTo>
                  <a:cubicBezTo>
                    <a:pt x="14460" y="1396"/>
                    <a:pt x="12318" y="0"/>
                    <a:pt x="9766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965;p27">
              <a:extLst>
                <a:ext uri="{FF2B5EF4-FFF2-40B4-BE49-F238E27FC236}">
                  <a16:creationId xmlns:a16="http://schemas.microsoft.com/office/drawing/2014/main" xmlns="" id="{D24C4A28-A5C7-A947-4250-50E67F6D8E8A}"/>
                </a:ext>
              </a:extLst>
            </p:cNvPr>
            <p:cNvSpPr/>
            <p:nvPr/>
          </p:nvSpPr>
          <p:spPr>
            <a:xfrm>
              <a:off x="2218850" y="2183650"/>
              <a:ext cx="155300" cy="157525"/>
            </a:xfrm>
            <a:custGeom>
              <a:avLst/>
              <a:gdLst/>
              <a:ahLst/>
              <a:cxnLst/>
              <a:rect l="l" t="t" r="r" b="b"/>
              <a:pathLst>
                <a:path w="6212" h="6301" extrusionOk="0">
                  <a:moveTo>
                    <a:pt x="4659" y="0"/>
                  </a:moveTo>
                  <a:cubicBezTo>
                    <a:pt x="2929" y="1864"/>
                    <a:pt x="1376" y="3949"/>
                    <a:pt x="0" y="6301"/>
                  </a:cubicBezTo>
                  <a:cubicBezTo>
                    <a:pt x="1198" y="5990"/>
                    <a:pt x="2485" y="5591"/>
                    <a:pt x="3949" y="5014"/>
                  </a:cubicBezTo>
                  <a:lnTo>
                    <a:pt x="6212" y="1598"/>
                  </a:lnTo>
                  <a:cubicBezTo>
                    <a:pt x="6212" y="1598"/>
                    <a:pt x="5635" y="888"/>
                    <a:pt x="4659" y="0"/>
                  </a:cubicBezTo>
                  <a:close/>
                </a:path>
              </a:pathLst>
            </a:custGeom>
            <a:solidFill>
              <a:srgbClr val="9886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4318906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4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" name="Picture 210">
            <a:extLst>
              <a:ext uri="{FF2B5EF4-FFF2-40B4-BE49-F238E27FC236}">
                <a16:creationId xmlns:a16="http://schemas.microsoft.com/office/drawing/2014/main" xmlns="" id="{456D8D78-D567-513F-A581-713C9FBE1E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6329" y="2960523"/>
            <a:ext cx="2169339" cy="2169339"/>
          </a:xfrm>
          <a:prstGeom prst="rect">
            <a:avLst/>
          </a:prstGeom>
        </p:spPr>
      </p:pic>
      <p:grpSp>
        <p:nvGrpSpPr>
          <p:cNvPr id="205" name="Google Shape;1695;p64">
            <a:extLst>
              <a:ext uri="{FF2B5EF4-FFF2-40B4-BE49-F238E27FC236}">
                <a16:creationId xmlns:a16="http://schemas.microsoft.com/office/drawing/2014/main" xmlns="" id="{F04FCB9B-4D65-CB5B-3584-3C7F151106FB}"/>
              </a:ext>
            </a:extLst>
          </p:cNvPr>
          <p:cNvGrpSpPr/>
          <p:nvPr/>
        </p:nvGrpSpPr>
        <p:grpSpPr>
          <a:xfrm>
            <a:off x="8233096" y="2973161"/>
            <a:ext cx="1129070" cy="1567853"/>
            <a:chOff x="1566357" y="1467076"/>
            <a:chExt cx="1495833" cy="1358249"/>
          </a:xfrm>
        </p:grpSpPr>
        <p:sp>
          <p:nvSpPr>
            <p:cNvPr id="206" name="Google Shape;1696;p64">
              <a:extLst>
                <a:ext uri="{FF2B5EF4-FFF2-40B4-BE49-F238E27FC236}">
                  <a16:creationId xmlns:a16="http://schemas.microsoft.com/office/drawing/2014/main" xmlns="" id="{E102607D-741D-FAC9-C9BB-6E04017AB897}"/>
                </a:ext>
              </a:extLst>
            </p:cNvPr>
            <p:cNvSpPr/>
            <p:nvPr/>
          </p:nvSpPr>
          <p:spPr>
            <a:xfrm>
              <a:off x="2162175" y="1876425"/>
              <a:ext cx="209700" cy="9489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" name="Google Shape;1697;p64">
              <a:extLst>
                <a:ext uri="{FF2B5EF4-FFF2-40B4-BE49-F238E27FC236}">
                  <a16:creationId xmlns:a16="http://schemas.microsoft.com/office/drawing/2014/main" xmlns="" id="{B6A6EFF3-861B-27B1-DAFE-00F36B3BB22C}"/>
                </a:ext>
              </a:extLst>
            </p:cNvPr>
            <p:cNvGrpSpPr/>
            <p:nvPr/>
          </p:nvGrpSpPr>
          <p:grpSpPr>
            <a:xfrm>
              <a:off x="1566357" y="1467076"/>
              <a:ext cx="1495833" cy="799915"/>
              <a:chOff x="5577553" y="2126950"/>
              <a:chExt cx="2198462" cy="1175654"/>
            </a:xfrm>
          </p:grpSpPr>
          <p:sp>
            <p:nvSpPr>
              <p:cNvPr id="208" name="Google Shape;1698;p64">
                <a:extLst>
                  <a:ext uri="{FF2B5EF4-FFF2-40B4-BE49-F238E27FC236}">
                    <a16:creationId xmlns:a16="http://schemas.microsoft.com/office/drawing/2014/main" xmlns="" id="{D63C89E1-985A-EABC-A14D-5630200E152C}"/>
                  </a:ext>
                </a:extLst>
              </p:cNvPr>
              <p:cNvSpPr/>
              <p:nvPr/>
            </p:nvSpPr>
            <p:spPr>
              <a:xfrm>
                <a:off x="5707758" y="2126950"/>
                <a:ext cx="1955721" cy="1072495"/>
              </a:xfrm>
              <a:custGeom>
                <a:avLst/>
                <a:gdLst/>
                <a:ahLst/>
                <a:cxnLst/>
                <a:rect l="l" t="t" r="r" b="b"/>
                <a:pathLst>
                  <a:path w="23146" h="12693" extrusionOk="0">
                    <a:moveTo>
                      <a:pt x="7299" y="1"/>
                    </a:moveTo>
                    <a:cubicBezTo>
                      <a:pt x="6951" y="1"/>
                      <a:pt x="6607" y="39"/>
                      <a:pt x="6293" y="174"/>
                    </a:cubicBezTo>
                    <a:cubicBezTo>
                      <a:pt x="5692" y="421"/>
                      <a:pt x="5274" y="1022"/>
                      <a:pt x="5248" y="1649"/>
                    </a:cubicBezTo>
                    <a:cubicBezTo>
                      <a:pt x="4932" y="1382"/>
                      <a:pt x="4512" y="1225"/>
                      <a:pt x="4101" y="1225"/>
                    </a:cubicBezTo>
                    <a:cubicBezTo>
                      <a:pt x="3848" y="1225"/>
                      <a:pt x="3599" y="1284"/>
                      <a:pt x="3381" y="1414"/>
                    </a:cubicBezTo>
                    <a:cubicBezTo>
                      <a:pt x="2794" y="1753"/>
                      <a:pt x="2585" y="2615"/>
                      <a:pt x="3015" y="3111"/>
                    </a:cubicBezTo>
                    <a:cubicBezTo>
                      <a:pt x="2892" y="3012"/>
                      <a:pt x="2727" y="2967"/>
                      <a:pt x="2554" y="2967"/>
                    </a:cubicBezTo>
                    <a:cubicBezTo>
                      <a:pt x="2273" y="2967"/>
                      <a:pt x="1972" y="3086"/>
                      <a:pt x="1802" y="3281"/>
                    </a:cubicBezTo>
                    <a:cubicBezTo>
                      <a:pt x="1527" y="3594"/>
                      <a:pt x="1567" y="4129"/>
                      <a:pt x="1880" y="4404"/>
                    </a:cubicBezTo>
                    <a:cubicBezTo>
                      <a:pt x="1766" y="4364"/>
                      <a:pt x="1648" y="4345"/>
                      <a:pt x="1531" y="4345"/>
                    </a:cubicBezTo>
                    <a:cubicBezTo>
                      <a:pt x="766" y="4345"/>
                      <a:pt x="0" y="5135"/>
                      <a:pt x="0" y="5904"/>
                    </a:cubicBezTo>
                    <a:cubicBezTo>
                      <a:pt x="0" y="6792"/>
                      <a:pt x="796" y="7549"/>
                      <a:pt x="1684" y="7746"/>
                    </a:cubicBezTo>
                    <a:cubicBezTo>
                      <a:pt x="1475" y="8242"/>
                      <a:pt x="1658" y="8855"/>
                      <a:pt x="1997" y="9273"/>
                    </a:cubicBezTo>
                    <a:cubicBezTo>
                      <a:pt x="2583" y="10002"/>
                      <a:pt x="3528" y="10421"/>
                      <a:pt x="4475" y="10421"/>
                    </a:cubicBezTo>
                    <a:cubicBezTo>
                      <a:pt x="4816" y="10421"/>
                      <a:pt x="5158" y="10366"/>
                      <a:pt x="5483" y="10252"/>
                    </a:cubicBezTo>
                    <a:cubicBezTo>
                      <a:pt x="5588" y="10944"/>
                      <a:pt x="6084" y="11440"/>
                      <a:pt x="6697" y="11805"/>
                    </a:cubicBezTo>
                    <a:cubicBezTo>
                      <a:pt x="7323" y="12158"/>
                      <a:pt x="8028" y="12341"/>
                      <a:pt x="8733" y="12498"/>
                    </a:cubicBezTo>
                    <a:cubicBezTo>
                      <a:pt x="9210" y="12599"/>
                      <a:pt x="9686" y="12692"/>
                      <a:pt x="10168" y="12692"/>
                    </a:cubicBezTo>
                    <a:cubicBezTo>
                      <a:pt x="10307" y="12692"/>
                      <a:pt x="10447" y="12684"/>
                      <a:pt x="10587" y="12667"/>
                    </a:cubicBezTo>
                    <a:cubicBezTo>
                      <a:pt x="11201" y="12602"/>
                      <a:pt x="11828" y="12289"/>
                      <a:pt x="12115" y="11767"/>
                    </a:cubicBezTo>
                    <a:cubicBezTo>
                      <a:pt x="12728" y="12263"/>
                      <a:pt x="13473" y="12576"/>
                      <a:pt x="14269" y="12589"/>
                    </a:cubicBezTo>
                    <a:cubicBezTo>
                      <a:pt x="14543" y="12589"/>
                      <a:pt x="14830" y="12562"/>
                      <a:pt x="15065" y="12432"/>
                    </a:cubicBezTo>
                    <a:cubicBezTo>
                      <a:pt x="15327" y="12289"/>
                      <a:pt x="15509" y="12054"/>
                      <a:pt x="15666" y="11819"/>
                    </a:cubicBezTo>
                    <a:cubicBezTo>
                      <a:pt x="15979" y="11361"/>
                      <a:pt x="16227" y="10879"/>
                      <a:pt x="16436" y="10369"/>
                    </a:cubicBezTo>
                    <a:cubicBezTo>
                      <a:pt x="17010" y="10644"/>
                      <a:pt x="17585" y="10891"/>
                      <a:pt x="18225" y="10944"/>
                    </a:cubicBezTo>
                    <a:cubicBezTo>
                      <a:pt x="18308" y="10952"/>
                      <a:pt x="18393" y="10957"/>
                      <a:pt x="18478" y="10957"/>
                    </a:cubicBezTo>
                    <a:cubicBezTo>
                      <a:pt x="19043" y="10957"/>
                      <a:pt x="19620" y="10764"/>
                      <a:pt x="19961" y="10343"/>
                    </a:cubicBezTo>
                    <a:cubicBezTo>
                      <a:pt x="20274" y="9939"/>
                      <a:pt x="20340" y="9391"/>
                      <a:pt x="20392" y="8881"/>
                    </a:cubicBezTo>
                    <a:cubicBezTo>
                      <a:pt x="20642" y="9053"/>
                      <a:pt x="20941" y="9133"/>
                      <a:pt x="21244" y="9133"/>
                    </a:cubicBezTo>
                    <a:cubicBezTo>
                      <a:pt x="21653" y="9133"/>
                      <a:pt x="22068" y="8987"/>
                      <a:pt x="22376" y="8724"/>
                    </a:cubicBezTo>
                    <a:cubicBezTo>
                      <a:pt x="22925" y="8254"/>
                      <a:pt x="23146" y="7497"/>
                      <a:pt x="23003" y="6806"/>
                    </a:cubicBezTo>
                    <a:cubicBezTo>
                      <a:pt x="22859" y="6113"/>
                      <a:pt x="21971" y="5513"/>
                      <a:pt x="21384" y="5095"/>
                    </a:cubicBezTo>
                    <a:cubicBezTo>
                      <a:pt x="21135" y="3424"/>
                      <a:pt x="19635" y="2002"/>
                      <a:pt x="17898" y="1779"/>
                    </a:cubicBezTo>
                    <a:cubicBezTo>
                      <a:pt x="17780" y="1762"/>
                      <a:pt x="17659" y="1754"/>
                      <a:pt x="17536" y="1754"/>
                    </a:cubicBezTo>
                    <a:cubicBezTo>
                      <a:pt x="16898" y="1754"/>
                      <a:pt x="16237" y="1991"/>
                      <a:pt x="16018" y="2550"/>
                    </a:cubicBezTo>
                    <a:cubicBezTo>
                      <a:pt x="15757" y="1596"/>
                      <a:pt x="15026" y="722"/>
                      <a:pt x="14047" y="409"/>
                    </a:cubicBezTo>
                    <a:cubicBezTo>
                      <a:pt x="13817" y="334"/>
                      <a:pt x="13574" y="298"/>
                      <a:pt x="13331" y="298"/>
                    </a:cubicBezTo>
                    <a:cubicBezTo>
                      <a:pt x="12551" y="298"/>
                      <a:pt x="11768" y="669"/>
                      <a:pt x="11410" y="1335"/>
                    </a:cubicBezTo>
                    <a:cubicBezTo>
                      <a:pt x="11370" y="1036"/>
                      <a:pt x="11031" y="801"/>
                      <a:pt x="10718" y="774"/>
                    </a:cubicBezTo>
                    <a:cubicBezTo>
                      <a:pt x="10700" y="773"/>
                      <a:pt x="10682" y="772"/>
                      <a:pt x="10664" y="772"/>
                    </a:cubicBezTo>
                    <a:cubicBezTo>
                      <a:pt x="10381" y="772"/>
                      <a:pt x="10099" y="961"/>
                      <a:pt x="10013" y="1231"/>
                    </a:cubicBezTo>
                    <a:cubicBezTo>
                      <a:pt x="9908" y="774"/>
                      <a:pt x="9347" y="500"/>
                      <a:pt x="8904" y="291"/>
                    </a:cubicBezTo>
                    <a:cubicBezTo>
                      <a:pt x="8460" y="69"/>
                      <a:pt x="7950" y="4"/>
                      <a:pt x="7467" y="4"/>
                    </a:cubicBezTo>
                    <a:cubicBezTo>
                      <a:pt x="7411" y="2"/>
                      <a:pt x="7355" y="1"/>
                      <a:pt x="72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699;p64">
                <a:extLst>
                  <a:ext uri="{FF2B5EF4-FFF2-40B4-BE49-F238E27FC236}">
                    <a16:creationId xmlns:a16="http://schemas.microsoft.com/office/drawing/2014/main" xmlns="" id="{012808C7-EAFC-6164-3E06-ECDFACB9B86E}"/>
                  </a:ext>
                </a:extLst>
              </p:cNvPr>
              <p:cNvSpPr/>
              <p:nvPr/>
            </p:nvSpPr>
            <p:spPr>
              <a:xfrm>
                <a:off x="5577553" y="2283516"/>
                <a:ext cx="832867" cy="741359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8774" extrusionOk="0">
                    <a:moveTo>
                      <a:pt x="4041" y="1"/>
                    </a:moveTo>
                    <a:cubicBezTo>
                      <a:pt x="3850" y="1"/>
                      <a:pt x="3660" y="34"/>
                      <a:pt x="3486" y="109"/>
                    </a:cubicBezTo>
                    <a:cubicBezTo>
                      <a:pt x="3120" y="279"/>
                      <a:pt x="2859" y="683"/>
                      <a:pt x="2951" y="1062"/>
                    </a:cubicBezTo>
                    <a:cubicBezTo>
                      <a:pt x="2722" y="946"/>
                      <a:pt x="2448" y="888"/>
                      <a:pt x="2174" y="888"/>
                    </a:cubicBezTo>
                    <a:cubicBezTo>
                      <a:pt x="1652" y="888"/>
                      <a:pt x="1128" y="1099"/>
                      <a:pt x="914" y="1519"/>
                    </a:cubicBezTo>
                    <a:cubicBezTo>
                      <a:pt x="575" y="2172"/>
                      <a:pt x="888" y="3047"/>
                      <a:pt x="1567" y="3360"/>
                    </a:cubicBezTo>
                    <a:cubicBezTo>
                      <a:pt x="640" y="3595"/>
                      <a:pt x="1" y="4587"/>
                      <a:pt x="183" y="5501"/>
                    </a:cubicBezTo>
                    <a:cubicBezTo>
                      <a:pt x="354" y="6353"/>
                      <a:pt x="1206" y="7012"/>
                      <a:pt x="2093" y="7012"/>
                    </a:cubicBezTo>
                    <a:cubicBezTo>
                      <a:pt x="2157" y="7012"/>
                      <a:pt x="2221" y="7009"/>
                      <a:pt x="2285" y="7002"/>
                    </a:cubicBezTo>
                    <a:cubicBezTo>
                      <a:pt x="2311" y="7851"/>
                      <a:pt x="3016" y="8660"/>
                      <a:pt x="3904" y="8765"/>
                    </a:cubicBezTo>
                    <a:cubicBezTo>
                      <a:pt x="3962" y="8771"/>
                      <a:pt x="4021" y="8774"/>
                      <a:pt x="4080" y="8774"/>
                    </a:cubicBezTo>
                    <a:cubicBezTo>
                      <a:pt x="4897" y="8774"/>
                      <a:pt x="5694" y="8199"/>
                      <a:pt x="5901" y="7420"/>
                    </a:cubicBezTo>
                    <a:cubicBezTo>
                      <a:pt x="6110" y="7811"/>
                      <a:pt x="6514" y="8020"/>
                      <a:pt x="6972" y="8034"/>
                    </a:cubicBezTo>
                    <a:cubicBezTo>
                      <a:pt x="7416" y="8034"/>
                      <a:pt x="7846" y="7863"/>
                      <a:pt x="8225" y="7642"/>
                    </a:cubicBezTo>
                    <a:cubicBezTo>
                      <a:pt x="8734" y="7329"/>
                      <a:pt x="9191" y="6885"/>
                      <a:pt x="9322" y="6310"/>
                    </a:cubicBezTo>
                    <a:cubicBezTo>
                      <a:pt x="9439" y="5749"/>
                      <a:pt x="9113" y="5070"/>
                      <a:pt x="8525" y="4953"/>
                    </a:cubicBezTo>
                    <a:cubicBezTo>
                      <a:pt x="9387" y="4809"/>
                      <a:pt x="9857" y="3804"/>
                      <a:pt x="9778" y="2968"/>
                    </a:cubicBezTo>
                    <a:cubicBezTo>
                      <a:pt x="9700" y="2237"/>
                      <a:pt x="9308" y="1532"/>
                      <a:pt x="8655" y="1179"/>
                    </a:cubicBezTo>
                    <a:cubicBezTo>
                      <a:pt x="8480" y="1087"/>
                      <a:pt x="8269" y="1046"/>
                      <a:pt x="8043" y="1046"/>
                    </a:cubicBezTo>
                    <a:cubicBezTo>
                      <a:pt x="7414" y="1046"/>
                      <a:pt x="6678" y="1367"/>
                      <a:pt x="6332" y="1780"/>
                    </a:cubicBezTo>
                    <a:cubicBezTo>
                      <a:pt x="6084" y="1010"/>
                      <a:pt x="5444" y="370"/>
                      <a:pt x="4661" y="109"/>
                    </a:cubicBezTo>
                    <a:cubicBezTo>
                      <a:pt x="4463" y="41"/>
                      <a:pt x="4251" y="1"/>
                      <a:pt x="40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700;p64">
                <a:extLst>
                  <a:ext uri="{FF2B5EF4-FFF2-40B4-BE49-F238E27FC236}">
                    <a16:creationId xmlns:a16="http://schemas.microsoft.com/office/drawing/2014/main" xmlns="" id="{A9B8E785-2BEE-1675-81E2-E2DA178C82F7}"/>
                  </a:ext>
                </a:extLst>
              </p:cNvPr>
              <p:cNvSpPr/>
              <p:nvPr/>
            </p:nvSpPr>
            <p:spPr>
              <a:xfrm>
                <a:off x="6393846" y="2518491"/>
                <a:ext cx="1382169" cy="784114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9280" extrusionOk="0">
                    <a:moveTo>
                      <a:pt x="11451" y="0"/>
                    </a:moveTo>
                    <a:cubicBezTo>
                      <a:pt x="11300" y="0"/>
                      <a:pt x="11149" y="23"/>
                      <a:pt x="11005" y="69"/>
                    </a:cubicBezTo>
                    <a:cubicBezTo>
                      <a:pt x="10209" y="318"/>
                      <a:pt x="9491" y="931"/>
                      <a:pt x="9348" y="1728"/>
                    </a:cubicBezTo>
                    <a:cubicBezTo>
                      <a:pt x="8773" y="1270"/>
                      <a:pt x="8159" y="800"/>
                      <a:pt x="7428" y="684"/>
                    </a:cubicBezTo>
                    <a:cubicBezTo>
                      <a:pt x="7343" y="670"/>
                      <a:pt x="7257" y="663"/>
                      <a:pt x="7170" y="663"/>
                    </a:cubicBezTo>
                    <a:cubicBezTo>
                      <a:pt x="6505" y="663"/>
                      <a:pt x="5811" y="1052"/>
                      <a:pt x="5718" y="1676"/>
                    </a:cubicBezTo>
                    <a:cubicBezTo>
                      <a:pt x="5588" y="905"/>
                      <a:pt x="4987" y="174"/>
                      <a:pt x="4178" y="122"/>
                    </a:cubicBezTo>
                    <a:cubicBezTo>
                      <a:pt x="4145" y="119"/>
                      <a:pt x="4113" y="118"/>
                      <a:pt x="4080" y="118"/>
                    </a:cubicBezTo>
                    <a:cubicBezTo>
                      <a:pt x="3316" y="118"/>
                      <a:pt x="2578" y="832"/>
                      <a:pt x="2728" y="1571"/>
                    </a:cubicBezTo>
                    <a:cubicBezTo>
                      <a:pt x="2646" y="1558"/>
                      <a:pt x="2563" y="1552"/>
                      <a:pt x="2480" y="1552"/>
                    </a:cubicBezTo>
                    <a:cubicBezTo>
                      <a:pt x="1816" y="1552"/>
                      <a:pt x="1165" y="1958"/>
                      <a:pt x="874" y="2550"/>
                    </a:cubicBezTo>
                    <a:cubicBezTo>
                      <a:pt x="549" y="3216"/>
                      <a:pt x="731" y="4064"/>
                      <a:pt x="1306" y="4548"/>
                    </a:cubicBezTo>
                    <a:cubicBezTo>
                      <a:pt x="1220" y="4513"/>
                      <a:pt x="1128" y="4496"/>
                      <a:pt x="1036" y="4496"/>
                    </a:cubicBezTo>
                    <a:cubicBezTo>
                      <a:pt x="682" y="4496"/>
                      <a:pt x="317" y="4736"/>
                      <a:pt x="183" y="5056"/>
                    </a:cubicBezTo>
                    <a:cubicBezTo>
                      <a:pt x="0" y="5462"/>
                      <a:pt x="157" y="5970"/>
                      <a:pt x="470" y="6271"/>
                    </a:cubicBezTo>
                    <a:cubicBezTo>
                      <a:pt x="783" y="6572"/>
                      <a:pt x="1228" y="6716"/>
                      <a:pt x="1668" y="6716"/>
                    </a:cubicBezTo>
                    <a:cubicBezTo>
                      <a:pt x="1687" y="6716"/>
                      <a:pt x="1705" y="6715"/>
                      <a:pt x="1723" y="6715"/>
                    </a:cubicBezTo>
                    <a:cubicBezTo>
                      <a:pt x="1840" y="7537"/>
                      <a:pt x="2428" y="8281"/>
                      <a:pt x="3224" y="8595"/>
                    </a:cubicBezTo>
                    <a:cubicBezTo>
                      <a:pt x="3506" y="8705"/>
                      <a:pt x="3807" y="8759"/>
                      <a:pt x="4108" y="8759"/>
                    </a:cubicBezTo>
                    <a:cubicBezTo>
                      <a:pt x="4658" y="8759"/>
                      <a:pt x="5209" y="8579"/>
                      <a:pt x="5640" y="8242"/>
                    </a:cubicBezTo>
                    <a:cubicBezTo>
                      <a:pt x="6372" y="8852"/>
                      <a:pt x="7253" y="9280"/>
                      <a:pt x="8208" y="9280"/>
                    </a:cubicBezTo>
                    <a:cubicBezTo>
                      <a:pt x="8274" y="9280"/>
                      <a:pt x="8341" y="9278"/>
                      <a:pt x="8408" y="9274"/>
                    </a:cubicBezTo>
                    <a:cubicBezTo>
                      <a:pt x="9438" y="9195"/>
                      <a:pt x="10457" y="8490"/>
                      <a:pt x="10627" y="7498"/>
                    </a:cubicBezTo>
                    <a:cubicBezTo>
                      <a:pt x="10901" y="7772"/>
                      <a:pt x="11162" y="8085"/>
                      <a:pt x="11553" y="8177"/>
                    </a:cubicBezTo>
                    <a:cubicBezTo>
                      <a:pt x="11616" y="8192"/>
                      <a:pt x="11681" y="8199"/>
                      <a:pt x="11746" y="8199"/>
                    </a:cubicBezTo>
                    <a:cubicBezTo>
                      <a:pt x="12079" y="8199"/>
                      <a:pt x="12424" y="8013"/>
                      <a:pt x="12467" y="7707"/>
                    </a:cubicBezTo>
                    <a:cubicBezTo>
                      <a:pt x="12777" y="7839"/>
                      <a:pt x="13113" y="7903"/>
                      <a:pt x="13448" y="7903"/>
                    </a:cubicBezTo>
                    <a:cubicBezTo>
                      <a:pt x="14172" y="7903"/>
                      <a:pt x="14893" y="7603"/>
                      <a:pt x="15339" y="7041"/>
                    </a:cubicBezTo>
                    <a:cubicBezTo>
                      <a:pt x="15536" y="6793"/>
                      <a:pt x="15692" y="6480"/>
                      <a:pt x="15666" y="6167"/>
                    </a:cubicBezTo>
                    <a:cubicBezTo>
                      <a:pt x="15653" y="5840"/>
                      <a:pt x="15509" y="5683"/>
                      <a:pt x="15183" y="5605"/>
                    </a:cubicBezTo>
                    <a:cubicBezTo>
                      <a:pt x="16084" y="4939"/>
                      <a:pt x="16358" y="3620"/>
                      <a:pt x="15797" y="2680"/>
                    </a:cubicBezTo>
                    <a:cubicBezTo>
                      <a:pt x="15381" y="1968"/>
                      <a:pt x="14531" y="1518"/>
                      <a:pt x="13689" y="1518"/>
                    </a:cubicBezTo>
                    <a:cubicBezTo>
                      <a:pt x="13419" y="1518"/>
                      <a:pt x="13151" y="1564"/>
                      <a:pt x="12898" y="1662"/>
                    </a:cubicBezTo>
                    <a:cubicBezTo>
                      <a:pt x="12989" y="1180"/>
                      <a:pt x="12807" y="670"/>
                      <a:pt x="12429" y="344"/>
                    </a:cubicBezTo>
                    <a:cubicBezTo>
                      <a:pt x="12162" y="124"/>
                      <a:pt x="11807" y="0"/>
                      <a:pt x="114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4" name="Google Shape;89;p6">
            <a:extLst>
              <a:ext uri="{FF2B5EF4-FFF2-40B4-BE49-F238E27FC236}">
                <a16:creationId xmlns:a16="http://schemas.microsoft.com/office/drawing/2014/main" xmlns="" id="{7671AF6F-C1A0-9DD8-F38E-13B98804F0D0}"/>
              </a:ext>
            </a:extLst>
          </p:cNvPr>
          <p:cNvSpPr/>
          <p:nvPr/>
        </p:nvSpPr>
        <p:spPr>
          <a:xfrm>
            <a:off x="0" y="4457040"/>
            <a:ext cx="9144000" cy="704069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90;p6">
            <a:extLst>
              <a:ext uri="{FF2B5EF4-FFF2-40B4-BE49-F238E27FC236}">
                <a16:creationId xmlns:a16="http://schemas.microsoft.com/office/drawing/2014/main" xmlns="" id="{1643E6D1-3CC5-BE3B-2823-AE39762E538D}"/>
              </a:ext>
            </a:extLst>
          </p:cNvPr>
          <p:cNvSpPr/>
          <p:nvPr/>
        </p:nvSpPr>
        <p:spPr>
          <a:xfrm flipH="1">
            <a:off x="0" y="4604100"/>
            <a:ext cx="6457935" cy="491871"/>
          </a:xfrm>
          <a:custGeom>
            <a:avLst/>
            <a:gdLst/>
            <a:ahLst/>
            <a:cxnLst/>
            <a:rect l="l" t="t" r="r" b="b"/>
            <a:pathLst>
              <a:path w="40993" h="12790" extrusionOk="0">
                <a:moveTo>
                  <a:pt x="0" y="1"/>
                </a:moveTo>
                <a:cubicBezTo>
                  <a:pt x="0" y="1"/>
                  <a:pt x="3252" y="2467"/>
                  <a:pt x="6998" y="5444"/>
                </a:cubicBezTo>
                <a:cubicBezTo>
                  <a:pt x="9739" y="7625"/>
                  <a:pt x="11972" y="10065"/>
                  <a:pt x="17246" y="12011"/>
                </a:cubicBezTo>
                <a:cubicBezTo>
                  <a:pt x="18329" y="12413"/>
                  <a:pt x="20968" y="12789"/>
                  <a:pt x="24073" y="12789"/>
                </a:cubicBezTo>
                <a:cubicBezTo>
                  <a:pt x="26920" y="12789"/>
                  <a:pt x="30160" y="12473"/>
                  <a:pt x="32951" y="11567"/>
                </a:cubicBezTo>
                <a:cubicBezTo>
                  <a:pt x="37781" y="10001"/>
                  <a:pt x="40993" y="5862"/>
                  <a:pt x="40993" y="5862"/>
                </a:cubicBezTo>
                <a:lnTo>
                  <a:pt x="4099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" name="Google Shape;834;p44"/>
          <p:cNvSpPr/>
          <p:nvPr/>
        </p:nvSpPr>
        <p:spPr>
          <a:xfrm>
            <a:off x="0" y="4123200"/>
            <a:ext cx="9144000" cy="3537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" name="Google Shape;836;p44"/>
          <p:cNvSpPr/>
          <p:nvPr/>
        </p:nvSpPr>
        <p:spPr>
          <a:xfrm>
            <a:off x="413148" y="312901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8" name="Google Shape;838;p44"/>
          <p:cNvSpPr/>
          <p:nvPr/>
        </p:nvSpPr>
        <p:spPr>
          <a:xfrm>
            <a:off x="8128000" y="330353"/>
            <a:ext cx="300778" cy="353699"/>
          </a:xfrm>
          <a:custGeom>
            <a:avLst/>
            <a:gdLst/>
            <a:ahLst/>
            <a:cxnLst/>
            <a:rect l="l" t="t" r="r" b="b"/>
            <a:pathLst>
              <a:path w="4831" h="5681" extrusionOk="0">
                <a:moveTo>
                  <a:pt x="3891" y="5327"/>
                </a:moveTo>
                <a:lnTo>
                  <a:pt x="4609" y="5680"/>
                </a:lnTo>
                <a:lnTo>
                  <a:pt x="4831" y="5118"/>
                </a:lnTo>
                <a:lnTo>
                  <a:pt x="3800" y="4793"/>
                </a:lnTo>
                <a:lnTo>
                  <a:pt x="3107" y="4244"/>
                </a:lnTo>
                <a:cubicBezTo>
                  <a:pt x="3591" y="4048"/>
                  <a:pt x="3983" y="2260"/>
                  <a:pt x="3983" y="2260"/>
                </a:cubicBezTo>
                <a:lnTo>
                  <a:pt x="3147" y="2155"/>
                </a:lnTo>
                <a:cubicBezTo>
                  <a:pt x="3147" y="2155"/>
                  <a:pt x="4178" y="1959"/>
                  <a:pt x="4204" y="1698"/>
                </a:cubicBezTo>
                <a:cubicBezTo>
                  <a:pt x="4244" y="1450"/>
                  <a:pt x="3734" y="1"/>
                  <a:pt x="3734" y="1"/>
                </a:cubicBezTo>
                <a:cubicBezTo>
                  <a:pt x="3734" y="1"/>
                  <a:pt x="3199" y="1176"/>
                  <a:pt x="2899" y="1137"/>
                </a:cubicBezTo>
                <a:cubicBezTo>
                  <a:pt x="2599" y="1097"/>
                  <a:pt x="1358" y="3487"/>
                  <a:pt x="1358" y="3487"/>
                </a:cubicBezTo>
                <a:lnTo>
                  <a:pt x="0" y="3383"/>
                </a:lnTo>
                <a:cubicBezTo>
                  <a:pt x="641" y="4962"/>
                  <a:pt x="3891" y="5327"/>
                  <a:pt x="3891" y="53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" name="Google Shape;839;p44"/>
          <p:cNvSpPr/>
          <p:nvPr/>
        </p:nvSpPr>
        <p:spPr>
          <a:xfrm flipH="1">
            <a:off x="-16089" y="4096763"/>
            <a:ext cx="1978063" cy="429094"/>
          </a:xfrm>
          <a:custGeom>
            <a:avLst/>
            <a:gdLst/>
            <a:ahLst/>
            <a:cxnLst/>
            <a:rect l="l" t="t" r="r" b="b"/>
            <a:pathLst>
              <a:path w="15693" h="5562" extrusionOk="0">
                <a:moveTo>
                  <a:pt x="13539" y="3786"/>
                </a:moveTo>
                <a:cubicBezTo>
                  <a:pt x="13618" y="3616"/>
                  <a:pt x="13656" y="3433"/>
                  <a:pt x="13656" y="3238"/>
                </a:cubicBezTo>
                <a:cubicBezTo>
                  <a:pt x="13656" y="2559"/>
                  <a:pt x="13134" y="2011"/>
                  <a:pt x="12469" y="2011"/>
                </a:cubicBezTo>
                <a:cubicBezTo>
                  <a:pt x="12338" y="2011"/>
                  <a:pt x="12208" y="2023"/>
                  <a:pt x="12090" y="2063"/>
                </a:cubicBezTo>
                <a:cubicBezTo>
                  <a:pt x="11816" y="888"/>
                  <a:pt x="10798" y="0"/>
                  <a:pt x="9557" y="0"/>
                </a:cubicBezTo>
                <a:cubicBezTo>
                  <a:pt x="8683" y="0"/>
                  <a:pt x="7912" y="444"/>
                  <a:pt x="7442" y="1123"/>
                </a:cubicBezTo>
                <a:cubicBezTo>
                  <a:pt x="7233" y="1044"/>
                  <a:pt x="7012" y="1005"/>
                  <a:pt x="6789" y="1005"/>
                </a:cubicBezTo>
                <a:cubicBezTo>
                  <a:pt x="6163" y="1005"/>
                  <a:pt x="5602" y="1332"/>
                  <a:pt x="5263" y="1828"/>
                </a:cubicBezTo>
                <a:cubicBezTo>
                  <a:pt x="4988" y="1645"/>
                  <a:pt x="4662" y="1553"/>
                  <a:pt x="4323" y="1553"/>
                </a:cubicBezTo>
                <a:cubicBezTo>
                  <a:pt x="3291" y="1553"/>
                  <a:pt x="2469" y="2402"/>
                  <a:pt x="2469" y="3459"/>
                </a:cubicBezTo>
                <a:cubicBezTo>
                  <a:pt x="2469" y="3564"/>
                  <a:pt x="2481" y="3655"/>
                  <a:pt x="2495" y="3746"/>
                </a:cubicBezTo>
                <a:cubicBezTo>
                  <a:pt x="954" y="3929"/>
                  <a:pt x="1" y="4204"/>
                  <a:pt x="1" y="4504"/>
                </a:cubicBezTo>
                <a:cubicBezTo>
                  <a:pt x="1" y="5092"/>
                  <a:pt x="3513" y="5561"/>
                  <a:pt x="7847" y="5561"/>
                </a:cubicBezTo>
                <a:cubicBezTo>
                  <a:pt x="12182" y="5561"/>
                  <a:pt x="15693" y="5092"/>
                  <a:pt x="15693" y="4504"/>
                </a:cubicBezTo>
                <a:cubicBezTo>
                  <a:pt x="15693" y="4230"/>
                  <a:pt x="14871" y="3981"/>
                  <a:pt x="13539" y="378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0" name="Google Shape;840;p44"/>
          <p:cNvSpPr/>
          <p:nvPr/>
        </p:nvSpPr>
        <p:spPr>
          <a:xfrm>
            <a:off x="6908500" y="3729073"/>
            <a:ext cx="1835411" cy="493747"/>
          </a:xfrm>
          <a:custGeom>
            <a:avLst/>
            <a:gdLst/>
            <a:ahLst/>
            <a:cxnLst/>
            <a:rect l="l" t="t" r="r" b="b"/>
            <a:pathLst>
              <a:path w="98904" h="23417" extrusionOk="0">
                <a:moveTo>
                  <a:pt x="0" y="22331"/>
                </a:moveTo>
                <a:cubicBezTo>
                  <a:pt x="0" y="22331"/>
                  <a:pt x="1" y="22331"/>
                  <a:pt x="1" y="22331"/>
                </a:cubicBezTo>
                <a:lnTo>
                  <a:pt x="1" y="22331"/>
                </a:lnTo>
                <a:cubicBezTo>
                  <a:pt x="1" y="22331"/>
                  <a:pt x="0" y="22331"/>
                  <a:pt x="0" y="22331"/>
                </a:cubicBezTo>
                <a:close/>
                <a:moveTo>
                  <a:pt x="50153" y="1"/>
                </a:moveTo>
                <a:cubicBezTo>
                  <a:pt x="48093" y="1"/>
                  <a:pt x="46026" y="442"/>
                  <a:pt x="44180" y="1307"/>
                </a:cubicBezTo>
                <a:cubicBezTo>
                  <a:pt x="42385" y="2142"/>
                  <a:pt x="41424" y="3582"/>
                  <a:pt x="39899" y="4647"/>
                </a:cubicBezTo>
                <a:cubicBezTo>
                  <a:pt x="38312" y="5753"/>
                  <a:pt x="37666" y="5023"/>
                  <a:pt x="35745" y="5586"/>
                </a:cubicBezTo>
                <a:cubicBezTo>
                  <a:pt x="34492" y="5962"/>
                  <a:pt x="33427" y="6986"/>
                  <a:pt x="33156" y="8258"/>
                </a:cubicBezTo>
                <a:cubicBezTo>
                  <a:pt x="31882" y="6886"/>
                  <a:pt x="29992" y="6194"/>
                  <a:pt x="28100" y="6194"/>
                </a:cubicBezTo>
                <a:cubicBezTo>
                  <a:pt x="27603" y="6194"/>
                  <a:pt x="27106" y="6242"/>
                  <a:pt x="26620" y="6338"/>
                </a:cubicBezTo>
                <a:cubicBezTo>
                  <a:pt x="24282" y="6797"/>
                  <a:pt x="22236" y="8238"/>
                  <a:pt x="20691" y="10034"/>
                </a:cubicBezTo>
                <a:cubicBezTo>
                  <a:pt x="18750" y="12289"/>
                  <a:pt x="19334" y="14313"/>
                  <a:pt x="18352" y="16652"/>
                </a:cubicBezTo>
                <a:cubicBezTo>
                  <a:pt x="17664" y="18260"/>
                  <a:pt x="16620" y="18302"/>
                  <a:pt x="14803" y="18887"/>
                </a:cubicBezTo>
                <a:cubicBezTo>
                  <a:pt x="10073" y="20415"/>
                  <a:pt x="5199" y="22331"/>
                  <a:pt x="162" y="22331"/>
                </a:cubicBezTo>
                <a:cubicBezTo>
                  <a:pt x="108" y="22331"/>
                  <a:pt x="55" y="22331"/>
                  <a:pt x="1" y="22331"/>
                </a:cubicBezTo>
                <a:lnTo>
                  <a:pt x="1" y="22331"/>
                </a:lnTo>
                <a:cubicBezTo>
                  <a:pt x="286" y="22333"/>
                  <a:pt x="98903" y="23416"/>
                  <a:pt x="98903" y="23416"/>
                </a:cubicBezTo>
                <a:cubicBezTo>
                  <a:pt x="90259" y="21537"/>
                  <a:pt x="81574" y="19074"/>
                  <a:pt x="72910" y="17612"/>
                </a:cubicBezTo>
                <a:cubicBezTo>
                  <a:pt x="74475" y="14564"/>
                  <a:pt x="73369" y="10388"/>
                  <a:pt x="70488" y="8509"/>
                </a:cubicBezTo>
                <a:cubicBezTo>
                  <a:pt x="69382" y="7787"/>
                  <a:pt x="68069" y="7442"/>
                  <a:pt x="66750" y="7442"/>
                </a:cubicBezTo>
                <a:cubicBezTo>
                  <a:pt x="64633" y="7442"/>
                  <a:pt x="62500" y="8332"/>
                  <a:pt x="61176" y="9992"/>
                </a:cubicBezTo>
                <a:cubicBezTo>
                  <a:pt x="60215" y="8280"/>
                  <a:pt x="60758" y="6610"/>
                  <a:pt x="59860" y="4856"/>
                </a:cubicBezTo>
                <a:cubicBezTo>
                  <a:pt x="58879" y="2913"/>
                  <a:pt x="56791" y="1494"/>
                  <a:pt x="54765" y="784"/>
                </a:cubicBezTo>
                <a:cubicBezTo>
                  <a:pt x="53299" y="259"/>
                  <a:pt x="51728" y="1"/>
                  <a:pt x="50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任意多边形: 形状 1">
            <a:extLst>
              <a:ext uri="{FF2B5EF4-FFF2-40B4-BE49-F238E27FC236}">
                <a16:creationId xmlns:a16="http://schemas.microsoft.com/office/drawing/2014/main" xmlns="" id="{36BFD924-F093-668F-F77D-3C372530A6DA}"/>
              </a:ext>
            </a:extLst>
          </p:cNvPr>
          <p:cNvSpPr/>
          <p:nvPr/>
        </p:nvSpPr>
        <p:spPr>
          <a:xfrm>
            <a:off x="2839535" y="564506"/>
            <a:ext cx="2945271" cy="329773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6" name="图片 41" descr="图片包含 哺乳动物, 动物&#10;&#10;描述已自动生成">
            <a:extLst>
              <a:ext uri="{FF2B5EF4-FFF2-40B4-BE49-F238E27FC236}">
                <a16:creationId xmlns:a16="http://schemas.microsoft.com/office/drawing/2014/main" xmlns="" id="{D7F460D5-BFFD-9434-66F7-65C5B85534A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075389" y="3958386"/>
            <a:ext cx="1563897" cy="1205331"/>
          </a:xfrm>
          <a:prstGeom prst="rect">
            <a:avLst/>
          </a:prstGeom>
        </p:spPr>
      </p:pic>
      <p:pic>
        <p:nvPicPr>
          <p:cNvPr id="18" name="图片 3">
            <a:extLst>
              <a:ext uri="{FF2B5EF4-FFF2-40B4-BE49-F238E27FC236}">
                <a16:creationId xmlns:a16="http://schemas.microsoft.com/office/drawing/2014/main" xmlns="" id="{B1FCB33B-5CBC-7945-993C-EAFB936436F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32797" y="4203339"/>
            <a:ext cx="743473" cy="719153"/>
          </a:xfrm>
          <a:prstGeom prst="rect">
            <a:avLst/>
          </a:prstGeom>
        </p:spPr>
      </p:pic>
      <p:sp>
        <p:nvSpPr>
          <p:cNvPr id="19" name="任意多边形: 形状 1">
            <a:extLst>
              <a:ext uri="{FF2B5EF4-FFF2-40B4-BE49-F238E27FC236}">
                <a16:creationId xmlns:a16="http://schemas.microsoft.com/office/drawing/2014/main" xmlns="" id="{95DC3EA2-57EC-905A-369A-9A543F22738D}"/>
              </a:ext>
            </a:extLst>
          </p:cNvPr>
          <p:cNvSpPr/>
          <p:nvPr/>
        </p:nvSpPr>
        <p:spPr>
          <a:xfrm>
            <a:off x="3240078" y="550513"/>
            <a:ext cx="2945271" cy="182831"/>
          </a:xfrm>
          <a:custGeom>
            <a:avLst/>
            <a:gdLst>
              <a:gd name="connsiteX0" fmla="*/ 272102 w 2945271"/>
              <a:gd name="connsiteY0" fmla="*/ 191550 h 329773"/>
              <a:gd name="connsiteX1" fmla="*/ 357162 w 2945271"/>
              <a:gd name="connsiteY1" fmla="*/ 170285 h 329773"/>
              <a:gd name="connsiteX2" fmla="*/ 537916 w 2945271"/>
              <a:gd name="connsiteY2" fmla="*/ 127755 h 329773"/>
              <a:gd name="connsiteX3" fmla="*/ 633609 w 2945271"/>
              <a:gd name="connsiteY3" fmla="*/ 95857 h 329773"/>
              <a:gd name="connsiteX4" fmla="*/ 750567 w 2945271"/>
              <a:gd name="connsiteY4" fmla="*/ 85224 h 329773"/>
              <a:gd name="connsiteX5" fmla="*/ 963218 w 2945271"/>
              <a:gd name="connsiteY5" fmla="*/ 63959 h 329773"/>
              <a:gd name="connsiteX6" fmla="*/ 1728762 w 2945271"/>
              <a:gd name="connsiteY6" fmla="*/ 53327 h 329773"/>
              <a:gd name="connsiteX7" fmla="*/ 2026474 w 2945271"/>
              <a:gd name="connsiteY7" fmla="*/ 21429 h 329773"/>
              <a:gd name="connsiteX8" fmla="*/ 2143432 w 2945271"/>
              <a:gd name="connsiteY8" fmla="*/ 164 h 329773"/>
              <a:gd name="connsiteX9" fmla="*/ 2100902 w 2945271"/>
              <a:gd name="connsiteY9" fmla="*/ 32062 h 329773"/>
              <a:gd name="connsiteX10" fmla="*/ 1973311 w 2945271"/>
              <a:gd name="connsiteY10" fmla="*/ 85224 h 329773"/>
              <a:gd name="connsiteX11" fmla="*/ 1888251 w 2945271"/>
              <a:gd name="connsiteY11" fmla="*/ 106489 h 329773"/>
              <a:gd name="connsiteX12" fmla="*/ 1813823 w 2945271"/>
              <a:gd name="connsiteY12" fmla="*/ 127755 h 329773"/>
              <a:gd name="connsiteX13" fmla="*/ 1728762 w 2945271"/>
              <a:gd name="connsiteY13" fmla="*/ 138387 h 329773"/>
              <a:gd name="connsiteX14" fmla="*/ 1622437 w 2945271"/>
              <a:gd name="connsiteY14" fmla="*/ 159652 h 329773"/>
              <a:gd name="connsiteX15" fmla="*/ 1377888 w 2945271"/>
              <a:gd name="connsiteY15" fmla="*/ 180917 h 329773"/>
              <a:gd name="connsiteX16" fmla="*/ 1260930 w 2945271"/>
              <a:gd name="connsiteY16" fmla="*/ 191550 h 329773"/>
              <a:gd name="connsiteX17" fmla="*/ 591078 w 2945271"/>
              <a:gd name="connsiteY17" fmla="*/ 180917 h 329773"/>
              <a:gd name="connsiteX18" fmla="*/ 718669 w 2945271"/>
              <a:gd name="connsiteY18" fmla="*/ 170285 h 329773"/>
              <a:gd name="connsiteX19" fmla="*/ 878158 w 2945271"/>
              <a:gd name="connsiteY19" fmla="*/ 159652 h 329773"/>
              <a:gd name="connsiteX20" fmla="*/ 1335358 w 2945271"/>
              <a:gd name="connsiteY20" fmla="*/ 138387 h 329773"/>
              <a:gd name="connsiteX21" fmla="*/ 1877618 w 2945271"/>
              <a:gd name="connsiteY21" fmla="*/ 106489 h 329773"/>
              <a:gd name="connsiteX22" fmla="*/ 2132799 w 2945271"/>
              <a:gd name="connsiteY22" fmla="*/ 74592 h 329773"/>
              <a:gd name="connsiteX23" fmla="*/ 2589999 w 2945271"/>
              <a:gd name="connsiteY23" fmla="*/ 85224 h 329773"/>
              <a:gd name="connsiteX24" fmla="*/ 2558102 w 2945271"/>
              <a:gd name="connsiteY24" fmla="*/ 95857 h 329773"/>
              <a:gd name="connsiteX25" fmla="*/ 2419878 w 2945271"/>
              <a:gd name="connsiteY25" fmla="*/ 117122 h 329773"/>
              <a:gd name="connsiteX26" fmla="*/ 2185962 w 2945271"/>
              <a:gd name="connsiteY26" fmla="*/ 138387 h 329773"/>
              <a:gd name="connsiteX27" fmla="*/ 1112074 w 2945271"/>
              <a:gd name="connsiteY27" fmla="*/ 159652 h 329773"/>
              <a:gd name="connsiteX28" fmla="*/ 739934 w 2945271"/>
              <a:gd name="connsiteY28" fmla="*/ 180917 h 329773"/>
              <a:gd name="connsiteX29" fmla="*/ 452855 w 2945271"/>
              <a:gd name="connsiteY29" fmla="*/ 191550 h 329773"/>
              <a:gd name="connsiteX30" fmla="*/ 208306 w 2945271"/>
              <a:gd name="connsiteY30" fmla="*/ 212815 h 329773"/>
              <a:gd name="connsiteX31" fmla="*/ 59451 w 2945271"/>
              <a:gd name="connsiteY31" fmla="*/ 223448 h 329773"/>
              <a:gd name="connsiteX32" fmla="*/ 261469 w 2945271"/>
              <a:gd name="connsiteY32" fmla="*/ 223448 h 329773"/>
              <a:gd name="connsiteX33" fmla="*/ 442223 w 2945271"/>
              <a:gd name="connsiteY33" fmla="*/ 191550 h 329773"/>
              <a:gd name="connsiteX34" fmla="*/ 686771 w 2945271"/>
              <a:gd name="connsiteY34" fmla="*/ 180917 h 329773"/>
              <a:gd name="connsiteX35" fmla="*/ 1186502 w 2945271"/>
              <a:gd name="connsiteY35" fmla="*/ 127755 h 329773"/>
              <a:gd name="connsiteX36" fmla="*/ 1452316 w 2945271"/>
              <a:gd name="connsiteY36" fmla="*/ 117122 h 329773"/>
              <a:gd name="connsiteX37" fmla="*/ 1707497 w 2945271"/>
              <a:gd name="connsiteY37" fmla="*/ 95857 h 329773"/>
              <a:gd name="connsiteX38" fmla="*/ 1888251 w 2945271"/>
              <a:gd name="connsiteY38" fmla="*/ 85224 h 329773"/>
              <a:gd name="connsiteX39" fmla="*/ 2228492 w 2945271"/>
              <a:gd name="connsiteY39" fmla="*/ 42694 h 329773"/>
              <a:gd name="connsiteX40" fmla="*/ 2366716 w 2945271"/>
              <a:gd name="connsiteY40" fmla="*/ 21429 h 329773"/>
              <a:gd name="connsiteX41" fmla="*/ 2451776 w 2945271"/>
              <a:gd name="connsiteY41" fmla="*/ 10796 h 329773"/>
              <a:gd name="connsiteX42" fmla="*/ 2568734 w 2945271"/>
              <a:gd name="connsiteY42" fmla="*/ 21429 h 329773"/>
              <a:gd name="connsiteX43" fmla="*/ 2473041 w 2945271"/>
              <a:gd name="connsiteY43" fmla="*/ 53327 h 329773"/>
              <a:gd name="connsiteX44" fmla="*/ 2409246 w 2945271"/>
              <a:gd name="connsiteY44" fmla="*/ 74592 h 329773"/>
              <a:gd name="connsiteX45" fmla="*/ 2313553 w 2945271"/>
              <a:gd name="connsiteY45" fmla="*/ 95857 h 329773"/>
              <a:gd name="connsiteX46" fmla="*/ 2228492 w 2945271"/>
              <a:gd name="connsiteY46" fmla="*/ 127755 h 329773"/>
              <a:gd name="connsiteX47" fmla="*/ 1952046 w 2945271"/>
              <a:gd name="connsiteY47" fmla="*/ 159652 h 329773"/>
              <a:gd name="connsiteX48" fmla="*/ 1122706 w 2945271"/>
              <a:gd name="connsiteY48" fmla="*/ 170285 h 329773"/>
              <a:gd name="connsiteX49" fmla="*/ 612344 w 2945271"/>
              <a:gd name="connsiteY49" fmla="*/ 180917 h 329773"/>
              <a:gd name="connsiteX50" fmla="*/ 920688 w 2945271"/>
              <a:gd name="connsiteY50" fmla="*/ 170285 h 329773"/>
              <a:gd name="connsiteX51" fmla="*/ 1080176 w 2945271"/>
              <a:gd name="connsiteY51" fmla="*/ 159652 h 329773"/>
              <a:gd name="connsiteX52" fmla="*/ 1260930 w 2945271"/>
              <a:gd name="connsiteY52" fmla="*/ 149020 h 329773"/>
              <a:gd name="connsiteX53" fmla="*/ 1835088 w 2945271"/>
              <a:gd name="connsiteY53" fmla="*/ 95857 h 329773"/>
              <a:gd name="connsiteX54" fmla="*/ 2419878 w 2945271"/>
              <a:gd name="connsiteY54" fmla="*/ 63959 h 329773"/>
              <a:gd name="connsiteX55" fmla="*/ 2908976 w 2945271"/>
              <a:gd name="connsiteY55" fmla="*/ 42694 h 329773"/>
              <a:gd name="connsiteX56" fmla="*/ 2749488 w 2945271"/>
              <a:gd name="connsiteY56" fmla="*/ 85224 h 329773"/>
              <a:gd name="connsiteX57" fmla="*/ 2611265 w 2945271"/>
              <a:gd name="connsiteY57" fmla="*/ 95857 h 329773"/>
              <a:gd name="connsiteX58" fmla="*/ 2473041 w 2945271"/>
              <a:gd name="connsiteY58" fmla="*/ 127755 h 329773"/>
              <a:gd name="connsiteX59" fmla="*/ 2090269 w 2945271"/>
              <a:gd name="connsiteY59" fmla="*/ 149020 h 329773"/>
              <a:gd name="connsiteX60" fmla="*/ 1143971 w 2945271"/>
              <a:gd name="connsiteY60" fmla="*/ 180917 h 329773"/>
              <a:gd name="connsiteX61" fmla="*/ 1027013 w 2945271"/>
              <a:gd name="connsiteY61" fmla="*/ 191550 h 329773"/>
              <a:gd name="connsiteX62" fmla="*/ 739934 w 2945271"/>
              <a:gd name="connsiteY62" fmla="*/ 212815 h 329773"/>
              <a:gd name="connsiteX63" fmla="*/ 686771 w 2945271"/>
              <a:gd name="connsiteY63" fmla="*/ 234080 h 329773"/>
              <a:gd name="connsiteX64" fmla="*/ 622976 w 2945271"/>
              <a:gd name="connsiteY64" fmla="*/ 255345 h 329773"/>
              <a:gd name="connsiteX65" fmla="*/ 591078 w 2945271"/>
              <a:gd name="connsiteY65" fmla="*/ 276610 h 329773"/>
              <a:gd name="connsiteX66" fmla="*/ 686771 w 2945271"/>
              <a:gd name="connsiteY66" fmla="*/ 265978 h 329773"/>
              <a:gd name="connsiteX67" fmla="*/ 771832 w 2945271"/>
              <a:gd name="connsiteY67" fmla="*/ 244713 h 329773"/>
              <a:gd name="connsiteX68" fmla="*/ 867525 w 2945271"/>
              <a:gd name="connsiteY68" fmla="*/ 223448 h 329773"/>
              <a:gd name="connsiteX69" fmla="*/ 984483 w 2945271"/>
              <a:gd name="connsiteY69" fmla="*/ 191550 h 329773"/>
              <a:gd name="connsiteX70" fmla="*/ 1271562 w 2945271"/>
              <a:gd name="connsiteY70" fmla="*/ 149020 h 329773"/>
              <a:gd name="connsiteX71" fmla="*/ 1909516 w 2945271"/>
              <a:gd name="connsiteY71" fmla="*/ 74592 h 329773"/>
              <a:gd name="connsiteX72" fmla="*/ 2260390 w 2945271"/>
              <a:gd name="connsiteY72" fmla="*/ 53327 h 329773"/>
              <a:gd name="connsiteX73" fmla="*/ 2547469 w 2945271"/>
              <a:gd name="connsiteY73" fmla="*/ 32062 h 329773"/>
              <a:gd name="connsiteX74" fmla="*/ 2621897 w 2945271"/>
              <a:gd name="connsiteY74" fmla="*/ 21429 h 329773"/>
              <a:gd name="connsiteX75" fmla="*/ 2515571 w 2945271"/>
              <a:gd name="connsiteY75" fmla="*/ 32062 h 329773"/>
              <a:gd name="connsiteX76" fmla="*/ 2185962 w 2945271"/>
              <a:gd name="connsiteY76" fmla="*/ 42694 h 329773"/>
              <a:gd name="connsiteX77" fmla="*/ 1866985 w 2945271"/>
              <a:gd name="connsiteY77" fmla="*/ 63959 h 329773"/>
              <a:gd name="connsiteX78" fmla="*/ 1569274 w 2945271"/>
              <a:gd name="connsiteY78" fmla="*/ 74592 h 329773"/>
              <a:gd name="connsiteX79" fmla="*/ 1314092 w 2945271"/>
              <a:gd name="connsiteY79" fmla="*/ 85224 h 329773"/>
              <a:gd name="connsiteX80" fmla="*/ 1218399 w 2945271"/>
              <a:gd name="connsiteY80" fmla="*/ 95857 h 329773"/>
              <a:gd name="connsiteX81" fmla="*/ 1069544 w 2945271"/>
              <a:gd name="connsiteY81" fmla="*/ 106489 h 329773"/>
              <a:gd name="connsiteX82" fmla="*/ 888790 w 2945271"/>
              <a:gd name="connsiteY82" fmla="*/ 138387 h 329773"/>
              <a:gd name="connsiteX83" fmla="*/ 750567 w 2945271"/>
              <a:gd name="connsiteY83" fmla="*/ 159652 h 329773"/>
              <a:gd name="connsiteX84" fmla="*/ 591078 w 2945271"/>
              <a:gd name="connsiteY84" fmla="*/ 191550 h 329773"/>
              <a:gd name="connsiteX85" fmla="*/ 516651 w 2945271"/>
              <a:gd name="connsiteY85" fmla="*/ 212815 h 329773"/>
              <a:gd name="connsiteX86" fmla="*/ 367795 w 2945271"/>
              <a:gd name="connsiteY86" fmla="*/ 223448 h 329773"/>
              <a:gd name="connsiteX87" fmla="*/ 314632 w 2945271"/>
              <a:gd name="connsiteY87" fmla="*/ 234080 h 329773"/>
              <a:gd name="connsiteX88" fmla="*/ 250837 w 2945271"/>
              <a:gd name="connsiteY88" fmla="*/ 244713 h 329773"/>
              <a:gd name="connsiteX89" fmla="*/ 218939 w 2945271"/>
              <a:gd name="connsiteY89" fmla="*/ 255345 h 329773"/>
              <a:gd name="connsiteX90" fmla="*/ 591078 w 2945271"/>
              <a:gd name="connsiteY90" fmla="*/ 223448 h 329773"/>
              <a:gd name="connsiteX91" fmla="*/ 888790 w 2945271"/>
              <a:gd name="connsiteY91" fmla="*/ 180917 h 329773"/>
              <a:gd name="connsiteX92" fmla="*/ 1048278 w 2945271"/>
              <a:gd name="connsiteY92" fmla="*/ 159652 h 329773"/>
              <a:gd name="connsiteX93" fmla="*/ 1335358 w 2945271"/>
              <a:gd name="connsiteY93" fmla="*/ 138387 h 329773"/>
              <a:gd name="connsiteX94" fmla="*/ 1590539 w 2945271"/>
              <a:gd name="connsiteY94" fmla="*/ 117122 h 329773"/>
              <a:gd name="connsiteX95" fmla="*/ 1718130 w 2945271"/>
              <a:gd name="connsiteY95" fmla="*/ 95857 h 329773"/>
              <a:gd name="connsiteX96" fmla="*/ 1835088 w 2945271"/>
              <a:gd name="connsiteY96" fmla="*/ 85224 h 329773"/>
              <a:gd name="connsiteX97" fmla="*/ 2387981 w 2945271"/>
              <a:gd name="connsiteY97" fmla="*/ 53327 h 329773"/>
              <a:gd name="connsiteX98" fmla="*/ 2515571 w 2945271"/>
              <a:gd name="connsiteY98" fmla="*/ 42694 h 329773"/>
              <a:gd name="connsiteX99" fmla="*/ 2738855 w 2945271"/>
              <a:gd name="connsiteY99" fmla="*/ 21429 h 329773"/>
              <a:gd name="connsiteX100" fmla="*/ 2940874 w 2945271"/>
              <a:gd name="connsiteY100" fmla="*/ 32062 h 329773"/>
              <a:gd name="connsiteX101" fmla="*/ 2877078 w 2945271"/>
              <a:gd name="connsiteY101" fmla="*/ 53327 h 329773"/>
              <a:gd name="connsiteX102" fmla="*/ 2770753 w 2945271"/>
              <a:gd name="connsiteY102" fmla="*/ 95857 h 329773"/>
              <a:gd name="connsiteX103" fmla="*/ 2579367 w 2945271"/>
              <a:gd name="connsiteY103" fmla="*/ 117122 h 329773"/>
              <a:gd name="connsiteX104" fmla="*/ 2324185 w 2945271"/>
              <a:gd name="connsiteY104" fmla="*/ 149020 h 329773"/>
              <a:gd name="connsiteX105" fmla="*/ 2005209 w 2945271"/>
              <a:gd name="connsiteY105" fmla="*/ 180917 h 329773"/>
              <a:gd name="connsiteX106" fmla="*/ 1526744 w 2945271"/>
              <a:gd name="connsiteY106" fmla="*/ 191550 h 329773"/>
              <a:gd name="connsiteX107" fmla="*/ 1218399 w 2945271"/>
              <a:gd name="connsiteY107" fmla="*/ 202183 h 329773"/>
              <a:gd name="connsiteX108" fmla="*/ 878158 w 2945271"/>
              <a:gd name="connsiteY108" fmla="*/ 234080 h 329773"/>
              <a:gd name="connsiteX109" fmla="*/ 846260 w 2945271"/>
              <a:gd name="connsiteY109" fmla="*/ 244713 h 329773"/>
              <a:gd name="connsiteX110" fmla="*/ 761199 w 2945271"/>
              <a:gd name="connsiteY110" fmla="*/ 255345 h 329773"/>
              <a:gd name="connsiteX111" fmla="*/ 729302 w 2945271"/>
              <a:gd name="connsiteY111" fmla="*/ 265978 h 329773"/>
              <a:gd name="connsiteX112" fmla="*/ 665506 w 2945271"/>
              <a:gd name="connsiteY112" fmla="*/ 276610 h 329773"/>
              <a:gd name="connsiteX113" fmla="*/ 622976 w 2945271"/>
              <a:gd name="connsiteY113" fmla="*/ 297876 h 329773"/>
              <a:gd name="connsiteX114" fmla="*/ 516651 w 2945271"/>
              <a:gd name="connsiteY114" fmla="*/ 319141 h 329773"/>
              <a:gd name="connsiteX115" fmla="*/ 474120 w 2945271"/>
              <a:gd name="connsiteY115" fmla="*/ 329773 h 329773"/>
              <a:gd name="connsiteX116" fmla="*/ 208306 w 2945271"/>
              <a:gd name="connsiteY116" fmla="*/ 319141 h 329773"/>
              <a:gd name="connsiteX117" fmla="*/ 144511 w 2945271"/>
              <a:gd name="connsiteY117" fmla="*/ 308508 h 329773"/>
              <a:gd name="connsiteX118" fmla="*/ 176409 w 2945271"/>
              <a:gd name="connsiteY118" fmla="*/ 287243 h 329773"/>
              <a:gd name="connsiteX119" fmla="*/ 261469 w 2945271"/>
              <a:gd name="connsiteY119" fmla="*/ 265978 h 329773"/>
              <a:gd name="connsiteX120" fmla="*/ 442223 w 2945271"/>
              <a:gd name="connsiteY120" fmla="*/ 234080 h 329773"/>
              <a:gd name="connsiteX121" fmla="*/ 559181 w 2945271"/>
              <a:gd name="connsiteY121" fmla="*/ 212815 h 329773"/>
              <a:gd name="connsiteX122" fmla="*/ 676139 w 2945271"/>
              <a:gd name="connsiteY122" fmla="*/ 202183 h 329773"/>
              <a:gd name="connsiteX123" fmla="*/ 782465 w 2945271"/>
              <a:gd name="connsiteY123" fmla="*/ 191550 h 329773"/>
              <a:gd name="connsiteX124" fmla="*/ 1016381 w 2945271"/>
              <a:gd name="connsiteY124" fmla="*/ 170285 h 329773"/>
              <a:gd name="connsiteX125" fmla="*/ 1250297 w 2945271"/>
              <a:gd name="connsiteY125" fmla="*/ 138387 h 329773"/>
              <a:gd name="connsiteX126" fmla="*/ 1314092 w 2945271"/>
              <a:gd name="connsiteY126" fmla="*/ 127755 h 329773"/>
              <a:gd name="connsiteX127" fmla="*/ 1484213 w 2945271"/>
              <a:gd name="connsiteY127" fmla="*/ 117122 h 329773"/>
              <a:gd name="connsiteX128" fmla="*/ 1601171 w 2945271"/>
              <a:gd name="connsiteY128" fmla="*/ 106489 h 329773"/>
              <a:gd name="connsiteX129" fmla="*/ 1920148 w 2945271"/>
              <a:gd name="connsiteY129" fmla="*/ 74592 h 329773"/>
              <a:gd name="connsiteX130" fmla="*/ 2037106 w 2945271"/>
              <a:gd name="connsiteY130" fmla="*/ 63959 h 329773"/>
              <a:gd name="connsiteX131" fmla="*/ 2770753 w 2945271"/>
              <a:gd name="connsiteY131" fmla="*/ 63959 h 32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945271" h="329773">
                <a:moveTo>
                  <a:pt x="272102" y="191550"/>
                </a:moveTo>
                <a:lnTo>
                  <a:pt x="357162" y="170285"/>
                </a:lnTo>
                <a:cubicBezTo>
                  <a:pt x="411079" y="157599"/>
                  <a:pt x="484039" y="143601"/>
                  <a:pt x="537916" y="127755"/>
                </a:cubicBezTo>
                <a:cubicBezTo>
                  <a:pt x="570173" y="118268"/>
                  <a:pt x="600639" y="102451"/>
                  <a:pt x="633609" y="95857"/>
                </a:cubicBezTo>
                <a:cubicBezTo>
                  <a:pt x="671996" y="88180"/>
                  <a:pt x="711614" y="89119"/>
                  <a:pt x="750567" y="85224"/>
                </a:cubicBezTo>
                <a:cubicBezTo>
                  <a:pt x="797387" y="80542"/>
                  <a:pt x="921369" y="64967"/>
                  <a:pt x="963218" y="63959"/>
                </a:cubicBezTo>
                <a:cubicBezTo>
                  <a:pt x="1218350" y="57811"/>
                  <a:pt x="1473581" y="56871"/>
                  <a:pt x="1728762" y="53327"/>
                </a:cubicBezTo>
                <a:cubicBezTo>
                  <a:pt x="1926863" y="25027"/>
                  <a:pt x="1827623" y="35633"/>
                  <a:pt x="2026474" y="21429"/>
                </a:cubicBezTo>
                <a:cubicBezTo>
                  <a:pt x="2034256" y="19872"/>
                  <a:pt x="2141164" y="-2104"/>
                  <a:pt x="2143432" y="164"/>
                </a:cubicBezTo>
                <a:cubicBezTo>
                  <a:pt x="2155962" y="12695"/>
                  <a:pt x="2116752" y="24137"/>
                  <a:pt x="2100902" y="32062"/>
                </a:cubicBezTo>
                <a:cubicBezTo>
                  <a:pt x="2059692" y="52667"/>
                  <a:pt x="2018010" y="74049"/>
                  <a:pt x="1973311" y="85224"/>
                </a:cubicBezTo>
                <a:lnTo>
                  <a:pt x="1888251" y="106489"/>
                </a:lnTo>
                <a:cubicBezTo>
                  <a:pt x="1863320" y="113137"/>
                  <a:pt x="1839124" y="122695"/>
                  <a:pt x="1813823" y="127755"/>
                </a:cubicBezTo>
                <a:cubicBezTo>
                  <a:pt x="1785804" y="133359"/>
                  <a:pt x="1756948" y="133690"/>
                  <a:pt x="1728762" y="138387"/>
                </a:cubicBezTo>
                <a:cubicBezTo>
                  <a:pt x="1693110" y="144329"/>
                  <a:pt x="1658318" y="155303"/>
                  <a:pt x="1622437" y="159652"/>
                </a:cubicBezTo>
                <a:cubicBezTo>
                  <a:pt x="1541208" y="169498"/>
                  <a:pt x="1459395" y="173725"/>
                  <a:pt x="1377888" y="180917"/>
                </a:cubicBezTo>
                <a:lnTo>
                  <a:pt x="1260930" y="191550"/>
                </a:lnTo>
                <a:cubicBezTo>
                  <a:pt x="1037646" y="188006"/>
                  <a:pt x="814219" y="189668"/>
                  <a:pt x="591078" y="180917"/>
                </a:cubicBezTo>
                <a:cubicBezTo>
                  <a:pt x="548433" y="179245"/>
                  <a:pt x="676108" y="173438"/>
                  <a:pt x="718669" y="170285"/>
                </a:cubicBezTo>
                <a:lnTo>
                  <a:pt x="878158" y="159652"/>
                </a:lnTo>
                <a:lnTo>
                  <a:pt x="1335358" y="138387"/>
                </a:lnTo>
                <a:cubicBezTo>
                  <a:pt x="1575371" y="127798"/>
                  <a:pt x="1635895" y="130661"/>
                  <a:pt x="1877618" y="106489"/>
                </a:cubicBezTo>
                <a:cubicBezTo>
                  <a:pt x="1962915" y="97959"/>
                  <a:pt x="2047739" y="85224"/>
                  <a:pt x="2132799" y="74592"/>
                </a:cubicBezTo>
                <a:cubicBezTo>
                  <a:pt x="2285199" y="78136"/>
                  <a:pt x="2437748" y="77612"/>
                  <a:pt x="2589999" y="85224"/>
                </a:cubicBezTo>
                <a:cubicBezTo>
                  <a:pt x="2601193" y="85784"/>
                  <a:pt x="2569043" y="93426"/>
                  <a:pt x="2558102" y="95857"/>
                </a:cubicBezTo>
                <a:cubicBezTo>
                  <a:pt x="2535312" y="100922"/>
                  <a:pt x="2439244" y="114701"/>
                  <a:pt x="2419878" y="117122"/>
                </a:cubicBezTo>
                <a:cubicBezTo>
                  <a:pt x="2352319" y="125567"/>
                  <a:pt x="2249546" y="135792"/>
                  <a:pt x="2185962" y="138387"/>
                </a:cubicBezTo>
                <a:cubicBezTo>
                  <a:pt x="1887160" y="150583"/>
                  <a:pt x="1363516" y="155784"/>
                  <a:pt x="1112074" y="159652"/>
                </a:cubicBezTo>
                <a:lnTo>
                  <a:pt x="739934" y="180917"/>
                </a:lnTo>
                <a:cubicBezTo>
                  <a:pt x="644287" y="185545"/>
                  <a:pt x="548500" y="186884"/>
                  <a:pt x="452855" y="191550"/>
                </a:cubicBezTo>
                <a:cubicBezTo>
                  <a:pt x="236990" y="202080"/>
                  <a:pt x="376019" y="198231"/>
                  <a:pt x="208306" y="212815"/>
                </a:cubicBezTo>
                <a:cubicBezTo>
                  <a:pt x="158748" y="217124"/>
                  <a:pt x="109069" y="219904"/>
                  <a:pt x="59451" y="223448"/>
                </a:cubicBezTo>
                <a:cubicBezTo>
                  <a:pt x="-37783" y="255857"/>
                  <a:pt x="-44309" y="254810"/>
                  <a:pt x="261469" y="223448"/>
                </a:cubicBezTo>
                <a:cubicBezTo>
                  <a:pt x="322332" y="217206"/>
                  <a:pt x="381344" y="197638"/>
                  <a:pt x="442223" y="191550"/>
                </a:cubicBezTo>
                <a:cubicBezTo>
                  <a:pt x="523411" y="183431"/>
                  <a:pt x="605255" y="184461"/>
                  <a:pt x="686771" y="180917"/>
                </a:cubicBezTo>
                <a:cubicBezTo>
                  <a:pt x="887881" y="155779"/>
                  <a:pt x="985665" y="140307"/>
                  <a:pt x="1186502" y="127755"/>
                </a:cubicBezTo>
                <a:cubicBezTo>
                  <a:pt x="1275005" y="122224"/>
                  <a:pt x="1363711" y="120666"/>
                  <a:pt x="1452316" y="117122"/>
                </a:cubicBezTo>
                <a:lnTo>
                  <a:pt x="1707497" y="95857"/>
                </a:lnTo>
                <a:cubicBezTo>
                  <a:pt x="1767692" y="91452"/>
                  <a:pt x="1828286" y="92077"/>
                  <a:pt x="1888251" y="85224"/>
                </a:cubicBezTo>
                <a:cubicBezTo>
                  <a:pt x="2422606" y="24155"/>
                  <a:pt x="1789073" y="74083"/>
                  <a:pt x="2228492" y="42694"/>
                </a:cubicBezTo>
                <a:lnTo>
                  <a:pt x="2366716" y="21429"/>
                </a:lnTo>
                <a:cubicBezTo>
                  <a:pt x="2395003" y="17388"/>
                  <a:pt x="2423202" y="10796"/>
                  <a:pt x="2451776" y="10796"/>
                </a:cubicBezTo>
                <a:cubicBezTo>
                  <a:pt x="2490923" y="10796"/>
                  <a:pt x="2529748" y="17885"/>
                  <a:pt x="2568734" y="21429"/>
                </a:cubicBezTo>
                <a:lnTo>
                  <a:pt x="2473041" y="53327"/>
                </a:lnTo>
                <a:cubicBezTo>
                  <a:pt x="2451776" y="60415"/>
                  <a:pt x="2431128" y="69729"/>
                  <a:pt x="2409246" y="74592"/>
                </a:cubicBezTo>
                <a:cubicBezTo>
                  <a:pt x="2377348" y="81680"/>
                  <a:pt x="2344901" y="86637"/>
                  <a:pt x="2313553" y="95857"/>
                </a:cubicBezTo>
                <a:cubicBezTo>
                  <a:pt x="2284502" y="104401"/>
                  <a:pt x="2257950" y="120741"/>
                  <a:pt x="2228492" y="127755"/>
                </a:cubicBezTo>
                <a:cubicBezTo>
                  <a:pt x="2163652" y="143193"/>
                  <a:pt x="2018729" y="158186"/>
                  <a:pt x="1952046" y="159652"/>
                </a:cubicBezTo>
                <a:lnTo>
                  <a:pt x="1122706" y="170285"/>
                </a:lnTo>
                <a:cubicBezTo>
                  <a:pt x="952570" y="172986"/>
                  <a:pt x="782502" y="180917"/>
                  <a:pt x="612344" y="180917"/>
                </a:cubicBezTo>
                <a:cubicBezTo>
                  <a:pt x="509502" y="180917"/>
                  <a:pt x="817952" y="174955"/>
                  <a:pt x="920688" y="170285"/>
                </a:cubicBezTo>
                <a:cubicBezTo>
                  <a:pt x="973914" y="167866"/>
                  <a:pt x="1026999" y="162976"/>
                  <a:pt x="1080176" y="159652"/>
                </a:cubicBezTo>
                <a:lnTo>
                  <a:pt x="1260930" y="149020"/>
                </a:lnTo>
                <a:cubicBezTo>
                  <a:pt x="1813986" y="109517"/>
                  <a:pt x="1224152" y="148524"/>
                  <a:pt x="1835088" y="95857"/>
                </a:cubicBezTo>
                <a:cubicBezTo>
                  <a:pt x="2090852" y="73808"/>
                  <a:pt x="2169893" y="73574"/>
                  <a:pt x="2419878" y="63959"/>
                </a:cubicBezTo>
                <a:cubicBezTo>
                  <a:pt x="2831022" y="28719"/>
                  <a:pt x="2668028" y="20791"/>
                  <a:pt x="2908976" y="42694"/>
                </a:cubicBezTo>
                <a:cubicBezTo>
                  <a:pt x="2879343" y="51161"/>
                  <a:pt x="2777010" y="81292"/>
                  <a:pt x="2749488" y="85224"/>
                </a:cubicBezTo>
                <a:cubicBezTo>
                  <a:pt x="2703742" y="91759"/>
                  <a:pt x="2657339" y="92313"/>
                  <a:pt x="2611265" y="95857"/>
                </a:cubicBezTo>
                <a:cubicBezTo>
                  <a:pt x="2565190" y="106490"/>
                  <a:pt x="2519851" y="121068"/>
                  <a:pt x="2473041" y="127755"/>
                </a:cubicBezTo>
                <a:cubicBezTo>
                  <a:pt x="2423357" y="134853"/>
                  <a:pt x="2109241" y="147726"/>
                  <a:pt x="2090269" y="149020"/>
                </a:cubicBezTo>
                <a:cubicBezTo>
                  <a:pt x="1443579" y="193113"/>
                  <a:pt x="2410945" y="161721"/>
                  <a:pt x="1143971" y="180917"/>
                </a:cubicBezTo>
                <a:cubicBezTo>
                  <a:pt x="1104985" y="184461"/>
                  <a:pt x="1066079" y="189030"/>
                  <a:pt x="1027013" y="191550"/>
                </a:cubicBezTo>
                <a:cubicBezTo>
                  <a:pt x="745283" y="209727"/>
                  <a:pt x="900175" y="189925"/>
                  <a:pt x="739934" y="212815"/>
                </a:cubicBezTo>
                <a:cubicBezTo>
                  <a:pt x="722213" y="219903"/>
                  <a:pt x="704708" y="227557"/>
                  <a:pt x="686771" y="234080"/>
                </a:cubicBezTo>
                <a:cubicBezTo>
                  <a:pt x="665705" y="241740"/>
                  <a:pt x="622976" y="255345"/>
                  <a:pt x="622976" y="255345"/>
                </a:cubicBezTo>
                <a:cubicBezTo>
                  <a:pt x="612343" y="262433"/>
                  <a:pt x="578473" y="274509"/>
                  <a:pt x="591078" y="276610"/>
                </a:cubicBezTo>
                <a:cubicBezTo>
                  <a:pt x="622735" y="281886"/>
                  <a:pt x="655165" y="271555"/>
                  <a:pt x="686771" y="265978"/>
                </a:cubicBezTo>
                <a:cubicBezTo>
                  <a:pt x="715553" y="260899"/>
                  <a:pt x="743383" y="251407"/>
                  <a:pt x="771832" y="244713"/>
                </a:cubicBezTo>
                <a:cubicBezTo>
                  <a:pt x="803639" y="237229"/>
                  <a:pt x="835825" y="231373"/>
                  <a:pt x="867525" y="223448"/>
                </a:cubicBezTo>
                <a:cubicBezTo>
                  <a:pt x="906728" y="213647"/>
                  <a:pt x="944742" y="198871"/>
                  <a:pt x="984483" y="191550"/>
                </a:cubicBezTo>
                <a:cubicBezTo>
                  <a:pt x="1079620" y="174025"/>
                  <a:pt x="1175837" y="162980"/>
                  <a:pt x="1271562" y="149020"/>
                </a:cubicBezTo>
                <a:cubicBezTo>
                  <a:pt x="1482606" y="118243"/>
                  <a:pt x="1696889" y="86405"/>
                  <a:pt x="1909516" y="74592"/>
                </a:cubicBezTo>
                <a:lnTo>
                  <a:pt x="2260390" y="53327"/>
                </a:lnTo>
                <a:cubicBezTo>
                  <a:pt x="2666936" y="23213"/>
                  <a:pt x="2063427" y="64330"/>
                  <a:pt x="2547469" y="32062"/>
                </a:cubicBezTo>
                <a:cubicBezTo>
                  <a:pt x="2572278" y="28518"/>
                  <a:pt x="2646958" y="21429"/>
                  <a:pt x="2621897" y="21429"/>
                </a:cubicBezTo>
                <a:cubicBezTo>
                  <a:pt x="2586278" y="21429"/>
                  <a:pt x="2551147" y="30327"/>
                  <a:pt x="2515571" y="32062"/>
                </a:cubicBezTo>
                <a:cubicBezTo>
                  <a:pt x="2405775" y="37418"/>
                  <a:pt x="2295832" y="39150"/>
                  <a:pt x="2185962" y="42694"/>
                </a:cubicBezTo>
                <a:lnTo>
                  <a:pt x="1866985" y="63959"/>
                </a:lnTo>
                <a:cubicBezTo>
                  <a:pt x="1767817" y="69088"/>
                  <a:pt x="1668501" y="70776"/>
                  <a:pt x="1569274" y="74592"/>
                </a:cubicBezTo>
                <a:lnTo>
                  <a:pt x="1314092" y="85224"/>
                </a:lnTo>
                <a:cubicBezTo>
                  <a:pt x="1282194" y="88768"/>
                  <a:pt x="1250372" y="93077"/>
                  <a:pt x="1218399" y="95857"/>
                </a:cubicBezTo>
                <a:cubicBezTo>
                  <a:pt x="1168841" y="100166"/>
                  <a:pt x="1118961" y="100787"/>
                  <a:pt x="1069544" y="106489"/>
                </a:cubicBezTo>
                <a:cubicBezTo>
                  <a:pt x="974106" y="117501"/>
                  <a:pt x="963285" y="124843"/>
                  <a:pt x="888790" y="138387"/>
                </a:cubicBezTo>
                <a:cubicBezTo>
                  <a:pt x="815810" y="151656"/>
                  <a:pt x="828277" y="147697"/>
                  <a:pt x="750567" y="159652"/>
                </a:cubicBezTo>
                <a:cubicBezTo>
                  <a:pt x="689601" y="169031"/>
                  <a:pt x="654675" y="175651"/>
                  <a:pt x="591078" y="191550"/>
                </a:cubicBezTo>
                <a:cubicBezTo>
                  <a:pt x="566047" y="197808"/>
                  <a:pt x="542193" y="209166"/>
                  <a:pt x="516651" y="212815"/>
                </a:cubicBezTo>
                <a:cubicBezTo>
                  <a:pt x="467406" y="219850"/>
                  <a:pt x="417414" y="219904"/>
                  <a:pt x="367795" y="223448"/>
                </a:cubicBezTo>
                <a:lnTo>
                  <a:pt x="314632" y="234080"/>
                </a:lnTo>
                <a:cubicBezTo>
                  <a:pt x="293421" y="237936"/>
                  <a:pt x="271882" y="240036"/>
                  <a:pt x="250837" y="244713"/>
                </a:cubicBezTo>
                <a:cubicBezTo>
                  <a:pt x="239896" y="247144"/>
                  <a:pt x="207731" y="255345"/>
                  <a:pt x="218939" y="255345"/>
                </a:cubicBezTo>
                <a:cubicBezTo>
                  <a:pt x="274805" y="255345"/>
                  <a:pt x="570115" y="225444"/>
                  <a:pt x="591078" y="223448"/>
                </a:cubicBezTo>
                <a:cubicBezTo>
                  <a:pt x="847355" y="168531"/>
                  <a:pt x="631696" y="207513"/>
                  <a:pt x="888790" y="180917"/>
                </a:cubicBezTo>
                <a:cubicBezTo>
                  <a:pt x="942138" y="175398"/>
                  <a:pt x="994886" y="164737"/>
                  <a:pt x="1048278" y="159652"/>
                </a:cubicBezTo>
                <a:cubicBezTo>
                  <a:pt x="1143801" y="150555"/>
                  <a:pt x="1239797" y="147074"/>
                  <a:pt x="1335358" y="138387"/>
                </a:cubicBezTo>
                <a:cubicBezTo>
                  <a:pt x="1498337" y="123572"/>
                  <a:pt x="1413285" y="130758"/>
                  <a:pt x="1590539" y="117122"/>
                </a:cubicBezTo>
                <a:cubicBezTo>
                  <a:pt x="1633069" y="110034"/>
                  <a:pt x="1675375" y="101434"/>
                  <a:pt x="1718130" y="95857"/>
                </a:cubicBezTo>
                <a:cubicBezTo>
                  <a:pt x="1756948" y="90794"/>
                  <a:pt x="1796017" y="87666"/>
                  <a:pt x="1835088" y="85224"/>
                </a:cubicBezTo>
                <a:cubicBezTo>
                  <a:pt x="2149122" y="65597"/>
                  <a:pt x="2151244" y="70863"/>
                  <a:pt x="2387981" y="53327"/>
                </a:cubicBezTo>
                <a:lnTo>
                  <a:pt x="2515571" y="42694"/>
                </a:lnTo>
                <a:lnTo>
                  <a:pt x="2738855" y="21429"/>
                </a:lnTo>
                <a:cubicBezTo>
                  <a:pt x="2806195" y="24973"/>
                  <a:pt x="2875168" y="16899"/>
                  <a:pt x="2940874" y="32062"/>
                </a:cubicBezTo>
                <a:cubicBezTo>
                  <a:pt x="2962716" y="37102"/>
                  <a:pt x="2897127" y="43302"/>
                  <a:pt x="2877078" y="53327"/>
                </a:cubicBezTo>
                <a:cubicBezTo>
                  <a:pt x="2842370" y="70681"/>
                  <a:pt x="2810169" y="89288"/>
                  <a:pt x="2770753" y="95857"/>
                </a:cubicBezTo>
                <a:cubicBezTo>
                  <a:pt x="2707438" y="106409"/>
                  <a:pt x="2642520" y="105640"/>
                  <a:pt x="2579367" y="117122"/>
                </a:cubicBezTo>
                <a:cubicBezTo>
                  <a:pt x="2393503" y="150915"/>
                  <a:pt x="2529254" y="130378"/>
                  <a:pt x="2324185" y="149020"/>
                </a:cubicBezTo>
                <a:cubicBezTo>
                  <a:pt x="2198645" y="160433"/>
                  <a:pt x="2156869" y="174023"/>
                  <a:pt x="2005209" y="180917"/>
                </a:cubicBezTo>
                <a:cubicBezTo>
                  <a:pt x="1845846" y="188161"/>
                  <a:pt x="1686213" y="187240"/>
                  <a:pt x="1526744" y="191550"/>
                </a:cubicBezTo>
                <a:lnTo>
                  <a:pt x="1218399" y="202183"/>
                </a:lnTo>
                <a:cubicBezTo>
                  <a:pt x="977435" y="245994"/>
                  <a:pt x="1236351" y="204231"/>
                  <a:pt x="878158" y="234080"/>
                </a:cubicBezTo>
                <a:cubicBezTo>
                  <a:pt x="866989" y="235011"/>
                  <a:pt x="857287" y="242708"/>
                  <a:pt x="846260" y="244713"/>
                </a:cubicBezTo>
                <a:cubicBezTo>
                  <a:pt x="818147" y="249824"/>
                  <a:pt x="789553" y="251801"/>
                  <a:pt x="761199" y="255345"/>
                </a:cubicBezTo>
                <a:cubicBezTo>
                  <a:pt x="750567" y="258889"/>
                  <a:pt x="740243" y="263547"/>
                  <a:pt x="729302" y="265978"/>
                </a:cubicBezTo>
                <a:cubicBezTo>
                  <a:pt x="708257" y="270655"/>
                  <a:pt x="686155" y="270415"/>
                  <a:pt x="665506" y="276610"/>
                </a:cubicBezTo>
                <a:cubicBezTo>
                  <a:pt x="650324" y="281165"/>
                  <a:pt x="638216" y="293522"/>
                  <a:pt x="622976" y="297876"/>
                </a:cubicBezTo>
                <a:cubicBezTo>
                  <a:pt x="588223" y="307806"/>
                  <a:pt x="551716" y="310375"/>
                  <a:pt x="516651" y="319141"/>
                </a:cubicBezTo>
                <a:lnTo>
                  <a:pt x="474120" y="329773"/>
                </a:lnTo>
                <a:cubicBezTo>
                  <a:pt x="385515" y="326229"/>
                  <a:pt x="296798" y="324850"/>
                  <a:pt x="208306" y="319141"/>
                </a:cubicBezTo>
                <a:cubicBezTo>
                  <a:pt x="186792" y="317753"/>
                  <a:pt x="159755" y="323752"/>
                  <a:pt x="144511" y="308508"/>
                </a:cubicBezTo>
                <a:cubicBezTo>
                  <a:pt x="135475" y="299472"/>
                  <a:pt x="164400" y="291610"/>
                  <a:pt x="176409" y="287243"/>
                </a:cubicBezTo>
                <a:cubicBezTo>
                  <a:pt x="203875" y="277255"/>
                  <a:pt x="233020" y="272672"/>
                  <a:pt x="261469" y="265978"/>
                </a:cubicBezTo>
                <a:cubicBezTo>
                  <a:pt x="421276" y="228376"/>
                  <a:pt x="293065" y="257631"/>
                  <a:pt x="442223" y="234080"/>
                </a:cubicBezTo>
                <a:cubicBezTo>
                  <a:pt x="481363" y="227900"/>
                  <a:pt x="519919" y="218169"/>
                  <a:pt x="559181" y="212815"/>
                </a:cubicBezTo>
                <a:cubicBezTo>
                  <a:pt x="597969" y="207526"/>
                  <a:pt x="637169" y="205894"/>
                  <a:pt x="676139" y="202183"/>
                </a:cubicBezTo>
                <a:lnTo>
                  <a:pt x="782465" y="191550"/>
                </a:lnTo>
                <a:cubicBezTo>
                  <a:pt x="908602" y="180083"/>
                  <a:pt x="898427" y="183391"/>
                  <a:pt x="1016381" y="170285"/>
                </a:cubicBezTo>
                <a:cubicBezTo>
                  <a:pt x="1074184" y="163862"/>
                  <a:pt x="1208208" y="145402"/>
                  <a:pt x="1250297" y="138387"/>
                </a:cubicBezTo>
                <a:cubicBezTo>
                  <a:pt x="1271562" y="134843"/>
                  <a:pt x="1292622" y="129707"/>
                  <a:pt x="1314092" y="127755"/>
                </a:cubicBezTo>
                <a:cubicBezTo>
                  <a:pt x="1370676" y="122611"/>
                  <a:pt x="1427551" y="121319"/>
                  <a:pt x="1484213" y="117122"/>
                </a:cubicBezTo>
                <a:cubicBezTo>
                  <a:pt x="1523253" y="114230"/>
                  <a:pt x="1562219" y="110384"/>
                  <a:pt x="1601171" y="106489"/>
                </a:cubicBezTo>
                <a:cubicBezTo>
                  <a:pt x="1981703" y="68435"/>
                  <a:pt x="1655059" y="98691"/>
                  <a:pt x="1920148" y="74592"/>
                </a:cubicBezTo>
                <a:cubicBezTo>
                  <a:pt x="1959134" y="71048"/>
                  <a:pt x="1997959" y="63959"/>
                  <a:pt x="2037106" y="63959"/>
                </a:cubicBezTo>
                <a:lnTo>
                  <a:pt x="2770753" y="63959"/>
                </a:lnTo>
              </a:path>
            </a:pathLst>
          </a:cu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Google Shape;91;p6">
            <a:extLst>
              <a:ext uri="{FF2B5EF4-FFF2-40B4-BE49-F238E27FC236}">
                <a16:creationId xmlns:a16="http://schemas.microsoft.com/office/drawing/2014/main" xmlns="" id="{EF93F26B-E544-E089-83F9-93F01F5C4685}"/>
              </a:ext>
            </a:extLst>
          </p:cNvPr>
          <p:cNvSpPr/>
          <p:nvPr/>
        </p:nvSpPr>
        <p:spPr>
          <a:xfrm>
            <a:off x="7976121" y="4514760"/>
            <a:ext cx="1129070" cy="587094"/>
          </a:xfrm>
          <a:custGeom>
            <a:avLst/>
            <a:gdLst/>
            <a:ahLst/>
            <a:cxnLst/>
            <a:rect l="l" t="t" r="r" b="b"/>
            <a:pathLst>
              <a:path w="10579" h="5501" extrusionOk="0">
                <a:moveTo>
                  <a:pt x="7853" y="1"/>
                </a:moveTo>
                <a:cubicBezTo>
                  <a:pt x="5423" y="1753"/>
                  <a:pt x="5244" y="4669"/>
                  <a:pt x="5244" y="4669"/>
                </a:cubicBezTo>
                <a:cubicBezTo>
                  <a:pt x="4055" y="2009"/>
                  <a:pt x="1293" y="525"/>
                  <a:pt x="1293" y="525"/>
                </a:cubicBezTo>
                <a:lnTo>
                  <a:pt x="1293" y="525"/>
                </a:lnTo>
                <a:cubicBezTo>
                  <a:pt x="2763" y="1804"/>
                  <a:pt x="4055" y="4771"/>
                  <a:pt x="4055" y="4771"/>
                </a:cubicBezTo>
                <a:cubicBezTo>
                  <a:pt x="3015" y="3611"/>
                  <a:pt x="1804" y="3371"/>
                  <a:pt x="978" y="3371"/>
                </a:cubicBezTo>
                <a:cubicBezTo>
                  <a:pt x="393" y="3371"/>
                  <a:pt x="0" y="3492"/>
                  <a:pt x="0" y="3492"/>
                </a:cubicBezTo>
                <a:cubicBezTo>
                  <a:pt x="2072" y="3582"/>
                  <a:pt x="3556" y="5500"/>
                  <a:pt x="3556" y="5500"/>
                </a:cubicBezTo>
                <a:lnTo>
                  <a:pt x="7419" y="5462"/>
                </a:lnTo>
                <a:cubicBezTo>
                  <a:pt x="7816" y="4375"/>
                  <a:pt x="10578" y="2303"/>
                  <a:pt x="10578" y="2303"/>
                </a:cubicBezTo>
                <a:lnTo>
                  <a:pt x="10578" y="2303"/>
                </a:lnTo>
                <a:cubicBezTo>
                  <a:pt x="7316" y="3185"/>
                  <a:pt x="6523" y="4669"/>
                  <a:pt x="6523" y="4669"/>
                </a:cubicBezTo>
                <a:cubicBezTo>
                  <a:pt x="6728" y="3096"/>
                  <a:pt x="7853" y="1"/>
                  <a:pt x="78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1">
            <a:extLst>
              <a:ext uri="{FF2B5EF4-FFF2-40B4-BE49-F238E27FC236}">
                <a16:creationId xmlns:a16="http://schemas.microsoft.com/office/drawing/2014/main" xmlns="" id="{D382BF9E-2EF9-ACB1-8AEB-DF1374A5D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1063625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39" name="图片 12">
            <a:extLst>
              <a:ext uri="{FF2B5EF4-FFF2-40B4-BE49-F238E27FC236}">
                <a16:creationId xmlns:a16="http://schemas.microsoft.com/office/drawing/2014/main" xmlns="" id="{A650A9BC-58D0-08F3-E98D-FCC133E9073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028" y="325722"/>
            <a:ext cx="3796563" cy="4128710"/>
          </a:xfrm>
          <a:prstGeom prst="rect">
            <a:avLst/>
          </a:prstGeom>
        </p:spPr>
      </p:pic>
      <p:sp>
        <p:nvSpPr>
          <p:cNvPr id="40" name="文本框 13">
            <a:extLst>
              <a:ext uri="{FF2B5EF4-FFF2-40B4-BE49-F238E27FC236}">
                <a16:creationId xmlns:a16="http://schemas.microsoft.com/office/drawing/2014/main" xmlns="" id="{20B6E9AD-FE75-258F-F11E-9D427547772B}"/>
              </a:ext>
            </a:extLst>
          </p:cNvPr>
          <p:cNvSpPr txBox="1"/>
          <p:nvPr/>
        </p:nvSpPr>
        <p:spPr>
          <a:xfrm>
            <a:off x="3449782" y="489750"/>
            <a:ext cx="4678218" cy="28623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E84C53"/>
                </a:solidFill>
              </a14:hiddenFill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Viết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đoạn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khoảng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đến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cảm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nhận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của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vê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ngụ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3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.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8" name="Google Shape;2656;p41">
            <a:extLst>
              <a:ext uri="{FF2B5EF4-FFF2-40B4-BE49-F238E27FC236}">
                <a16:creationId xmlns:a16="http://schemas.microsoft.com/office/drawing/2014/main" xmlns="" id="{F2E5DEDE-AD33-81D7-885E-589AC8A0C652}"/>
              </a:ext>
            </a:extLst>
          </p:cNvPr>
          <p:cNvGrpSpPr/>
          <p:nvPr/>
        </p:nvGrpSpPr>
        <p:grpSpPr>
          <a:xfrm>
            <a:off x="1042453" y="894279"/>
            <a:ext cx="2584735" cy="3723061"/>
            <a:chOff x="75213" y="32163"/>
            <a:chExt cx="2911238" cy="4543306"/>
          </a:xfrm>
        </p:grpSpPr>
        <p:grpSp>
          <p:nvGrpSpPr>
            <p:cNvPr id="119" name="Google Shape;2657;p41">
              <a:extLst>
                <a:ext uri="{FF2B5EF4-FFF2-40B4-BE49-F238E27FC236}">
                  <a16:creationId xmlns:a16="http://schemas.microsoft.com/office/drawing/2014/main" xmlns="" id="{74C3665B-5196-ADAC-6C49-137AE4538A2F}"/>
                </a:ext>
              </a:extLst>
            </p:cNvPr>
            <p:cNvGrpSpPr/>
            <p:nvPr/>
          </p:nvGrpSpPr>
          <p:grpSpPr>
            <a:xfrm>
              <a:off x="938525" y="646602"/>
              <a:ext cx="2047925" cy="3928867"/>
              <a:chOff x="1987825" y="3106375"/>
              <a:chExt cx="1235625" cy="2370500"/>
            </a:xfrm>
          </p:grpSpPr>
          <p:sp>
            <p:nvSpPr>
              <p:cNvPr id="121" name="Google Shape;2658;p41">
                <a:extLst>
                  <a:ext uri="{FF2B5EF4-FFF2-40B4-BE49-F238E27FC236}">
                    <a16:creationId xmlns:a16="http://schemas.microsoft.com/office/drawing/2014/main" xmlns="" id="{486FA8C7-EA6D-A439-B2C6-6728350AD848}"/>
                  </a:ext>
                </a:extLst>
              </p:cNvPr>
              <p:cNvSpPr/>
              <p:nvPr/>
            </p:nvSpPr>
            <p:spPr>
              <a:xfrm>
                <a:off x="2002275" y="3271375"/>
                <a:ext cx="542075" cy="604525"/>
              </a:xfrm>
              <a:custGeom>
                <a:avLst/>
                <a:gdLst/>
                <a:ahLst/>
                <a:cxnLst/>
                <a:rect l="l" t="t" r="r" b="b"/>
                <a:pathLst>
                  <a:path w="21683" h="24181" extrusionOk="0">
                    <a:moveTo>
                      <a:pt x="16966" y="0"/>
                    </a:moveTo>
                    <a:lnTo>
                      <a:pt x="579" y="37"/>
                    </a:lnTo>
                    <a:lnTo>
                      <a:pt x="467" y="3170"/>
                    </a:lnTo>
                    <a:lnTo>
                      <a:pt x="542" y="3393"/>
                    </a:lnTo>
                    <a:lnTo>
                      <a:pt x="691" y="4008"/>
                    </a:lnTo>
                    <a:lnTo>
                      <a:pt x="896" y="4941"/>
                    </a:lnTo>
                    <a:lnTo>
                      <a:pt x="1008" y="5481"/>
                    </a:lnTo>
                    <a:lnTo>
                      <a:pt x="1082" y="6078"/>
                    </a:lnTo>
                    <a:lnTo>
                      <a:pt x="1175" y="6693"/>
                    </a:lnTo>
                    <a:lnTo>
                      <a:pt x="1231" y="7327"/>
                    </a:lnTo>
                    <a:lnTo>
                      <a:pt x="1250" y="7961"/>
                    </a:lnTo>
                    <a:lnTo>
                      <a:pt x="1250" y="8613"/>
                    </a:lnTo>
                    <a:lnTo>
                      <a:pt x="1231" y="8930"/>
                    </a:lnTo>
                    <a:lnTo>
                      <a:pt x="1194" y="9229"/>
                    </a:lnTo>
                    <a:lnTo>
                      <a:pt x="1157" y="9527"/>
                    </a:lnTo>
                    <a:lnTo>
                      <a:pt x="1101" y="9825"/>
                    </a:lnTo>
                    <a:lnTo>
                      <a:pt x="1026" y="10105"/>
                    </a:lnTo>
                    <a:lnTo>
                      <a:pt x="952" y="10384"/>
                    </a:lnTo>
                    <a:lnTo>
                      <a:pt x="858" y="10645"/>
                    </a:lnTo>
                    <a:lnTo>
                      <a:pt x="747" y="10888"/>
                    </a:lnTo>
                    <a:lnTo>
                      <a:pt x="411" y="11559"/>
                    </a:lnTo>
                    <a:lnTo>
                      <a:pt x="262" y="11895"/>
                    </a:lnTo>
                    <a:lnTo>
                      <a:pt x="131" y="12249"/>
                    </a:lnTo>
                    <a:lnTo>
                      <a:pt x="75" y="12435"/>
                    </a:lnTo>
                    <a:lnTo>
                      <a:pt x="38" y="12603"/>
                    </a:lnTo>
                    <a:lnTo>
                      <a:pt x="1" y="12771"/>
                    </a:lnTo>
                    <a:lnTo>
                      <a:pt x="1" y="12957"/>
                    </a:lnTo>
                    <a:lnTo>
                      <a:pt x="1" y="13125"/>
                    </a:lnTo>
                    <a:lnTo>
                      <a:pt x="20" y="13293"/>
                    </a:lnTo>
                    <a:lnTo>
                      <a:pt x="57" y="13461"/>
                    </a:lnTo>
                    <a:lnTo>
                      <a:pt x="131" y="13628"/>
                    </a:lnTo>
                    <a:lnTo>
                      <a:pt x="187" y="13759"/>
                    </a:lnTo>
                    <a:lnTo>
                      <a:pt x="281" y="13889"/>
                    </a:lnTo>
                    <a:lnTo>
                      <a:pt x="467" y="14132"/>
                    </a:lnTo>
                    <a:lnTo>
                      <a:pt x="691" y="14355"/>
                    </a:lnTo>
                    <a:lnTo>
                      <a:pt x="914" y="14561"/>
                    </a:lnTo>
                    <a:lnTo>
                      <a:pt x="1138" y="14784"/>
                    </a:lnTo>
                    <a:lnTo>
                      <a:pt x="1362" y="15008"/>
                    </a:lnTo>
                    <a:lnTo>
                      <a:pt x="1455" y="15120"/>
                    </a:lnTo>
                    <a:lnTo>
                      <a:pt x="1548" y="15250"/>
                    </a:lnTo>
                    <a:lnTo>
                      <a:pt x="1623" y="15381"/>
                    </a:lnTo>
                    <a:lnTo>
                      <a:pt x="1679" y="15511"/>
                    </a:lnTo>
                    <a:lnTo>
                      <a:pt x="1753" y="15754"/>
                    </a:lnTo>
                    <a:lnTo>
                      <a:pt x="1772" y="15996"/>
                    </a:lnTo>
                    <a:lnTo>
                      <a:pt x="1772" y="16238"/>
                    </a:lnTo>
                    <a:lnTo>
                      <a:pt x="1735" y="16481"/>
                    </a:lnTo>
                    <a:lnTo>
                      <a:pt x="1679" y="16723"/>
                    </a:lnTo>
                    <a:lnTo>
                      <a:pt x="1604" y="16966"/>
                    </a:lnTo>
                    <a:lnTo>
                      <a:pt x="1399" y="17450"/>
                    </a:lnTo>
                    <a:lnTo>
                      <a:pt x="1213" y="17935"/>
                    </a:lnTo>
                    <a:lnTo>
                      <a:pt x="1119" y="18177"/>
                    </a:lnTo>
                    <a:lnTo>
                      <a:pt x="1045" y="18438"/>
                    </a:lnTo>
                    <a:lnTo>
                      <a:pt x="989" y="18681"/>
                    </a:lnTo>
                    <a:lnTo>
                      <a:pt x="952" y="18923"/>
                    </a:lnTo>
                    <a:lnTo>
                      <a:pt x="952" y="19165"/>
                    </a:lnTo>
                    <a:lnTo>
                      <a:pt x="989" y="19426"/>
                    </a:lnTo>
                    <a:lnTo>
                      <a:pt x="1045" y="19576"/>
                    </a:lnTo>
                    <a:lnTo>
                      <a:pt x="1101" y="19725"/>
                    </a:lnTo>
                    <a:lnTo>
                      <a:pt x="1175" y="19874"/>
                    </a:lnTo>
                    <a:lnTo>
                      <a:pt x="1269" y="20004"/>
                    </a:lnTo>
                    <a:lnTo>
                      <a:pt x="1362" y="20135"/>
                    </a:lnTo>
                    <a:lnTo>
                      <a:pt x="1492" y="20247"/>
                    </a:lnTo>
                    <a:lnTo>
                      <a:pt x="1604" y="20359"/>
                    </a:lnTo>
                    <a:lnTo>
                      <a:pt x="1753" y="20470"/>
                    </a:lnTo>
                    <a:lnTo>
                      <a:pt x="1884" y="20564"/>
                    </a:lnTo>
                    <a:lnTo>
                      <a:pt x="2033" y="20638"/>
                    </a:lnTo>
                    <a:lnTo>
                      <a:pt x="2350" y="20787"/>
                    </a:lnTo>
                    <a:lnTo>
                      <a:pt x="2685" y="20881"/>
                    </a:lnTo>
                    <a:lnTo>
                      <a:pt x="3021" y="20955"/>
                    </a:lnTo>
                    <a:lnTo>
                      <a:pt x="3375" y="20992"/>
                    </a:lnTo>
                    <a:lnTo>
                      <a:pt x="5389" y="20992"/>
                    </a:lnTo>
                    <a:lnTo>
                      <a:pt x="5706" y="21030"/>
                    </a:lnTo>
                    <a:lnTo>
                      <a:pt x="5967" y="21048"/>
                    </a:lnTo>
                    <a:lnTo>
                      <a:pt x="6209" y="21104"/>
                    </a:lnTo>
                    <a:lnTo>
                      <a:pt x="6675" y="21216"/>
                    </a:lnTo>
                    <a:lnTo>
                      <a:pt x="7160" y="21365"/>
                    </a:lnTo>
                    <a:lnTo>
                      <a:pt x="7607" y="21552"/>
                    </a:lnTo>
                    <a:lnTo>
                      <a:pt x="8073" y="21776"/>
                    </a:lnTo>
                    <a:lnTo>
                      <a:pt x="8521" y="21999"/>
                    </a:lnTo>
                    <a:lnTo>
                      <a:pt x="9378" y="22484"/>
                    </a:lnTo>
                    <a:lnTo>
                      <a:pt x="10255" y="22987"/>
                    </a:lnTo>
                    <a:lnTo>
                      <a:pt x="10702" y="23230"/>
                    </a:lnTo>
                    <a:lnTo>
                      <a:pt x="11149" y="23453"/>
                    </a:lnTo>
                    <a:lnTo>
                      <a:pt x="11597" y="23658"/>
                    </a:lnTo>
                    <a:lnTo>
                      <a:pt x="12063" y="23845"/>
                    </a:lnTo>
                    <a:lnTo>
                      <a:pt x="12529" y="23994"/>
                    </a:lnTo>
                    <a:lnTo>
                      <a:pt x="13014" y="24106"/>
                    </a:lnTo>
                    <a:lnTo>
                      <a:pt x="13256" y="24143"/>
                    </a:lnTo>
                    <a:lnTo>
                      <a:pt x="13517" y="24162"/>
                    </a:lnTo>
                    <a:lnTo>
                      <a:pt x="13760" y="24180"/>
                    </a:lnTo>
                    <a:lnTo>
                      <a:pt x="14021" y="24180"/>
                    </a:lnTo>
                    <a:lnTo>
                      <a:pt x="14263" y="24162"/>
                    </a:lnTo>
                    <a:lnTo>
                      <a:pt x="14524" y="24125"/>
                    </a:lnTo>
                    <a:lnTo>
                      <a:pt x="14766" y="24069"/>
                    </a:lnTo>
                    <a:lnTo>
                      <a:pt x="15009" y="24013"/>
                    </a:lnTo>
                    <a:lnTo>
                      <a:pt x="15251" y="23938"/>
                    </a:lnTo>
                    <a:lnTo>
                      <a:pt x="15475" y="23845"/>
                    </a:lnTo>
                    <a:lnTo>
                      <a:pt x="15698" y="23733"/>
                    </a:lnTo>
                    <a:lnTo>
                      <a:pt x="15904" y="23621"/>
                    </a:lnTo>
                    <a:lnTo>
                      <a:pt x="16109" y="23472"/>
                    </a:lnTo>
                    <a:lnTo>
                      <a:pt x="16295" y="23323"/>
                    </a:lnTo>
                    <a:lnTo>
                      <a:pt x="16463" y="23136"/>
                    </a:lnTo>
                    <a:lnTo>
                      <a:pt x="16612" y="22950"/>
                    </a:lnTo>
                    <a:lnTo>
                      <a:pt x="16724" y="22801"/>
                    </a:lnTo>
                    <a:lnTo>
                      <a:pt x="16817" y="22652"/>
                    </a:lnTo>
                    <a:lnTo>
                      <a:pt x="16985" y="22335"/>
                    </a:lnTo>
                    <a:lnTo>
                      <a:pt x="17134" y="21981"/>
                    </a:lnTo>
                    <a:lnTo>
                      <a:pt x="17283" y="21645"/>
                    </a:lnTo>
                    <a:lnTo>
                      <a:pt x="17432" y="21309"/>
                    </a:lnTo>
                    <a:lnTo>
                      <a:pt x="17600" y="20992"/>
                    </a:lnTo>
                    <a:lnTo>
                      <a:pt x="17786" y="20676"/>
                    </a:lnTo>
                    <a:lnTo>
                      <a:pt x="17898" y="20545"/>
                    </a:lnTo>
                    <a:lnTo>
                      <a:pt x="18029" y="20396"/>
                    </a:lnTo>
                    <a:lnTo>
                      <a:pt x="18141" y="20284"/>
                    </a:lnTo>
                    <a:lnTo>
                      <a:pt x="18290" y="20154"/>
                    </a:lnTo>
                    <a:lnTo>
                      <a:pt x="18588" y="19967"/>
                    </a:lnTo>
                    <a:lnTo>
                      <a:pt x="18886" y="19781"/>
                    </a:lnTo>
                    <a:lnTo>
                      <a:pt x="19222" y="19632"/>
                    </a:lnTo>
                    <a:lnTo>
                      <a:pt x="19875" y="19315"/>
                    </a:lnTo>
                    <a:lnTo>
                      <a:pt x="20191" y="19147"/>
                    </a:lnTo>
                    <a:lnTo>
                      <a:pt x="20508" y="18942"/>
                    </a:lnTo>
                    <a:lnTo>
                      <a:pt x="20713" y="18774"/>
                    </a:lnTo>
                    <a:lnTo>
                      <a:pt x="20900" y="18588"/>
                    </a:lnTo>
                    <a:lnTo>
                      <a:pt x="21086" y="18364"/>
                    </a:lnTo>
                    <a:lnTo>
                      <a:pt x="21235" y="18140"/>
                    </a:lnTo>
                    <a:lnTo>
                      <a:pt x="21366" y="17898"/>
                    </a:lnTo>
                    <a:lnTo>
                      <a:pt x="21478" y="17655"/>
                    </a:lnTo>
                    <a:lnTo>
                      <a:pt x="21571" y="17394"/>
                    </a:lnTo>
                    <a:lnTo>
                      <a:pt x="21627" y="17115"/>
                    </a:lnTo>
                    <a:lnTo>
                      <a:pt x="21664" y="16854"/>
                    </a:lnTo>
                    <a:lnTo>
                      <a:pt x="21683" y="16574"/>
                    </a:lnTo>
                    <a:lnTo>
                      <a:pt x="21683" y="16294"/>
                    </a:lnTo>
                    <a:lnTo>
                      <a:pt x="21664" y="16033"/>
                    </a:lnTo>
                    <a:lnTo>
                      <a:pt x="21608" y="15754"/>
                    </a:lnTo>
                    <a:lnTo>
                      <a:pt x="21515" y="15493"/>
                    </a:lnTo>
                    <a:lnTo>
                      <a:pt x="21422" y="15250"/>
                    </a:lnTo>
                    <a:lnTo>
                      <a:pt x="21291" y="15008"/>
                    </a:lnTo>
                    <a:lnTo>
                      <a:pt x="21124" y="14747"/>
                    </a:lnTo>
                    <a:lnTo>
                      <a:pt x="20937" y="14486"/>
                    </a:lnTo>
                    <a:lnTo>
                      <a:pt x="20546" y="13983"/>
                    </a:lnTo>
                    <a:lnTo>
                      <a:pt x="20378" y="13740"/>
                    </a:lnTo>
                    <a:lnTo>
                      <a:pt x="20247" y="13461"/>
                    </a:lnTo>
                    <a:lnTo>
                      <a:pt x="20191" y="13330"/>
                    </a:lnTo>
                    <a:lnTo>
                      <a:pt x="20154" y="13181"/>
                    </a:lnTo>
                    <a:lnTo>
                      <a:pt x="20136" y="13050"/>
                    </a:lnTo>
                    <a:lnTo>
                      <a:pt x="20117" y="12883"/>
                    </a:lnTo>
                    <a:lnTo>
                      <a:pt x="20136" y="12734"/>
                    </a:lnTo>
                    <a:lnTo>
                      <a:pt x="20154" y="12584"/>
                    </a:lnTo>
                    <a:lnTo>
                      <a:pt x="20191" y="12454"/>
                    </a:lnTo>
                    <a:lnTo>
                      <a:pt x="20229" y="12305"/>
                    </a:lnTo>
                    <a:lnTo>
                      <a:pt x="20359" y="12025"/>
                    </a:lnTo>
                    <a:lnTo>
                      <a:pt x="20490" y="11745"/>
                    </a:lnTo>
                    <a:lnTo>
                      <a:pt x="20639" y="11484"/>
                    </a:lnTo>
                    <a:lnTo>
                      <a:pt x="20769" y="11205"/>
                    </a:lnTo>
                    <a:lnTo>
                      <a:pt x="20881" y="10925"/>
                    </a:lnTo>
                    <a:lnTo>
                      <a:pt x="20919" y="10776"/>
                    </a:lnTo>
                    <a:lnTo>
                      <a:pt x="20937" y="10627"/>
                    </a:lnTo>
                    <a:lnTo>
                      <a:pt x="20937" y="10366"/>
                    </a:lnTo>
                    <a:lnTo>
                      <a:pt x="20900" y="10123"/>
                    </a:lnTo>
                    <a:lnTo>
                      <a:pt x="20825" y="9862"/>
                    </a:lnTo>
                    <a:lnTo>
                      <a:pt x="20732" y="9639"/>
                    </a:lnTo>
                    <a:lnTo>
                      <a:pt x="20602" y="9415"/>
                    </a:lnTo>
                    <a:lnTo>
                      <a:pt x="20434" y="9191"/>
                    </a:lnTo>
                    <a:lnTo>
                      <a:pt x="20266" y="9005"/>
                    </a:lnTo>
                    <a:lnTo>
                      <a:pt x="20080" y="8818"/>
                    </a:lnTo>
                    <a:lnTo>
                      <a:pt x="19875" y="8651"/>
                    </a:lnTo>
                    <a:lnTo>
                      <a:pt x="19688" y="8483"/>
                    </a:lnTo>
                    <a:lnTo>
                      <a:pt x="19259" y="8185"/>
                    </a:lnTo>
                    <a:lnTo>
                      <a:pt x="18849" y="7868"/>
                    </a:lnTo>
                    <a:lnTo>
                      <a:pt x="18644" y="7719"/>
                    </a:lnTo>
                    <a:lnTo>
                      <a:pt x="18439" y="7551"/>
                    </a:lnTo>
                    <a:lnTo>
                      <a:pt x="18327" y="7420"/>
                    </a:lnTo>
                    <a:lnTo>
                      <a:pt x="18215" y="7271"/>
                    </a:lnTo>
                    <a:lnTo>
                      <a:pt x="18122" y="7085"/>
                    </a:lnTo>
                    <a:lnTo>
                      <a:pt x="18010" y="6898"/>
                    </a:lnTo>
                    <a:lnTo>
                      <a:pt x="17917" y="6674"/>
                    </a:lnTo>
                    <a:lnTo>
                      <a:pt x="17842" y="6413"/>
                    </a:lnTo>
                    <a:lnTo>
                      <a:pt x="17675" y="5873"/>
                    </a:lnTo>
                    <a:lnTo>
                      <a:pt x="17544" y="5276"/>
                    </a:lnTo>
                    <a:lnTo>
                      <a:pt x="17414" y="4642"/>
                    </a:lnTo>
                    <a:lnTo>
                      <a:pt x="17320" y="3990"/>
                    </a:lnTo>
                    <a:lnTo>
                      <a:pt x="17227" y="3337"/>
                    </a:lnTo>
                    <a:lnTo>
                      <a:pt x="17171" y="2685"/>
                    </a:lnTo>
                    <a:lnTo>
                      <a:pt x="17097" y="2070"/>
                    </a:lnTo>
                    <a:lnTo>
                      <a:pt x="17022" y="1007"/>
                    </a:lnTo>
                    <a:lnTo>
                      <a:pt x="16985" y="261"/>
                    </a:lnTo>
                    <a:lnTo>
                      <a:pt x="169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Google Shape;2659;p41">
                <a:extLst>
                  <a:ext uri="{FF2B5EF4-FFF2-40B4-BE49-F238E27FC236}">
                    <a16:creationId xmlns:a16="http://schemas.microsoft.com/office/drawing/2014/main" xmlns="" id="{8616772E-3320-9521-1523-F3AEF52C002E}"/>
                  </a:ext>
                </a:extLst>
              </p:cNvPr>
              <p:cNvSpPr/>
              <p:nvPr/>
            </p:nvSpPr>
            <p:spPr>
              <a:xfrm>
                <a:off x="2002275" y="3271375"/>
                <a:ext cx="542075" cy="604525"/>
              </a:xfrm>
              <a:custGeom>
                <a:avLst/>
                <a:gdLst/>
                <a:ahLst/>
                <a:cxnLst/>
                <a:rect l="l" t="t" r="r" b="b"/>
                <a:pathLst>
                  <a:path w="21683" h="24181" fill="none" extrusionOk="0">
                    <a:moveTo>
                      <a:pt x="16966" y="0"/>
                    </a:moveTo>
                    <a:lnTo>
                      <a:pt x="16966" y="0"/>
                    </a:lnTo>
                    <a:lnTo>
                      <a:pt x="16985" y="261"/>
                    </a:lnTo>
                    <a:lnTo>
                      <a:pt x="17022" y="1007"/>
                    </a:lnTo>
                    <a:lnTo>
                      <a:pt x="17097" y="2070"/>
                    </a:lnTo>
                    <a:lnTo>
                      <a:pt x="17171" y="2685"/>
                    </a:lnTo>
                    <a:lnTo>
                      <a:pt x="17227" y="3337"/>
                    </a:lnTo>
                    <a:lnTo>
                      <a:pt x="17320" y="3990"/>
                    </a:lnTo>
                    <a:lnTo>
                      <a:pt x="17414" y="4642"/>
                    </a:lnTo>
                    <a:lnTo>
                      <a:pt x="17544" y="5276"/>
                    </a:lnTo>
                    <a:lnTo>
                      <a:pt x="17675" y="5873"/>
                    </a:lnTo>
                    <a:lnTo>
                      <a:pt x="17842" y="6413"/>
                    </a:lnTo>
                    <a:lnTo>
                      <a:pt x="17917" y="6674"/>
                    </a:lnTo>
                    <a:lnTo>
                      <a:pt x="18010" y="6898"/>
                    </a:lnTo>
                    <a:lnTo>
                      <a:pt x="18122" y="7085"/>
                    </a:lnTo>
                    <a:lnTo>
                      <a:pt x="18215" y="7271"/>
                    </a:lnTo>
                    <a:lnTo>
                      <a:pt x="18327" y="7420"/>
                    </a:lnTo>
                    <a:lnTo>
                      <a:pt x="18439" y="7551"/>
                    </a:lnTo>
                    <a:lnTo>
                      <a:pt x="18439" y="7551"/>
                    </a:lnTo>
                    <a:lnTo>
                      <a:pt x="18644" y="7719"/>
                    </a:lnTo>
                    <a:lnTo>
                      <a:pt x="18849" y="7868"/>
                    </a:lnTo>
                    <a:lnTo>
                      <a:pt x="19259" y="8185"/>
                    </a:lnTo>
                    <a:lnTo>
                      <a:pt x="19688" y="8483"/>
                    </a:lnTo>
                    <a:lnTo>
                      <a:pt x="19875" y="8651"/>
                    </a:lnTo>
                    <a:lnTo>
                      <a:pt x="20080" y="8818"/>
                    </a:lnTo>
                    <a:lnTo>
                      <a:pt x="20080" y="8818"/>
                    </a:lnTo>
                    <a:lnTo>
                      <a:pt x="20266" y="9005"/>
                    </a:lnTo>
                    <a:lnTo>
                      <a:pt x="20434" y="9191"/>
                    </a:lnTo>
                    <a:lnTo>
                      <a:pt x="20602" y="9415"/>
                    </a:lnTo>
                    <a:lnTo>
                      <a:pt x="20732" y="9639"/>
                    </a:lnTo>
                    <a:lnTo>
                      <a:pt x="20825" y="9862"/>
                    </a:lnTo>
                    <a:lnTo>
                      <a:pt x="20900" y="10123"/>
                    </a:lnTo>
                    <a:lnTo>
                      <a:pt x="20937" y="10366"/>
                    </a:lnTo>
                    <a:lnTo>
                      <a:pt x="20937" y="10627"/>
                    </a:lnTo>
                    <a:lnTo>
                      <a:pt x="20937" y="10627"/>
                    </a:lnTo>
                    <a:lnTo>
                      <a:pt x="20919" y="10776"/>
                    </a:lnTo>
                    <a:lnTo>
                      <a:pt x="20881" y="10925"/>
                    </a:lnTo>
                    <a:lnTo>
                      <a:pt x="20769" y="11205"/>
                    </a:lnTo>
                    <a:lnTo>
                      <a:pt x="20639" y="11484"/>
                    </a:lnTo>
                    <a:lnTo>
                      <a:pt x="20490" y="11745"/>
                    </a:lnTo>
                    <a:lnTo>
                      <a:pt x="20359" y="12025"/>
                    </a:lnTo>
                    <a:lnTo>
                      <a:pt x="20229" y="12305"/>
                    </a:lnTo>
                    <a:lnTo>
                      <a:pt x="20191" y="12454"/>
                    </a:lnTo>
                    <a:lnTo>
                      <a:pt x="20154" y="12584"/>
                    </a:lnTo>
                    <a:lnTo>
                      <a:pt x="20136" y="12734"/>
                    </a:lnTo>
                    <a:lnTo>
                      <a:pt x="20117" y="12883"/>
                    </a:lnTo>
                    <a:lnTo>
                      <a:pt x="20117" y="12883"/>
                    </a:lnTo>
                    <a:lnTo>
                      <a:pt x="20136" y="13050"/>
                    </a:lnTo>
                    <a:lnTo>
                      <a:pt x="20154" y="13181"/>
                    </a:lnTo>
                    <a:lnTo>
                      <a:pt x="20191" y="13330"/>
                    </a:lnTo>
                    <a:lnTo>
                      <a:pt x="20247" y="13461"/>
                    </a:lnTo>
                    <a:lnTo>
                      <a:pt x="20378" y="13740"/>
                    </a:lnTo>
                    <a:lnTo>
                      <a:pt x="20546" y="13983"/>
                    </a:lnTo>
                    <a:lnTo>
                      <a:pt x="20937" y="14486"/>
                    </a:lnTo>
                    <a:lnTo>
                      <a:pt x="21124" y="14747"/>
                    </a:lnTo>
                    <a:lnTo>
                      <a:pt x="21291" y="15008"/>
                    </a:lnTo>
                    <a:lnTo>
                      <a:pt x="21291" y="15008"/>
                    </a:lnTo>
                    <a:lnTo>
                      <a:pt x="21422" y="15250"/>
                    </a:lnTo>
                    <a:lnTo>
                      <a:pt x="21515" y="15493"/>
                    </a:lnTo>
                    <a:lnTo>
                      <a:pt x="21608" y="15754"/>
                    </a:lnTo>
                    <a:lnTo>
                      <a:pt x="21664" y="16033"/>
                    </a:lnTo>
                    <a:lnTo>
                      <a:pt x="21683" y="16294"/>
                    </a:lnTo>
                    <a:lnTo>
                      <a:pt x="21683" y="16574"/>
                    </a:lnTo>
                    <a:lnTo>
                      <a:pt x="21664" y="16854"/>
                    </a:lnTo>
                    <a:lnTo>
                      <a:pt x="21627" y="17115"/>
                    </a:lnTo>
                    <a:lnTo>
                      <a:pt x="21571" y="17394"/>
                    </a:lnTo>
                    <a:lnTo>
                      <a:pt x="21478" y="17655"/>
                    </a:lnTo>
                    <a:lnTo>
                      <a:pt x="21366" y="17898"/>
                    </a:lnTo>
                    <a:lnTo>
                      <a:pt x="21235" y="18140"/>
                    </a:lnTo>
                    <a:lnTo>
                      <a:pt x="21086" y="18364"/>
                    </a:lnTo>
                    <a:lnTo>
                      <a:pt x="20900" y="18588"/>
                    </a:lnTo>
                    <a:lnTo>
                      <a:pt x="20713" y="18774"/>
                    </a:lnTo>
                    <a:lnTo>
                      <a:pt x="20508" y="18942"/>
                    </a:lnTo>
                    <a:lnTo>
                      <a:pt x="20508" y="18942"/>
                    </a:lnTo>
                    <a:lnTo>
                      <a:pt x="20191" y="19147"/>
                    </a:lnTo>
                    <a:lnTo>
                      <a:pt x="19875" y="19315"/>
                    </a:lnTo>
                    <a:lnTo>
                      <a:pt x="19222" y="19632"/>
                    </a:lnTo>
                    <a:lnTo>
                      <a:pt x="18886" y="19781"/>
                    </a:lnTo>
                    <a:lnTo>
                      <a:pt x="18588" y="19967"/>
                    </a:lnTo>
                    <a:lnTo>
                      <a:pt x="18290" y="20154"/>
                    </a:lnTo>
                    <a:lnTo>
                      <a:pt x="18141" y="20284"/>
                    </a:lnTo>
                    <a:lnTo>
                      <a:pt x="18029" y="20396"/>
                    </a:lnTo>
                    <a:lnTo>
                      <a:pt x="18029" y="20396"/>
                    </a:lnTo>
                    <a:lnTo>
                      <a:pt x="17898" y="20545"/>
                    </a:lnTo>
                    <a:lnTo>
                      <a:pt x="17786" y="20676"/>
                    </a:lnTo>
                    <a:lnTo>
                      <a:pt x="17600" y="20992"/>
                    </a:lnTo>
                    <a:lnTo>
                      <a:pt x="17432" y="21309"/>
                    </a:lnTo>
                    <a:lnTo>
                      <a:pt x="17283" y="21645"/>
                    </a:lnTo>
                    <a:lnTo>
                      <a:pt x="17134" y="21981"/>
                    </a:lnTo>
                    <a:lnTo>
                      <a:pt x="16985" y="22335"/>
                    </a:lnTo>
                    <a:lnTo>
                      <a:pt x="16817" y="22652"/>
                    </a:lnTo>
                    <a:lnTo>
                      <a:pt x="16724" y="22801"/>
                    </a:lnTo>
                    <a:lnTo>
                      <a:pt x="16612" y="22950"/>
                    </a:lnTo>
                    <a:lnTo>
                      <a:pt x="16612" y="22950"/>
                    </a:lnTo>
                    <a:lnTo>
                      <a:pt x="16463" y="23136"/>
                    </a:lnTo>
                    <a:lnTo>
                      <a:pt x="16295" y="23323"/>
                    </a:lnTo>
                    <a:lnTo>
                      <a:pt x="16109" y="23472"/>
                    </a:lnTo>
                    <a:lnTo>
                      <a:pt x="15904" y="23621"/>
                    </a:lnTo>
                    <a:lnTo>
                      <a:pt x="15698" y="23733"/>
                    </a:lnTo>
                    <a:lnTo>
                      <a:pt x="15475" y="23845"/>
                    </a:lnTo>
                    <a:lnTo>
                      <a:pt x="15251" y="23938"/>
                    </a:lnTo>
                    <a:lnTo>
                      <a:pt x="15009" y="24013"/>
                    </a:lnTo>
                    <a:lnTo>
                      <a:pt x="14766" y="24069"/>
                    </a:lnTo>
                    <a:lnTo>
                      <a:pt x="14524" y="24125"/>
                    </a:lnTo>
                    <a:lnTo>
                      <a:pt x="14263" y="24162"/>
                    </a:lnTo>
                    <a:lnTo>
                      <a:pt x="14021" y="24180"/>
                    </a:lnTo>
                    <a:lnTo>
                      <a:pt x="13760" y="24180"/>
                    </a:lnTo>
                    <a:lnTo>
                      <a:pt x="13517" y="24162"/>
                    </a:lnTo>
                    <a:lnTo>
                      <a:pt x="13256" y="24143"/>
                    </a:lnTo>
                    <a:lnTo>
                      <a:pt x="13014" y="24106"/>
                    </a:lnTo>
                    <a:lnTo>
                      <a:pt x="13014" y="24106"/>
                    </a:lnTo>
                    <a:lnTo>
                      <a:pt x="12529" y="23994"/>
                    </a:lnTo>
                    <a:lnTo>
                      <a:pt x="12063" y="23845"/>
                    </a:lnTo>
                    <a:lnTo>
                      <a:pt x="11597" y="23658"/>
                    </a:lnTo>
                    <a:lnTo>
                      <a:pt x="11149" y="23453"/>
                    </a:lnTo>
                    <a:lnTo>
                      <a:pt x="10702" y="23230"/>
                    </a:lnTo>
                    <a:lnTo>
                      <a:pt x="10255" y="22987"/>
                    </a:lnTo>
                    <a:lnTo>
                      <a:pt x="9378" y="22484"/>
                    </a:lnTo>
                    <a:lnTo>
                      <a:pt x="9378" y="22484"/>
                    </a:lnTo>
                    <a:lnTo>
                      <a:pt x="8521" y="21999"/>
                    </a:lnTo>
                    <a:lnTo>
                      <a:pt x="8073" y="21776"/>
                    </a:lnTo>
                    <a:lnTo>
                      <a:pt x="7607" y="21552"/>
                    </a:lnTo>
                    <a:lnTo>
                      <a:pt x="7160" y="21365"/>
                    </a:lnTo>
                    <a:lnTo>
                      <a:pt x="6675" y="21216"/>
                    </a:lnTo>
                    <a:lnTo>
                      <a:pt x="6209" y="21104"/>
                    </a:lnTo>
                    <a:lnTo>
                      <a:pt x="5967" y="21048"/>
                    </a:lnTo>
                    <a:lnTo>
                      <a:pt x="5706" y="21030"/>
                    </a:lnTo>
                    <a:lnTo>
                      <a:pt x="5706" y="21030"/>
                    </a:lnTo>
                    <a:lnTo>
                      <a:pt x="5389" y="20992"/>
                    </a:lnTo>
                    <a:lnTo>
                      <a:pt x="5090" y="20992"/>
                    </a:lnTo>
                    <a:lnTo>
                      <a:pt x="4457" y="20992"/>
                    </a:lnTo>
                    <a:lnTo>
                      <a:pt x="4457" y="20992"/>
                    </a:lnTo>
                    <a:lnTo>
                      <a:pt x="3730" y="20992"/>
                    </a:lnTo>
                    <a:lnTo>
                      <a:pt x="3375" y="20992"/>
                    </a:lnTo>
                    <a:lnTo>
                      <a:pt x="3021" y="20955"/>
                    </a:lnTo>
                    <a:lnTo>
                      <a:pt x="3021" y="20955"/>
                    </a:lnTo>
                    <a:lnTo>
                      <a:pt x="2685" y="20881"/>
                    </a:lnTo>
                    <a:lnTo>
                      <a:pt x="2350" y="20787"/>
                    </a:lnTo>
                    <a:lnTo>
                      <a:pt x="2033" y="20638"/>
                    </a:lnTo>
                    <a:lnTo>
                      <a:pt x="1884" y="20564"/>
                    </a:lnTo>
                    <a:lnTo>
                      <a:pt x="1753" y="20470"/>
                    </a:lnTo>
                    <a:lnTo>
                      <a:pt x="1604" y="20359"/>
                    </a:lnTo>
                    <a:lnTo>
                      <a:pt x="1492" y="20247"/>
                    </a:lnTo>
                    <a:lnTo>
                      <a:pt x="1362" y="20135"/>
                    </a:lnTo>
                    <a:lnTo>
                      <a:pt x="1269" y="20004"/>
                    </a:lnTo>
                    <a:lnTo>
                      <a:pt x="1175" y="19874"/>
                    </a:lnTo>
                    <a:lnTo>
                      <a:pt x="1101" y="19725"/>
                    </a:lnTo>
                    <a:lnTo>
                      <a:pt x="1045" y="19576"/>
                    </a:lnTo>
                    <a:lnTo>
                      <a:pt x="989" y="19426"/>
                    </a:lnTo>
                    <a:lnTo>
                      <a:pt x="989" y="19426"/>
                    </a:lnTo>
                    <a:lnTo>
                      <a:pt x="952" y="19165"/>
                    </a:lnTo>
                    <a:lnTo>
                      <a:pt x="952" y="18923"/>
                    </a:lnTo>
                    <a:lnTo>
                      <a:pt x="989" y="18681"/>
                    </a:lnTo>
                    <a:lnTo>
                      <a:pt x="1045" y="18438"/>
                    </a:lnTo>
                    <a:lnTo>
                      <a:pt x="1119" y="18177"/>
                    </a:lnTo>
                    <a:lnTo>
                      <a:pt x="1213" y="17935"/>
                    </a:lnTo>
                    <a:lnTo>
                      <a:pt x="1399" y="17450"/>
                    </a:lnTo>
                    <a:lnTo>
                      <a:pt x="1604" y="16966"/>
                    </a:lnTo>
                    <a:lnTo>
                      <a:pt x="1679" y="16723"/>
                    </a:lnTo>
                    <a:lnTo>
                      <a:pt x="1735" y="16481"/>
                    </a:lnTo>
                    <a:lnTo>
                      <a:pt x="1772" y="16238"/>
                    </a:lnTo>
                    <a:lnTo>
                      <a:pt x="1772" y="15996"/>
                    </a:lnTo>
                    <a:lnTo>
                      <a:pt x="1753" y="15754"/>
                    </a:lnTo>
                    <a:lnTo>
                      <a:pt x="1679" y="15511"/>
                    </a:lnTo>
                    <a:lnTo>
                      <a:pt x="1679" y="15511"/>
                    </a:lnTo>
                    <a:lnTo>
                      <a:pt x="1623" y="15381"/>
                    </a:lnTo>
                    <a:lnTo>
                      <a:pt x="1548" y="15250"/>
                    </a:lnTo>
                    <a:lnTo>
                      <a:pt x="1455" y="15120"/>
                    </a:lnTo>
                    <a:lnTo>
                      <a:pt x="1362" y="15008"/>
                    </a:lnTo>
                    <a:lnTo>
                      <a:pt x="1138" y="14784"/>
                    </a:lnTo>
                    <a:lnTo>
                      <a:pt x="914" y="14561"/>
                    </a:lnTo>
                    <a:lnTo>
                      <a:pt x="691" y="14355"/>
                    </a:lnTo>
                    <a:lnTo>
                      <a:pt x="467" y="14132"/>
                    </a:lnTo>
                    <a:lnTo>
                      <a:pt x="281" y="13889"/>
                    </a:lnTo>
                    <a:lnTo>
                      <a:pt x="187" y="13759"/>
                    </a:lnTo>
                    <a:lnTo>
                      <a:pt x="131" y="13628"/>
                    </a:lnTo>
                    <a:lnTo>
                      <a:pt x="131" y="13628"/>
                    </a:lnTo>
                    <a:lnTo>
                      <a:pt x="57" y="13461"/>
                    </a:lnTo>
                    <a:lnTo>
                      <a:pt x="20" y="13293"/>
                    </a:lnTo>
                    <a:lnTo>
                      <a:pt x="1" y="13125"/>
                    </a:lnTo>
                    <a:lnTo>
                      <a:pt x="1" y="12957"/>
                    </a:lnTo>
                    <a:lnTo>
                      <a:pt x="1" y="12771"/>
                    </a:lnTo>
                    <a:lnTo>
                      <a:pt x="38" y="12603"/>
                    </a:lnTo>
                    <a:lnTo>
                      <a:pt x="75" y="12435"/>
                    </a:lnTo>
                    <a:lnTo>
                      <a:pt x="131" y="12249"/>
                    </a:lnTo>
                    <a:lnTo>
                      <a:pt x="262" y="11895"/>
                    </a:lnTo>
                    <a:lnTo>
                      <a:pt x="411" y="11559"/>
                    </a:lnTo>
                    <a:lnTo>
                      <a:pt x="747" y="10888"/>
                    </a:lnTo>
                    <a:lnTo>
                      <a:pt x="747" y="10888"/>
                    </a:lnTo>
                    <a:lnTo>
                      <a:pt x="858" y="10645"/>
                    </a:lnTo>
                    <a:lnTo>
                      <a:pt x="952" y="10384"/>
                    </a:lnTo>
                    <a:lnTo>
                      <a:pt x="1026" y="10105"/>
                    </a:lnTo>
                    <a:lnTo>
                      <a:pt x="1101" y="9825"/>
                    </a:lnTo>
                    <a:lnTo>
                      <a:pt x="1157" y="9527"/>
                    </a:lnTo>
                    <a:lnTo>
                      <a:pt x="1194" y="9229"/>
                    </a:lnTo>
                    <a:lnTo>
                      <a:pt x="1231" y="8930"/>
                    </a:lnTo>
                    <a:lnTo>
                      <a:pt x="1250" y="8613"/>
                    </a:lnTo>
                    <a:lnTo>
                      <a:pt x="1250" y="7961"/>
                    </a:lnTo>
                    <a:lnTo>
                      <a:pt x="1231" y="7327"/>
                    </a:lnTo>
                    <a:lnTo>
                      <a:pt x="1175" y="6693"/>
                    </a:lnTo>
                    <a:lnTo>
                      <a:pt x="1082" y="6078"/>
                    </a:lnTo>
                    <a:lnTo>
                      <a:pt x="1008" y="5481"/>
                    </a:lnTo>
                    <a:lnTo>
                      <a:pt x="896" y="4941"/>
                    </a:lnTo>
                    <a:lnTo>
                      <a:pt x="691" y="4008"/>
                    </a:lnTo>
                    <a:lnTo>
                      <a:pt x="542" y="3393"/>
                    </a:lnTo>
                    <a:lnTo>
                      <a:pt x="467" y="3170"/>
                    </a:lnTo>
                    <a:lnTo>
                      <a:pt x="579" y="37"/>
                    </a:lnTo>
                    <a:lnTo>
                      <a:pt x="1696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Google Shape;2660;p41">
                <a:extLst>
                  <a:ext uri="{FF2B5EF4-FFF2-40B4-BE49-F238E27FC236}">
                    <a16:creationId xmlns:a16="http://schemas.microsoft.com/office/drawing/2014/main" xmlns="" id="{1FA717DB-43B8-6238-534B-994BA455879D}"/>
                  </a:ext>
                </a:extLst>
              </p:cNvPr>
              <p:cNvSpPr/>
              <p:nvPr/>
            </p:nvSpPr>
            <p:spPr>
              <a:xfrm>
                <a:off x="2829575" y="3479700"/>
                <a:ext cx="392000" cy="382675"/>
              </a:xfrm>
              <a:custGeom>
                <a:avLst/>
                <a:gdLst/>
                <a:ahLst/>
                <a:cxnLst/>
                <a:rect l="l" t="t" r="r" b="b"/>
                <a:pathLst>
                  <a:path w="15680" h="15307" extrusionOk="0">
                    <a:moveTo>
                      <a:pt x="13256" y="1"/>
                    </a:moveTo>
                    <a:lnTo>
                      <a:pt x="13125" y="57"/>
                    </a:lnTo>
                    <a:lnTo>
                      <a:pt x="12939" y="169"/>
                    </a:lnTo>
                    <a:lnTo>
                      <a:pt x="12734" y="318"/>
                    </a:lnTo>
                    <a:lnTo>
                      <a:pt x="12510" y="485"/>
                    </a:lnTo>
                    <a:lnTo>
                      <a:pt x="11988" y="914"/>
                    </a:lnTo>
                    <a:lnTo>
                      <a:pt x="10814" y="1940"/>
                    </a:lnTo>
                    <a:lnTo>
                      <a:pt x="10217" y="2443"/>
                    </a:lnTo>
                    <a:lnTo>
                      <a:pt x="9937" y="2667"/>
                    </a:lnTo>
                    <a:lnTo>
                      <a:pt x="9658" y="2872"/>
                    </a:lnTo>
                    <a:lnTo>
                      <a:pt x="9732" y="2163"/>
                    </a:lnTo>
                    <a:lnTo>
                      <a:pt x="9751" y="1790"/>
                    </a:lnTo>
                    <a:lnTo>
                      <a:pt x="9770" y="1455"/>
                    </a:lnTo>
                    <a:lnTo>
                      <a:pt x="9770" y="1138"/>
                    </a:lnTo>
                    <a:lnTo>
                      <a:pt x="9751" y="896"/>
                    </a:lnTo>
                    <a:lnTo>
                      <a:pt x="9714" y="802"/>
                    </a:lnTo>
                    <a:lnTo>
                      <a:pt x="9695" y="746"/>
                    </a:lnTo>
                    <a:lnTo>
                      <a:pt x="9658" y="709"/>
                    </a:lnTo>
                    <a:lnTo>
                      <a:pt x="9620" y="691"/>
                    </a:lnTo>
                    <a:lnTo>
                      <a:pt x="9583" y="709"/>
                    </a:lnTo>
                    <a:lnTo>
                      <a:pt x="9546" y="765"/>
                    </a:lnTo>
                    <a:lnTo>
                      <a:pt x="9434" y="914"/>
                    </a:lnTo>
                    <a:lnTo>
                      <a:pt x="9322" y="1138"/>
                    </a:lnTo>
                    <a:lnTo>
                      <a:pt x="9192" y="1418"/>
                    </a:lnTo>
                    <a:lnTo>
                      <a:pt x="8875" y="2126"/>
                    </a:lnTo>
                    <a:lnTo>
                      <a:pt x="8558" y="2946"/>
                    </a:lnTo>
                    <a:lnTo>
                      <a:pt x="8259" y="3785"/>
                    </a:lnTo>
                    <a:lnTo>
                      <a:pt x="7980" y="4550"/>
                    </a:lnTo>
                    <a:lnTo>
                      <a:pt x="7793" y="5146"/>
                    </a:lnTo>
                    <a:lnTo>
                      <a:pt x="7700" y="5482"/>
                    </a:lnTo>
                    <a:lnTo>
                      <a:pt x="1" y="11709"/>
                    </a:lnTo>
                    <a:lnTo>
                      <a:pt x="802" y="15307"/>
                    </a:lnTo>
                    <a:lnTo>
                      <a:pt x="9527" y="7514"/>
                    </a:lnTo>
                    <a:lnTo>
                      <a:pt x="9937" y="7328"/>
                    </a:lnTo>
                    <a:lnTo>
                      <a:pt x="10888" y="6917"/>
                    </a:lnTo>
                    <a:lnTo>
                      <a:pt x="11429" y="6675"/>
                    </a:lnTo>
                    <a:lnTo>
                      <a:pt x="11951" y="6414"/>
                    </a:lnTo>
                    <a:lnTo>
                      <a:pt x="12398" y="6190"/>
                    </a:lnTo>
                    <a:lnTo>
                      <a:pt x="12566" y="6078"/>
                    </a:lnTo>
                    <a:lnTo>
                      <a:pt x="12697" y="5985"/>
                    </a:lnTo>
                    <a:lnTo>
                      <a:pt x="13386" y="5500"/>
                    </a:lnTo>
                    <a:lnTo>
                      <a:pt x="14356" y="4811"/>
                    </a:lnTo>
                    <a:lnTo>
                      <a:pt x="14803" y="4475"/>
                    </a:lnTo>
                    <a:lnTo>
                      <a:pt x="15176" y="4177"/>
                    </a:lnTo>
                    <a:lnTo>
                      <a:pt x="15307" y="4028"/>
                    </a:lnTo>
                    <a:lnTo>
                      <a:pt x="15418" y="3916"/>
                    </a:lnTo>
                    <a:lnTo>
                      <a:pt x="15474" y="3823"/>
                    </a:lnTo>
                    <a:lnTo>
                      <a:pt x="15474" y="3785"/>
                    </a:lnTo>
                    <a:lnTo>
                      <a:pt x="15474" y="3748"/>
                    </a:lnTo>
                    <a:lnTo>
                      <a:pt x="15456" y="3729"/>
                    </a:lnTo>
                    <a:lnTo>
                      <a:pt x="15418" y="3711"/>
                    </a:lnTo>
                    <a:lnTo>
                      <a:pt x="15344" y="3692"/>
                    </a:lnTo>
                    <a:lnTo>
                      <a:pt x="15213" y="3692"/>
                    </a:lnTo>
                    <a:lnTo>
                      <a:pt x="15083" y="3711"/>
                    </a:lnTo>
                    <a:lnTo>
                      <a:pt x="14729" y="3804"/>
                    </a:lnTo>
                    <a:lnTo>
                      <a:pt x="14337" y="3934"/>
                    </a:lnTo>
                    <a:lnTo>
                      <a:pt x="13946" y="4065"/>
                    </a:lnTo>
                    <a:lnTo>
                      <a:pt x="13610" y="4195"/>
                    </a:lnTo>
                    <a:lnTo>
                      <a:pt x="13293" y="4326"/>
                    </a:lnTo>
                    <a:lnTo>
                      <a:pt x="13685" y="4009"/>
                    </a:lnTo>
                    <a:lnTo>
                      <a:pt x="14095" y="3655"/>
                    </a:lnTo>
                    <a:lnTo>
                      <a:pt x="14542" y="3263"/>
                    </a:lnTo>
                    <a:lnTo>
                      <a:pt x="14990" y="2853"/>
                    </a:lnTo>
                    <a:lnTo>
                      <a:pt x="15363" y="2462"/>
                    </a:lnTo>
                    <a:lnTo>
                      <a:pt x="15512" y="2294"/>
                    </a:lnTo>
                    <a:lnTo>
                      <a:pt x="15605" y="2145"/>
                    </a:lnTo>
                    <a:lnTo>
                      <a:pt x="15661" y="2033"/>
                    </a:lnTo>
                    <a:lnTo>
                      <a:pt x="15679" y="1996"/>
                    </a:lnTo>
                    <a:lnTo>
                      <a:pt x="15661" y="1958"/>
                    </a:lnTo>
                    <a:lnTo>
                      <a:pt x="15642" y="1940"/>
                    </a:lnTo>
                    <a:lnTo>
                      <a:pt x="15605" y="1921"/>
                    </a:lnTo>
                    <a:lnTo>
                      <a:pt x="15474" y="1921"/>
                    </a:lnTo>
                    <a:lnTo>
                      <a:pt x="15325" y="1958"/>
                    </a:lnTo>
                    <a:lnTo>
                      <a:pt x="15120" y="2014"/>
                    </a:lnTo>
                    <a:lnTo>
                      <a:pt x="14635" y="2219"/>
                    </a:lnTo>
                    <a:lnTo>
                      <a:pt x="14113" y="2480"/>
                    </a:lnTo>
                    <a:lnTo>
                      <a:pt x="13573" y="2760"/>
                    </a:lnTo>
                    <a:lnTo>
                      <a:pt x="13125" y="3002"/>
                    </a:lnTo>
                    <a:lnTo>
                      <a:pt x="12697" y="3245"/>
                    </a:lnTo>
                    <a:lnTo>
                      <a:pt x="12697" y="3245"/>
                    </a:lnTo>
                    <a:lnTo>
                      <a:pt x="13144" y="2872"/>
                    </a:lnTo>
                    <a:lnTo>
                      <a:pt x="13591" y="2480"/>
                    </a:lnTo>
                    <a:lnTo>
                      <a:pt x="14113" y="2033"/>
                    </a:lnTo>
                    <a:lnTo>
                      <a:pt x="14598" y="1548"/>
                    </a:lnTo>
                    <a:lnTo>
                      <a:pt x="14822" y="1324"/>
                    </a:lnTo>
                    <a:lnTo>
                      <a:pt x="15008" y="1119"/>
                    </a:lnTo>
                    <a:lnTo>
                      <a:pt x="15157" y="914"/>
                    </a:lnTo>
                    <a:lnTo>
                      <a:pt x="15269" y="746"/>
                    </a:lnTo>
                    <a:lnTo>
                      <a:pt x="15288" y="672"/>
                    </a:lnTo>
                    <a:lnTo>
                      <a:pt x="15307" y="616"/>
                    </a:lnTo>
                    <a:lnTo>
                      <a:pt x="15307" y="560"/>
                    </a:lnTo>
                    <a:lnTo>
                      <a:pt x="15288" y="523"/>
                    </a:lnTo>
                    <a:lnTo>
                      <a:pt x="15213" y="467"/>
                    </a:lnTo>
                    <a:lnTo>
                      <a:pt x="15120" y="448"/>
                    </a:lnTo>
                    <a:lnTo>
                      <a:pt x="14990" y="448"/>
                    </a:lnTo>
                    <a:lnTo>
                      <a:pt x="14859" y="485"/>
                    </a:lnTo>
                    <a:lnTo>
                      <a:pt x="14691" y="560"/>
                    </a:lnTo>
                    <a:lnTo>
                      <a:pt x="14524" y="635"/>
                    </a:lnTo>
                    <a:lnTo>
                      <a:pt x="14132" y="877"/>
                    </a:lnTo>
                    <a:lnTo>
                      <a:pt x="13666" y="1194"/>
                    </a:lnTo>
                    <a:lnTo>
                      <a:pt x="13163" y="1567"/>
                    </a:lnTo>
                    <a:lnTo>
                      <a:pt x="12063" y="2387"/>
                    </a:lnTo>
                    <a:lnTo>
                      <a:pt x="12063" y="2387"/>
                    </a:lnTo>
                    <a:lnTo>
                      <a:pt x="12324" y="2089"/>
                    </a:lnTo>
                    <a:lnTo>
                      <a:pt x="12566" y="1753"/>
                    </a:lnTo>
                    <a:lnTo>
                      <a:pt x="12846" y="1380"/>
                    </a:lnTo>
                    <a:lnTo>
                      <a:pt x="13125" y="970"/>
                    </a:lnTo>
                    <a:lnTo>
                      <a:pt x="13237" y="765"/>
                    </a:lnTo>
                    <a:lnTo>
                      <a:pt x="13330" y="579"/>
                    </a:lnTo>
                    <a:lnTo>
                      <a:pt x="13405" y="411"/>
                    </a:lnTo>
                    <a:lnTo>
                      <a:pt x="13461" y="262"/>
                    </a:lnTo>
                    <a:lnTo>
                      <a:pt x="13461" y="131"/>
                    </a:lnTo>
                    <a:lnTo>
                      <a:pt x="13461" y="94"/>
                    </a:lnTo>
                    <a:lnTo>
                      <a:pt x="13442" y="38"/>
                    </a:lnTo>
                    <a:lnTo>
                      <a:pt x="13405" y="19"/>
                    </a:lnTo>
                    <a:lnTo>
                      <a:pt x="1336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Google Shape;2661;p41">
                <a:extLst>
                  <a:ext uri="{FF2B5EF4-FFF2-40B4-BE49-F238E27FC236}">
                    <a16:creationId xmlns:a16="http://schemas.microsoft.com/office/drawing/2014/main" xmlns="" id="{8DEF5D2A-765D-CE23-E5BF-FEBF2E6B9D87}"/>
                  </a:ext>
                </a:extLst>
              </p:cNvPr>
              <p:cNvSpPr/>
              <p:nvPr/>
            </p:nvSpPr>
            <p:spPr>
              <a:xfrm>
                <a:off x="2827700" y="3477375"/>
                <a:ext cx="395750" cy="386875"/>
              </a:xfrm>
              <a:custGeom>
                <a:avLst/>
                <a:gdLst/>
                <a:ahLst/>
                <a:cxnLst/>
                <a:rect l="l" t="t" r="r" b="b"/>
                <a:pathLst>
                  <a:path w="15830" h="15475" extrusionOk="0">
                    <a:moveTo>
                      <a:pt x="13424" y="168"/>
                    </a:moveTo>
                    <a:lnTo>
                      <a:pt x="13443" y="187"/>
                    </a:lnTo>
                    <a:lnTo>
                      <a:pt x="13461" y="243"/>
                    </a:lnTo>
                    <a:lnTo>
                      <a:pt x="13461" y="317"/>
                    </a:lnTo>
                    <a:lnTo>
                      <a:pt x="13443" y="411"/>
                    </a:lnTo>
                    <a:lnTo>
                      <a:pt x="13387" y="523"/>
                    </a:lnTo>
                    <a:lnTo>
                      <a:pt x="13256" y="802"/>
                    </a:lnTo>
                    <a:lnTo>
                      <a:pt x="13070" y="1100"/>
                    </a:lnTo>
                    <a:lnTo>
                      <a:pt x="12846" y="1436"/>
                    </a:lnTo>
                    <a:lnTo>
                      <a:pt x="12604" y="1790"/>
                    </a:lnTo>
                    <a:lnTo>
                      <a:pt x="12343" y="2126"/>
                    </a:lnTo>
                    <a:lnTo>
                      <a:pt x="12082" y="2443"/>
                    </a:lnTo>
                    <a:lnTo>
                      <a:pt x="12063" y="2480"/>
                    </a:lnTo>
                    <a:lnTo>
                      <a:pt x="12082" y="2536"/>
                    </a:lnTo>
                    <a:lnTo>
                      <a:pt x="12138" y="2573"/>
                    </a:lnTo>
                    <a:lnTo>
                      <a:pt x="12194" y="2555"/>
                    </a:lnTo>
                    <a:lnTo>
                      <a:pt x="12697" y="2163"/>
                    </a:lnTo>
                    <a:lnTo>
                      <a:pt x="13573" y="1529"/>
                    </a:lnTo>
                    <a:lnTo>
                      <a:pt x="13965" y="1231"/>
                    </a:lnTo>
                    <a:lnTo>
                      <a:pt x="14338" y="989"/>
                    </a:lnTo>
                    <a:lnTo>
                      <a:pt x="14673" y="784"/>
                    </a:lnTo>
                    <a:lnTo>
                      <a:pt x="14953" y="653"/>
                    </a:lnTo>
                    <a:lnTo>
                      <a:pt x="15065" y="634"/>
                    </a:lnTo>
                    <a:lnTo>
                      <a:pt x="15158" y="616"/>
                    </a:lnTo>
                    <a:lnTo>
                      <a:pt x="15232" y="634"/>
                    </a:lnTo>
                    <a:lnTo>
                      <a:pt x="15288" y="672"/>
                    </a:lnTo>
                    <a:lnTo>
                      <a:pt x="15307" y="709"/>
                    </a:lnTo>
                    <a:lnTo>
                      <a:pt x="15270" y="784"/>
                    </a:lnTo>
                    <a:lnTo>
                      <a:pt x="15214" y="895"/>
                    </a:lnTo>
                    <a:lnTo>
                      <a:pt x="15139" y="1026"/>
                    </a:lnTo>
                    <a:lnTo>
                      <a:pt x="15027" y="1156"/>
                    </a:lnTo>
                    <a:lnTo>
                      <a:pt x="14729" y="1473"/>
                    </a:lnTo>
                    <a:lnTo>
                      <a:pt x="14375" y="1828"/>
                    </a:lnTo>
                    <a:lnTo>
                      <a:pt x="13965" y="2219"/>
                    </a:lnTo>
                    <a:lnTo>
                      <a:pt x="13536" y="2592"/>
                    </a:lnTo>
                    <a:lnTo>
                      <a:pt x="12716" y="3282"/>
                    </a:lnTo>
                    <a:lnTo>
                      <a:pt x="12697" y="3300"/>
                    </a:lnTo>
                    <a:lnTo>
                      <a:pt x="12678" y="3338"/>
                    </a:lnTo>
                    <a:lnTo>
                      <a:pt x="12678" y="3356"/>
                    </a:lnTo>
                    <a:lnTo>
                      <a:pt x="12697" y="3394"/>
                    </a:lnTo>
                    <a:lnTo>
                      <a:pt x="12716" y="3412"/>
                    </a:lnTo>
                    <a:lnTo>
                      <a:pt x="12753" y="3431"/>
                    </a:lnTo>
                    <a:lnTo>
                      <a:pt x="12772" y="3431"/>
                    </a:lnTo>
                    <a:lnTo>
                      <a:pt x="12809" y="3412"/>
                    </a:lnTo>
                    <a:lnTo>
                      <a:pt x="13760" y="2890"/>
                    </a:lnTo>
                    <a:lnTo>
                      <a:pt x="14207" y="2648"/>
                    </a:lnTo>
                    <a:lnTo>
                      <a:pt x="14636" y="2443"/>
                    </a:lnTo>
                    <a:lnTo>
                      <a:pt x="15009" y="2275"/>
                    </a:lnTo>
                    <a:lnTo>
                      <a:pt x="15326" y="2144"/>
                    </a:lnTo>
                    <a:lnTo>
                      <a:pt x="15549" y="2089"/>
                    </a:lnTo>
                    <a:lnTo>
                      <a:pt x="15624" y="2070"/>
                    </a:lnTo>
                    <a:lnTo>
                      <a:pt x="15661" y="2089"/>
                    </a:lnTo>
                    <a:lnTo>
                      <a:pt x="15661" y="2126"/>
                    </a:lnTo>
                    <a:lnTo>
                      <a:pt x="15624" y="2200"/>
                    </a:lnTo>
                    <a:lnTo>
                      <a:pt x="15475" y="2387"/>
                    </a:lnTo>
                    <a:lnTo>
                      <a:pt x="15251" y="2648"/>
                    </a:lnTo>
                    <a:lnTo>
                      <a:pt x="14934" y="2946"/>
                    </a:lnTo>
                    <a:lnTo>
                      <a:pt x="14580" y="3282"/>
                    </a:lnTo>
                    <a:lnTo>
                      <a:pt x="14170" y="3636"/>
                    </a:lnTo>
                    <a:lnTo>
                      <a:pt x="13312" y="4363"/>
                    </a:lnTo>
                    <a:lnTo>
                      <a:pt x="13275" y="4400"/>
                    </a:lnTo>
                    <a:lnTo>
                      <a:pt x="13294" y="4456"/>
                    </a:lnTo>
                    <a:lnTo>
                      <a:pt x="13331" y="4494"/>
                    </a:lnTo>
                    <a:lnTo>
                      <a:pt x="13387" y="4494"/>
                    </a:lnTo>
                    <a:lnTo>
                      <a:pt x="14133" y="4195"/>
                    </a:lnTo>
                    <a:lnTo>
                      <a:pt x="14766" y="3990"/>
                    </a:lnTo>
                    <a:lnTo>
                      <a:pt x="15027" y="3916"/>
                    </a:lnTo>
                    <a:lnTo>
                      <a:pt x="15232" y="3878"/>
                    </a:lnTo>
                    <a:lnTo>
                      <a:pt x="15382" y="3860"/>
                    </a:lnTo>
                    <a:lnTo>
                      <a:pt x="15438" y="3860"/>
                    </a:lnTo>
                    <a:lnTo>
                      <a:pt x="15475" y="3878"/>
                    </a:lnTo>
                    <a:lnTo>
                      <a:pt x="15456" y="3934"/>
                    </a:lnTo>
                    <a:lnTo>
                      <a:pt x="15400" y="3990"/>
                    </a:lnTo>
                    <a:lnTo>
                      <a:pt x="15251" y="4158"/>
                    </a:lnTo>
                    <a:lnTo>
                      <a:pt x="14990" y="4363"/>
                    </a:lnTo>
                    <a:lnTo>
                      <a:pt x="14692" y="4605"/>
                    </a:lnTo>
                    <a:lnTo>
                      <a:pt x="14021" y="5090"/>
                    </a:lnTo>
                    <a:lnTo>
                      <a:pt x="13424" y="5519"/>
                    </a:lnTo>
                    <a:lnTo>
                      <a:pt x="13014" y="5799"/>
                    </a:lnTo>
                    <a:lnTo>
                      <a:pt x="12716" y="6022"/>
                    </a:lnTo>
                    <a:lnTo>
                      <a:pt x="12585" y="6097"/>
                    </a:lnTo>
                    <a:lnTo>
                      <a:pt x="12417" y="6209"/>
                    </a:lnTo>
                    <a:lnTo>
                      <a:pt x="11989" y="6432"/>
                    </a:lnTo>
                    <a:lnTo>
                      <a:pt x="11485" y="6675"/>
                    </a:lnTo>
                    <a:lnTo>
                      <a:pt x="10945" y="6936"/>
                    </a:lnTo>
                    <a:lnTo>
                      <a:pt x="9994" y="7346"/>
                    </a:lnTo>
                    <a:lnTo>
                      <a:pt x="9565" y="7532"/>
                    </a:lnTo>
                    <a:lnTo>
                      <a:pt x="9546" y="7532"/>
                    </a:lnTo>
                    <a:lnTo>
                      <a:pt x="933" y="15232"/>
                    </a:lnTo>
                    <a:lnTo>
                      <a:pt x="169" y="11820"/>
                    </a:lnTo>
                    <a:lnTo>
                      <a:pt x="7831" y="5631"/>
                    </a:lnTo>
                    <a:lnTo>
                      <a:pt x="7850" y="5575"/>
                    </a:lnTo>
                    <a:lnTo>
                      <a:pt x="7962" y="5239"/>
                    </a:lnTo>
                    <a:lnTo>
                      <a:pt x="8148" y="4643"/>
                    </a:lnTo>
                    <a:lnTo>
                      <a:pt x="8390" y="3916"/>
                    </a:lnTo>
                    <a:lnTo>
                      <a:pt x="8689" y="3114"/>
                    </a:lnTo>
                    <a:lnTo>
                      <a:pt x="9006" y="2331"/>
                    </a:lnTo>
                    <a:lnTo>
                      <a:pt x="9285" y="1641"/>
                    </a:lnTo>
                    <a:lnTo>
                      <a:pt x="9528" y="1119"/>
                    </a:lnTo>
                    <a:lnTo>
                      <a:pt x="9621" y="970"/>
                    </a:lnTo>
                    <a:lnTo>
                      <a:pt x="9695" y="877"/>
                    </a:lnTo>
                    <a:lnTo>
                      <a:pt x="9714" y="914"/>
                    </a:lnTo>
                    <a:lnTo>
                      <a:pt x="9733" y="989"/>
                    </a:lnTo>
                    <a:lnTo>
                      <a:pt x="9751" y="1119"/>
                    </a:lnTo>
                    <a:lnTo>
                      <a:pt x="9751" y="1306"/>
                    </a:lnTo>
                    <a:lnTo>
                      <a:pt x="9751" y="1567"/>
                    </a:lnTo>
                    <a:lnTo>
                      <a:pt x="9751" y="1921"/>
                    </a:lnTo>
                    <a:lnTo>
                      <a:pt x="9714" y="2368"/>
                    </a:lnTo>
                    <a:lnTo>
                      <a:pt x="9658" y="2946"/>
                    </a:lnTo>
                    <a:lnTo>
                      <a:pt x="9658" y="3002"/>
                    </a:lnTo>
                    <a:lnTo>
                      <a:pt x="9695" y="3021"/>
                    </a:lnTo>
                    <a:lnTo>
                      <a:pt x="9733" y="3039"/>
                    </a:lnTo>
                    <a:lnTo>
                      <a:pt x="9770" y="3021"/>
                    </a:lnTo>
                    <a:lnTo>
                      <a:pt x="10217" y="2704"/>
                    </a:lnTo>
                    <a:lnTo>
                      <a:pt x="10665" y="2331"/>
                    </a:lnTo>
                    <a:lnTo>
                      <a:pt x="11597" y="1529"/>
                    </a:lnTo>
                    <a:lnTo>
                      <a:pt x="12175" y="1026"/>
                    </a:lnTo>
                    <a:lnTo>
                      <a:pt x="12716" y="597"/>
                    </a:lnTo>
                    <a:lnTo>
                      <a:pt x="12939" y="411"/>
                    </a:lnTo>
                    <a:lnTo>
                      <a:pt x="13144" y="280"/>
                    </a:lnTo>
                    <a:lnTo>
                      <a:pt x="13312" y="187"/>
                    </a:lnTo>
                    <a:lnTo>
                      <a:pt x="13368" y="168"/>
                    </a:lnTo>
                    <a:close/>
                    <a:moveTo>
                      <a:pt x="13387" y="1"/>
                    </a:moveTo>
                    <a:lnTo>
                      <a:pt x="13331" y="19"/>
                    </a:lnTo>
                    <a:lnTo>
                      <a:pt x="13163" y="75"/>
                    </a:lnTo>
                    <a:lnTo>
                      <a:pt x="12977" y="187"/>
                    </a:lnTo>
                    <a:lnTo>
                      <a:pt x="12753" y="355"/>
                    </a:lnTo>
                    <a:lnTo>
                      <a:pt x="12194" y="802"/>
                    </a:lnTo>
                    <a:lnTo>
                      <a:pt x="11504" y="1399"/>
                    </a:lnTo>
                    <a:lnTo>
                      <a:pt x="10646" y="2126"/>
                    </a:lnTo>
                    <a:lnTo>
                      <a:pt x="10236" y="2480"/>
                    </a:lnTo>
                    <a:lnTo>
                      <a:pt x="9826" y="2778"/>
                    </a:lnTo>
                    <a:lnTo>
                      <a:pt x="9882" y="2163"/>
                    </a:lnTo>
                    <a:lnTo>
                      <a:pt x="9919" y="1697"/>
                    </a:lnTo>
                    <a:lnTo>
                      <a:pt x="9919" y="1343"/>
                    </a:lnTo>
                    <a:lnTo>
                      <a:pt x="9919" y="1100"/>
                    </a:lnTo>
                    <a:lnTo>
                      <a:pt x="9882" y="933"/>
                    </a:lnTo>
                    <a:lnTo>
                      <a:pt x="9863" y="821"/>
                    </a:lnTo>
                    <a:lnTo>
                      <a:pt x="9826" y="765"/>
                    </a:lnTo>
                    <a:lnTo>
                      <a:pt x="9807" y="746"/>
                    </a:lnTo>
                    <a:lnTo>
                      <a:pt x="9751" y="709"/>
                    </a:lnTo>
                    <a:lnTo>
                      <a:pt x="9677" y="709"/>
                    </a:lnTo>
                    <a:lnTo>
                      <a:pt x="9639" y="728"/>
                    </a:lnTo>
                    <a:lnTo>
                      <a:pt x="9584" y="784"/>
                    </a:lnTo>
                    <a:lnTo>
                      <a:pt x="9472" y="933"/>
                    </a:lnTo>
                    <a:lnTo>
                      <a:pt x="9341" y="1156"/>
                    </a:lnTo>
                    <a:lnTo>
                      <a:pt x="9192" y="1436"/>
                    </a:lnTo>
                    <a:lnTo>
                      <a:pt x="8894" y="2144"/>
                    </a:lnTo>
                    <a:lnTo>
                      <a:pt x="8577" y="2983"/>
                    </a:lnTo>
                    <a:lnTo>
                      <a:pt x="8260" y="3822"/>
                    </a:lnTo>
                    <a:lnTo>
                      <a:pt x="7999" y="4587"/>
                    </a:lnTo>
                    <a:lnTo>
                      <a:pt x="7812" y="5183"/>
                    </a:lnTo>
                    <a:lnTo>
                      <a:pt x="7701" y="5519"/>
                    </a:lnTo>
                    <a:lnTo>
                      <a:pt x="20" y="11727"/>
                    </a:lnTo>
                    <a:lnTo>
                      <a:pt x="1" y="11764"/>
                    </a:lnTo>
                    <a:lnTo>
                      <a:pt x="1" y="11820"/>
                    </a:lnTo>
                    <a:lnTo>
                      <a:pt x="803" y="15418"/>
                    </a:lnTo>
                    <a:lnTo>
                      <a:pt x="821" y="15456"/>
                    </a:lnTo>
                    <a:lnTo>
                      <a:pt x="859" y="15474"/>
                    </a:lnTo>
                    <a:lnTo>
                      <a:pt x="877" y="15474"/>
                    </a:lnTo>
                    <a:lnTo>
                      <a:pt x="933" y="15456"/>
                    </a:lnTo>
                    <a:lnTo>
                      <a:pt x="9639" y="7663"/>
                    </a:lnTo>
                    <a:lnTo>
                      <a:pt x="10143" y="7458"/>
                    </a:lnTo>
                    <a:lnTo>
                      <a:pt x="11094" y="7048"/>
                    </a:lnTo>
                    <a:lnTo>
                      <a:pt x="11616" y="6805"/>
                    </a:lnTo>
                    <a:lnTo>
                      <a:pt x="12119" y="6563"/>
                    </a:lnTo>
                    <a:lnTo>
                      <a:pt x="12529" y="6339"/>
                    </a:lnTo>
                    <a:lnTo>
                      <a:pt x="12697" y="6227"/>
                    </a:lnTo>
                    <a:lnTo>
                      <a:pt x="12827" y="6153"/>
                    </a:lnTo>
                    <a:lnTo>
                      <a:pt x="13107" y="5929"/>
                    </a:lnTo>
                    <a:lnTo>
                      <a:pt x="13517" y="5649"/>
                    </a:lnTo>
                    <a:lnTo>
                      <a:pt x="14505" y="4941"/>
                    </a:lnTo>
                    <a:lnTo>
                      <a:pt x="14897" y="4661"/>
                    </a:lnTo>
                    <a:lnTo>
                      <a:pt x="15195" y="4419"/>
                    </a:lnTo>
                    <a:lnTo>
                      <a:pt x="15400" y="4214"/>
                    </a:lnTo>
                    <a:lnTo>
                      <a:pt x="15549" y="4065"/>
                    </a:lnTo>
                    <a:lnTo>
                      <a:pt x="15605" y="3990"/>
                    </a:lnTo>
                    <a:lnTo>
                      <a:pt x="15624" y="3916"/>
                    </a:lnTo>
                    <a:lnTo>
                      <a:pt x="15624" y="3860"/>
                    </a:lnTo>
                    <a:lnTo>
                      <a:pt x="15624" y="3822"/>
                    </a:lnTo>
                    <a:lnTo>
                      <a:pt x="15587" y="3766"/>
                    </a:lnTo>
                    <a:lnTo>
                      <a:pt x="15531" y="3729"/>
                    </a:lnTo>
                    <a:lnTo>
                      <a:pt x="15400" y="3711"/>
                    </a:lnTo>
                    <a:lnTo>
                      <a:pt x="15232" y="3711"/>
                    </a:lnTo>
                    <a:lnTo>
                      <a:pt x="15027" y="3748"/>
                    </a:lnTo>
                    <a:lnTo>
                      <a:pt x="14804" y="3804"/>
                    </a:lnTo>
                    <a:lnTo>
                      <a:pt x="14300" y="3972"/>
                    </a:lnTo>
                    <a:lnTo>
                      <a:pt x="13834" y="4139"/>
                    </a:lnTo>
                    <a:lnTo>
                      <a:pt x="14580" y="3505"/>
                    </a:lnTo>
                    <a:lnTo>
                      <a:pt x="14916" y="3189"/>
                    </a:lnTo>
                    <a:lnTo>
                      <a:pt x="15251" y="2890"/>
                    </a:lnTo>
                    <a:lnTo>
                      <a:pt x="15512" y="2592"/>
                    </a:lnTo>
                    <a:lnTo>
                      <a:pt x="15699" y="2350"/>
                    </a:lnTo>
                    <a:lnTo>
                      <a:pt x="15773" y="2238"/>
                    </a:lnTo>
                    <a:lnTo>
                      <a:pt x="15810" y="2144"/>
                    </a:lnTo>
                    <a:lnTo>
                      <a:pt x="15829" y="2070"/>
                    </a:lnTo>
                    <a:lnTo>
                      <a:pt x="15810" y="2014"/>
                    </a:lnTo>
                    <a:lnTo>
                      <a:pt x="15773" y="1958"/>
                    </a:lnTo>
                    <a:lnTo>
                      <a:pt x="15699" y="1939"/>
                    </a:lnTo>
                    <a:lnTo>
                      <a:pt x="15531" y="1939"/>
                    </a:lnTo>
                    <a:lnTo>
                      <a:pt x="15270" y="2014"/>
                    </a:lnTo>
                    <a:lnTo>
                      <a:pt x="14971" y="2107"/>
                    </a:lnTo>
                    <a:lnTo>
                      <a:pt x="14636" y="2256"/>
                    </a:lnTo>
                    <a:lnTo>
                      <a:pt x="14263" y="2443"/>
                    </a:lnTo>
                    <a:lnTo>
                      <a:pt x="13499" y="2834"/>
                    </a:lnTo>
                    <a:lnTo>
                      <a:pt x="13499" y="2834"/>
                    </a:lnTo>
                    <a:lnTo>
                      <a:pt x="14133" y="2275"/>
                    </a:lnTo>
                    <a:lnTo>
                      <a:pt x="14449" y="1977"/>
                    </a:lnTo>
                    <a:lnTo>
                      <a:pt x="14766" y="1678"/>
                    </a:lnTo>
                    <a:lnTo>
                      <a:pt x="15027" y="1399"/>
                    </a:lnTo>
                    <a:lnTo>
                      <a:pt x="15251" y="1138"/>
                    </a:lnTo>
                    <a:lnTo>
                      <a:pt x="15400" y="895"/>
                    </a:lnTo>
                    <a:lnTo>
                      <a:pt x="15438" y="802"/>
                    </a:lnTo>
                    <a:lnTo>
                      <a:pt x="15456" y="728"/>
                    </a:lnTo>
                    <a:lnTo>
                      <a:pt x="15456" y="672"/>
                    </a:lnTo>
                    <a:lnTo>
                      <a:pt x="15456" y="616"/>
                    </a:lnTo>
                    <a:lnTo>
                      <a:pt x="15419" y="560"/>
                    </a:lnTo>
                    <a:lnTo>
                      <a:pt x="15344" y="504"/>
                    </a:lnTo>
                    <a:lnTo>
                      <a:pt x="15270" y="467"/>
                    </a:lnTo>
                    <a:lnTo>
                      <a:pt x="15177" y="448"/>
                    </a:lnTo>
                    <a:lnTo>
                      <a:pt x="15065" y="467"/>
                    </a:lnTo>
                    <a:lnTo>
                      <a:pt x="14953" y="485"/>
                    </a:lnTo>
                    <a:lnTo>
                      <a:pt x="14804" y="541"/>
                    </a:lnTo>
                    <a:lnTo>
                      <a:pt x="14487" y="709"/>
                    </a:lnTo>
                    <a:lnTo>
                      <a:pt x="14114" y="933"/>
                    </a:lnTo>
                    <a:lnTo>
                      <a:pt x="13685" y="1231"/>
                    </a:lnTo>
                    <a:lnTo>
                      <a:pt x="12622" y="2033"/>
                    </a:lnTo>
                    <a:lnTo>
                      <a:pt x="12622" y="2033"/>
                    </a:lnTo>
                    <a:lnTo>
                      <a:pt x="13014" y="1492"/>
                    </a:lnTo>
                    <a:lnTo>
                      <a:pt x="13200" y="1212"/>
                    </a:lnTo>
                    <a:lnTo>
                      <a:pt x="13368" y="933"/>
                    </a:lnTo>
                    <a:lnTo>
                      <a:pt x="13499" y="672"/>
                    </a:lnTo>
                    <a:lnTo>
                      <a:pt x="13592" y="429"/>
                    </a:lnTo>
                    <a:lnTo>
                      <a:pt x="13610" y="336"/>
                    </a:lnTo>
                    <a:lnTo>
                      <a:pt x="13629" y="243"/>
                    </a:lnTo>
                    <a:lnTo>
                      <a:pt x="13610" y="150"/>
                    </a:lnTo>
                    <a:lnTo>
                      <a:pt x="13592" y="94"/>
                    </a:lnTo>
                    <a:lnTo>
                      <a:pt x="13536" y="38"/>
                    </a:lnTo>
                    <a:lnTo>
                      <a:pt x="1344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Google Shape;2662;p41">
                <a:extLst>
                  <a:ext uri="{FF2B5EF4-FFF2-40B4-BE49-F238E27FC236}">
                    <a16:creationId xmlns:a16="http://schemas.microsoft.com/office/drawing/2014/main" xmlns="" id="{EADEC6B2-8DE5-40E6-4056-029213BA6DE6}"/>
                  </a:ext>
                </a:extLst>
              </p:cNvPr>
              <p:cNvSpPr/>
              <p:nvPr/>
            </p:nvSpPr>
            <p:spPr>
              <a:xfrm>
                <a:off x="2827700" y="3477375"/>
                <a:ext cx="395750" cy="386875"/>
              </a:xfrm>
              <a:custGeom>
                <a:avLst/>
                <a:gdLst/>
                <a:ahLst/>
                <a:cxnLst/>
                <a:rect l="l" t="t" r="r" b="b"/>
                <a:pathLst>
                  <a:path w="15830" h="15475" fill="none" extrusionOk="0">
                    <a:moveTo>
                      <a:pt x="877" y="15474"/>
                    </a:moveTo>
                    <a:lnTo>
                      <a:pt x="877" y="15474"/>
                    </a:lnTo>
                    <a:lnTo>
                      <a:pt x="859" y="15474"/>
                    </a:lnTo>
                    <a:lnTo>
                      <a:pt x="859" y="15474"/>
                    </a:lnTo>
                    <a:lnTo>
                      <a:pt x="821" y="15456"/>
                    </a:lnTo>
                    <a:lnTo>
                      <a:pt x="803" y="15418"/>
                    </a:lnTo>
                    <a:lnTo>
                      <a:pt x="1" y="11820"/>
                    </a:lnTo>
                    <a:lnTo>
                      <a:pt x="1" y="11820"/>
                    </a:lnTo>
                    <a:lnTo>
                      <a:pt x="1" y="11764"/>
                    </a:lnTo>
                    <a:lnTo>
                      <a:pt x="20" y="11727"/>
                    </a:lnTo>
                    <a:lnTo>
                      <a:pt x="7701" y="5519"/>
                    </a:lnTo>
                    <a:lnTo>
                      <a:pt x="7701" y="5519"/>
                    </a:lnTo>
                    <a:lnTo>
                      <a:pt x="7812" y="5183"/>
                    </a:lnTo>
                    <a:lnTo>
                      <a:pt x="7999" y="4587"/>
                    </a:lnTo>
                    <a:lnTo>
                      <a:pt x="8260" y="3822"/>
                    </a:lnTo>
                    <a:lnTo>
                      <a:pt x="8577" y="2983"/>
                    </a:lnTo>
                    <a:lnTo>
                      <a:pt x="8894" y="2144"/>
                    </a:lnTo>
                    <a:lnTo>
                      <a:pt x="9192" y="1436"/>
                    </a:lnTo>
                    <a:lnTo>
                      <a:pt x="9341" y="1156"/>
                    </a:lnTo>
                    <a:lnTo>
                      <a:pt x="9472" y="933"/>
                    </a:lnTo>
                    <a:lnTo>
                      <a:pt x="9584" y="784"/>
                    </a:lnTo>
                    <a:lnTo>
                      <a:pt x="9639" y="728"/>
                    </a:lnTo>
                    <a:lnTo>
                      <a:pt x="9677" y="709"/>
                    </a:lnTo>
                    <a:lnTo>
                      <a:pt x="9677" y="709"/>
                    </a:lnTo>
                    <a:lnTo>
                      <a:pt x="9751" y="709"/>
                    </a:lnTo>
                    <a:lnTo>
                      <a:pt x="9807" y="746"/>
                    </a:lnTo>
                    <a:lnTo>
                      <a:pt x="9807" y="746"/>
                    </a:lnTo>
                    <a:lnTo>
                      <a:pt x="9826" y="765"/>
                    </a:lnTo>
                    <a:lnTo>
                      <a:pt x="9863" y="821"/>
                    </a:lnTo>
                    <a:lnTo>
                      <a:pt x="9882" y="933"/>
                    </a:lnTo>
                    <a:lnTo>
                      <a:pt x="9919" y="1100"/>
                    </a:lnTo>
                    <a:lnTo>
                      <a:pt x="9919" y="1343"/>
                    </a:lnTo>
                    <a:lnTo>
                      <a:pt x="9919" y="1697"/>
                    </a:lnTo>
                    <a:lnTo>
                      <a:pt x="9882" y="2163"/>
                    </a:lnTo>
                    <a:lnTo>
                      <a:pt x="9826" y="2778"/>
                    </a:lnTo>
                    <a:lnTo>
                      <a:pt x="9826" y="2778"/>
                    </a:lnTo>
                    <a:lnTo>
                      <a:pt x="10236" y="2480"/>
                    </a:lnTo>
                    <a:lnTo>
                      <a:pt x="10646" y="2126"/>
                    </a:lnTo>
                    <a:lnTo>
                      <a:pt x="11504" y="1399"/>
                    </a:lnTo>
                    <a:lnTo>
                      <a:pt x="11504" y="1399"/>
                    </a:lnTo>
                    <a:lnTo>
                      <a:pt x="12194" y="802"/>
                    </a:lnTo>
                    <a:lnTo>
                      <a:pt x="12753" y="355"/>
                    </a:lnTo>
                    <a:lnTo>
                      <a:pt x="12977" y="187"/>
                    </a:lnTo>
                    <a:lnTo>
                      <a:pt x="13163" y="75"/>
                    </a:lnTo>
                    <a:lnTo>
                      <a:pt x="13331" y="19"/>
                    </a:lnTo>
                    <a:lnTo>
                      <a:pt x="13387" y="1"/>
                    </a:lnTo>
                    <a:lnTo>
                      <a:pt x="13443" y="1"/>
                    </a:lnTo>
                    <a:lnTo>
                      <a:pt x="13443" y="1"/>
                    </a:lnTo>
                    <a:lnTo>
                      <a:pt x="13536" y="38"/>
                    </a:lnTo>
                    <a:lnTo>
                      <a:pt x="13592" y="94"/>
                    </a:lnTo>
                    <a:lnTo>
                      <a:pt x="13592" y="94"/>
                    </a:lnTo>
                    <a:lnTo>
                      <a:pt x="13610" y="150"/>
                    </a:lnTo>
                    <a:lnTo>
                      <a:pt x="13629" y="243"/>
                    </a:lnTo>
                    <a:lnTo>
                      <a:pt x="13610" y="336"/>
                    </a:lnTo>
                    <a:lnTo>
                      <a:pt x="13592" y="429"/>
                    </a:lnTo>
                    <a:lnTo>
                      <a:pt x="13499" y="672"/>
                    </a:lnTo>
                    <a:lnTo>
                      <a:pt x="13368" y="933"/>
                    </a:lnTo>
                    <a:lnTo>
                      <a:pt x="13200" y="1212"/>
                    </a:lnTo>
                    <a:lnTo>
                      <a:pt x="13014" y="1492"/>
                    </a:lnTo>
                    <a:lnTo>
                      <a:pt x="12622" y="2033"/>
                    </a:lnTo>
                    <a:lnTo>
                      <a:pt x="12622" y="2033"/>
                    </a:lnTo>
                    <a:lnTo>
                      <a:pt x="13685" y="1231"/>
                    </a:lnTo>
                    <a:lnTo>
                      <a:pt x="14114" y="933"/>
                    </a:lnTo>
                    <a:lnTo>
                      <a:pt x="14487" y="709"/>
                    </a:lnTo>
                    <a:lnTo>
                      <a:pt x="14804" y="541"/>
                    </a:lnTo>
                    <a:lnTo>
                      <a:pt x="14953" y="485"/>
                    </a:lnTo>
                    <a:lnTo>
                      <a:pt x="15065" y="467"/>
                    </a:lnTo>
                    <a:lnTo>
                      <a:pt x="15177" y="448"/>
                    </a:lnTo>
                    <a:lnTo>
                      <a:pt x="15270" y="467"/>
                    </a:lnTo>
                    <a:lnTo>
                      <a:pt x="15344" y="504"/>
                    </a:lnTo>
                    <a:lnTo>
                      <a:pt x="15419" y="560"/>
                    </a:lnTo>
                    <a:lnTo>
                      <a:pt x="15419" y="560"/>
                    </a:lnTo>
                    <a:lnTo>
                      <a:pt x="15456" y="616"/>
                    </a:lnTo>
                    <a:lnTo>
                      <a:pt x="15456" y="672"/>
                    </a:lnTo>
                    <a:lnTo>
                      <a:pt x="15456" y="728"/>
                    </a:lnTo>
                    <a:lnTo>
                      <a:pt x="15456" y="728"/>
                    </a:lnTo>
                    <a:lnTo>
                      <a:pt x="15438" y="802"/>
                    </a:lnTo>
                    <a:lnTo>
                      <a:pt x="15400" y="895"/>
                    </a:lnTo>
                    <a:lnTo>
                      <a:pt x="15251" y="1138"/>
                    </a:lnTo>
                    <a:lnTo>
                      <a:pt x="15027" y="1399"/>
                    </a:lnTo>
                    <a:lnTo>
                      <a:pt x="14766" y="1678"/>
                    </a:lnTo>
                    <a:lnTo>
                      <a:pt x="14449" y="1977"/>
                    </a:lnTo>
                    <a:lnTo>
                      <a:pt x="14133" y="2275"/>
                    </a:lnTo>
                    <a:lnTo>
                      <a:pt x="13499" y="2834"/>
                    </a:lnTo>
                    <a:lnTo>
                      <a:pt x="13499" y="2834"/>
                    </a:lnTo>
                    <a:lnTo>
                      <a:pt x="14263" y="2443"/>
                    </a:lnTo>
                    <a:lnTo>
                      <a:pt x="14636" y="2256"/>
                    </a:lnTo>
                    <a:lnTo>
                      <a:pt x="14971" y="2107"/>
                    </a:lnTo>
                    <a:lnTo>
                      <a:pt x="15270" y="2014"/>
                    </a:lnTo>
                    <a:lnTo>
                      <a:pt x="15531" y="1939"/>
                    </a:lnTo>
                    <a:lnTo>
                      <a:pt x="15624" y="1939"/>
                    </a:lnTo>
                    <a:lnTo>
                      <a:pt x="15699" y="1939"/>
                    </a:lnTo>
                    <a:lnTo>
                      <a:pt x="15773" y="1958"/>
                    </a:lnTo>
                    <a:lnTo>
                      <a:pt x="15810" y="2014"/>
                    </a:lnTo>
                    <a:lnTo>
                      <a:pt x="15810" y="2014"/>
                    </a:lnTo>
                    <a:lnTo>
                      <a:pt x="15829" y="2070"/>
                    </a:lnTo>
                    <a:lnTo>
                      <a:pt x="15810" y="2144"/>
                    </a:lnTo>
                    <a:lnTo>
                      <a:pt x="15773" y="2238"/>
                    </a:lnTo>
                    <a:lnTo>
                      <a:pt x="15699" y="2350"/>
                    </a:lnTo>
                    <a:lnTo>
                      <a:pt x="15512" y="2592"/>
                    </a:lnTo>
                    <a:lnTo>
                      <a:pt x="15251" y="2890"/>
                    </a:lnTo>
                    <a:lnTo>
                      <a:pt x="14916" y="3189"/>
                    </a:lnTo>
                    <a:lnTo>
                      <a:pt x="14580" y="3505"/>
                    </a:lnTo>
                    <a:lnTo>
                      <a:pt x="13834" y="4139"/>
                    </a:lnTo>
                    <a:lnTo>
                      <a:pt x="13834" y="4139"/>
                    </a:lnTo>
                    <a:lnTo>
                      <a:pt x="14300" y="3972"/>
                    </a:lnTo>
                    <a:lnTo>
                      <a:pt x="14804" y="3804"/>
                    </a:lnTo>
                    <a:lnTo>
                      <a:pt x="15027" y="3748"/>
                    </a:lnTo>
                    <a:lnTo>
                      <a:pt x="15232" y="3711"/>
                    </a:lnTo>
                    <a:lnTo>
                      <a:pt x="15400" y="3711"/>
                    </a:lnTo>
                    <a:lnTo>
                      <a:pt x="15531" y="3729"/>
                    </a:lnTo>
                    <a:lnTo>
                      <a:pt x="15531" y="3729"/>
                    </a:lnTo>
                    <a:lnTo>
                      <a:pt x="15587" y="3766"/>
                    </a:lnTo>
                    <a:lnTo>
                      <a:pt x="15624" y="3822"/>
                    </a:lnTo>
                    <a:lnTo>
                      <a:pt x="15624" y="3822"/>
                    </a:lnTo>
                    <a:lnTo>
                      <a:pt x="15624" y="3860"/>
                    </a:lnTo>
                    <a:lnTo>
                      <a:pt x="15624" y="3916"/>
                    </a:lnTo>
                    <a:lnTo>
                      <a:pt x="15605" y="3990"/>
                    </a:lnTo>
                    <a:lnTo>
                      <a:pt x="15549" y="4065"/>
                    </a:lnTo>
                    <a:lnTo>
                      <a:pt x="15400" y="4214"/>
                    </a:lnTo>
                    <a:lnTo>
                      <a:pt x="15195" y="4419"/>
                    </a:lnTo>
                    <a:lnTo>
                      <a:pt x="14897" y="4661"/>
                    </a:lnTo>
                    <a:lnTo>
                      <a:pt x="14505" y="4941"/>
                    </a:lnTo>
                    <a:lnTo>
                      <a:pt x="13517" y="5649"/>
                    </a:lnTo>
                    <a:lnTo>
                      <a:pt x="13517" y="5649"/>
                    </a:lnTo>
                    <a:lnTo>
                      <a:pt x="13107" y="5929"/>
                    </a:lnTo>
                    <a:lnTo>
                      <a:pt x="12827" y="6153"/>
                    </a:lnTo>
                    <a:lnTo>
                      <a:pt x="12827" y="6153"/>
                    </a:lnTo>
                    <a:lnTo>
                      <a:pt x="12697" y="6227"/>
                    </a:lnTo>
                    <a:lnTo>
                      <a:pt x="12529" y="6339"/>
                    </a:lnTo>
                    <a:lnTo>
                      <a:pt x="12119" y="6563"/>
                    </a:lnTo>
                    <a:lnTo>
                      <a:pt x="11616" y="6805"/>
                    </a:lnTo>
                    <a:lnTo>
                      <a:pt x="11094" y="7048"/>
                    </a:lnTo>
                    <a:lnTo>
                      <a:pt x="10143" y="7458"/>
                    </a:lnTo>
                    <a:lnTo>
                      <a:pt x="9639" y="7663"/>
                    </a:lnTo>
                    <a:lnTo>
                      <a:pt x="933" y="15456"/>
                    </a:lnTo>
                    <a:lnTo>
                      <a:pt x="933" y="15456"/>
                    </a:lnTo>
                    <a:lnTo>
                      <a:pt x="877" y="15474"/>
                    </a:lnTo>
                    <a:lnTo>
                      <a:pt x="877" y="15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" name="Google Shape;2663;p41">
                <a:extLst>
                  <a:ext uri="{FF2B5EF4-FFF2-40B4-BE49-F238E27FC236}">
                    <a16:creationId xmlns:a16="http://schemas.microsoft.com/office/drawing/2014/main" xmlns="" id="{9F7D7368-0CFB-1F70-920E-E393071D2E02}"/>
                  </a:ext>
                </a:extLst>
              </p:cNvPr>
              <p:cNvSpPr/>
              <p:nvPr/>
            </p:nvSpPr>
            <p:spPr>
              <a:xfrm>
                <a:off x="2831900" y="3481575"/>
                <a:ext cx="387350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5494" h="15065" fill="none" extrusionOk="0">
                    <a:moveTo>
                      <a:pt x="1" y="11652"/>
                    </a:moveTo>
                    <a:lnTo>
                      <a:pt x="765" y="15064"/>
                    </a:lnTo>
                    <a:lnTo>
                      <a:pt x="9378" y="7364"/>
                    </a:lnTo>
                    <a:lnTo>
                      <a:pt x="9378" y="7364"/>
                    </a:lnTo>
                    <a:lnTo>
                      <a:pt x="9397" y="7364"/>
                    </a:lnTo>
                    <a:lnTo>
                      <a:pt x="9397" y="7364"/>
                    </a:lnTo>
                    <a:lnTo>
                      <a:pt x="9826" y="7178"/>
                    </a:lnTo>
                    <a:lnTo>
                      <a:pt x="10777" y="6768"/>
                    </a:lnTo>
                    <a:lnTo>
                      <a:pt x="11317" y="6507"/>
                    </a:lnTo>
                    <a:lnTo>
                      <a:pt x="11821" y="6264"/>
                    </a:lnTo>
                    <a:lnTo>
                      <a:pt x="12249" y="6041"/>
                    </a:lnTo>
                    <a:lnTo>
                      <a:pt x="12417" y="5929"/>
                    </a:lnTo>
                    <a:lnTo>
                      <a:pt x="12548" y="5854"/>
                    </a:lnTo>
                    <a:lnTo>
                      <a:pt x="12548" y="5854"/>
                    </a:lnTo>
                    <a:lnTo>
                      <a:pt x="12846" y="5631"/>
                    </a:lnTo>
                    <a:lnTo>
                      <a:pt x="13256" y="5351"/>
                    </a:lnTo>
                    <a:lnTo>
                      <a:pt x="13256" y="5351"/>
                    </a:lnTo>
                    <a:lnTo>
                      <a:pt x="13853" y="4922"/>
                    </a:lnTo>
                    <a:lnTo>
                      <a:pt x="14524" y="4437"/>
                    </a:lnTo>
                    <a:lnTo>
                      <a:pt x="14822" y="4195"/>
                    </a:lnTo>
                    <a:lnTo>
                      <a:pt x="15083" y="3990"/>
                    </a:lnTo>
                    <a:lnTo>
                      <a:pt x="15232" y="3822"/>
                    </a:lnTo>
                    <a:lnTo>
                      <a:pt x="15288" y="3766"/>
                    </a:lnTo>
                    <a:lnTo>
                      <a:pt x="15307" y="3710"/>
                    </a:lnTo>
                    <a:lnTo>
                      <a:pt x="15307" y="3710"/>
                    </a:lnTo>
                    <a:lnTo>
                      <a:pt x="15270" y="3692"/>
                    </a:lnTo>
                    <a:lnTo>
                      <a:pt x="15214" y="3692"/>
                    </a:lnTo>
                    <a:lnTo>
                      <a:pt x="15064" y="3710"/>
                    </a:lnTo>
                    <a:lnTo>
                      <a:pt x="14859" y="3748"/>
                    </a:lnTo>
                    <a:lnTo>
                      <a:pt x="14598" y="3822"/>
                    </a:lnTo>
                    <a:lnTo>
                      <a:pt x="13965" y="4027"/>
                    </a:lnTo>
                    <a:lnTo>
                      <a:pt x="13219" y="4326"/>
                    </a:lnTo>
                    <a:lnTo>
                      <a:pt x="13219" y="4326"/>
                    </a:lnTo>
                    <a:lnTo>
                      <a:pt x="13163" y="4326"/>
                    </a:lnTo>
                    <a:lnTo>
                      <a:pt x="13126" y="4288"/>
                    </a:lnTo>
                    <a:lnTo>
                      <a:pt x="13126" y="4288"/>
                    </a:lnTo>
                    <a:lnTo>
                      <a:pt x="13107" y="4232"/>
                    </a:lnTo>
                    <a:lnTo>
                      <a:pt x="13144" y="4195"/>
                    </a:lnTo>
                    <a:lnTo>
                      <a:pt x="13144" y="4195"/>
                    </a:lnTo>
                    <a:lnTo>
                      <a:pt x="14002" y="3468"/>
                    </a:lnTo>
                    <a:lnTo>
                      <a:pt x="14412" y="3114"/>
                    </a:lnTo>
                    <a:lnTo>
                      <a:pt x="14766" y="2778"/>
                    </a:lnTo>
                    <a:lnTo>
                      <a:pt x="15083" y="2480"/>
                    </a:lnTo>
                    <a:lnTo>
                      <a:pt x="15307" y="2219"/>
                    </a:lnTo>
                    <a:lnTo>
                      <a:pt x="15456" y="2032"/>
                    </a:lnTo>
                    <a:lnTo>
                      <a:pt x="15493" y="1958"/>
                    </a:lnTo>
                    <a:lnTo>
                      <a:pt x="15493" y="1921"/>
                    </a:lnTo>
                    <a:lnTo>
                      <a:pt x="15493" y="1921"/>
                    </a:lnTo>
                    <a:lnTo>
                      <a:pt x="15456" y="1902"/>
                    </a:lnTo>
                    <a:lnTo>
                      <a:pt x="15381" y="1921"/>
                    </a:lnTo>
                    <a:lnTo>
                      <a:pt x="15158" y="1976"/>
                    </a:lnTo>
                    <a:lnTo>
                      <a:pt x="14841" y="2107"/>
                    </a:lnTo>
                    <a:lnTo>
                      <a:pt x="14468" y="2275"/>
                    </a:lnTo>
                    <a:lnTo>
                      <a:pt x="14039" y="2480"/>
                    </a:lnTo>
                    <a:lnTo>
                      <a:pt x="13592" y="2722"/>
                    </a:lnTo>
                    <a:lnTo>
                      <a:pt x="12641" y="3244"/>
                    </a:lnTo>
                    <a:lnTo>
                      <a:pt x="12641" y="3244"/>
                    </a:lnTo>
                    <a:lnTo>
                      <a:pt x="12604" y="3263"/>
                    </a:lnTo>
                    <a:lnTo>
                      <a:pt x="12585" y="3263"/>
                    </a:lnTo>
                    <a:lnTo>
                      <a:pt x="12548" y="3244"/>
                    </a:lnTo>
                    <a:lnTo>
                      <a:pt x="12529" y="3226"/>
                    </a:lnTo>
                    <a:lnTo>
                      <a:pt x="12529" y="3226"/>
                    </a:lnTo>
                    <a:lnTo>
                      <a:pt x="12510" y="3188"/>
                    </a:lnTo>
                    <a:lnTo>
                      <a:pt x="12510" y="3170"/>
                    </a:lnTo>
                    <a:lnTo>
                      <a:pt x="12529" y="3132"/>
                    </a:lnTo>
                    <a:lnTo>
                      <a:pt x="12548" y="3114"/>
                    </a:lnTo>
                    <a:lnTo>
                      <a:pt x="12548" y="3114"/>
                    </a:lnTo>
                    <a:lnTo>
                      <a:pt x="13368" y="2424"/>
                    </a:lnTo>
                    <a:lnTo>
                      <a:pt x="13797" y="2051"/>
                    </a:lnTo>
                    <a:lnTo>
                      <a:pt x="14207" y="1660"/>
                    </a:lnTo>
                    <a:lnTo>
                      <a:pt x="14561" y="1305"/>
                    </a:lnTo>
                    <a:lnTo>
                      <a:pt x="14859" y="988"/>
                    </a:lnTo>
                    <a:lnTo>
                      <a:pt x="14971" y="858"/>
                    </a:lnTo>
                    <a:lnTo>
                      <a:pt x="15046" y="727"/>
                    </a:lnTo>
                    <a:lnTo>
                      <a:pt x="15102" y="616"/>
                    </a:lnTo>
                    <a:lnTo>
                      <a:pt x="15139" y="541"/>
                    </a:lnTo>
                    <a:lnTo>
                      <a:pt x="15139" y="541"/>
                    </a:lnTo>
                    <a:lnTo>
                      <a:pt x="15120" y="504"/>
                    </a:lnTo>
                    <a:lnTo>
                      <a:pt x="15120" y="504"/>
                    </a:lnTo>
                    <a:lnTo>
                      <a:pt x="15064" y="466"/>
                    </a:lnTo>
                    <a:lnTo>
                      <a:pt x="14990" y="448"/>
                    </a:lnTo>
                    <a:lnTo>
                      <a:pt x="14897" y="466"/>
                    </a:lnTo>
                    <a:lnTo>
                      <a:pt x="14785" y="485"/>
                    </a:lnTo>
                    <a:lnTo>
                      <a:pt x="14505" y="616"/>
                    </a:lnTo>
                    <a:lnTo>
                      <a:pt x="14170" y="821"/>
                    </a:lnTo>
                    <a:lnTo>
                      <a:pt x="13797" y="1063"/>
                    </a:lnTo>
                    <a:lnTo>
                      <a:pt x="13405" y="1361"/>
                    </a:lnTo>
                    <a:lnTo>
                      <a:pt x="12529" y="1995"/>
                    </a:lnTo>
                    <a:lnTo>
                      <a:pt x="12529" y="1995"/>
                    </a:lnTo>
                    <a:lnTo>
                      <a:pt x="12026" y="2387"/>
                    </a:lnTo>
                    <a:lnTo>
                      <a:pt x="12026" y="2387"/>
                    </a:lnTo>
                    <a:lnTo>
                      <a:pt x="11970" y="2405"/>
                    </a:lnTo>
                    <a:lnTo>
                      <a:pt x="11914" y="2368"/>
                    </a:lnTo>
                    <a:lnTo>
                      <a:pt x="11914" y="2368"/>
                    </a:lnTo>
                    <a:lnTo>
                      <a:pt x="11895" y="2312"/>
                    </a:lnTo>
                    <a:lnTo>
                      <a:pt x="11914" y="2275"/>
                    </a:lnTo>
                    <a:lnTo>
                      <a:pt x="11914" y="2275"/>
                    </a:lnTo>
                    <a:lnTo>
                      <a:pt x="12175" y="1958"/>
                    </a:lnTo>
                    <a:lnTo>
                      <a:pt x="12436" y="1622"/>
                    </a:lnTo>
                    <a:lnTo>
                      <a:pt x="12678" y="1268"/>
                    </a:lnTo>
                    <a:lnTo>
                      <a:pt x="12902" y="932"/>
                    </a:lnTo>
                    <a:lnTo>
                      <a:pt x="13088" y="634"/>
                    </a:lnTo>
                    <a:lnTo>
                      <a:pt x="13219" y="355"/>
                    </a:lnTo>
                    <a:lnTo>
                      <a:pt x="13275" y="243"/>
                    </a:lnTo>
                    <a:lnTo>
                      <a:pt x="13293" y="149"/>
                    </a:lnTo>
                    <a:lnTo>
                      <a:pt x="13293" y="75"/>
                    </a:lnTo>
                    <a:lnTo>
                      <a:pt x="13275" y="19"/>
                    </a:lnTo>
                    <a:lnTo>
                      <a:pt x="13275" y="19"/>
                    </a:lnTo>
                    <a:lnTo>
                      <a:pt x="13256" y="0"/>
                    </a:lnTo>
                    <a:lnTo>
                      <a:pt x="13256" y="0"/>
                    </a:lnTo>
                    <a:lnTo>
                      <a:pt x="13200" y="0"/>
                    </a:lnTo>
                    <a:lnTo>
                      <a:pt x="13144" y="19"/>
                    </a:lnTo>
                    <a:lnTo>
                      <a:pt x="12976" y="112"/>
                    </a:lnTo>
                    <a:lnTo>
                      <a:pt x="12771" y="243"/>
                    </a:lnTo>
                    <a:lnTo>
                      <a:pt x="12548" y="429"/>
                    </a:lnTo>
                    <a:lnTo>
                      <a:pt x="12007" y="858"/>
                    </a:lnTo>
                    <a:lnTo>
                      <a:pt x="11429" y="1361"/>
                    </a:lnTo>
                    <a:lnTo>
                      <a:pt x="11429" y="1361"/>
                    </a:lnTo>
                    <a:lnTo>
                      <a:pt x="10497" y="2163"/>
                    </a:lnTo>
                    <a:lnTo>
                      <a:pt x="10049" y="2536"/>
                    </a:lnTo>
                    <a:lnTo>
                      <a:pt x="9602" y="2853"/>
                    </a:lnTo>
                    <a:lnTo>
                      <a:pt x="9602" y="2853"/>
                    </a:lnTo>
                    <a:lnTo>
                      <a:pt x="9565" y="2871"/>
                    </a:lnTo>
                    <a:lnTo>
                      <a:pt x="9527" y="2853"/>
                    </a:lnTo>
                    <a:lnTo>
                      <a:pt x="9527" y="2853"/>
                    </a:lnTo>
                    <a:lnTo>
                      <a:pt x="9490" y="2834"/>
                    </a:lnTo>
                    <a:lnTo>
                      <a:pt x="9490" y="2778"/>
                    </a:lnTo>
                    <a:lnTo>
                      <a:pt x="9490" y="2778"/>
                    </a:lnTo>
                    <a:lnTo>
                      <a:pt x="9546" y="2200"/>
                    </a:lnTo>
                    <a:lnTo>
                      <a:pt x="9583" y="1753"/>
                    </a:lnTo>
                    <a:lnTo>
                      <a:pt x="9583" y="1399"/>
                    </a:lnTo>
                    <a:lnTo>
                      <a:pt x="9583" y="1138"/>
                    </a:lnTo>
                    <a:lnTo>
                      <a:pt x="9583" y="951"/>
                    </a:lnTo>
                    <a:lnTo>
                      <a:pt x="9565" y="821"/>
                    </a:lnTo>
                    <a:lnTo>
                      <a:pt x="9546" y="746"/>
                    </a:lnTo>
                    <a:lnTo>
                      <a:pt x="9527" y="709"/>
                    </a:lnTo>
                    <a:lnTo>
                      <a:pt x="9527" y="709"/>
                    </a:lnTo>
                    <a:lnTo>
                      <a:pt x="9453" y="802"/>
                    </a:lnTo>
                    <a:lnTo>
                      <a:pt x="9360" y="951"/>
                    </a:lnTo>
                    <a:lnTo>
                      <a:pt x="9117" y="1473"/>
                    </a:lnTo>
                    <a:lnTo>
                      <a:pt x="8838" y="2163"/>
                    </a:lnTo>
                    <a:lnTo>
                      <a:pt x="8521" y="2946"/>
                    </a:lnTo>
                    <a:lnTo>
                      <a:pt x="8222" y="3748"/>
                    </a:lnTo>
                    <a:lnTo>
                      <a:pt x="7980" y="4475"/>
                    </a:lnTo>
                    <a:lnTo>
                      <a:pt x="7794" y="5071"/>
                    </a:lnTo>
                    <a:lnTo>
                      <a:pt x="7682" y="5407"/>
                    </a:lnTo>
                    <a:lnTo>
                      <a:pt x="7682" y="5407"/>
                    </a:lnTo>
                    <a:lnTo>
                      <a:pt x="7663" y="5463"/>
                    </a:lnTo>
                    <a:lnTo>
                      <a:pt x="1" y="1165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Google Shape;2664;p41">
                <a:extLst>
                  <a:ext uri="{FF2B5EF4-FFF2-40B4-BE49-F238E27FC236}">
                    <a16:creationId xmlns:a16="http://schemas.microsoft.com/office/drawing/2014/main" xmlns="" id="{B3BF54C1-B674-4FE3-53D3-0F7FC3A2959C}"/>
                  </a:ext>
                </a:extLst>
              </p:cNvPr>
              <p:cNvSpPr/>
              <p:nvPr/>
            </p:nvSpPr>
            <p:spPr>
              <a:xfrm>
                <a:off x="3214550" y="3574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Google Shape;2665;p41">
                <a:extLst>
                  <a:ext uri="{FF2B5EF4-FFF2-40B4-BE49-F238E27FC236}">
                    <a16:creationId xmlns:a16="http://schemas.microsoft.com/office/drawing/2014/main" xmlns="" id="{EF27B060-4C2D-725F-36D3-BE9364BDB9A4}"/>
                  </a:ext>
                </a:extLst>
              </p:cNvPr>
              <p:cNvSpPr/>
              <p:nvPr/>
            </p:nvSpPr>
            <p:spPr>
              <a:xfrm>
                <a:off x="2130000" y="3536575"/>
                <a:ext cx="390125" cy="260100"/>
              </a:xfrm>
              <a:custGeom>
                <a:avLst/>
                <a:gdLst/>
                <a:ahLst/>
                <a:cxnLst/>
                <a:rect l="l" t="t" r="r" b="b"/>
                <a:pathLst>
                  <a:path w="15605" h="10404" extrusionOk="0">
                    <a:moveTo>
                      <a:pt x="8539" y="0"/>
                    </a:moveTo>
                    <a:lnTo>
                      <a:pt x="4008" y="802"/>
                    </a:lnTo>
                    <a:lnTo>
                      <a:pt x="4941" y="4698"/>
                    </a:lnTo>
                    <a:lnTo>
                      <a:pt x="0" y="6954"/>
                    </a:lnTo>
                    <a:lnTo>
                      <a:pt x="9154" y="10403"/>
                    </a:lnTo>
                    <a:lnTo>
                      <a:pt x="15604" y="3449"/>
                    </a:lnTo>
                    <a:lnTo>
                      <a:pt x="9639" y="3859"/>
                    </a:lnTo>
                    <a:lnTo>
                      <a:pt x="853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Google Shape;2666;p41">
                <a:extLst>
                  <a:ext uri="{FF2B5EF4-FFF2-40B4-BE49-F238E27FC236}">
                    <a16:creationId xmlns:a16="http://schemas.microsoft.com/office/drawing/2014/main" xmlns="" id="{FB831B10-8B1A-3332-9FF0-D4DD26B5AFD6}"/>
                  </a:ext>
                </a:extLst>
              </p:cNvPr>
              <p:cNvSpPr/>
              <p:nvPr/>
            </p:nvSpPr>
            <p:spPr>
              <a:xfrm>
                <a:off x="2344375" y="3546350"/>
                <a:ext cx="47100" cy="88575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3543" extrusionOk="0">
                    <a:moveTo>
                      <a:pt x="76" y="1"/>
                    </a:moveTo>
                    <a:lnTo>
                      <a:pt x="38" y="19"/>
                    </a:lnTo>
                    <a:lnTo>
                      <a:pt x="20" y="38"/>
                    </a:lnTo>
                    <a:lnTo>
                      <a:pt x="1" y="75"/>
                    </a:lnTo>
                    <a:lnTo>
                      <a:pt x="20" y="94"/>
                    </a:lnTo>
                    <a:lnTo>
                      <a:pt x="989" y="3487"/>
                    </a:lnTo>
                    <a:lnTo>
                      <a:pt x="1008" y="3524"/>
                    </a:lnTo>
                    <a:lnTo>
                      <a:pt x="1064" y="3543"/>
                    </a:lnTo>
                    <a:lnTo>
                      <a:pt x="1809" y="3487"/>
                    </a:lnTo>
                    <a:lnTo>
                      <a:pt x="1847" y="3487"/>
                    </a:lnTo>
                    <a:lnTo>
                      <a:pt x="1865" y="3468"/>
                    </a:lnTo>
                    <a:lnTo>
                      <a:pt x="1884" y="3431"/>
                    </a:lnTo>
                    <a:lnTo>
                      <a:pt x="1884" y="3412"/>
                    </a:lnTo>
                    <a:lnTo>
                      <a:pt x="1884" y="3375"/>
                    </a:lnTo>
                    <a:lnTo>
                      <a:pt x="1865" y="3356"/>
                    </a:lnTo>
                    <a:lnTo>
                      <a:pt x="1828" y="3338"/>
                    </a:lnTo>
                    <a:lnTo>
                      <a:pt x="1809" y="3338"/>
                    </a:lnTo>
                    <a:lnTo>
                      <a:pt x="1120" y="3375"/>
                    </a:lnTo>
                    <a:lnTo>
                      <a:pt x="169" y="57"/>
                    </a:lnTo>
                    <a:lnTo>
                      <a:pt x="150" y="19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Google Shape;2667;p41">
                <a:extLst>
                  <a:ext uri="{FF2B5EF4-FFF2-40B4-BE49-F238E27FC236}">
                    <a16:creationId xmlns:a16="http://schemas.microsoft.com/office/drawing/2014/main" xmlns="" id="{376F0D9E-2A2C-0373-E464-15CD31DCB94D}"/>
                  </a:ext>
                </a:extLst>
              </p:cNvPr>
              <p:cNvSpPr/>
              <p:nvPr/>
            </p:nvSpPr>
            <p:spPr>
              <a:xfrm>
                <a:off x="2236725" y="3588775"/>
                <a:ext cx="19125" cy="71800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872" extrusionOk="0">
                    <a:moveTo>
                      <a:pt x="19" y="0"/>
                    </a:moveTo>
                    <a:lnTo>
                      <a:pt x="0" y="38"/>
                    </a:lnTo>
                    <a:lnTo>
                      <a:pt x="0" y="56"/>
                    </a:lnTo>
                    <a:lnTo>
                      <a:pt x="0" y="93"/>
                    </a:lnTo>
                    <a:lnTo>
                      <a:pt x="578" y="2554"/>
                    </a:lnTo>
                    <a:lnTo>
                      <a:pt x="224" y="2722"/>
                    </a:lnTo>
                    <a:lnTo>
                      <a:pt x="187" y="2741"/>
                    </a:lnTo>
                    <a:lnTo>
                      <a:pt x="187" y="2759"/>
                    </a:lnTo>
                    <a:lnTo>
                      <a:pt x="168" y="2797"/>
                    </a:lnTo>
                    <a:lnTo>
                      <a:pt x="187" y="2834"/>
                    </a:lnTo>
                    <a:lnTo>
                      <a:pt x="205" y="2871"/>
                    </a:lnTo>
                    <a:lnTo>
                      <a:pt x="280" y="2871"/>
                    </a:lnTo>
                    <a:lnTo>
                      <a:pt x="709" y="2685"/>
                    </a:lnTo>
                    <a:lnTo>
                      <a:pt x="746" y="2648"/>
                    </a:lnTo>
                    <a:lnTo>
                      <a:pt x="765" y="2592"/>
                    </a:lnTo>
                    <a:lnTo>
                      <a:pt x="150" y="56"/>
                    </a:lnTo>
                    <a:lnTo>
                      <a:pt x="131" y="19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Google Shape;2668;p41">
                <a:extLst>
                  <a:ext uri="{FF2B5EF4-FFF2-40B4-BE49-F238E27FC236}">
                    <a16:creationId xmlns:a16="http://schemas.microsoft.com/office/drawing/2014/main" xmlns="" id="{625998AF-85BB-463B-232C-52BEEB2EC7EB}"/>
                  </a:ext>
                </a:extLst>
              </p:cNvPr>
              <p:cNvSpPr/>
              <p:nvPr/>
            </p:nvSpPr>
            <p:spPr>
              <a:xfrm>
                <a:off x="2568575" y="4662625"/>
                <a:ext cx="199500" cy="808200"/>
              </a:xfrm>
              <a:custGeom>
                <a:avLst/>
                <a:gdLst/>
                <a:ahLst/>
                <a:cxnLst/>
                <a:rect l="l" t="t" r="r" b="b"/>
                <a:pathLst>
                  <a:path w="7980" h="32328" extrusionOk="0">
                    <a:moveTo>
                      <a:pt x="373" y="0"/>
                    </a:moveTo>
                    <a:lnTo>
                      <a:pt x="1510" y="8185"/>
                    </a:lnTo>
                    <a:lnTo>
                      <a:pt x="1305" y="8464"/>
                    </a:lnTo>
                    <a:lnTo>
                      <a:pt x="1100" y="8763"/>
                    </a:lnTo>
                    <a:lnTo>
                      <a:pt x="839" y="9154"/>
                    </a:lnTo>
                    <a:lnTo>
                      <a:pt x="578" y="9583"/>
                    </a:lnTo>
                    <a:lnTo>
                      <a:pt x="336" y="10030"/>
                    </a:lnTo>
                    <a:lnTo>
                      <a:pt x="224" y="10254"/>
                    </a:lnTo>
                    <a:lnTo>
                      <a:pt x="149" y="10478"/>
                    </a:lnTo>
                    <a:lnTo>
                      <a:pt x="56" y="10683"/>
                    </a:lnTo>
                    <a:lnTo>
                      <a:pt x="19" y="10888"/>
                    </a:lnTo>
                    <a:lnTo>
                      <a:pt x="0" y="11018"/>
                    </a:lnTo>
                    <a:lnTo>
                      <a:pt x="0" y="11242"/>
                    </a:lnTo>
                    <a:lnTo>
                      <a:pt x="75" y="11876"/>
                    </a:lnTo>
                    <a:lnTo>
                      <a:pt x="205" y="12771"/>
                    </a:lnTo>
                    <a:lnTo>
                      <a:pt x="392" y="13852"/>
                    </a:lnTo>
                    <a:lnTo>
                      <a:pt x="858" y="16500"/>
                    </a:lnTo>
                    <a:lnTo>
                      <a:pt x="1436" y="19427"/>
                    </a:lnTo>
                    <a:lnTo>
                      <a:pt x="2014" y="22298"/>
                    </a:lnTo>
                    <a:lnTo>
                      <a:pt x="2517" y="24796"/>
                    </a:lnTo>
                    <a:lnTo>
                      <a:pt x="3021" y="27201"/>
                    </a:lnTo>
                    <a:lnTo>
                      <a:pt x="2648" y="28599"/>
                    </a:lnTo>
                    <a:lnTo>
                      <a:pt x="4326" y="32328"/>
                    </a:lnTo>
                    <a:lnTo>
                      <a:pt x="7047" y="32309"/>
                    </a:lnTo>
                    <a:lnTo>
                      <a:pt x="5109" y="27294"/>
                    </a:lnTo>
                    <a:lnTo>
                      <a:pt x="79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Google Shape;2669;p41">
                <a:extLst>
                  <a:ext uri="{FF2B5EF4-FFF2-40B4-BE49-F238E27FC236}">
                    <a16:creationId xmlns:a16="http://schemas.microsoft.com/office/drawing/2014/main" xmlns="" id="{8CBE7229-693D-235F-2B93-F89FB614AF75}"/>
                  </a:ext>
                </a:extLst>
              </p:cNvPr>
              <p:cNvSpPr/>
              <p:nvPr/>
            </p:nvSpPr>
            <p:spPr>
              <a:xfrm>
                <a:off x="2566700" y="4660750"/>
                <a:ext cx="203250" cy="812400"/>
              </a:xfrm>
              <a:custGeom>
                <a:avLst/>
                <a:gdLst/>
                <a:ahLst/>
                <a:cxnLst/>
                <a:rect l="l" t="t" r="r" b="b"/>
                <a:pathLst>
                  <a:path w="8130" h="32496" extrusionOk="0">
                    <a:moveTo>
                      <a:pt x="7961" y="150"/>
                    </a:moveTo>
                    <a:lnTo>
                      <a:pt x="5090" y="27369"/>
                    </a:lnTo>
                    <a:lnTo>
                      <a:pt x="5090" y="27406"/>
                    </a:lnTo>
                    <a:lnTo>
                      <a:pt x="6992" y="32309"/>
                    </a:lnTo>
                    <a:lnTo>
                      <a:pt x="4456" y="32328"/>
                    </a:lnTo>
                    <a:lnTo>
                      <a:pt x="2797" y="28674"/>
                    </a:lnTo>
                    <a:lnTo>
                      <a:pt x="3170" y="27294"/>
                    </a:lnTo>
                    <a:lnTo>
                      <a:pt x="3170" y="27257"/>
                    </a:lnTo>
                    <a:lnTo>
                      <a:pt x="2219" y="22596"/>
                    </a:lnTo>
                    <a:lnTo>
                      <a:pt x="1679" y="19986"/>
                    </a:lnTo>
                    <a:lnTo>
                      <a:pt x="1194" y="17432"/>
                    </a:lnTo>
                    <a:lnTo>
                      <a:pt x="747" y="15083"/>
                    </a:lnTo>
                    <a:lnTo>
                      <a:pt x="411" y="13107"/>
                    </a:lnTo>
                    <a:lnTo>
                      <a:pt x="280" y="12324"/>
                    </a:lnTo>
                    <a:lnTo>
                      <a:pt x="206" y="11690"/>
                    </a:lnTo>
                    <a:lnTo>
                      <a:pt x="169" y="11224"/>
                    </a:lnTo>
                    <a:lnTo>
                      <a:pt x="150" y="11075"/>
                    </a:lnTo>
                    <a:lnTo>
                      <a:pt x="169" y="10982"/>
                    </a:lnTo>
                    <a:lnTo>
                      <a:pt x="224" y="10776"/>
                    </a:lnTo>
                    <a:lnTo>
                      <a:pt x="299" y="10571"/>
                    </a:lnTo>
                    <a:lnTo>
                      <a:pt x="374" y="10366"/>
                    </a:lnTo>
                    <a:lnTo>
                      <a:pt x="485" y="10143"/>
                    </a:lnTo>
                    <a:lnTo>
                      <a:pt x="728" y="9695"/>
                    </a:lnTo>
                    <a:lnTo>
                      <a:pt x="989" y="9285"/>
                    </a:lnTo>
                    <a:lnTo>
                      <a:pt x="1231" y="8894"/>
                    </a:lnTo>
                    <a:lnTo>
                      <a:pt x="1455" y="8595"/>
                    </a:lnTo>
                    <a:lnTo>
                      <a:pt x="1660" y="8297"/>
                    </a:lnTo>
                    <a:lnTo>
                      <a:pt x="1679" y="8278"/>
                    </a:lnTo>
                    <a:lnTo>
                      <a:pt x="1679" y="8241"/>
                    </a:lnTo>
                    <a:lnTo>
                      <a:pt x="541" y="150"/>
                    </a:lnTo>
                    <a:close/>
                    <a:moveTo>
                      <a:pt x="411" y="1"/>
                    </a:moveTo>
                    <a:lnTo>
                      <a:pt x="374" y="19"/>
                    </a:lnTo>
                    <a:lnTo>
                      <a:pt x="355" y="57"/>
                    </a:lnTo>
                    <a:lnTo>
                      <a:pt x="355" y="94"/>
                    </a:lnTo>
                    <a:lnTo>
                      <a:pt x="1511" y="8241"/>
                    </a:lnTo>
                    <a:lnTo>
                      <a:pt x="1231" y="8614"/>
                    </a:lnTo>
                    <a:lnTo>
                      <a:pt x="1008" y="8931"/>
                    </a:lnTo>
                    <a:lnTo>
                      <a:pt x="765" y="9304"/>
                    </a:lnTo>
                    <a:lnTo>
                      <a:pt x="523" y="9714"/>
                    </a:lnTo>
                    <a:lnTo>
                      <a:pt x="299" y="10143"/>
                    </a:lnTo>
                    <a:lnTo>
                      <a:pt x="131" y="10553"/>
                    </a:lnTo>
                    <a:lnTo>
                      <a:pt x="57" y="10758"/>
                    </a:lnTo>
                    <a:lnTo>
                      <a:pt x="1" y="10944"/>
                    </a:lnTo>
                    <a:lnTo>
                      <a:pt x="1" y="11075"/>
                    </a:lnTo>
                    <a:lnTo>
                      <a:pt x="1" y="11280"/>
                    </a:lnTo>
                    <a:lnTo>
                      <a:pt x="75" y="11895"/>
                    </a:lnTo>
                    <a:lnTo>
                      <a:pt x="187" y="12753"/>
                    </a:lnTo>
                    <a:lnTo>
                      <a:pt x="355" y="13797"/>
                    </a:lnTo>
                    <a:lnTo>
                      <a:pt x="821" y="16332"/>
                    </a:lnTo>
                    <a:lnTo>
                      <a:pt x="1362" y="19166"/>
                    </a:lnTo>
                    <a:lnTo>
                      <a:pt x="1921" y="22000"/>
                    </a:lnTo>
                    <a:lnTo>
                      <a:pt x="2443" y="24498"/>
                    </a:lnTo>
                    <a:lnTo>
                      <a:pt x="3021" y="27257"/>
                    </a:lnTo>
                    <a:lnTo>
                      <a:pt x="2648" y="28655"/>
                    </a:lnTo>
                    <a:lnTo>
                      <a:pt x="2648" y="28711"/>
                    </a:lnTo>
                    <a:lnTo>
                      <a:pt x="4326" y="32440"/>
                    </a:lnTo>
                    <a:lnTo>
                      <a:pt x="4345" y="32477"/>
                    </a:lnTo>
                    <a:lnTo>
                      <a:pt x="4401" y="32496"/>
                    </a:lnTo>
                    <a:lnTo>
                      <a:pt x="7122" y="32459"/>
                    </a:lnTo>
                    <a:lnTo>
                      <a:pt x="7160" y="32459"/>
                    </a:lnTo>
                    <a:lnTo>
                      <a:pt x="7178" y="32421"/>
                    </a:lnTo>
                    <a:lnTo>
                      <a:pt x="7197" y="32403"/>
                    </a:lnTo>
                    <a:lnTo>
                      <a:pt x="7197" y="32347"/>
                    </a:lnTo>
                    <a:lnTo>
                      <a:pt x="5258" y="27369"/>
                    </a:lnTo>
                    <a:lnTo>
                      <a:pt x="8129" y="75"/>
                    </a:lnTo>
                    <a:lnTo>
                      <a:pt x="8129" y="57"/>
                    </a:lnTo>
                    <a:lnTo>
                      <a:pt x="8111" y="19"/>
                    </a:lnTo>
                    <a:lnTo>
                      <a:pt x="809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Google Shape;2670;p41">
                <a:extLst>
                  <a:ext uri="{FF2B5EF4-FFF2-40B4-BE49-F238E27FC236}">
                    <a16:creationId xmlns:a16="http://schemas.microsoft.com/office/drawing/2014/main" xmlns="" id="{C9C50955-8698-5993-9AA1-E1371705CAEE}"/>
                  </a:ext>
                </a:extLst>
              </p:cNvPr>
              <p:cNvSpPr/>
              <p:nvPr/>
            </p:nvSpPr>
            <p:spPr>
              <a:xfrm>
                <a:off x="2620775" y="5348225"/>
                <a:ext cx="142175" cy="126800"/>
              </a:xfrm>
              <a:custGeom>
                <a:avLst/>
                <a:gdLst/>
                <a:ahLst/>
                <a:cxnLst/>
                <a:rect l="l" t="t" r="r" b="b"/>
                <a:pathLst>
                  <a:path w="5687" h="5072" extrusionOk="0">
                    <a:moveTo>
                      <a:pt x="877" y="0"/>
                    </a:moveTo>
                    <a:lnTo>
                      <a:pt x="0" y="1306"/>
                    </a:lnTo>
                    <a:lnTo>
                      <a:pt x="299" y="5071"/>
                    </a:lnTo>
                    <a:lnTo>
                      <a:pt x="746" y="1622"/>
                    </a:lnTo>
                    <a:lnTo>
                      <a:pt x="2256" y="5071"/>
                    </a:lnTo>
                    <a:lnTo>
                      <a:pt x="5687" y="5071"/>
                    </a:lnTo>
                    <a:lnTo>
                      <a:pt x="5668" y="5034"/>
                    </a:lnTo>
                    <a:lnTo>
                      <a:pt x="5612" y="4941"/>
                    </a:lnTo>
                    <a:lnTo>
                      <a:pt x="5556" y="4885"/>
                    </a:lnTo>
                    <a:lnTo>
                      <a:pt x="5481" y="4829"/>
                    </a:lnTo>
                    <a:lnTo>
                      <a:pt x="5370" y="4773"/>
                    </a:lnTo>
                    <a:lnTo>
                      <a:pt x="5239" y="4699"/>
                    </a:lnTo>
                    <a:lnTo>
                      <a:pt x="5071" y="4643"/>
                    </a:lnTo>
                    <a:lnTo>
                      <a:pt x="4866" y="4587"/>
                    </a:lnTo>
                    <a:lnTo>
                      <a:pt x="4643" y="4531"/>
                    </a:lnTo>
                    <a:lnTo>
                      <a:pt x="4363" y="4493"/>
                    </a:lnTo>
                    <a:lnTo>
                      <a:pt x="4027" y="4456"/>
                    </a:lnTo>
                    <a:lnTo>
                      <a:pt x="3226" y="4456"/>
                    </a:lnTo>
                    <a:lnTo>
                      <a:pt x="2760" y="4475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Google Shape;2671;p41">
                <a:extLst>
                  <a:ext uri="{FF2B5EF4-FFF2-40B4-BE49-F238E27FC236}">
                    <a16:creationId xmlns:a16="http://schemas.microsoft.com/office/drawing/2014/main" xmlns="" id="{E5F96C21-4080-5840-76A3-30E747FC3EE4}"/>
                  </a:ext>
                </a:extLst>
              </p:cNvPr>
              <p:cNvSpPr/>
              <p:nvPr/>
            </p:nvSpPr>
            <p:spPr>
              <a:xfrm>
                <a:off x="2033050" y="4662625"/>
                <a:ext cx="398525" cy="812400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32496" extrusionOk="0">
                    <a:moveTo>
                      <a:pt x="8334" y="0"/>
                    </a:moveTo>
                    <a:lnTo>
                      <a:pt x="8241" y="914"/>
                    </a:lnTo>
                    <a:lnTo>
                      <a:pt x="7980" y="3337"/>
                    </a:lnTo>
                    <a:lnTo>
                      <a:pt x="7569" y="6842"/>
                    </a:lnTo>
                    <a:lnTo>
                      <a:pt x="7327" y="8874"/>
                    </a:lnTo>
                    <a:lnTo>
                      <a:pt x="7047" y="11000"/>
                    </a:lnTo>
                    <a:lnTo>
                      <a:pt x="6749" y="13200"/>
                    </a:lnTo>
                    <a:lnTo>
                      <a:pt x="6451" y="15381"/>
                    </a:lnTo>
                    <a:lnTo>
                      <a:pt x="6115" y="17525"/>
                    </a:lnTo>
                    <a:lnTo>
                      <a:pt x="5798" y="19538"/>
                    </a:lnTo>
                    <a:lnTo>
                      <a:pt x="5444" y="21403"/>
                    </a:lnTo>
                    <a:lnTo>
                      <a:pt x="5276" y="22260"/>
                    </a:lnTo>
                    <a:lnTo>
                      <a:pt x="5109" y="23043"/>
                    </a:lnTo>
                    <a:lnTo>
                      <a:pt x="4941" y="23770"/>
                    </a:lnTo>
                    <a:lnTo>
                      <a:pt x="4754" y="24404"/>
                    </a:lnTo>
                    <a:lnTo>
                      <a:pt x="4587" y="24982"/>
                    </a:lnTo>
                    <a:lnTo>
                      <a:pt x="4419" y="25448"/>
                    </a:lnTo>
                    <a:lnTo>
                      <a:pt x="4083" y="26287"/>
                    </a:lnTo>
                    <a:lnTo>
                      <a:pt x="3710" y="27070"/>
                    </a:lnTo>
                    <a:lnTo>
                      <a:pt x="3356" y="27797"/>
                    </a:lnTo>
                    <a:lnTo>
                      <a:pt x="2983" y="28487"/>
                    </a:lnTo>
                    <a:lnTo>
                      <a:pt x="2610" y="29121"/>
                    </a:lnTo>
                    <a:lnTo>
                      <a:pt x="2237" y="29680"/>
                    </a:lnTo>
                    <a:lnTo>
                      <a:pt x="1883" y="30221"/>
                    </a:lnTo>
                    <a:lnTo>
                      <a:pt x="1548" y="30687"/>
                    </a:lnTo>
                    <a:lnTo>
                      <a:pt x="1231" y="31097"/>
                    </a:lnTo>
                    <a:lnTo>
                      <a:pt x="932" y="31470"/>
                    </a:lnTo>
                    <a:lnTo>
                      <a:pt x="448" y="32029"/>
                    </a:lnTo>
                    <a:lnTo>
                      <a:pt x="131" y="32365"/>
                    </a:lnTo>
                    <a:lnTo>
                      <a:pt x="0" y="32495"/>
                    </a:lnTo>
                    <a:lnTo>
                      <a:pt x="2797" y="32495"/>
                    </a:lnTo>
                    <a:lnTo>
                      <a:pt x="7047" y="27797"/>
                    </a:lnTo>
                    <a:lnTo>
                      <a:pt x="6488" y="25952"/>
                    </a:lnTo>
                    <a:lnTo>
                      <a:pt x="7644" y="23659"/>
                    </a:lnTo>
                    <a:lnTo>
                      <a:pt x="8819" y="21291"/>
                    </a:lnTo>
                    <a:lnTo>
                      <a:pt x="10198" y="18532"/>
                    </a:lnTo>
                    <a:lnTo>
                      <a:pt x="11578" y="15698"/>
                    </a:lnTo>
                    <a:lnTo>
                      <a:pt x="12790" y="13144"/>
                    </a:lnTo>
                    <a:lnTo>
                      <a:pt x="13274" y="12062"/>
                    </a:lnTo>
                    <a:lnTo>
                      <a:pt x="13666" y="11186"/>
                    </a:lnTo>
                    <a:lnTo>
                      <a:pt x="13927" y="10515"/>
                    </a:lnTo>
                    <a:lnTo>
                      <a:pt x="14020" y="10291"/>
                    </a:lnTo>
                    <a:lnTo>
                      <a:pt x="14057" y="10124"/>
                    </a:lnTo>
                    <a:lnTo>
                      <a:pt x="14076" y="9863"/>
                    </a:lnTo>
                    <a:lnTo>
                      <a:pt x="14057" y="9583"/>
                    </a:lnTo>
                    <a:lnTo>
                      <a:pt x="14020" y="9303"/>
                    </a:lnTo>
                    <a:lnTo>
                      <a:pt x="13964" y="8986"/>
                    </a:lnTo>
                    <a:lnTo>
                      <a:pt x="13889" y="8688"/>
                    </a:lnTo>
                    <a:lnTo>
                      <a:pt x="13796" y="8371"/>
                    </a:lnTo>
                    <a:lnTo>
                      <a:pt x="13591" y="7775"/>
                    </a:lnTo>
                    <a:lnTo>
                      <a:pt x="13367" y="7252"/>
                    </a:lnTo>
                    <a:lnTo>
                      <a:pt x="13181" y="6805"/>
                    </a:lnTo>
                    <a:lnTo>
                      <a:pt x="12976" y="6414"/>
                    </a:lnTo>
                    <a:lnTo>
                      <a:pt x="159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Google Shape;2672;p41">
                <a:extLst>
                  <a:ext uri="{FF2B5EF4-FFF2-40B4-BE49-F238E27FC236}">
                    <a16:creationId xmlns:a16="http://schemas.microsoft.com/office/drawing/2014/main" xmlns="" id="{9E0ED06D-862E-8290-7AC3-1C028858C46B}"/>
                  </a:ext>
                </a:extLst>
              </p:cNvPr>
              <p:cNvSpPr/>
              <p:nvPr/>
            </p:nvSpPr>
            <p:spPr>
              <a:xfrm>
                <a:off x="2031175" y="4660750"/>
                <a:ext cx="402725" cy="816125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32645" extrusionOk="0">
                    <a:moveTo>
                      <a:pt x="15903" y="150"/>
                    </a:moveTo>
                    <a:lnTo>
                      <a:pt x="12976" y="6451"/>
                    </a:lnTo>
                    <a:lnTo>
                      <a:pt x="12976" y="6489"/>
                    </a:lnTo>
                    <a:lnTo>
                      <a:pt x="12976" y="6526"/>
                    </a:lnTo>
                    <a:lnTo>
                      <a:pt x="13181" y="6936"/>
                    </a:lnTo>
                    <a:lnTo>
                      <a:pt x="13368" y="7365"/>
                    </a:lnTo>
                    <a:lnTo>
                      <a:pt x="13592" y="7887"/>
                    </a:lnTo>
                    <a:lnTo>
                      <a:pt x="13797" y="8483"/>
                    </a:lnTo>
                    <a:lnTo>
                      <a:pt x="13890" y="8782"/>
                    </a:lnTo>
                    <a:lnTo>
                      <a:pt x="13964" y="9080"/>
                    </a:lnTo>
                    <a:lnTo>
                      <a:pt x="14020" y="9378"/>
                    </a:lnTo>
                    <a:lnTo>
                      <a:pt x="14058" y="9677"/>
                    </a:lnTo>
                    <a:lnTo>
                      <a:pt x="14058" y="9938"/>
                    </a:lnTo>
                    <a:lnTo>
                      <a:pt x="14039" y="10180"/>
                    </a:lnTo>
                    <a:lnTo>
                      <a:pt x="14002" y="10348"/>
                    </a:lnTo>
                    <a:lnTo>
                      <a:pt x="13927" y="10571"/>
                    </a:lnTo>
                    <a:lnTo>
                      <a:pt x="13666" y="11224"/>
                    </a:lnTo>
                    <a:lnTo>
                      <a:pt x="13293" y="12100"/>
                    </a:lnTo>
                    <a:lnTo>
                      <a:pt x="12790" y="13181"/>
                    </a:lnTo>
                    <a:lnTo>
                      <a:pt x="11597" y="15717"/>
                    </a:lnTo>
                    <a:lnTo>
                      <a:pt x="10217" y="18513"/>
                    </a:lnTo>
                    <a:lnTo>
                      <a:pt x="8856" y="21254"/>
                    </a:lnTo>
                    <a:lnTo>
                      <a:pt x="7663" y="23640"/>
                    </a:lnTo>
                    <a:lnTo>
                      <a:pt x="6489" y="25989"/>
                    </a:lnTo>
                    <a:lnTo>
                      <a:pt x="6470" y="26008"/>
                    </a:lnTo>
                    <a:lnTo>
                      <a:pt x="6470" y="26045"/>
                    </a:lnTo>
                    <a:lnTo>
                      <a:pt x="7029" y="27854"/>
                    </a:lnTo>
                    <a:lnTo>
                      <a:pt x="2835" y="32477"/>
                    </a:lnTo>
                    <a:lnTo>
                      <a:pt x="280" y="32477"/>
                    </a:lnTo>
                    <a:lnTo>
                      <a:pt x="560" y="32179"/>
                    </a:lnTo>
                    <a:lnTo>
                      <a:pt x="970" y="31713"/>
                    </a:lnTo>
                    <a:lnTo>
                      <a:pt x="1474" y="31079"/>
                    </a:lnTo>
                    <a:lnTo>
                      <a:pt x="1772" y="30687"/>
                    </a:lnTo>
                    <a:lnTo>
                      <a:pt x="2070" y="30277"/>
                    </a:lnTo>
                    <a:lnTo>
                      <a:pt x="2368" y="29811"/>
                    </a:lnTo>
                    <a:lnTo>
                      <a:pt x="2685" y="29327"/>
                    </a:lnTo>
                    <a:lnTo>
                      <a:pt x="3002" y="28786"/>
                    </a:lnTo>
                    <a:lnTo>
                      <a:pt x="3338" y="28208"/>
                    </a:lnTo>
                    <a:lnTo>
                      <a:pt x="3655" y="27611"/>
                    </a:lnTo>
                    <a:lnTo>
                      <a:pt x="3972" y="26959"/>
                    </a:lnTo>
                    <a:lnTo>
                      <a:pt x="4270" y="26269"/>
                    </a:lnTo>
                    <a:lnTo>
                      <a:pt x="4568" y="25561"/>
                    </a:lnTo>
                    <a:lnTo>
                      <a:pt x="4736" y="25094"/>
                    </a:lnTo>
                    <a:lnTo>
                      <a:pt x="4904" y="24554"/>
                    </a:lnTo>
                    <a:lnTo>
                      <a:pt x="5072" y="23939"/>
                    </a:lnTo>
                    <a:lnTo>
                      <a:pt x="5221" y="23249"/>
                    </a:lnTo>
                    <a:lnTo>
                      <a:pt x="5389" y="22503"/>
                    </a:lnTo>
                    <a:lnTo>
                      <a:pt x="5556" y="21701"/>
                    </a:lnTo>
                    <a:lnTo>
                      <a:pt x="5892" y="19930"/>
                    </a:lnTo>
                    <a:lnTo>
                      <a:pt x="6209" y="17991"/>
                    </a:lnTo>
                    <a:lnTo>
                      <a:pt x="6526" y="15941"/>
                    </a:lnTo>
                    <a:lnTo>
                      <a:pt x="6843" y="13834"/>
                    </a:lnTo>
                    <a:lnTo>
                      <a:pt x="7122" y="11709"/>
                    </a:lnTo>
                    <a:lnTo>
                      <a:pt x="7383" y="9639"/>
                    </a:lnTo>
                    <a:lnTo>
                      <a:pt x="7644" y="7626"/>
                    </a:lnTo>
                    <a:lnTo>
                      <a:pt x="8055" y="4084"/>
                    </a:lnTo>
                    <a:lnTo>
                      <a:pt x="8353" y="1455"/>
                    </a:lnTo>
                    <a:lnTo>
                      <a:pt x="8483" y="150"/>
                    </a:lnTo>
                    <a:close/>
                    <a:moveTo>
                      <a:pt x="8390" y="1"/>
                    </a:moveTo>
                    <a:lnTo>
                      <a:pt x="8353" y="19"/>
                    </a:lnTo>
                    <a:lnTo>
                      <a:pt x="8334" y="38"/>
                    </a:lnTo>
                    <a:lnTo>
                      <a:pt x="8334" y="75"/>
                    </a:lnTo>
                    <a:lnTo>
                      <a:pt x="8222" y="1026"/>
                    </a:lnTo>
                    <a:lnTo>
                      <a:pt x="7961" y="3487"/>
                    </a:lnTo>
                    <a:lnTo>
                      <a:pt x="7551" y="7011"/>
                    </a:lnTo>
                    <a:lnTo>
                      <a:pt x="7309" y="9043"/>
                    </a:lnTo>
                    <a:lnTo>
                      <a:pt x="7029" y="11168"/>
                    </a:lnTo>
                    <a:lnTo>
                      <a:pt x="6731" y="13349"/>
                    </a:lnTo>
                    <a:lnTo>
                      <a:pt x="6433" y="15512"/>
                    </a:lnTo>
                    <a:lnTo>
                      <a:pt x="6116" y="17637"/>
                    </a:lnTo>
                    <a:lnTo>
                      <a:pt x="5780" y="19651"/>
                    </a:lnTo>
                    <a:lnTo>
                      <a:pt x="5445" y="21496"/>
                    </a:lnTo>
                    <a:lnTo>
                      <a:pt x="5258" y="22335"/>
                    </a:lnTo>
                    <a:lnTo>
                      <a:pt x="5090" y="23118"/>
                    </a:lnTo>
                    <a:lnTo>
                      <a:pt x="4923" y="23827"/>
                    </a:lnTo>
                    <a:lnTo>
                      <a:pt x="4755" y="24461"/>
                    </a:lnTo>
                    <a:lnTo>
                      <a:pt x="4587" y="25020"/>
                    </a:lnTo>
                    <a:lnTo>
                      <a:pt x="4419" y="25505"/>
                    </a:lnTo>
                    <a:lnTo>
                      <a:pt x="4084" y="26325"/>
                    </a:lnTo>
                    <a:lnTo>
                      <a:pt x="3729" y="27089"/>
                    </a:lnTo>
                    <a:lnTo>
                      <a:pt x="3357" y="27816"/>
                    </a:lnTo>
                    <a:lnTo>
                      <a:pt x="3002" y="28488"/>
                    </a:lnTo>
                    <a:lnTo>
                      <a:pt x="2629" y="29121"/>
                    </a:lnTo>
                    <a:lnTo>
                      <a:pt x="2257" y="29681"/>
                    </a:lnTo>
                    <a:lnTo>
                      <a:pt x="1902" y="30203"/>
                    </a:lnTo>
                    <a:lnTo>
                      <a:pt x="1567" y="30687"/>
                    </a:lnTo>
                    <a:lnTo>
                      <a:pt x="1250" y="31098"/>
                    </a:lnTo>
                    <a:lnTo>
                      <a:pt x="970" y="31470"/>
                    </a:lnTo>
                    <a:lnTo>
                      <a:pt x="485" y="32030"/>
                    </a:lnTo>
                    <a:lnTo>
                      <a:pt x="150" y="32384"/>
                    </a:lnTo>
                    <a:lnTo>
                      <a:pt x="19" y="32496"/>
                    </a:lnTo>
                    <a:lnTo>
                      <a:pt x="1" y="32552"/>
                    </a:lnTo>
                    <a:lnTo>
                      <a:pt x="1" y="32589"/>
                    </a:lnTo>
                    <a:lnTo>
                      <a:pt x="38" y="32626"/>
                    </a:lnTo>
                    <a:lnTo>
                      <a:pt x="75" y="32645"/>
                    </a:lnTo>
                    <a:lnTo>
                      <a:pt x="2909" y="32645"/>
                    </a:lnTo>
                    <a:lnTo>
                      <a:pt x="2928" y="32626"/>
                    </a:lnTo>
                    <a:lnTo>
                      <a:pt x="7178" y="27928"/>
                    </a:lnTo>
                    <a:lnTo>
                      <a:pt x="7197" y="27891"/>
                    </a:lnTo>
                    <a:lnTo>
                      <a:pt x="7197" y="27854"/>
                    </a:lnTo>
                    <a:lnTo>
                      <a:pt x="6638" y="26027"/>
                    </a:lnTo>
                    <a:lnTo>
                      <a:pt x="7999" y="23361"/>
                    </a:lnTo>
                    <a:lnTo>
                      <a:pt x="9192" y="20956"/>
                    </a:lnTo>
                    <a:lnTo>
                      <a:pt x="10534" y="18252"/>
                    </a:lnTo>
                    <a:lnTo>
                      <a:pt x="11858" y="15549"/>
                    </a:lnTo>
                    <a:lnTo>
                      <a:pt x="13014" y="13107"/>
                    </a:lnTo>
                    <a:lnTo>
                      <a:pt x="13480" y="12063"/>
                    </a:lnTo>
                    <a:lnTo>
                      <a:pt x="13853" y="11224"/>
                    </a:lnTo>
                    <a:lnTo>
                      <a:pt x="14095" y="10590"/>
                    </a:lnTo>
                    <a:lnTo>
                      <a:pt x="14170" y="10366"/>
                    </a:lnTo>
                    <a:lnTo>
                      <a:pt x="14207" y="10217"/>
                    </a:lnTo>
                    <a:lnTo>
                      <a:pt x="14226" y="9975"/>
                    </a:lnTo>
                    <a:lnTo>
                      <a:pt x="14226" y="9714"/>
                    </a:lnTo>
                    <a:lnTo>
                      <a:pt x="14188" y="9434"/>
                    </a:lnTo>
                    <a:lnTo>
                      <a:pt x="14132" y="9155"/>
                    </a:lnTo>
                    <a:lnTo>
                      <a:pt x="14076" y="8856"/>
                    </a:lnTo>
                    <a:lnTo>
                      <a:pt x="14002" y="8577"/>
                    </a:lnTo>
                    <a:lnTo>
                      <a:pt x="13797" y="7999"/>
                    </a:lnTo>
                    <a:lnTo>
                      <a:pt x="13610" y="7477"/>
                    </a:lnTo>
                    <a:lnTo>
                      <a:pt x="13405" y="7029"/>
                    </a:lnTo>
                    <a:lnTo>
                      <a:pt x="13144" y="6489"/>
                    </a:lnTo>
                    <a:lnTo>
                      <a:pt x="16090" y="113"/>
                    </a:lnTo>
                    <a:lnTo>
                      <a:pt x="16108" y="75"/>
                    </a:lnTo>
                    <a:lnTo>
                      <a:pt x="16090" y="38"/>
                    </a:lnTo>
                    <a:lnTo>
                      <a:pt x="1605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Google Shape;2673;p41">
                <a:extLst>
                  <a:ext uri="{FF2B5EF4-FFF2-40B4-BE49-F238E27FC236}">
                    <a16:creationId xmlns:a16="http://schemas.microsoft.com/office/drawing/2014/main" xmlns="" id="{44DFCE5C-B804-8E95-DF6B-E0C1650D59B0}"/>
                  </a:ext>
                </a:extLst>
              </p:cNvPr>
              <p:cNvSpPr/>
              <p:nvPr/>
            </p:nvSpPr>
            <p:spPr>
              <a:xfrm>
                <a:off x="2033050" y="5342175"/>
                <a:ext cx="185525" cy="132850"/>
              </a:xfrm>
              <a:custGeom>
                <a:avLst/>
                <a:gdLst/>
                <a:ahLst/>
                <a:cxnLst/>
                <a:rect l="l" t="t" r="r" b="b"/>
                <a:pathLst>
                  <a:path w="7421" h="5314" extrusionOk="0">
                    <a:moveTo>
                      <a:pt x="6936" y="0"/>
                    </a:moveTo>
                    <a:lnTo>
                      <a:pt x="6376" y="727"/>
                    </a:lnTo>
                    <a:lnTo>
                      <a:pt x="5798" y="1436"/>
                    </a:lnTo>
                    <a:lnTo>
                      <a:pt x="5220" y="2125"/>
                    </a:lnTo>
                    <a:lnTo>
                      <a:pt x="4605" y="2778"/>
                    </a:lnTo>
                    <a:lnTo>
                      <a:pt x="4009" y="3375"/>
                    </a:lnTo>
                    <a:lnTo>
                      <a:pt x="3412" y="3897"/>
                    </a:lnTo>
                    <a:lnTo>
                      <a:pt x="3114" y="4139"/>
                    </a:lnTo>
                    <a:lnTo>
                      <a:pt x="2834" y="4363"/>
                    </a:lnTo>
                    <a:lnTo>
                      <a:pt x="2536" y="4568"/>
                    </a:lnTo>
                    <a:lnTo>
                      <a:pt x="2256" y="4735"/>
                    </a:lnTo>
                    <a:lnTo>
                      <a:pt x="541" y="4698"/>
                    </a:lnTo>
                    <a:lnTo>
                      <a:pt x="0" y="5313"/>
                    </a:lnTo>
                    <a:lnTo>
                      <a:pt x="2797" y="5313"/>
                    </a:lnTo>
                    <a:lnTo>
                      <a:pt x="6451" y="1286"/>
                    </a:lnTo>
                    <a:lnTo>
                      <a:pt x="6917" y="5313"/>
                    </a:lnTo>
                    <a:lnTo>
                      <a:pt x="7420" y="1510"/>
                    </a:lnTo>
                    <a:lnTo>
                      <a:pt x="693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Google Shape;2674;p41">
                <a:extLst>
                  <a:ext uri="{FF2B5EF4-FFF2-40B4-BE49-F238E27FC236}">
                    <a16:creationId xmlns:a16="http://schemas.microsoft.com/office/drawing/2014/main" xmlns="" id="{4292708C-A47B-9745-E0EB-6E4749C088B1}"/>
                  </a:ext>
                </a:extLst>
              </p:cNvPr>
              <p:cNvSpPr/>
              <p:nvPr/>
            </p:nvSpPr>
            <p:spPr>
              <a:xfrm>
                <a:off x="2130000" y="3622800"/>
                <a:ext cx="753675" cy="1264500"/>
              </a:xfrm>
              <a:custGeom>
                <a:avLst/>
                <a:gdLst/>
                <a:ahLst/>
                <a:cxnLst/>
                <a:rect l="l" t="t" r="r" b="b"/>
                <a:pathLst>
                  <a:path w="30147" h="50580" extrusionOk="0">
                    <a:moveTo>
                      <a:pt x="15604" y="0"/>
                    </a:moveTo>
                    <a:lnTo>
                      <a:pt x="10683" y="187"/>
                    </a:lnTo>
                    <a:lnTo>
                      <a:pt x="9713" y="1566"/>
                    </a:lnTo>
                    <a:lnTo>
                      <a:pt x="7718" y="2703"/>
                    </a:lnTo>
                    <a:lnTo>
                      <a:pt x="4008" y="2293"/>
                    </a:lnTo>
                    <a:lnTo>
                      <a:pt x="3412" y="1883"/>
                    </a:lnTo>
                    <a:lnTo>
                      <a:pt x="0" y="3505"/>
                    </a:lnTo>
                    <a:lnTo>
                      <a:pt x="2908" y="10068"/>
                    </a:lnTo>
                    <a:lnTo>
                      <a:pt x="3058" y="11596"/>
                    </a:lnTo>
                    <a:lnTo>
                      <a:pt x="8110" y="17376"/>
                    </a:lnTo>
                    <a:lnTo>
                      <a:pt x="8147" y="17674"/>
                    </a:lnTo>
                    <a:lnTo>
                      <a:pt x="8166" y="18010"/>
                    </a:lnTo>
                    <a:lnTo>
                      <a:pt x="8184" y="18364"/>
                    </a:lnTo>
                    <a:lnTo>
                      <a:pt x="8166" y="18755"/>
                    </a:lnTo>
                    <a:lnTo>
                      <a:pt x="8147" y="19613"/>
                    </a:lnTo>
                    <a:lnTo>
                      <a:pt x="8073" y="20564"/>
                    </a:lnTo>
                    <a:lnTo>
                      <a:pt x="7942" y="21608"/>
                    </a:lnTo>
                    <a:lnTo>
                      <a:pt x="7812" y="22726"/>
                    </a:lnTo>
                    <a:lnTo>
                      <a:pt x="7625" y="23901"/>
                    </a:lnTo>
                    <a:lnTo>
                      <a:pt x="7420" y="25150"/>
                    </a:lnTo>
                    <a:lnTo>
                      <a:pt x="7178" y="26455"/>
                    </a:lnTo>
                    <a:lnTo>
                      <a:pt x="6917" y="27797"/>
                    </a:lnTo>
                    <a:lnTo>
                      <a:pt x="6637" y="29177"/>
                    </a:lnTo>
                    <a:lnTo>
                      <a:pt x="6339" y="30575"/>
                    </a:lnTo>
                    <a:lnTo>
                      <a:pt x="5705" y="33428"/>
                    </a:lnTo>
                    <a:lnTo>
                      <a:pt x="5034" y="36280"/>
                    </a:lnTo>
                    <a:lnTo>
                      <a:pt x="4363" y="39058"/>
                    </a:lnTo>
                    <a:lnTo>
                      <a:pt x="3691" y="41686"/>
                    </a:lnTo>
                    <a:lnTo>
                      <a:pt x="3058" y="44091"/>
                    </a:lnTo>
                    <a:lnTo>
                      <a:pt x="2498" y="46235"/>
                    </a:lnTo>
                    <a:lnTo>
                      <a:pt x="1641" y="49386"/>
                    </a:lnTo>
                    <a:lnTo>
                      <a:pt x="1324" y="50561"/>
                    </a:lnTo>
                    <a:lnTo>
                      <a:pt x="1566" y="50579"/>
                    </a:lnTo>
                    <a:lnTo>
                      <a:pt x="1827" y="50579"/>
                    </a:lnTo>
                    <a:lnTo>
                      <a:pt x="2088" y="50542"/>
                    </a:lnTo>
                    <a:lnTo>
                      <a:pt x="2349" y="50467"/>
                    </a:lnTo>
                    <a:lnTo>
                      <a:pt x="2610" y="50374"/>
                    </a:lnTo>
                    <a:lnTo>
                      <a:pt x="2871" y="50262"/>
                    </a:lnTo>
                    <a:lnTo>
                      <a:pt x="3393" y="50001"/>
                    </a:lnTo>
                    <a:lnTo>
                      <a:pt x="3915" y="49722"/>
                    </a:lnTo>
                    <a:lnTo>
                      <a:pt x="4437" y="49461"/>
                    </a:lnTo>
                    <a:lnTo>
                      <a:pt x="4698" y="49349"/>
                    </a:lnTo>
                    <a:lnTo>
                      <a:pt x="4959" y="49274"/>
                    </a:lnTo>
                    <a:lnTo>
                      <a:pt x="5220" y="49200"/>
                    </a:lnTo>
                    <a:lnTo>
                      <a:pt x="5463" y="49181"/>
                    </a:lnTo>
                    <a:lnTo>
                      <a:pt x="5761" y="49181"/>
                    </a:lnTo>
                    <a:lnTo>
                      <a:pt x="6022" y="49218"/>
                    </a:lnTo>
                    <a:lnTo>
                      <a:pt x="6302" y="49293"/>
                    </a:lnTo>
                    <a:lnTo>
                      <a:pt x="6563" y="49368"/>
                    </a:lnTo>
                    <a:lnTo>
                      <a:pt x="6824" y="49479"/>
                    </a:lnTo>
                    <a:lnTo>
                      <a:pt x="7085" y="49591"/>
                    </a:lnTo>
                    <a:lnTo>
                      <a:pt x="7607" y="49852"/>
                    </a:lnTo>
                    <a:lnTo>
                      <a:pt x="8110" y="50113"/>
                    </a:lnTo>
                    <a:lnTo>
                      <a:pt x="8390" y="50225"/>
                    </a:lnTo>
                    <a:lnTo>
                      <a:pt x="8651" y="50337"/>
                    </a:lnTo>
                    <a:lnTo>
                      <a:pt x="8930" y="50430"/>
                    </a:lnTo>
                    <a:lnTo>
                      <a:pt x="9210" y="50486"/>
                    </a:lnTo>
                    <a:lnTo>
                      <a:pt x="9508" y="50542"/>
                    </a:lnTo>
                    <a:lnTo>
                      <a:pt x="9806" y="50561"/>
                    </a:lnTo>
                    <a:lnTo>
                      <a:pt x="10105" y="50542"/>
                    </a:lnTo>
                    <a:lnTo>
                      <a:pt x="10403" y="50505"/>
                    </a:lnTo>
                    <a:lnTo>
                      <a:pt x="10701" y="50449"/>
                    </a:lnTo>
                    <a:lnTo>
                      <a:pt x="11018" y="50374"/>
                    </a:lnTo>
                    <a:lnTo>
                      <a:pt x="11615" y="50188"/>
                    </a:lnTo>
                    <a:lnTo>
                      <a:pt x="12230" y="49983"/>
                    </a:lnTo>
                    <a:lnTo>
                      <a:pt x="12845" y="49759"/>
                    </a:lnTo>
                    <a:lnTo>
                      <a:pt x="13181" y="49666"/>
                    </a:lnTo>
                    <a:lnTo>
                      <a:pt x="13498" y="49591"/>
                    </a:lnTo>
                    <a:lnTo>
                      <a:pt x="13833" y="49517"/>
                    </a:lnTo>
                    <a:lnTo>
                      <a:pt x="14169" y="49461"/>
                    </a:lnTo>
                    <a:lnTo>
                      <a:pt x="14523" y="49442"/>
                    </a:lnTo>
                    <a:lnTo>
                      <a:pt x="14877" y="49423"/>
                    </a:lnTo>
                    <a:lnTo>
                      <a:pt x="15232" y="49442"/>
                    </a:lnTo>
                    <a:lnTo>
                      <a:pt x="15604" y="49479"/>
                    </a:lnTo>
                    <a:lnTo>
                      <a:pt x="15977" y="49535"/>
                    </a:lnTo>
                    <a:lnTo>
                      <a:pt x="16332" y="49610"/>
                    </a:lnTo>
                    <a:lnTo>
                      <a:pt x="17077" y="49796"/>
                    </a:lnTo>
                    <a:lnTo>
                      <a:pt x="17823" y="50001"/>
                    </a:lnTo>
                    <a:lnTo>
                      <a:pt x="18550" y="50206"/>
                    </a:lnTo>
                    <a:lnTo>
                      <a:pt x="19296" y="50374"/>
                    </a:lnTo>
                    <a:lnTo>
                      <a:pt x="19669" y="50449"/>
                    </a:lnTo>
                    <a:lnTo>
                      <a:pt x="20023" y="50505"/>
                    </a:lnTo>
                    <a:lnTo>
                      <a:pt x="20396" y="50542"/>
                    </a:lnTo>
                    <a:lnTo>
                      <a:pt x="20750" y="50561"/>
                    </a:lnTo>
                    <a:lnTo>
                      <a:pt x="21086" y="50542"/>
                    </a:lnTo>
                    <a:lnTo>
                      <a:pt x="21402" y="50486"/>
                    </a:lnTo>
                    <a:lnTo>
                      <a:pt x="21663" y="50412"/>
                    </a:lnTo>
                    <a:lnTo>
                      <a:pt x="21906" y="50318"/>
                    </a:lnTo>
                    <a:lnTo>
                      <a:pt x="22130" y="50225"/>
                    </a:lnTo>
                    <a:lnTo>
                      <a:pt x="22335" y="50095"/>
                    </a:lnTo>
                    <a:lnTo>
                      <a:pt x="22708" y="49852"/>
                    </a:lnTo>
                    <a:lnTo>
                      <a:pt x="23062" y="49629"/>
                    </a:lnTo>
                    <a:lnTo>
                      <a:pt x="23248" y="49517"/>
                    </a:lnTo>
                    <a:lnTo>
                      <a:pt x="23435" y="49442"/>
                    </a:lnTo>
                    <a:lnTo>
                      <a:pt x="23621" y="49368"/>
                    </a:lnTo>
                    <a:lnTo>
                      <a:pt x="23845" y="49349"/>
                    </a:lnTo>
                    <a:lnTo>
                      <a:pt x="24087" y="49330"/>
                    </a:lnTo>
                    <a:lnTo>
                      <a:pt x="24348" y="49368"/>
                    </a:lnTo>
                    <a:lnTo>
                      <a:pt x="24572" y="49423"/>
                    </a:lnTo>
                    <a:lnTo>
                      <a:pt x="24758" y="49498"/>
                    </a:lnTo>
                    <a:lnTo>
                      <a:pt x="24963" y="49573"/>
                    </a:lnTo>
                    <a:lnTo>
                      <a:pt x="25131" y="49647"/>
                    </a:lnTo>
                    <a:lnTo>
                      <a:pt x="25877" y="50039"/>
                    </a:lnTo>
                    <a:lnTo>
                      <a:pt x="26082" y="50151"/>
                    </a:lnTo>
                    <a:lnTo>
                      <a:pt x="26306" y="50244"/>
                    </a:lnTo>
                    <a:lnTo>
                      <a:pt x="26548" y="50318"/>
                    </a:lnTo>
                    <a:lnTo>
                      <a:pt x="26809" y="50393"/>
                    </a:lnTo>
                    <a:lnTo>
                      <a:pt x="27107" y="50467"/>
                    </a:lnTo>
                    <a:lnTo>
                      <a:pt x="27424" y="50505"/>
                    </a:lnTo>
                    <a:lnTo>
                      <a:pt x="27760" y="50542"/>
                    </a:lnTo>
                    <a:lnTo>
                      <a:pt x="28151" y="50561"/>
                    </a:lnTo>
                    <a:lnTo>
                      <a:pt x="27573" y="46944"/>
                    </a:lnTo>
                    <a:lnTo>
                      <a:pt x="26940" y="43197"/>
                    </a:lnTo>
                    <a:lnTo>
                      <a:pt x="26175" y="38815"/>
                    </a:lnTo>
                    <a:lnTo>
                      <a:pt x="25765" y="36541"/>
                    </a:lnTo>
                    <a:lnTo>
                      <a:pt x="25336" y="34285"/>
                    </a:lnTo>
                    <a:lnTo>
                      <a:pt x="24926" y="32141"/>
                    </a:lnTo>
                    <a:lnTo>
                      <a:pt x="24516" y="30146"/>
                    </a:lnTo>
                    <a:lnTo>
                      <a:pt x="24124" y="28357"/>
                    </a:lnTo>
                    <a:lnTo>
                      <a:pt x="23919" y="27574"/>
                    </a:lnTo>
                    <a:lnTo>
                      <a:pt x="23752" y="26846"/>
                    </a:lnTo>
                    <a:lnTo>
                      <a:pt x="23565" y="26231"/>
                    </a:lnTo>
                    <a:lnTo>
                      <a:pt x="23397" y="25691"/>
                    </a:lnTo>
                    <a:lnTo>
                      <a:pt x="23248" y="25262"/>
                    </a:lnTo>
                    <a:lnTo>
                      <a:pt x="23099" y="24926"/>
                    </a:lnTo>
                    <a:lnTo>
                      <a:pt x="22950" y="24665"/>
                    </a:lnTo>
                    <a:lnTo>
                      <a:pt x="22782" y="24348"/>
                    </a:lnTo>
                    <a:lnTo>
                      <a:pt x="22372" y="23696"/>
                    </a:lnTo>
                    <a:lnTo>
                      <a:pt x="21869" y="22987"/>
                    </a:lnTo>
                    <a:lnTo>
                      <a:pt x="21328" y="22223"/>
                    </a:lnTo>
                    <a:lnTo>
                      <a:pt x="20713" y="21440"/>
                    </a:lnTo>
                    <a:lnTo>
                      <a:pt x="20097" y="20638"/>
                    </a:lnTo>
                    <a:lnTo>
                      <a:pt x="18811" y="19072"/>
                    </a:lnTo>
                    <a:lnTo>
                      <a:pt x="17599" y="17618"/>
                    </a:lnTo>
                    <a:lnTo>
                      <a:pt x="16574" y="16444"/>
                    </a:lnTo>
                    <a:lnTo>
                      <a:pt x="15604" y="15344"/>
                    </a:lnTo>
                    <a:lnTo>
                      <a:pt x="16276" y="7905"/>
                    </a:lnTo>
                    <a:lnTo>
                      <a:pt x="15772" y="6656"/>
                    </a:lnTo>
                    <a:lnTo>
                      <a:pt x="27051" y="11223"/>
                    </a:lnTo>
                    <a:lnTo>
                      <a:pt x="30146" y="9042"/>
                    </a:lnTo>
                    <a:lnTo>
                      <a:pt x="28822" y="5220"/>
                    </a:lnTo>
                    <a:lnTo>
                      <a:pt x="27350" y="6358"/>
                    </a:lnTo>
                    <a:lnTo>
                      <a:pt x="15604" y="0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Google Shape;2675;p41">
                <a:extLst>
                  <a:ext uri="{FF2B5EF4-FFF2-40B4-BE49-F238E27FC236}">
                    <a16:creationId xmlns:a16="http://schemas.microsoft.com/office/drawing/2014/main" xmlns="" id="{0947B804-7D9F-A165-62D9-FFADB1C832F6}"/>
                  </a:ext>
                </a:extLst>
              </p:cNvPr>
              <p:cNvSpPr/>
              <p:nvPr/>
            </p:nvSpPr>
            <p:spPr>
              <a:xfrm>
                <a:off x="2130000" y="3710425"/>
                <a:ext cx="185975" cy="3864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15456" extrusionOk="0">
                    <a:moveTo>
                      <a:pt x="0" y="0"/>
                    </a:moveTo>
                    <a:lnTo>
                      <a:pt x="37" y="634"/>
                    </a:lnTo>
                    <a:lnTo>
                      <a:pt x="131" y="2331"/>
                    </a:lnTo>
                    <a:lnTo>
                      <a:pt x="205" y="3468"/>
                    </a:lnTo>
                    <a:lnTo>
                      <a:pt x="317" y="4736"/>
                    </a:lnTo>
                    <a:lnTo>
                      <a:pt x="448" y="6096"/>
                    </a:lnTo>
                    <a:lnTo>
                      <a:pt x="597" y="7495"/>
                    </a:lnTo>
                    <a:lnTo>
                      <a:pt x="764" y="8912"/>
                    </a:lnTo>
                    <a:lnTo>
                      <a:pt x="970" y="10291"/>
                    </a:lnTo>
                    <a:lnTo>
                      <a:pt x="1081" y="10962"/>
                    </a:lnTo>
                    <a:lnTo>
                      <a:pt x="1193" y="11596"/>
                    </a:lnTo>
                    <a:lnTo>
                      <a:pt x="1324" y="12211"/>
                    </a:lnTo>
                    <a:lnTo>
                      <a:pt x="1454" y="12789"/>
                    </a:lnTo>
                    <a:lnTo>
                      <a:pt x="1603" y="13311"/>
                    </a:lnTo>
                    <a:lnTo>
                      <a:pt x="1753" y="13796"/>
                    </a:lnTo>
                    <a:lnTo>
                      <a:pt x="1920" y="14225"/>
                    </a:lnTo>
                    <a:lnTo>
                      <a:pt x="2088" y="14598"/>
                    </a:lnTo>
                    <a:lnTo>
                      <a:pt x="2256" y="14915"/>
                    </a:lnTo>
                    <a:lnTo>
                      <a:pt x="2349" y="15045"/>
                    </a:lnTo>
                    <a:lnTo>
                      <a:pt x="2442" y="15157"/>
                    </a:lnTo>
                    <a:lnTo>
                      <a:pt x="2536" y="15250"/>
                    </a:lnTo>
                    <a:lnTo>
                      <a:pt x="2629" y="15325"/>
                    </a:lnTo>
                    <a:lnTo>
                      <a:pt x="2741" y="15381"/>
                    </a:lnTo>
                    <a:lnTo>
                      <a:pt x="2834" y="15418"/>
                    </a:lnTo>
                    <a:lnTo>
                      <a:pt x="3076" y="15455"/>
                    </a:lnTo>
                    <a:lnTo>
                      <a:pt x="3319" y="15455"/>
                    </a:lnTo>
                    <a:lnTo>
                      <a:pt x="3561" y="15437"/>
                    </a:lnTo>
                    <a:lnTo>
                      <a:pt x="3803" y="15381"/>
                    </a:lnTo>
                    <a:lnTo>
                      <a:pt x="4027" y="15325"/>
                    </a:lnTo>
                    <a:lnTo>
                      <a:pt x="4251" y="15250"/>
                    </a:lnTo>
                    <a:lnTo>
                      <a:pt x="4474" y="15138"/>
                    </a:lnTo>
                    <a:lnTo>
                      <a:pt x="4680" y="15027"/>
                    </a:lnTo>
                    <a:lnTo>
                      <a:pt x="4885" y="14896"/>
                    </a:lnTo>
                    <a:lnTo>
                      <a:pt x="5090" y="14766"/>
                    </a:lnTo>
                    <a:lnTo>
                      <a:pt x="5276" y="14616"/>
                    </a:lnTo>
                    <a:lnTo>
                      <a:pt x="5463" y="14449"/>
                    </a:lnTo>
                    <a:lnTo>
                      <a:pt x="5817" y="14113"/>
                    </a:lnTo>
                    <a:lnTo>
                      <a:pt x="6134" y="13759"/>
                    </a:lnTo>
                    <a:lnTo>
                      <a:pt x="6432" y="13405"/>
                    </a:lnTo>
                    <a:lnTo>
                      <a:pt x="6674" y="13050"/>
                    </a:lnTo>
                    <a:lnTo>
                      <a:pt x="6898" y="12715"/>
                    </a:lnTo>
                    <a:lnTo>
                      <a:pt x="7085" y="12417"/>
                    </a:lnTo>
                    <a:lnTo>
                      <a:pt x="7346" y="11969"/>
                    </a:lnTo>
                    <a:lnTo>
                      <a:pt x="7439" y="11801"/>
                    </a:lnTo>
                    <a:lnTo>
                      <a:pt x="4773" y="9434"/>
                    </a:lnTo>
                    <a:lnTo>
                      <a:pt x="4661" y="5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Google Shape;2676;p41">
                <a:extLst>
                  <a:ext uri="{FF2B5EF4-FFF2-40B4-BE49-F238E27FC236}">
                    <a16:creationId xmlns:a16="http://schemas.microsoft.com/office/drawing/2014/main" xmlns="" id="{0F3079E8-B72B-616B-86AD-BBD78AEDB3D8}"/>
                  </a:ext>
                </a:extLst>
              </p:cNvPr>
              <p:cNvSpPr/>
              <p:nvPr/>
            </p:nvSpPr>
            <p:spPr>
              <a:xfrm>
                <a:off x="2200375" y="3822275"/>
                <a:ext cx="927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3711" h="7421" extrusionOk="0">
                    <a:moveTo>
                      <a:pt x="56" y="1"/>
                    </a:moveTo>
                    <a:lnTo>
                      <a:pt x="19" y="19"/>
                    </a:lnTo>
                    <a:lnTo>
                      <a:pt x="0" y="56"/>
                    </a:lnTo>
                    <a:lnTo>
                      <a:pt x="0" y="75"/>
                    </a:lnTo>
                    <a:lnTo>
                      <a:pt x="149" y="3617"/>
                    </a:lnTo>
                    <a:lnTo>
                      <a:pt x="168" y="3673"/>
                    </a:lnTo>
                    <a:lnTo>
                      <a:pt x="3561" y="7402"/>
                    </a:lnTo>
                    <a:lnTo>
                      <a:pt x="3598" y="7421"/>
                    </a:lnTo>
                    <a:lnTo>
                      <a:pt x="3654" y="7421"/>
                    </a:lnTo>
                    <a:lnTo>
                      <a:pt x="3692" y="7402"/>
                    </a:lnTo>
                    <a:lnTo>
                      <a:pt x="3710" y="7383"/>
                    </a:lnTo>
                    <a:lnTo>
                      <a:pt x="3710" y="7346"/>
                    </a:lnTo>
                    <a:lnTo>
                      <a:pt x="3710" y="7309"/>
                    </a:lnTo>
                    <a:lnTo>
                      <a:pt x="3692" y="7290"/>
                    </a:lnTo>
                    <a:lnTo>
                      <a:pt x="317" y="3580"/>
                    </a:lnTo>
                    <a:lnTo>
                      <a:pt x="168" y="75"/>
                    </a:lnTo>
                    <a:lnTo>
                      <a:pt x="149" y="38"/>
                    </a:lnTo>
                    <a:lnTo>
                      <a:pt x="149" y="1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Google Shape;2677;p41">
                <a:extLst>
                  <a:ext uri="{FF2B5EF4-FFF2-40B4-BE49-F238E27FC236}">
                    <a16:creationId xmlns:a16="http://schemas.microsoft.com/office/drawing/2014/main" xmlns="" id="{A324AC98-3E25-585E-B77D-7CF72EE60CFE}"/>
                  </a:ext>
                </a:extLst>
              </p:cNvPr>
              <p:cNvSpPr/>
              <p:nvPr/>
            </p:nvSpPr>
            <p:spPr>
              <a:xfrm>
                <a:off x="2500525" y="3748625"/>
                <a:ext cx="25650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698" extrusionOk="0">
                    <a:moveTo>
                      <a:pt x="38" y="1"/>
                    </a:moveTo>
                    <a:lnTo>
                      <a:pt x="19" y="38"/>
                    </a:lnTo>
                    <a:lnTo>
                      <a:pt x="0" y="57"/>
                    </a:lnTo>
                    <a:lnTo>
                      <a:pt x="0" y="94"/>
                    </a:lnTo>
                    <a:lnTo>
                      <a:pt x="0" y="113"/>
                    </a:lnTo>
                    <a:lnTo>
                      <a:pt x="877" y="1660"/>
                    </a:lnTo>
                    <a:lnTo>
                      <a:pt x="914" y="1697"/>
                    </a:lnTo>
                    <a:lnTo>
                      <a:pt x="989" y="1697"/>
                    </a:lnTo>
                    <a:lnTo>
                      <a:pt x="1026" y="1660"/>
                    </a:lnTo>
                    <a:lnTo>
                      <a:pt x="1026" y="1641"/>
                    </a:lnTo>
                    <a:lnTo>
                      <a:pt x="1026" y="1604"/>
                    </a:lnTo>
                    <a:lnTo>
                      <a:pt x="1026" y="1586"/>
                    </a:lnTo>
                    <a:lnTo>
                      <a:pt x="150" y="38"/>
                    </a:lnTo>
                    <a:lnTo>
                      <a:pt x="131" y="20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Google Shape;2678;p41">
                <a:extLst>
                  <a:ext uri="{FF2B5EF4-FFF2-40B4-BE49-F238E27FC236}">
                    <a16:creationId xmlns:a16="http://schemas.microsoft.com/office/drawing/2014/main" xmlns="" id="{FC2D0E86-2D82-A4FE-D949-B1BC03C5B7B1}"/>
                  </a:ext>
                </a:extLst>
              </p:cNvPr>
              <p:cNvSpPr/>
              <p:nvPr/>
            </p:nvSpPr>
            <p:spPr>
              <a:xfrm>
                <a:off x="2829575" y="3723925"/>
                <a:ext cx="109100" cy="134725"/>
              </a:xfrm>
              <a:custGeom>
                <a:avLst/>
                <a:gdLst/>
                <a:ahLst/>
                <a:cxnLst/>
                <a:rect l="l" t="t" r="r" b="b"/>
                <a:pathLst>
                  <a:path w="4364" h="5389" extrusionOk="0">
                    <a:moveTo>
                      <a:pt x="1958" y="1"/>
                    </a:moveTo>
                    <a:lnTo>
                      <a:pt x="1" y="1343"/>
                    </a:lnTo>
                    <a:lnTo>
                      <a:pt x="1324" y="3357"/>
                    </a:lnTo>
                    <a:lnTo>
                      <a:pt x="2219" y="4736"/>
                    </a:lnTo>
                    <a:lnTo>
                      <a:pt x="2648" y="5389"/>
                    </a:lnTo>
                    <a:lnTo>
                      <a:pt x="2722" y="5351"/>
                    </a:lnTo>
                    <a:lnTo>
                      <a:pt x="2909" y="5184"/>
                    </a:lnTo>
                    <a:lnTo>
                      <a:pt x="3505" y="4643"/>
                    </a:lnTo>
                    <a:lnTo>
                      <a:pt x="4363" y="3860"/>
                    </a:lnTo>
                    <a:lnTo>
                      <a:pt x="195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Google Shape;2679;p41">
                <a:extLst>
                  <a:ext uri="{FF2B5EF4-FFF2-40B4-BE49-F238E27FC236}">
                    <a16:creationId xmlns:a16="http://schemas.microsoft.com/office/drawing/2014/main" xmlns="" id="{3A44FBDA-078C-6CB9-6008-BF94A6B99AA0}"/>
                  </a:ext>
                </a:extLst>
              </p:cNvPr>
              <p:cNvSpPr/>
              <p:nvPr/>
            </p:nvSpPr>
            <p:spPr>
              <a:xfrm>
                <a:off x="2827250" y="3722075"/>
                <a:ext cx="113275" cy="138900"/>
              </a:xfrm>
              <a:custGeom>
                <a:avLst/>
                <a:gdLst/>
                <a:ahLst/>
                <a:cxnLst/>
                <a:rect l="l" t="t" r="r" b="b"/>
                <a:pathLst>
                  <a:path w="4531" h="5556" extrusionOk="0">
                    <a:moveTo>
                      <a:pt x="2032" y="187"/>
                    </a:moveTo>
                    <a:lnTo>
                      <a:pt x="4344" y="3915"/>
                    </a:lnTo>
                    <a:lnTo>
                      <a:pt x="3431" y="4754"/>
                    </a:lnTo>
                    <a:lnTo>
                      <a:pt x="2760" y="5351"/>
                    </a:lnTo>
                    <a:lnTo>
                      <a:pt x="2126" y="4381"/>
                    </a:lnTo>
                    <a:lnTo>
                      <a:pt x="205" y="1436"/>
                    </a:lnTo>
                    <a:lnTo>
                      <a:pt x="2032" y="187"/>
                    </a:lnTo>
                    <a:close/>
                    <a:moveTo>
                      <a:pt x="2051" y="0"/>
                    </a:moveTo>
                    <a:lnTo>
                      <a:pt x="2014" y="19"/>
                    </a:lnTo>
                    <a:lnTo>
                      <a:pt x="38" y="1343"/>
                    </a:lnTo>
                    <a:lnTo>
                      <a:pt x="19" y="1361"/>
                    </a:lnTo>
                    <a:lnTo>
                      <a:pt x="0" y="1398"/>
                    </a:lnTo>
                    <a:lnTo>
                      <a:pt x="0" y="1436"/>
                    </a:lnTo>
                    <a:lnTo>
                      <a:pt x="19" y="1454"/>
                    </a:lnTo>
                    <a:lnTo>
                      <a:pt x="1697" y="4009"/>
                    </a:lnTo>
                    <a:lnTo>
                      <a:pt x="2368" y="5034"/>
                    </a:lnTo>
                    <a:lnTo>
                      <a:pt x="2666" y="5500"/>
                    </a:lnTo>
                    <a:lnTo>
                      <a:pt x="2666" y="5519"/>
                    </a:lnTo>
                    <a:lnTo>
                      <a:pt x="2704" y="5556"/>
                    </a:lnTo>
                    <a:lnTo>
                      <a:pt x="2722" y="5556"/>
                    </a:lnTo>
                    <a:lnTo>
                      <a:pt x="2760" y="5537"/>
                    </a:lnTo>
                    <a:lnTo>
                      <a:pt x="2815" y="5500"/>
                    </a:lnTo>
                    <a:lnTo>
                      <a:pt x="3076" y="5295"/>
                    </a:lnTo>
                    <a:lnTo>
                      <a:pt x="3598" y="4829"/>
                    </a:lnTo>
                    <a:lnTo>
                      <a:pt x="4512" y="3990"/>
                    </a:lnTo>
                    <a:lnTo>
                      <a:pt x="4531" y="3934"/>
                    </a:lnTo>
                    <a:lnTo>
                      <a:pt x="4531" y="3878"/>
                    </a:lnTo>
                    <a:lnTo>
                      <a:pt x="2126" y="38"/>
                    </a:lnTo>
                    <a:lnTo>
                      <a:pt x="2107" y="19"/>
                    </a:lnTo>
                    <a:lnTo>
                      <a:pt x="207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Google Shape;2680;p41">
                <a:extLst>
                  <a:ext uri="{FF2B5EF4-FFF2-40B4-BE49-F238E27FC236}">
                    <a16:creationId xmlns:a16="http://schemas.microsoft.com/office/drawing/2014/main" xmlns="" id="{BCF2ADE5-5207-F370-02F0-BE0986794587}"/>
                  </a:ext>
                </a:extLst>
              </p:cNvPr>
              <p:cNvSpPr/>
              <p:nvPr/>
            </p:nvSpPr>
            <p:spPr>
              <a:xfrm>
                <a:off x="2903675" y="3811100"/>
                <a:ext cx="21950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878" h="877" extrusionOk="0">
                    <a:moveTo>
                      <a:pt x="411" y="0"/>
                    </a:moveTo>
                    <a:lnTo>
                      <a:pt x="318" y="19"/>
                    </a:lnTo>
                    <a:lnTo>
                      <a:pt x="243" y="37"/>
                    </a:lnTo>
                    <a:lnTo>
                      <a:pt x="169" y="93"/>
                    </a:lnTo>
                    <a:lnTo>
                      <a:pt x="94" y="149"/>
                    </a:lnTo>
                    <a:lnTo>
                      <a:pt x="57" y="205"/>
                    </a:lnTo>
                    <a:lnTo>
                      <a:pt x="19" y="298"/>
                    </a:lnTo>
                    <a:lnTo>
                      <a:pt x="1" y="373"/>
                    </a:lnTo>
                    <a:lnTo>
                      <a:pt x="1" y="466"/>
                    </a:lnTo>
                    <a:lnTo>
                      <a:pt x="19" y="541"/>
                    </a:lnTo>
                    <a:lnTo>
                      <a:pt x="38" y="634"/>
                    </a:lnTo>
                    <a:lnTo>
                      <a:pt x="94" y="709"/>
                    </a:lnTo>
                    <a:lnTo>
                      <a:pt x="150" y="764"/>
                    </a:lnTo>
                    <a:lnTo>
                      <a:pt x="206" y="802"/>
                    </a:lnTo>
                    <a:lnTo>
                      <a:pt x="299" y="839"/>
                    </a:lnTo>
                    <a:lnTo>
                      <a:pt x="374" y="858"/>
                    </a:lnTo>
                    <a:lnTo>
                      <a:pt x="467" y="876"/>
                    </a:lnTo>
                    <a:lnTo>
                      <a:pt x="541" y="858"/>
                    </a:lnTo>
                    <a:lnTo>
                      <a:pt x="635" y="820"/>
                    </a:lnTo>
                    <a:lnTo>
                      <a:pt x="709" y="783"/>
                    </a:lnTo>
                    <a:lnTo>
                      <a:pt x="765" y="727"/>
                    </a:lnTo>
                    <a:lnTo>
                      <a:pt x="802" y="653"/>
                    </a:lnTo>
                    <a:lnTo>
                      <a:pt x="840" y="578"/>
                    </a:lnTo>
                    <a:lnTo>
                      <a:pt x="858" y="485"/>
                    </a:lnTo>
                    <a:lnTo>
                      <a:pt x="877" y="410"/>
                    </a:lnTo>
                    <a:lnTo>
                      <a:pt x="858" y="317"/>
                    </a:lnTo>
                    <a:lnTo>
                      <a:pt x="821" y="242"/>
                    </a:lnTo>
                    <a:lnTo>
                      <a:pt x="784" y="168"/>
                    </a:lnTo>
                    <a:lnTo>
                      <a:pt x="728" y="93"/>
                    </a:lnTo>
                    <a:lnTo>
                      <a:pt x="653" y="56"/>
                    </a:lnTo>
                    <a:lnTo>
                      <a:pt x="579" y="19"/>
                    </a:lnTo>
                    <a:lnTo>
                      <a:pt x="48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Google Shape;2681;p41">
                <a:extLst>
                  <a:ext uri="{FF2B5EF4-FFF2-40B4-BE49-F238E27FC236}">
                    <a16:creationId xmlns:a16="http://schemas.microsoft.com/office/drawing/2014/main" xmlns="" id="{5BB4D043-B97D-3A12-3182-23900D35F513}"/>
                  </a:ext>
                </a:extLst>
              </p:cNvPr>
              <p:cNvSpPr/>
              <p:nvPr/>
            </p:nvSpPr>
            <p:spPr>
              <a:xfrm>
                <a:off x="2334125" y="4052525"/>
                <a:ext cx="191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766" h="243" extrusionOk="0">
                    <a:moveTo>
                      <a:pt x="672" y="0"/>
                    </a:moveTo>
                    <a:lnTo>
                      <a:pt x="57" y="93"/>
                    </a:lnTo>
                    <a:lnTo>
                      <a:pt x="38" y="93"/>
                    </a:lnTo>
                    <a:lnTo>
                      <a:pt x="19" y="112"/>
                    </a:lnTo>
                    <a:lnTo>
                      <a:pt x="1" y="149"/>
                    </a:lnTo>
                    <a:lnTo>
                      <a:pt x="1" y="187"/>
                    </a:lnTo>
                    <a:lnTo>
                      <a:pt x="19" y="224"/>
                    </a:lnTo>
                    <a:lnTo>
                      <a:pt x="75" y="243"/>
                    </a:lnTo>
                    <a:lnTo>
                      <a:pt x="94" y="243"/>
                    </a:lnTo>
                    <a:lnTo>
                      <a:pt x="691" y="149"/>
                    </a:lnTo>
                    <a:lnTo>
                      <a:pt x="728" y="131"/>
                    </a:lnTo>
                    <a:lnTo>
                      <a:pt x="747" y="112"/>
                    </a:lnTo>
                    <a:lnTo>
                      <a:pt x="765" y="93"/>
                    </a:lnTo>
                    <a:lnTo>
                      <a:pt x="765" y="56"/>
                    </a:lnTo>
                    <a:lnTo>
                      <a:pt x="747" y="19"/>
                    </a:ln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Google Shape;2682;p41">
                <a:extLst>
                  <a:ext uri="{FF2B5EF4-FFF2-40B4-BE49-F238E27FC236}">
                    <a16:creationId xmlns:a16="http://schemas.microsoft.com/office/drawing/2014/main" xmlns="" id="{728E9AD9-59DA-1A1A-E85B-1C553590E96E}"/>
                  </a:ext>
                </a:extLst>
              </p:cNvPr>
              <p:cNvSpPr/>
              <p:nvPr/>
            </p:nvSpPr>
            <p:spPr>
              <a:xfrm>
                <a:off x="2364900" y="4017575"/>
                <a:ext cx="127725" cy="35900"/>
              </a:xfrm>
              <a:custGeom>
                <a:avLst/>
                <a:gdLst/>
                <a:ahLst/>
                <a:cxnLst/>
                <a:rect l="l" t="t" r="r" b="b"/>
                <a:pathLst>
                  <a:path w="5109" h="1436" extrusionOk="0">
                    <a:moveTo>
                      <a:pt x="5034" y="0"/>
                    </a:moveTo>
                    <a:lnTo>
                      <a:pt x="4997" y="19"/>
                    </a:lnTo>
                    <a:lnTo>
                      <a:pt x="4046" y="298"/>
                    </a:lnTo>
                    <a:lnTo>
                      <a:pt x="2890" y="634"/>
                    </a:lnTo>
                    <a:lnTo>
                      <a:pt x="2256" y="802"/>
                    </a:lnTo>
                    <a:lnTo>
                      <a:pt x="1566" y="969"/>
                    </a:lnTo>
                    <a:lnTo>
                      <a:pt x="839" y="1119"/>
                    </a:lnTo>
                    <a:lnTo>
                      <a:pt x="75" y="1268"/>
                    </a:lnTo>
                    <a:lnTo>
                      <a:pt x="38" y="1286"/>
                    </a:lnTo>
                    <a:lnTo>
                      <a:pt x="19" y="1305"/>
                    </a:lnTo>
                    <a:lnTo>
                      <a:pt x="0" y="1342"/>
                    </a:lnTo>
                    <a:lnTo>
                      <a:pt x="0" y="1361"/>
                    </a:lnTo>
                    <a:lnTo>
                      <a:pt x="38" y="1417"/>
                    </a:lnTo>
                    <a:lnTo>
                      <a:pt x="93" y="1436"/>
                    </a:lnTo>
                    <a:lnTo>
                      <a:pt x="112" y="1436"/>
                    </a:lnTo>
                    <a:lnTo>
                      <a:pt x="877" y="1286"/>
                    </a:lnTo>
                    <a:lnTo>
                      <a:pt x="1604" y="1119"/>
                    </a:lnTo>
                    <a:lnTo>
                      <a:pt x="2293" y="951"/>
                    </a:lnTo>
                    <a:lnTo>
                      <a:pt x="2946" y="783"/>
                    </a:lnTo>
                    <a:lnTo>
                      <a:pt x="4102" y="466"/>
                    </a:lnTo>
                    <a:lnTo>
                      <a:pt x="5053" y="168"/>
                    </a:lnTo>
                    <a:lnTo>
                      <a:pt x="5071" y="149"/>
                    </a:lnTo>
                    <a:lnTo>
                      <a:pt x="5090" y="131"/>
                    </a:lnTo>
                    <a:lnTo>
                      <a:pt x="5109" y="93"/>
                    </a:lnTo>
                    <a:lnTo>
                      <a:pt x="5090" y="56"/>
                    </a:lnTo>
                    <a:lnTo>
                      <a:pt x="5071" y="37"/>
                    </a:lnTo>
                    <a:lnTo>
                      <a:pt x="5053" y="19"/>
                    </a:lnTo>
                    <a:lnTo>
                      <a:pt x="503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Google Shape;2683;p41">
                <a:extLst>
                  <a:ext uri="{FF2B5EF4-FFF2-40B4-BE49-F238E27FC236}">
                    <a16:creationId xmlns:a16="http://schemas.microsoft.com/office/drawing/2014/main" xmlns="" id="{490D03CF-1042-CFF1-EC1A-9175EB954696}"/>
                  </a:ext>
                </a:extLst>
              </p:cNvPr>
              <p:cNvSpPr/>
              <p:nvPr/>
            </p:nvSpPr>
            <p:spPr>
              <a:xfrm>
                <a:off x="2502850" y="4007300"/>
                <a:ext cx="1960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784" h="393" extrusionOk="0">
                    <a:moveTo>
                      <a:pt x="672" y="1"/>
                    </a:moveTo>
                    <a:lnTo>
                      <a:pt x="38" y="225"/>
                    </a:lnTo>
                    <a:lnTo>
                      <a:pt x="19" y="243"/>
                    </a:lnTo>
                    <a:lnTo>
                      <a:pt x="1" y="262"/>
                    </a:lnTo>
                    <a:lnTo>
                      <a:pt x="1" y="299"/>
                    </a:lnTo>
                    <a:lnTo>
                      <a:pt x="1" y="336"/>
                    </a:lnTo>
                    <a:lnTo>
                      <a:pt x="19" y="374"/>
                    </a:lnTo>
                    <a:lnTo>
                      <a:pt x="75" y="392"/>
                    </a:lnTo>
                    <a:lnTo>
                      <a:pt x="94" y="374"/>
                    </a:lnTo>
                    <a:lnTo>
                      <a:pt x="728" y="150"/>
                    </a:lnTo>
                    <a:lnTo>
                      <a:pt x="746" y="131"/>
                    </a:lnTo>
                    <a:lnTo>
                      <a:pt x="765" y="113"/>
                    </a:lnTo>
                    <a:lnTo>
                      <a:pt x="784" y="75"/>
                    </a:lnTo>
                    <a:lnTo>
                      <a:pt x="765" y="38"/>
                    </a:lnTo>
                    <a:lnTo>
                      <a:pt x="746" y="20"/>
                    </a:lnTo>
                    <a:lnTo>
                      <a:pt x="72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Google Shape;2684;p41">
                <a:extLst>
                  <a:ext uri="{FF2B5EF4-FFF2-40B4-BE49-F238E27FC236}">
                    <a16:creationId xmlns:a16="http://schemas.microsoft.com/office/drawing/2014/main" xmlns="" id="{829C43F5-0FF6-9728-1177-2F0413FDAB4E}"/>
                  </a:ext>
                </a:extLst>
              </p:cNvPr>
              <p:cNvSpPr/>
              <p:nvPr/>
            </p:nvSpPr>
            <p:spPr>
              <a:xfrm>
                <a:off x="2334600" y="4084225"/>
                <a:ext cx="2052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821" h="243" extrusionOk="0">
                    <a:moveTo>
                      <a:pt x="728" y="0"/>
                    </a:moveTo>
                    <a:lnTo>
                      <a:pt x="597" y="19"/>
                    </a:lnTo>
                    <a:lnTo>
                      <a:pt x="75" y="75"/>
                    </a:lnTo>
                    <a:lnTo>
                      <a:pt x="38" y="93"/>
                    </a:lnTo>
                    <a:lnTo>
                      <a:pt x="19" y="112"/>
                    </a:lnTo>
                    <a:lnTo>
                      <a:pt x="0" y="131"/>
                    </a:lnTo>
                    <a:lnTo>
                      <a:pt x="0" y="168"/>
                    </a:lnTo>
                    <a:lnTo>
                      <a:pt x="19" y="224"/>
                    </a:lnTo>
                    <a:lnTo>
                      <a:pt x="75" y="242"/>
                    </a:lnTo>
                    <a:lnTo>
                      <a:pt x="94" y="242"/>
                    </a:lnTo>
                    <a:lnTo>
                      <a:pt x="616" y="186"/>
                    </a:lnTo>
                    <a:lnTo>
                      <a:pt x="746" y="168"/>
                    </a:lnTo>
                    <a:lnTo>
                      <a:pt x="765" y="149"/>
                    </a:lnTo>
                    <a:lnTo>
                      <a:pt x="802" y="131"/>
                    </a:lnTo>
                    <a:lnTo>
                      <a:pt x="802" y="112"/>
                    </a:lnTo>
                    <a:lnTo>
                      <a:pt x="821" y="75"/>
                    </a:lnTo>
                    <a:lnTo>
                      <a:pt x="802" y="37"/>
                    </a:lnTo>
                    <a:lnTo>
                      <a:pt x="783" y="19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Google Shape;2685;p41">
                <a:extLst>
                  <a:ext uri="{FF2B5EF4-FFF2-40B4-BE49-F238E27FC236}">
                    <a16:creationId xmlns:a16="http://schemas.microsoft.com/office/drawing/2014/main" xmlns="" id="{00317A56-5186-4AC9-1C32-49C9C0C11E48}"/>
                  </a:ext>
                </a:extLst>
              </p:cNvPr>
              <p:cNvSpPr/>
              <p:nvPr/>
            </p:nvSpPr>
            <p:spPr>
              <a:xfrm>
                <a:off x="2366750" y="4052050"/>
                <a:ext cx="135200" cy="34050"/>
              </a:xfrm>
              <a:custGeom>
                <a:avLst/>
                <a:gdLst/>
                <a:ahLst/>
                <a:cxnLst/>
                <a:rect l="l" t="t" r="r" b="b"/>
                <a:pathLst>
                  <a:path w="5408" h="1362" extrusionOk="0">
                    <a:moveTo>
                      <a:pt x="5296" y="1"/>
                    </a:moveTo>
                    <a:lnTo>
                      <a:pt x="4736" y="187"/>
                    </a:lnTo>
                    <a:lnTo>
                      <a:pt x="4158" y="373"/>
                    </a:lnTo>
                    <a:lnTo>
                      <a:pt x="3543" y="523"/>
                    </a:lnTo>
                    <a:lnTo>
                      <a:pt x="2891" y="690"/>
                    </a:lnTo>
                    <a:lnTo>
                      <a:pt x="2219" y="821"/>
                    </a:lnTo>
                    <a:lnTo>
                      <a:pt x="1530" y="970"/>
                    </a:lnTo>
                    <a:lnTo>
                      <a:pt x="803" y="1082"/>
                    </a:lnTo>
                    <a:lnTo>
                      <a:pt x="57" y="1194"/>
                    </a:lnTo>
                    <a:lnTo>
                      <a:pt x="38" y="1212"/>
                    </a:lnTo>
                    <a:lnTo>
                      <a:pt x="19" y="1231"/>
                    </a:lnTo>
                    <a:lnTo>
                      <a:pt x="1" y="1268"/>
                    </a:lnTo>
                    <a:lnTo>
                      <a:pt x="1" y="1287"/>
                    </a:lnTo>
                    <a:lnTo>
                      <a:pt x="19" y="1343"/>
                    </a:lnTo>
                    <a:lnTo>
                      <a:pt x="75" y="1362"/>
                    </a:lnTo>
                    <a:lnTo>
                      <a:pt x="94" y="1362"/>
                    </a:lnTo>
                    <a:lnTo>
                      <a:pt x="840" y="1250"/>
                    </a:lnTo>
                    <a:lnTo>
                      <a:pt x="1567" y="1119"/>
                    </a:lnTo>
                    <a:lnTo>
                      <a:pt x="2257" y="989"/>
                    </a:lnTo>
                    <a:lnTo>
                      <a:pt x="2928" y="840"/>
                    </a:lnTo>
                    <a:lnTo>
                      <a:pt x="3580" y="690"/>
                    </a:lnTo>
                    <a:lnTo>
                      <a:pt x="4196" y="523"/>
                    </a:lnTo>
                    <a:lnTo>
                      <a:pt x="4792" y="355"/>
                    </a:lnTo>
                    <a:lnTo>
                      <a:pt x="5351" y="168"/>
                    </a:lnTo>
                    <a:lnTo>
                      <a:pt x="5389" y="150"/>
                    </a:lnTo>
                    <a:lnTo>
                      <a:pt x="5407" y="112"/>
                    </a:lnTo>
                    <a:lnTo>
                      <a:pt x="5407" y="94"/>
                    </a:lnTo>
                    <a:lnTo>
                      <a:pt x="5407" y="57"/>
                    </a:lnTo>
                    <a:lnTo>
                      <a:pt x="5389" y="38"/>
                    </a:lnTo>
                    <a:lnTo>
                      <a:pt x="5370" y="19"/>
                    </a:lnTo>
                    <a:lnTo>
                      <a:pt x="533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Google Shape;2686;p41">
                <a:extLst>
                  <a:ext uri="{FF2B5EF4-FFF2-40B4-BE49-F238E27FC236}">
                    <a16:creationId xmlns:a16="http://schemas.microsoft.com/office/drawing/2014/main" xmlns="" id="{90B8FEAC-326F-29D0-C015-F45ADE899F69}"/>
                  </a:ext>
                </a:extLst>
              </p:cNvPr>
              <p:cNvSpPr/>
              <p:nvPr/>
            </p:nvSpPr>
            <p:spPr>
              <a:xfrm>
                <a:off x="2513575" y="4033875"/>
                <a:ext cx="3172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672" extrusionOk="0">
                    <a:moveTo>
                      <a:pt x="1138" y="1"/>
                    </a:moveTo>
                    <a:lnTo>
                      <a:pt x="1082" y="38"/>
                    </a:lnTo>
                    <a:lnTo>
                      <a:pt x="877" y="150"/>
                    </a:lnTo>
                    <a:lnTo>
                      <a:pt x="541" y="317"/>
                    </a:lnTo>
                    <a:lnTo>
                      <a:pt x="38" y="523"/>
                    </a:lnTo>
                    <a:lnTo>
                      <a:pt x="19" y="541"/>
                    </a:lnTo>
                    <a:lnTo>
                      <a:pt x="0" y="560"/>
                    </a:lnTo>
                    <a:lnTo>
                      <a:pt x="0" y="597"/>
                    </a:lnTo>
                    <a:lnTo>
                      <a:pt x="0" y="634"/>
                    </a:lnTo>
                    <a:lnTo>
                      <a:pt x="38" y="672"/>
                    </a:lnTo>
                    <a:lnTo>
                      <a:pt x="112" y="672"/>
                    </a:lnTo>
                    <a:lnTo>
                      <a:pt x="616" y="467"/>
                    </a:lnTo>
                    <a:lnTo>
                      <a:pt x="951" y="299"/>
                    </a:lnTo>
                    <a:lnTo>
                      <a:pt x="1156" y="187"/>
                    </a:lnTo>
                    <a:lnTo>
                      <a:pt x="1231" y="150"/>
                    </a:lnTo>
                    <a:lnTo>
                      <a:pt x="1250" y="112"/>
                    </a:lnTo>
                    <a:lnTo>
                      <a:pt x="1268" y="94"/>
                    </a:lnTo>
                    <a:lnTo>
                      <a:pt x="1268" y="56"/>
                    </a:lnTo>
                    <a:lnTo>
                      <a:pt x="1250" y="38"/>
                    </a:lnTo>
                    <a:lnTo>
                      <a:pt x="123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Google Shape;2687;p41">
                <a:extLst>
                  <a:ext uri="{FF2B5EF4-FFF2-40B4-BE49-F238E27FC236}">
                    <a16:creationId xmlns:a16="http://schemas.microsoft.com/office/drawing/2014/main" xmlns="" id="{22174E73-8B44-6095-154A-468AA004F67D}"/>
                  </a:ext>
                </a:extLst>
              </p:cNvPr>
              <p:cNvSpPr/>
              <p:nvPr/>
            </p:nvSpPr>
            <p:spPr>
              <a:xfrm>
                <a:off x="2389125" y="4021300"/>
                <a:ext cx="87650" cy="62475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2499" extrusionOk="0">
                    <a:moveTo>
                      <a:pt x="3058" y="0"/>
                    </a:moveTo>
                    <a:lnTo>
                      <a:pt x="75" y="597"/>
                    </a:lnTo>
                    <a:lnTo>
                      <a:pt x="38" y="615"/>
                    </a:lnTo>
                    <a:lnTo>
                      <a:pt x="19" y="634"/>
                    </a:lnTo>
                    <a:lnTo>
                      <a:pt x="1" y="671"/>
                    </a:lnTo>
                    <a:lnTo>
                      <a:pt x="1" y="709"/>
                    </a:lnTo>
                    <a:lnTo>
                      <a:pt x="355" y="2424"/>
                    </a:lnTo>
                    <a:lnTo>
                      <a:pt x="374" y="2461"/>
                    </a:lnTo>
                    <a:lnTo>
                      <a:pt x="392" y="2480"/>
                    </a:lnTo>
                    <a:lnTo>
                      <a:pt x="430" y="2498"/>
                    </a:lnTo>
                    <a:lnTo>
                      <a:pt x="448" y="2498"/>
                    </a:lnTo>
                    <a:lnTo>
                      <a:pt x="3450" y="1902"/>
                    </a:lnTo>
                    <a:lnTo>
                      <a:pt x="3468" y="1883"/>
                    </a:lnTo>
                    <a:lnTo>
                      <a:pt x="3506" y="1864"/>
                    </a:lnTo>
                    <a:lnTo>
                      <a:pt x="3506" y="1827"/>
                    </a:lnTo>
                    <a:lnTo>
                      <a:pt x="3506" y="1790"/>
                    </a:lnTo>
                    <a:lnTo>
                      <a:pt x="3170" y="75"/>
                    </a:lnTo>
                    <a:lnTo>
                      <a:pt x="3151" y="37"/>
                    </a:lnTo>
                    <a:lnTo>
                      <a:pt x="3133" y="19"/>
                    </a:lnTo>
                    <a:lnTo>
                      <a:pt x="3095" y="0"/>
                    </a:lnTo>
                    <a:close/>
                  </a:path>
                </a:pathLst>
              </a:custGeom>
              <a:solidFill>
                <a:srgbClr val="4454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Google Shape;2688;p41">
                <a:extLst>
                  <a:ext uri="{FF2B5EF4-FFF2-40B4-BE49-F238E27FC236}">
                    <a16:creationId xmlns:a16="http://schemas.microsoft.com/office/drawing/2014/main" xmlns="" id="{44231FFE-746B-58DD-EC1E-ABBBF5FE1839}"/>
                  </a:ext>
                </a:extLst>
              </p:cNvPr>
              <p:cNvSpPr/>
              <p:nvPr/>
            </p:nvSpPr>
            <p:spPr>
              <a:xfrm>
                <a:off x="2364425" y="4044125"/>
                <a:ext cx="655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903" extrusionOk="0">
                    <a:moveTo>
                      <a:pt x="75" y="1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94" y="1828"/>
                    </a:lnTo>
                    <a:lnTo>
                      <a:pt x="112" y="1865"/>
                    </a:lnTo>
                    <a:lnTo>
                      <a:pt x="131" y="1884"/>
                    </a:lnTo>
                    <a:lnTo>
                      <a:pt x="150" y="1902"/>
                    </a:lnTo>
                    <a:lnTo>
                      <a:pt x="224" y="1902"/>
                    </a:lnTo>
                    <a:lnTo>
                      <a:pt x="243" y="1884"/>
                    </a:lnTo>
                    <a:lnTo>
                      <a:pt x="262" y="1846"/>
                    </a:lnTo>
                    <a:lnTo>
                      <a:pt x="262" y="1809"/>
                    </a:lnTo>
                    <a:lnTo>
                      <a:pt x="168" y="75"/>
                    </a:lnTo>
                    <a:lnTo>
                      <a:pt x="150" y="57"/>
                    </a:lnTo>
                    <a:lnTo>
                      <a:pt x="131" y="19"/>
                    </a:lnTo>
                    <a:lnTo>
                      <a:pt x="112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Google Shape;2689;p41">
                <a:extLst>
                  <a:ext uri="{FF2B5EF4-FFF2-40B4-BE49-F238E27FC236}">
                    <a16:creationId xmlns:a16="http://schemas.microsoft.com/office/drawing/2014/main" xmlns="" id="{F9CBE027-6F68-25E0-EF50-1A91D47AFA30}"/>
                  </a:ext>
                </a:extLst>
              </p:cNvPr>
              <p:cNvSpPr/>
              <p:nvPr/>
            </p:nvSpPr>
            <p:spPr>
              <a:xfrm>
                <a:off x="2349525" y="4045050"/>
                <a:ext cx="6550" cy="475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903" extrusionOk="0">
                    <a:moveTo>
                      <a:pt x="37" y="1"/>
                    </a:moveTo>
                    <a:lnTo>
                      <a:pt x="19" y="20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93" y="1828"/>
                    </a:lnTo>
                    <a:lnTo>
                      <a:pt x="93" y="1847"/>
                    </a:lnTo>
                    <a:lnTo>
                      <a:pt x="112" y="1884"/>
                    </a:lnTo>
                    <a:lnTo>
                      <a:pt x="149" y="1884"/>
                    </a:lnTo>
                    <a:lnTo>
                      <a:pt x="168" y="1903"/>
                    </a:lnTo>
                    <a:lnTo>
                      <a:pt x="186" y="1903"/>
                    </a:lnTo>
                    <a:lnTo>
                      <a:pt x="205" y="1884"/>
                    </a:lnTo>
                    <a:lnTo>
                      <a:pt x="242" y="1865"/>
                    </a:lnTo>
                    <a:lnTo>
                      <a:pt x="242" y="1847"/>
                    </a:lnTo>
                    <a:lnTo>
                      <a:pt x="261" y="1809"/>
                    </a:lnTo>
                    <a:lnTo>
                      <a:pt x="149" y="76"/>
                    </a:lnTo>
                    <a:lnTo>
                      <a:pt x="149" y="38"/>
                    </a:lnTo>
                    <a:lnTo>
                      <a:pt x="131" y="20"/>
                    </a:lnTo>
                    <a:lnTo>
                      <a:pt x="7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2690;p41">
                <a:extLst>
                  <a:ext uri="{FF2B5EF4-FFF2-40B4-BE49-F238E27FC236}">
                    <a16:creationId xmlns:a16="http://schemas.microsoft.com/office/drawing/2014/main" xmlns="" id="{D2A919AA-4936-F480-94B0-ECC8F17CA02E}"/>
                  </a:ext>
                </a:extLst>
              </p:cNvPr>
              <p:cNvSpPr/>
              <p:nvPr/>
            </p:nvSpPr>
            <p:spPr>
              <a:xfrm>
                <a:off x="2487000" y="4013375"/>
                <a:ext cx="1680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828" extrusionOk="0">
                    <a:moveTo>
                      <a:pt x="57" y="0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75"/>
                    </a:lnTo>
                    <a:lnTo>
                      <a:pt x="1" y="112"/>
                    </a:lnTo>
                    <a:lnTo>
                      <a:pt x="504" y="1771"/>
                    </a:lnTo>
                    <a:lnTo>
                      <a:pt x="541" y="1809"/>
                    </a:lnTo>
                    <a:lnTo>
                      <a:pt x="579" y="1827"/>
                    </a:lnTo>
                    <a:lnTo>
                      <a:pt x="616" y="1827"/>
                    </a:lnTo>
                    <a:lnTo>
                      <a:pt x="635" y="1809"/>
                    </a:lnTo>
                    <a:lnTo>
                      <a:pt x="653" y="1790"/>
                    </a:lnTo>
                    <a:lnTo>
                      <a:pt x="672" y="1753"/>
                    </a:lnTo>
                    <a:lnTo>
                      <a:pt x="653" y="1734"/>
                    </a:lnTo>
                    <a:lnTo>
                      <a:pt x="169" y="56"/>
                    </a:lnTo>
                    <a:lnTo>
                      <a:pt x="150" y="38"/>
                    </a:lnTo>
                    <a:lnTo>
                      <a:pt x="131" y="19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2691;p41">
                <a:extLst>
                  <a:ext uri="{FF2B5EF4-FFF2-40B4-BE49-F238E27FC236}">
                    <a16:creationId xmlns:a16="http://schemas.microsoft.com/office/drawing/2014/main" xmlns="" id="{E927894B-71FC-313C-A01F-E62CF56C6975}"/>
                  </a:ext>
                </a:extLst>
              </p:cNvPr>
              <p:cNvSpPr/>
              <p:nvPr/>
            </p:nvSpPr>
            <p:spPr>
              <a:xfrm>
                <a:off x="2501450" y="4009175"/>
                <a:ext cx="16800" cy="45700"/>
              </a:xfrm>
              <a:custGeom>
                <a:avLst/>
                <a:gdLst/>
                <a:ahLst/>
                <a:cxnLst/>
                <a:rect l="l" t="t" r="r" b="b"/>
                <a:pathLst>
                  <a:path w="672" h="1828" extrusionOk="0">
                    <a:moveTo>
                      <a:pt x="57" y="0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75"/>
                    </a:lnTo>
                    <a:lnTo>
                      <a:pt x="1" y="94"/>
                    </a:lnTo>
                    <a:lnTo>
                      <a:pt x="504" y="1772"/>
                    </a:lnTo>
                    <a:lnTo>
                      <a:pt x="541" y="1809"/>
                    </a:lnTo>
                    <a:lnTo>
                      <a:pt x="579" y="1827"/>
                    </a:lnTo>
                    <a:lnTo>
                      <a:pt x="616" y="1827"/>
                    </a:lnTo>
                    <a:lnTo>
                      <a:pt x="635" y="1809"/>
                    </a:lnTo>
                    <a:lnTo>
                      <a:pt x="653" y="1790"/>
                    </a:lnTo>
                    <a:lnTo>
                      <a:pt x="672" y="1753"/>
                    </a:lnTo>
                    <a:lnTo>
                      <a:pt x="653" y="1716"/>
                    </a:lnTo>
                    <a:lnTo>
                      <a:pt x="169" y="56"/>
                    </a:lnTo>
                    <a:lnTo>
                      <a:pt x="150" y="19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2692;p41">
                <a:extLst>
                  <a:ext uri="{FF2B5EF4-FFF2-40B4-BE49-F238E27FC236}">
                    <a16:creationId xmlns:a16="http://schemas.microsoft.com/office/drawing/2014/main" xmlns="" id="{CD89317A-9EFC-315F-4A06-44D8DC630C02}"/>
                  </a:ext>
                </a:extLst>
              </p:cNvPr>
              <p:cNvSpPr/>
              <p:nvPr/>
            </p:nvSpPr>
            <p:spPr>
              <a:xfrm>
                <a:off x="2024200" y="3120350"/>
                <a:ext cx="398525" cy="483825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19353" extrusionOk="0">
                    <a:moveTo>
                      <a:pt x="8166" y="1"/>
                    </a:moveTo>
                    <a:lnTo>
                      <a:pt x="7532" y="38"/>
                    </a:lnTo>
                    <a:lnTo>
                      <a:pt x="6898" y="131"/>
                    </a:lnTo>
                    <a:lnTo>
                      <a:pt x="6208" y="262"/>
                    </a:lnTo>
                    <a:lnTo>
                      <a:pt x="5537" y="430"/>
                    </a:lnTo>
                    <a:lnTo>
                      <a:pt x="4903" y="635"/>
                    </a:lnTo>
                    <a:lnTo>
                      <a:pt x="4325" y="858"/>
                    </a:lnTo>
                    <a:lnTo>
                      <a:pt x="3785" y="1101"/>
                    </a:lnTo>
                    <a:lnTo>
                      <a:pt x="3300" y="1362"/>
                    </a:lnTo>
                    <a:lnTo>
                      <a:pt x="2853" y="1660"/>
                    </a:lnTo>
                    <a:lnTo>
                      <a:pt x="2442" y="1958"/>
                    </a:lnTo>
                    <a:lnTo>
                      <a:pt x="2069" y="2275"/>
                    </a:lnTo>
                    <a:lnTo>
                      <a:pt x="1734" y="2592"/>
                    </a:lnTo>
                    <a:lnTo>
                      <a:pt x="1436" y="2946"/>
                    </a:lnTo>
                    <a:lnTo>
                      <a:pt x="1175" y="3301"/>
                    </a:lnTo>
                    <a:lnTo>
                      <a:pt x="951" y="3655"/>
                    </a:lnTo>
                    <a:lnTo>
                      <a:pt x="746" y="4028"/>
                    </a:lnTo>
                    <a:lnTo>
                      <a:pt x="559" y="4401"/>
                    </a:lnTo>
                    <a:lnTo>
                      <a:pt x="410" y="4773"/>
                    </a:lnTo>
                    <a:lnTo>
                      <a:pt x="298" y="5146"/>
                    </a:lnTo>
                    <a:lnTo>
                      <a:pt x="205" y="5519"/>
                    </a:lnTo>
                    <a:lnTo>
                      <a:pt x="112" y="5892"/>
                    </a:lnTo>
                    <a:lnTo>
                      <a:pt x="56" y="6265"/>
                    </a:lnTo>
                    <a:lnTo>
                      <a:pt x="19" y="6619"/>
                    </a:lnTo>
                    <a:lnTo>
                      <a:pt x="0" y="6973"/>
                    </a:lnTo>
                    <a:lnTo>
                      <a:pt x="0" y="7328"/>
                    </a:lnTo>
                    <a:lnTo>
                      <a:pt x="0" y="7663"/>
                    </a:lnTo>
                    <a:lnTo>
                      <a:pt x="19" y="7980"/>
                    </a:lnTo>
                    <a:lnTo>
                      <a:pt x="93" y="8577"/>
                    </a:lnTo>
                    <a:lnTo>
                      <a:pt x="168" y="9080"/>
                    </a:lnTo>
                    <a:lnTo>
                      <a:pt x="280" y="9509"/>
                    </a:lnTo>
                    <a:lnTo>
                      <a:pt x="392" y="9826"/>
                    </a:lnTo>
                    <a:lnTo>
                      <a:pt x="503" y="10161"/>
                    </a:lnTo>
                    <a:lnTo>
                      <a:pt x="653" y="10534"/>
                    </a:lnTo>
                    <a:lnTo>
                      <a:pt x="970" y="11299"/>
                    </a:lnTo>
                    <a:lnTo>
                      <a:pt x="1268" y="12026"/>
                    </a:lnTo>
                    <a:lnTo>
                      <a:pt x="1380" y="12361"/>
                    </a:lnTo>
                    <a:lnTo>
                      <a:pt x="1454" y="12622"/>
                    </a:lnTo>
                    <a:lnTo>
                      <a:pt x="1492" y="12921"/>
                    </a:lnTo>
                    <a:lnTo>
                      <a:pt x="1529" y="13312"/>
                    </a:lnTo>
                    <a:lnTo>
                      <a:pt x="1603" y="13778"/>
                    </a:lnTo>
                    <a:lnTo>
                      <a:pt x="1697" y="14300"/>
                    </a:lnTo>
                    <a:lnTo>
                      <a:pt x="1753" y="14561"/>
                    </a:lnTo>
                    <a:lnTo>
                      <a:pt x="1827" y="14841"/>
                    </a:lnTo>
                    <a:lnTo>
                      <a:pt x="1920" y="15120"/>
                    </a:lnTo>
                    <a:lnTo>
                      <a:pt x="2014" y="15400"/>
                    </a:lnTo>
                    <a:lnTo>
                      <a:pt x="2144" y="15680"/>
                    </a:lnTo>
                    <a:lnTo>
                      <a:pt x="2275" y="15959"/>
                    </a:lnTo>
                    <a:lnTo>
                      <a:pt x="2442" y="16220"/>
                    </a:lnTo>
                    <a:lnTo>
                      <a:pt x="2629" y="16463"/>
                    </a:lnTo>
                    <a:lnTo>
                      <a:pt x="2890" y="16742"/>
                    </a:lnTo>
                    <a:lnTo>
                      <a:pt x="3169" y="17022"/>
                    </a:lnTo>
                    <a:lnTo>
                      <a:pt x="3430" y="17264"/>
                    </a:lnTo>
                    <a:lnTo>
                      <a:pt x="3710" y="17488"/>
                    </a:lnTo>
                    <a:lnTo>
                      <a:pt x="4008" y="17712"/>
                    </a:lnTo>
                    <a:lnTo>
                      <a:pt x="4288" y="17917"/>
                    </a:lnTo>
                    <a:lnTo>
                      <a:pt x="4586" y="18085"/>
                    </a:lnTo>
                    <a:lnTo>
                      <a:pt x="4866" y="18253"/>
                    </a:lnTo>
                    <a:lnTo>
                      <a:pt x="5164" y="18420"/>
                    </a:lnTo>
                    <a:lnTo>
                      <a:pt x="5463" y="18551"/>
                    </a:lnTo>
                    <a:lnTo>
                      <a:pt x="5742" y="18681"/>
                    </a:lnTo>
                    <a:lnTo>
                      <a:pt x="6040" y="18793"/>
                    </a:lnTo>
                    <a:lnTo>
                      <a:pt x="6618" y="18980"/>
                    </a:lnTo>
                    <a:lnTo>
                      <a:pt x="7159" y="19129"/>
                    </a:lnTo>
                    <a:lnTo>
                      <a:pt x="7700" y="19241"/>
                    </a:lnTo>
                    <a:lnTo>
                      <a:pt x="8203" y="19297"/>
                    </a:lnTo>
                    <a:lnTo>
                      <a:pt x="8688" y="19334"/>
                    </a:lnTo>
                    <a:lnTo>
                      <a:pt x="9117" y="19352"/>
                    </a:lnTo>
                    <a:lnTo>
                      <a:pt x="9489" y="19334"/>
                    </a:lnTo>
                    <a:lnTo>
                      <a:pt x="9825" y="19297"/>
                    </a:lnTo>
                    <a:lnTo>
                      <a:pt x="10105" y="19259"/>
                    </a:lnTo>
                    <a:lnTo>
                      <a:pt x="10310" y="19185"/>
                    </a:lnTo>
                    <a:lnTo>
                      <a:pt x="10496" y="19110"/>
                    </a:lnTo>
                    <a:lnTo>
                      <a:pt x="10720" y="18998"/>
                    </a:lnTo>
                    <a:lnTo>
                      <a:pt x="10981" y="18849"/>
                    </a:lnTo>
                    <a:lnTo>
                      <a:pt x="11261" y="18663"/>
                    </a:lnTo>
                    <a:lnTo>
                      <a:pt x="11559" y="18458"/>
                    </a:lnTo>
                    <a:lnTo>
                      <a:pt x="11894" y="18215"/>
                    </a:lnTo>
                    <a:lnTo>
                      <a:pt x="12230" y="17954"/>
                    </a:lnTo>
                    <a:lnTo>
                      <a:pt x="12566" y="17656"/>
                    </a:lnTo>
                    <a:lnTo>
                      <a:pt x="12920" y="17358"/>
                    </a:lnTo>
                    <a:lnTo>
                      <a:pt x="13255" y="17022"/>
                    </a:lnTo>
                    <a:lnTo>
                      <a:pt x="13591" y="16686"/>
                    </a:lnTo>
                    <a:lnTo>
                      <a:pt x="13927" y="16314"/>
                    </a:lnTo>
                    <a:lnTo>
                      <a:pt x="14225" y="15941"/>
                    </a:lnTo>
                    <a:lnTo>
                      <a:pt x="14523" y="15568"/>
                    </a:lnTo>
                    <a:lnTo>
                      <a:pt x="14784" y="15176"/>
                    </a:lnTo>
                    <a:lnTo>
                      <a:pt x="15008" y="14766"/>
                    </a:lnTo>
                    <a:lnTo>
                      <a:pt x="15120" y="14561"/>
                    </a:lnTo>
                    <a:lnTo>
                      <a:pt x="15213" y="14337"/>
                    </a:lnTo>
                    <a:lnTo>
                      <a:pt x="15381" y="13853"/>
                    </a:lnTo>
                    <a:lnTo>
                      <a:pt x="15530" y="13331"/>
                    </a:lnTo>
                    <a:lnTo>
                      <a:pt x="15642" y="12771"/>
                    </a:lnTo>
                    <a:lnTo>
                      <a:pt x="15735" y="12175"/>
                    </a:lnTo>
                    <a:lnTo>
                      <a:pt x="15810" y="11578"/>
                    </a:lnTo>
                    <a:lnTo>
                      <a:pt x="15865" y="10963"/>
                    </a:lnTo>
                    <a:lnTo>
                      <a:pt x="15903" y="10348"/>
                    </a:lnTo>
                    <a:lnTo>
                      <a:pt x="15940" y="9751"/>
                    </a:lnTo>
                    <a:lnTo>
                      <a:pt x="15940" y="9173"/>
                    </a:lnTo>
                    <a:lnTo>
                      <a:pt x="15940" y="8614"/>
                    </a:lnTo>
                    <a:lnTo>
                      <a:pt x="15921" y="8111"/>
                    </a:lnTo>
                    <a:lnTo>
                      <a:pt x="15884" y="7645"/>
                    </a:lnTo>
                    <a:lnTo>
                      <a:pt x="15865" y="7234"/>
                    </a:lnTo>
                    <a:lnTo>
                      <a:pt x="15810" y="6880"/>
                    </a:lnTo>
                    <a:lnTo>
                      <a:pt x="15772" y="6619"/>
                    </a:lnTo>
                    <a:lnTo>
                      <a:pt x="15716" y="6321"/>
                    </a:lnTo>
                    <a:lnTo>
                      <a:pt x="15604" y="5929"/>
                    </a:lnTo>
                    <a:lnTo>
                      <a:pt x="15455" y="5426"/>
                    </a:lnTo>
                    <a:lnTo>
                      <a:pt x="15232" y="4867"/>
                    </a:lnTo>
                    <a:lnTo>
                      <a:pt x="15101" y="4568"/>
                    </a:lnTo>
                    <a:lnTo>
                      <a:pt x="14952" y="4270"/>
                    </a:lnTo>
                    <a:lnTo>
                      <a:pt x="14803" y="3953"/>
                    </a:lnTo>
                    <a:lnTo>
                      <a:pt x="14616" y="3618"/>
                    </a:lnTo>
                    <a:lnTo>
                      <a:pt x="14411" y="3301"/>
                    </a:lnTo>
                    <a:lnTo>
                      <a:pt x="14206" y="2984"/>
                    </a:lnTo>
                    <a:lnTo>
                      <a:pt x="13964" y="2667"/>
                    </a:lnTo>
                    <a:lnTo>
                      <a:pt x="13703" y="2350"/>
                    </a:lnTo>
                    <a:lnTo>
                      <a:pt x="13423" y="2052"/>
                    </a:lnTo>
                    <a:lnTo>
                      <a:pt x="13125" y="1753"/>
                    </a:lnTo>
                    <a:lnTo>
                      <a:pt x="12808" y="1474"/>
                    </a:lnTo>
                    <a:lnTo>
                      <a:pt x="12454" y="1213"/>
                    </a:lnTo>
                    <a:lnTo>
                      <a:pt x="12081" y="970"/>
                    </a:lnTo>
                    <a:lnTo>
                      <a:pt x="11689" y="747"/>
                    </a:lnTo>
                    <a:lnTo>
                      <a:pt x="11261" y="541"/>
                    </a:lnTo>
                    <a:lnTo>
                      <a:pt x="10813" y="374"/>
                    </a:lnTo>
                    <a:lnTo>
                      <a:pt x="10347" y="225"/>
                    </a:lnTo>
                    <a:lnTo>
                      <a:pt x="9844" y="113"/>
                    </a:lnTo>
                    <a:lnTo>
                      <a:pt x="9303" y="38"/>
                    </a:lnTo>
                    <a:lnTo>
                      <a:pt x="874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2693;p41">
                <a:extLst>
                  <a:ext uri="{FF2B5EF4-FFF2-40B4-BE49-F238E27FC236}">
                    <a16:creationId xmlns:a16="http://schemas.microsoft.com/office/drawing/2014/main" xmlns="" id="{34001273-6667-767A-BC5F-B32A7CABF036}"/>
                  </a:ext>
                </a:extLst>
              </p:cNvPr>
              <p:cNvSpPr/>
              <p:nvPr/>
            </p:nvSpPr>
            <p:spPr>
              <a:xfrm>
                <a:off x="2024200" y="3120350"/>
                <a:ext cx="398525" cy="483825"/>
              </a:xfrm>
              <a:custGeom>
                <a:avLst/>
                <a:gdLst/>
                <a:ahLst/>
                <a:cxnLst/>
                <a:rect l="l" t="t" r="r" b="b"/>
                <a:pathLst>
                  <a:path w="15941" h="19353" fill="none" extrusionOk="0">
                    <a:moveTo>
                      <a:pt x="10310" y="19185"/>
                    </a:moveTo>
                    <a:lnTo>
                      <a:pt x="10310" y="19185"/>
                    </a:lnTo>
                    <a:lnTo>
                      <a:pt x="10496" y="19110"/>
                    </a:lnTo>
                    <a:lnTo>
                      <a:pt x="10720" y="18998"/>
                    </a:lnTo>
                    <a:lnTo>
                      <a:pt x="10981" y="18849"/>
                    </a:lnTo>
                    <a:lnTo>
                      <a:pt x="11261" y="18663"/>
                    </a:lnTo>
                    <a:lnTo>
                      <a:pt x="11559" y="18458"/>
                    </a:lnTo>
                    <a:lnTo>
                      <a:pt x="11894" y="18215"/>
                    </a:lnTo>
                    <a:lnTo>
                      <a:pt x="12230" y="17954"/>
                    </a:lnTo>
                    <a:lnTo>
                      <a:pt x="12566" y="17656"/>
                    </a:lnTo>
                    <a:lnTo>
                      <a:pt x="12920" y="17358"/>
                    </a:lnTo>
                    <a:lnTo>
                      <a:pt x="13255" y="17022"/>
                    </a:lnTo>
                    <a:lnTo>
                      <a:pt x="13591" y="16686"/>
                    </a:lnTo>
                    <a:lnTo>
                      <a:pt x="13927" y="16314"/>
                    </a:lnTo>
                    <a:lnTo>
                      <a:pt x="14225" y="15941"/>
                    </a:lnTo>
                    <a:lnTo>
                      <a:pt x="14523" y="15568"/>
                    </a:lnTo>
                    <a:lnTo>
                      <a:pt x="14784" y="15176"/>
                    </a:lnTo>
                    <a:lnTo>
                      <a:pt x="15008" y="14766"/>
                    </a:lnTo>
                    <a:lnTo>
                      <a:pt x="15008" y="14766"/>
                    </a:lnTo>
                    <a:lnTo>
                      <a:pt x="15120" y="14561"/>
                    </a:lnTo>
                    <a:lnTo>
                      <a:pt x="15213" y="14337"/>
                    </a:lnTo>
                    <a:lnTo>
                      <a:pt x="15381" y="13853"/>
                    </a:lnTo>
                    <a:lnTo>
                      <a:pt x="15530" y="13331"/>
                    </a:lnTo>
                    <a:lnTo>
                      <a:pt x="15642" y="12771"/>
                    </a:lnTo>
                    <a:lnTo>
                      <a:pt x="15735" y="12175"/>
                    </a:lnTo>
                    <a:lnTo>
                      <a:pt x="15810" y="11578"/>
                    </a:lnTo>
                    <a:lnTo>
                      <a:pt x="15865" y="10963"/>
                    </a:lnTo>
                    <a:lnTo>
                      <a:pt x="15903" y="10348"/>
                    </a:lnTo>
                    <a:lnTo>
                      <a:pt x="15940" y="9751"/>
                    </a:lnTo>
                    <a:lnTo>
                      <a:pt x="15940" y="9173"/>
                    </a:lnTo>
                    <a:lnTo>
                      <a:pt x="15940" y="8614"/>
                    </a:lnTo>
                    <a:lnTo>
                      <a:pt x="15921" y="8111"/>
                    </a:lnTo>
                    <a:lnTo>
                      <a:pt x="15884" y="7645"/>
                    </a:lnTo>
                    <a:lnTo>
                      <a:pt x="15865" y="7234"/>
                    </a:lnTo>
                    <a:lnTo>
                      <a:pt x="15810" y="6880"/>
                    </a:lnTo>
                    <a:lnTo>
                      <a:pt x="15772" y="6619"/>
                    </a:lnTo>
                    <a:lnTo>
                      <a:pt x="15772" y="6619"/>
                    </a:lnTo>
                    <a:lnTo>
                      <a:pt x="15716" y="6321"/>
                    </a:lnTo>
                    <a:lnTo>
                      <a:pt x="15604" y="5929"/>
                    </a:lnTo>
                    <a:lnTo>
                      <a:pt x="15455" y="5426"/>
                    </a:lnTo>
                    <a:lnTo>
                      <a:pt x="15232" y="4867"/>
                    </a:lnTo>
                    <a:lnTo>
                      <a:pt x="15101" y="4568"/>
                    </a:lnTo>
                    <a:lnTo>
                      <a:pt x="14952" y="4270"/>
                    </a:lnTo>
                    <a:lnTo>
                      <a:pt x="14803" y="3953"/>
                    </a:lnTo>
                    <a:lnTo>
                      <a:pt x="14616" y="3618"/>
                    </a:lnTo>
                    <a:lnTo>
                      <a:pt x="14411" y="3301"/>
                    </a:lnTo>
                    <a:lnTo>
                      <a:pt x="14206" y="2984"/>
                    </a:lnTo>
                    <a:lnTo>
                      <a:pt x="13964" y="2667"/>
                    </a:lnTo>
                    <a:lnTo>
                      <a:pt x="13703" y="2350"/>
                    </a:lnTo>
                    <a:lnTo>
                      <a:pt x="13423" y="2052"/>
                    </a:lnTo>
                    <a:lnTo>
                      <a:pt x="13125" y="1753"/>
                    </a:lnTo>
                    <a:lnTo>
                      <a:pt x="12808" y="1474"/>
                    </a:lnTo>
                    <a:lnTo>
                      <a:pt x="12454" y="1213"/>
                    </a:lnTo>
                    <a:lnTo>
                      <a:pt x="12081" y="970"/>
                    </a:lnTo>
                    <a:lnTo>
                      <a:pt x="11689" y="747"/>
                    </a:lnTo>
                    <a:lnTo>
                      <a:pt x="11261" y="541"/>
                    </a:lnTo>
                    <a:lnTo>
                      <a:pt x="10813" y="374"/>
                    </a:lnTo>
                    <a:lnTo>
                      <a:pt x="10347" y="225"/>
                    </a:lnTo>
                    <a:lnTo>
                      <a:pt x="9844" y="113"/>
                    </a:lnTo>
                    <a:lnTo>
                      <a:pt x="9303" y="38"/>
                    </a:lnTo>
                    <a:lnTo>
                      <a:pt x="8744" y="1"/>
                    </a:lnTo>
                    <a:lnTo>
                      <a:pt x="8166" y="1"/>
                    </a:lnTo>
                    <a:lnTo>
                      <a:pt x="7532" y="38"/>
                    </a:lnTo>
                    <a:lnTo>
                      <a:pt x="6898" y="131"/>
                    </a:lnTo>
                    <a:lnTo>
                      <a:pt x="6208" y="262"/>
                    </a:lnTo>
                    <a:lnTo>
                      <a:pt x="6208" y="262"/>
                    </a:lnTo>
                    <a:lnTo>
                      <a:pt x="5537" y="430"/>
                    </a:lnTo>
                    <a:lnTo>
                      <a:pt x="4903" y="635"/>
                    </a:lnTo>
                    <a:lnTo>
                      <a:pt x="4325" y="858"/>
                    </a:lnTo>
                    <a:lnTo>
                      <a:pt x="3785" y="1101"/>
                    </a:lnTo>
                    <a:lnTo>
                      <a:pt x="3300" y="1362"/>
                    </a:lnTo>
                    <a:lnTo>
                      <a:pt x="2853" y="1660"/>
                    </a:lnTo>
                    <a:lnTo>
                      <a:pt x="2442" y="1958"/>
                    </a:lnTo>
                    <a:lnTo>
                      <a:pt x="2069" y="2275"/>
                    </a:lnTo>
                    <a:lnTo>
                      <a:pt x="1734" y="2592"/>
                    </a:lnTo>
                    <a:lnTo>
                      <a:pt x="1436" y="2946"/>
                    </a:lnTo>
                    <a:lnTo>
                      <a:pt x="1175" y="3301"/>
                    </a:lnTo>
                    <a:lnTo>
                      <a:pt x="951" y="3655"/>
                    </a:lnTo>
                    <a:lnTo>
                      <a:pt x="746" y="4028"/>
                    </a:lnTo>
                    <a:lnTo>
                      <a:pt x="559" y="4401"/>
                    </a:lnTo>
                    <a:lnTo>
                      <a:pt x="410" y="4773"/>
                    </a:lnTo>
                    <a:lnTo>
                      <a:pt x="298" y="5146"/>
                    </a:lnTo>
                    <a:lnTo>
                      <a:pt x="205" y="5519"/>
                    </a:lnTo>
                    <a:lnTo>
                      <a:pt x="112" y="5892"/>
                    </a:lnTo>
                    <a:lnTo>
                      <a:pt x="56" y="6265"/>
                    </a:lnTo>
                    <a:lnTo>
                      <a:pt x="19" y="6619"/>
                    </a:lnTo>
                    <a:lnTo>
                      <a:pt x="0" y="6973"/>
                    </a:lnTo>
                    <a:lnTo>
                      <a:pt x="0" y="7328"/>
                    </a:lnTo>
                    <a:lnTo>
                      <a:pt x="0" y="7663"/>
                    </a:lnTo>
                    <a:lnTo>
                      <a:pt x="19" y="7980"/>
                    </a:lnTo>
                    <a:lnTo>
                      <a:pt x="93" y="8577"/>
                    </a:lnTo>
                    <a:lnTo>
                      <a:pt x="168" y="9080"/>
                    </a:lnTo>
                    <a:lnTo>
                      <a:pt x="280" y="9509"/>
                    </a:lnTo>
                    <a:lnTo>
                      <a:pt x="392" y="9826"/>
                    </a:lnTo>
                    <a:lnTo>
                      <a:pt x="392" y="9826"/>
                    </a:lnTo>
                    <a:lnTo>
                      <a:pt x="503" y="10161"/>
                    </a:lnTo>
                    <a:lnTo>
                      <a:pt x="653" y="10534"/>
                    </a:lnTo>
                    <a:lnTo>
                      <a:pt x="970" y="11299"/>
                    </a:lnTo>
                    <a:lnTo>
                      <a:pt x="1268" y="12026"/>
                    </a:lnTo>
                    <a:lnTo>
                      <a:pt x="1380" y="12361"/>
                    </a:lnTo>
                    <a:lnTo>
                      <a:pt x="1454" y="12622"/>
                    </a:lnTo>
                    <a:lnTo>
                      <a:pt x="1454" y="12622"/>
                    </a:lnTo>
                    <a:lnTo>
                      <a:pt x="1492" y="12921"/>
                    </a:lnTo>
                    <a:lnTo>
                      <a:pt x="1529" y="13312"/>
                    </a:lnTo>
                    <a:lnTo>
                      <a:pt x="1603" y="13778"/>
                    </a:lnTo>
                    <a:lnTo>
                      <a:pt x="1697" y="14300"/>
                    </a:lnTo>
                    <a:lnTo>
                      <a:pt x="1753" y="14561"/>
                    </a:lnTo>
                    <a:lnTo>
                      <a:pt x="1827" y="14841"/>
                    </a:lnTo>
                    <a:lnTo>
                      <a:pt x="1920" y="15120"/>
                    </a:lnTo>
                    <a:lnTo>
                      <a:pt x="2014" y="15400"/>
                    </a:lnTo>
                    <a:lnTo>
                      <a:pt x="2144" y="15680"/>
                    </a:lnTo>
                    <a:lnTo>
                      <a:pt x="2275" y="15959"/>
                    </a:lnTo>
                    <a:lnTo>
                      <a:pt x="2442" y="16220"/>
                    </a:lnTo>
                    <a:lnTo>
                      <a:pt x="2629" y="16463"/>
                    </a:lnTo>
                    <a:lnTo>
                      <a:pt x="2629" y="16463"/>
                    </a:lnTo>
                    <a:lnTo>
                      <a:pt x="2890" y="16742"/>
                    </a:lnTo>
                    <a:lnTo>
                      <a:pt x="3169" y="17022"/>
                    </a:lnTo>
                    <a:lnTo>
                      <a:pt x="3430" y="17264"/>
                    </a:lnTo>
                    <a:lnTo>
                      <a:pt x="3710" y="17488"/>
                    </a:lnTo>
                    <a:lnTo>
                      <a:pt x="4008" y="17712"/>
                    </a:lnTo>
                    <a:lnTo>
                      <a:pt x="4288" y="17917"/>
                    </a:lnTo>
                    <a:lnTo>
                      <a:pt x="4586" y="18085"/>
                    </a:lnTo>
                    <a:lnTo>
                      <a:pt x="4866" y="18253"/>
                    </a:lnTo>
                    <a:lnTo>
                      <a:pt x="5164" y="18420"/>
                    </a:lnTo>
                    <a:lnTo>
                      <a:pt x="5463" y="18551"/>
                    </a:lnTo>
                    <a:lnTo>
                      <a:pt x="5742" y="18681"/>
                    </a:lnTo>
                    <a:lnTo>
                      <a:pt x="6040" y="18793"/>
                    </a:lnTo>
                    <a:lnTo>
                      <a:pt x="6618" y="18980"/>
                    </a:lnTo>
                    <a:lnTo>
                      <a:pt x="7159" y="19129"/>
                    </a:lnTo>
                    <a:lnTo>
                      <a:pt x="7700" y="19241"/>
                    </a:lnTo>
                    <a:lnTo>
                      <a:pt x="8203" y="19297"/>
                    </a:lnTo>
                    <a:lnTo>
                      <a:pt x="8688" y="19334"/>
                    </a:lnTo>
                    <a:lnTo>
                      <a:pt x="9117" y="19352"/>
                    </a:lnTo>
                    <a:lnTo>
                      <a:pt x="9489" y="19334"/>
                    </a:lnTo>
                    <a:lnTo>
                      <a:pt x="9825" y="19297"/>
                    </a:lnTo>
                    <a:lnTo>
                      <a:pt x="10105" y="19259"/>
                    </a:lnTo>
                    <a:lnTo>
                      <a:pt x="10310" y="191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2694;p41">
                <a:extLst>
                  <a:ext uri="{FF2B5EF4-FFF2-40B4-BE49-F238E27FC236}">
                    <a16:creationId xmlns:a16="http://schemas.microsoft.com/office/drawing/2014/main" xmlns="" id="{CDADEA50-2D36-EB20-6716-A223B97DFA74}"/>
                  </a:ext>
                </a:extLst>
              </p:cNvPr>
              <p:cNvSpPr/>
              <p:nvPr/>
            </p:nvSpPr>
            <p:spPr>
              <a:xfrm>
                <a:off x="2021850" y="3118500"/>
                <a:ext cx="402725" cy="487550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19502" extrusionOk="0">
                    <a:moveTo>
                      <a:pt x="8539" y="149"/>
                    </a:moveTo>
                    <a:lnTo>
                      <a:pt x="9061" y="168"/>
                    </a:lnTo>
                    <a:lnTo>
                      <a:pt x="9583" y="224"/>
                    </a:lnTo>
                    <a:lnTo>
                      <a:pt x="10068" y="299"/>
                    </a:lnTo>
                    <a:lnTo>
                      <a:pt x="10553" y="429"/>
                    </a:lnTo>
                    <a:lnTo>
                      <a:pt x="11019" y="578"/>
                    </a:lnTo>
                    <a:lnTo>
                      <a:pt x="11466" y="765"/>
                    </a:lnTo>
                    <a:lnTo>
                      <a:pt x="11895" y="970"/>
                    </a:lnTo>
                    <a:lnTo>
                      <a:pt x="12324" y="1231"/>
                    </a:lnTo>
                    <a:lnTo>
                      <a:pt x="12566" y="1398"/>
                    </a:lnTo>
                    <a:lnTo>
                      <a:pt x="12809" y="1585"/>
                    </a:lnTo>
                    <a:lnTo>
                      <a:pt x="13032" y="1771"/>
                    </a:lnTo>
                    <a:lnTo>
                      <a:pt x="13256" y="1976"/>
                    </a:lnTo>
                    <a:lnTo>
                      <a:pt x="13461" y="2181"/>
                    </a:lnTo>
                    <a:lnTo>
                      <a:pt x="13666" y="2387"/>
                    </a:lnTo>
                    <a:lnTo>
                      <a:pt x="14021" y="2834"/>
                    </a:lnTo>
                    <a:lnTo>
                      <a:pt x="14337" y="3263"/>
                    </a:lnTo>
                    <a:lnTo>
                      <a:pt x="14617" y="3710"/>
                    </a:lnTo>
                    <a:lnTo>
                      <a:pt x="14860" y="4158"/>
                    </a:lnTo>
                    <a:lnTo>
                      <a:pt x="15083" y="4586"/>
                    </a:lnTo>
                    <a:lnTo>
                      <a:pt x="15251" y="4997"/>
                    </a:lnTo>
                    <a:lnTo>
                      <a:pt x="15400" y="5388"/>
                    </a:lnTo>
                    <a:lnTo>
                      <a:pt x="15531" y="5742"/>
                    </a:lnTo>
                    <a:lnTo>
                      <a:pt x="15624" y="6041"/>
                    </a:lnTo>
                    <a:lnTo>
                      <a:pt x="15754" y="6507"/>
                    </a:lnTo>
                    <a:lnTo>
                      <a:pt x="15792" y="6712"/>
                    </a:lnTo>
                    <a:lnTo>
                      <a:pt x="15829" y="6973"/>
                    </a:lnTo>
                    <a:lnTo>
                      <a:pt x="15866" y="7290"/>
                    </a:lnTo>
                    <a:lnTo>
                      <a:pt x="15922" y="8147"/>
                    </a:lnTo>
                    <a:lnTo>
                      <a:pt x="15941" y="8669"/>
                    </a:lnTo>
                    <a:lnTo>
                      <a:pt x="15959" y="9210"/>
                    </a:lnTo>
                    <a:lnTo>
                      <a:pt x="15941" y="9788"/>
                    </a:lnTo>
                    <a:lnTo>
                      <a:pt x="15922" y="10385"/>
                    </a:lnTo>
                    <a:lnTo>
                      <a:pt x="15885" y="10981"/>
                    </a:lnTo>
                    <a:lnTo>
                      <a:pt x="15848" y="11596"/>
                    </a:lnTo>
                    <a:lnTo>
                      <a:pt x="15773" y="12193"/>
                    </a:lnTo>
                    <a:lnTo>
                      <a:pt x="15680" y="12789"/>
                    </a:lnTo>
                    <a:lnTo>
                      <a:pt x="15549" y="13349"/>
                    </a:lnTo>
                    <a:lnTo>
                      <a:pt x="15400" y="13889"/>
                    </a:lnTo>
                    <a:lnTo>
                      <a:pt x="15232" y="14374"/>
                    </a:lnTo>
                    <a:lnTo>
                      <a:pt x="15139" y="14598"/>
                    </a:lnTo>
                    <a:lnTo>
                      <a:pt x="15027" y="14803"/>
                    </a:lnTo>
                    <a:lnTo>
                      <a:pt x="14804" y="15213"/>
                    </a:lnTo>
                    <a:lnTo>
                      <a:pt x="14543" y="15605"/>
                    </a:lnTo>
                    <a:lnTo>
                      <a:pt x="14244" y="15996"/>
                    </a:lnTo>
                    <a:lnTo>
                      <a:pt x="13927" y="16350"/>
                    </a:lnTo>
                    <a:lnTo>
                      <a:pt x="13610" y="16723"/>
                    </a:lnTo>
                    <a:lnTo>
                      <a:pt x="13275" y="17059"/>
                    </a:lnTo>
                    <a:lnTo>
                      <a:pt x="12921" y="17394"/>
                    </a:lnTo>
                    <a:lnTo>
                      <a:pt x="12585" y="17693"/>
                    </a:lnTo>
                    <a:lnTo>
                      <a:pt x="12231" y="17972"/>
                    </a:lnTo>
                    <a:lnTo>
                      <a:pt x="11914" y="18233"/>
                    </a:lnTo>
                    <a:lnTo>
                      <a:pt x="11597" y="18476"/>
                    </a:lnTo>
                    <a:lnTo>
                      <a:pt x="11280" y="18681"/>
                    </a:lnTo>
                    <a:lnTo>
                      <a:pt x="11019" y="18849"/>
                    </a:lnTo>
                    <a:lnTo>
                      <a:pt x="10758" y="18998"/>
                    </a:lnTo>
                    <a:lnTo>
                      <a:pt x="10553" y="19110"/>
                    </a:lnTo>
                    <a:lnTo>
                      <a:pt x="10366" y="19184"/>
                    </a:lnTo>
                    <a:lnTo>
                      <a:pt x="10180" y="19240"/>
                    </a:lnTo>
                    <a:lnTo>
                      <a:pt x="9919" y="19296"/>
                    </a:lnTo>
                    <a:lnTo>
                      <a:pt x="9602" y="19315"/>
                    </a:lnTo>
                    <a:lnTo>
                      <a:pt x="9229" y="19333"/>
                    </a:lnTo>
                    <a:lnTo>
                      <a:pt x="8800" y="19333"/>
                    </a:lnTo>
                    <a:lnTo>
                      <a:pt x="8334" y="19296"/>
                    </a:lnTo>
                    <a:lnTo>
                      <a:pt x="7831" y="19221"/>
                    </a:lnTo>
                    <a:lnTo>
                      <a:pt x="7309" y="19110"/>
                    </a:lnTo>
                    <a:lnTo>
                      <a:pt x="6750" y="18979"/>
                    </a:lnTo>
                    <a:lnTo>
                      <a:pt x="6172" y="18793"/>
                    </a:lnTo>
                    <a:lnTo>
                      <a:pt x="5892" y="18681"/>
                    </a:lnTo>
                    <a:lnTo>
                      <a:pt x="5594" y="18550"/>
                    </a:lnTo>
                    <a:lnTo>
                      <a:pt x="5314" y="18420"/>
                    </a:lnTo>
                    <a:lnTo>
                      <a:pt x="5016" y="18271"/>
                    </a:lnTo>
                    <a:lnTo>
                      <a:pt x="4736" y="18103"/>
                    </a:lnTo>
                    <a:lnTo>
                      <a:pt x="4438" y="17916"/>
                    </a:lnTo>
                    <a:lnTo>
                      <a:pt x="4158" y="17730"/>
                    </a:lnTo>
                    <a:lnTo>
                      <a:pt x="3860" y="17506"/>
                    </a:lnTo>
                    <a:lnTo>
                      <a:pt x="3580" y="17283"/>
                    </a:lnTo>
                    <a:lnTo>
                      <a:pt x="3319" y="17040"/>
                    </a:lnTo>
                    <a:lnTo>
                      <a:pt x="3040" y="16779"/>
                    </a:lnTo>
                    <a:lnTo>
                      <a:pt x="2779" y="16481"/>
                    </a:lnTo>
                    <a:lnTo>
                      <a:pt x="2630" y="16294"/>
                    </a:lnTo>
                    <a:lnTo>
                      <a:pt x="2499" y="16089"/>
                    </a:lnTo>
                    <a:lnTo>
                      <a:pt x="2387" y="15866"/>
                    </a:lnTo>
                    <a:lnTo>
                      <a:pt x="2275" y="15642"/>
                    </a:lnTo>
                    <a:lnTo>
                      <a:pt x="2182" y="15418"/>
                    </a:lnTo>
                    <a:lnTo>
                      <a:pt x="2089" y="15194"/>
                    </a:lnTo>
                    <a:lnTo>
                      <a:pt x="1958" y="14747"/>
                    </a:lnTo>
                    <a:lnTo>
                      <a:pt x="1847" y="14300"/>
                    </a:lnTo>
                    <a:lnTo>
                      <a:pt x="1772" y="13871"/>
                    </a:lnTo>
                    <a:lnTo>
                      <a:pt x="1679" y="13144"/>
                    </a:lnTo>
                    <a:lnTo>
                      <a:pt x="1623" y="12678"/>
                    </a:lnTo>
                    <a:lnTo>
                      <a:pt x="1548" y="12379"/>
                    </a:lnTo>
                    <a:lnTo>
                      <a:pt x="1418" y="12006"/>
                    </a:lnTo>
                    <a:lnTo>
                      <a:pt x="1064" y="11168"/>
                    </a:lnTo>
                    <a:lnTo>
                      <a:pt x="784" y="10496"/>
                    </a:lnTo>
                    <a:lnTo>
                      <a:pt x="653" y="10179"/>
                    </a:lnTo>
                    <a:lnTo>
                      <a:pt x="560" y="9881"/>
                    </a:lnTo>
                    <a:lnTo>
                      <a:pt x="430" y="9490"/>
                    </a:lnTo>
                    <a:lnTo>
                      <a:pt x="374" y="9229"/>
                    </a:lnTo>
                    <a:lnTo>
                      <a:pt x="318" y="8949"/>
                    </a:lnTo>
                    <a:lnTo>
                      <a:pt x="262" y="8632"/>
                    </a:lnTo>
                    <a:lnTo>
                      <a:pt x="206" y="8278"/>
                    </a:lnTo>
                    <a:lnTo>
                      <a:pt x="187" y="7905"/>
                    </a:lnTo>
                    <a:lnTo>
                      <a:pt x="169" y="7513"/>
                    </a:lnTo>
                    <a:lnTo>
                      <a:pt x="169" y="7103"/>
                    </a:lnTo>
                    <a:lnTo>
                      <a:pt x="206" y="6693"/>
                    </a:lnTo>
                    <a:lnTo>
                      <a:pt x="243" y="6246"/>
                    </a:lnTo>
                    <a:lnTo>
                      <a:pt x="336" y="5798"/>
                    </a:lnTo>
                    <a:lnTo>
                      <a:pt x="430" y="5351"/>
                    </a:lnTo>
                    <a:lnTo>
                      <a:pt x="579" y="4903"/>
                    </a:lnTo>
                    <a:lnTo>
                      <a:pt x="747" y="4456"/>
                    </a:lnTo>
                    <a:lnTo>
                      <a:pt x="970" y="4009"/>
                    </a:lnTo>
                    <a:lnTo>
                      <a:pt x="1157" y="3673"/>
                    </a:lnTo>
                    <a:lnTo>
                      <a:pt x="1380" y="3356"/>
                    </a:lnTo>
                    <a:lnTo>
                      <a:pt x="1604" y="3058"/>
                    </a:lnTo>
                    <a:lnTo>
                      <a:pt x="1847" y="2778"/>
                    </a:lnTo>
                    <a:lnTo>
                      <a:pt x="2126" y="2498"/>
                    </a:lnTo>
                    <a:lnTo>
                      <a:pt x="2406" y="2237"/>
                    </a:lnTo>
                    <a:lnTo>
                      <a:pt x="2723" y="1995"/>
                    </a:lnTo>
                    <a:lnTo>
                      <a:pt x="3040" y="1753"/>
                    </a:lnTo>
                    <a:lnTo>
                      <a:pt x="3394" y="1529"/>
                    </a:lnTo>
                    <a:lnTo>
                      <a:pt x="3748" y="1343"/>
                    </a:lnTo>
                    <a:lnTo>
                      <a:pt x="4140" y="1137"/>
                    </a:lnTo>
                    <a:lnTo>
                      <a:pt x="4531" y="970"/>
                    </a:lnTo>
                    <a:lnTo>
                      <a:pt x="4941" y="802"/>
                    </a:lnTo>
                    <a:lnTo>
                      <a:pt x="5389" y="671"/>
                    </a:lnTo>
                    <a:lnTo>
                      <a:pt x="5836" y="541"/>
                    </a:lnTo>
                    <a:lnTo>
                      <a:pt x="6321" y="410"/>
                    </a:lnTo>
                    <a:lnTo>
                      <a:pt x="6899" y="299"/>
                    </a:lnTo>
                    <a:lnTo>
                      <a:pt x="7458" y="224"/>
                    </a:lnTo>
                    <a:lnTo>
                      <a:pt x="8017" y="168"/>
                    </a:lnTo>
                    <a:lnTo>
                      <a:pt x="8539" y="149"/>
                    </a:lnTo>
                    <a:close/>
                    <a:moveTo>
                      <a:pt x="8017" y="0"/>
                    </a:moveTo>
                    <a:lnTo>
                      <a:pt x="7589" y="38"/>
                    </a:lnTo>
                    <a:lnTo>
                      <a:pt x="7160" y="93"/>
                    </a:lnTo>
                    <a:lnTo>
                      <a:pt x="6731" y="168"/>
                    </a:lnTo>
                    <a:lnTo>
                      <a:pt x="6284" y="261"/>
                    </a:lnTo>
                    <a:lnTo>
                      <a:pt x="5799" y="373"/>
                    </a:lnTo>
                    <a:lnTo>
                      <a:pt x="5333" y="504"/>
                    </a:lnTo>
                    <a:lnTo>
                      <a:pt x="4885" y="653"/>
                    </a:lnTo>
                    <a:lnTo>
                      <a:pt x="4457" y="821"/>
                    </a:lnTo>
                    <a:lnTo>
                      <a:pt x="4046" y="1007"/>
                    </a:lnTo>
                    <a:lnTo>
                      <a:pt x="3674" y="1193"/>
                    </a:lnTo>
                    <a:lnTo>
                      <a:pt x="3301" y="1398"/>
                    </a:lnTo>
                    <a:lnTo>
                      <a:pt x="2947" y="1622"/>
                    </a:lnTo>
                    <a:lnTo>
                      <a:pt x="2611" y="1865"/>
                    </a:lnTo>
                    <a:lnTo>
                      <a:pt x="2294" y="2107"/>
                    </a:lnTo>
                    <a:lnTo>
                      <a:pt x="2014" y="2387"/>
                    </a:lnTo>
                    <a:lnTo>
                      <a:pt x="1735" y="2666"/>
                    </a:lnTo>
                    <a:lnTo>
                      <a:pt x="1474" y="2964"/>
                    </a:lnTo>
                    <a:lnTo>
                      <a:pt x="1250" y="3263"/>
                    </a:lnTo>
                    <a:lnTo>
                      <a:pt x="1026" y="3598"/>
                    </a:lnTo>
                    <a:lnTo>
                      <a:pt x="821" y="3934"/>
                    </a:lnTo>
                    <a:lnTo>
                      <a:pt x="616" y="4381"/>
                    </a:lnTo>
                    <a:lnTo>
                      <a:pt x="430" y="4847"/>
                    </a:lnTo>
                    <a:lnTo>
                      <a:pt x="281" y="5314"/>
                    </a:lnTo>
                    <a:lnTo>
                      <a:pt x="169" y="5761"/>
                    </a:lnTo>
                    <a:lnTo>
                      <a:pt x="94" y="6227"/>
                    </a:lnTo>
                    <a:lnTo>
                      <a:pt x="38" y="6675"/>
                    </a:lnTo>
                    <a:lnTo>
                      <a:pt x="20" y="7103"/>
                    </a:lnTo>
                    <a:lnTo>
                      <a:pt x="1" y="7513"/>
                    </a:lnTo>
                    <a:lnTo>
                      <a:pt x="20" y="7924"/>
                    </a:lnTo>
                    <a:lnTo>
                      <a:pt x="57" y="8296"/>
                    </a:lnTo>
                    <a:lnTo>
                      <a:pt x="94" y="8651"/>
                    </a:lnTo>
                    <a:lnTo>
                      <a:pt x="150" y="8986"/>
                    </a:lnTo>
                    <a:lnTo>
                      <a:pt x="206" y="9266"/>
                    </a:lnTo>
                    <a:lnTo>
                      <a:pt x="281" y="9527"/>
                    </a:lnTo>
                    <a:lnTo>
                      <a:pt x="411" y="9937"/>
                    </a:lnTo>
                    <a:lnTo>
                      <a:pt x="504" y="10235"/>
                    </a:lnTo>
                    <a:lnTo>
                      <a:pt x="635" y="10552"/>
                    </a:lnTo>
                    <a:lnTo>
                      <a:pt x="914" y="11223"/>
                    </a:lnTo>
                    <a:lnTo>
                      <a:pt x="1250" y="12044"/>
                    </a:lnTo>
                    <a:lnTo>
                      <a:pt x="1380" y="12417"/>
                    </a:lnTo>
                    <a:lnTo>
                      <a:pt x="1455" y="12715"/>
                    </a:lnTo>
                    <a:lnTo>
                      <a:pt x="1530" y="13162"/>
                    </a:lnTo>
                    <a:lnTo>
                      <a:pt x="1623" y="13908"/>
                    </a:lnTo>
                    <a:lnTo>
                      <a:pt x="1697" y="14337"/>
                    </a:lnTo>
                    <a:lnTo>
                      <a:pt x="1809" y="14803"/>
                    </a:lnTo>
                    <a:lnTo>
                      <a:pt x="1940" y="15269"/>
                    </a:lnTo>
                    <a:lnTo>
                      <a:pt x="2033" y="15493"/>
                    </a:lnTo>
                    <a:lnTo>
                      <a:pt x="2126" y="15716"/>
                    </a:lnTo>
                    <a:lnTo>
                      <a:pt x="2238" y="15959"/>
                    </a:lnTo>
                    <a:lnTo>
                      <a:pt x="2369" y="16164"/>
                    </a:lnTo>
                    <a:lnTo>
                      <a:pt x="2499" y="16388"/>
                    </a:lnTo>
                    <a:lnTo>
                      <a:pt x="2667" y="16593"/>
                    </a:lnTo>
                    <a:lnTo>
                      <a:pt x="3058" y="17021"/>
                    </a:lnTo>
                    <a:lnTo>
                      <a:pt x="3469" y="17394"/>
                    </a:lnTo>
                    <a:lnTo>
                      <a:pt x="3897" y="17730"/>
                    </a:lnTo>
                    <a:lnTo>
                      <a:pt x="4326" y="18047"/>
                    </a:lnTo>
                    <a:lnTo>
                      <a:pt x="4755" y="18308"/>
                    </a:lnTo>
                    <a:lnTo>
                      <a:pt x="5184" y="18550"/>
                    </a:lnTo>
                    <a:lnTo>
                      <a:pt x="5631" y="18755"/>
                    </a:lnTo>
                    <a:lnTo>
                      <a:pt x="6060" y="18942"/>
                    </a:lnTo>
                    <a:lnTo>
                      <a:pt x="6489" y="19091"/>
                    </a:lnTo>
                    <a:lnTo>
                      <a:pt x="6918" y="19203"/>
                    </a:lnTo>
                    <a:lnTo>
                      <a:pt x="7309" y="19296"/>
                    </a:lnTo>
                    <a:lnTo>
                      <a:pt x="7719" y="19389"/>
                    </a:lnTo>
                    <a:lnTo>
                      <a:pt x="8092" y="19445"/>
                    </a:lnTo>
                    <a:lnTo>
                      <a:pt x="8465" y="19482"/>
                    </a:lnTo>
                    <a:lnTo>
                      <a:pt x="8800" y="19501"/>
                    </a:lnTo>
                    <a:lnTo>
                      <a:pt x="9546" y="19501"/>
                    </a:lnTo>
                    <a:lnTo>
                      <a:pt x="9919" y="19464"/>
                    </a:lnTo>
                    <a:lnTo>
                      <a:pt x="10199" y="19408"/>
                    </a:lnTo>
                    <a:lnTo>
                      <a:pt x="10422" y="19352"/>
                    </a:lnTo>
                    <a:lnTo>
                      <a:pt x="10609" y="19259"/>
                    </a:lnTo>
                    <a:lnTo>
                      <a:pt x="10833" y="19147"/>
                    </a:lnTo>
                    <a:lnTo>
                      <a:pt x="11094" y="18998"/>
                    </a:lnTo>
                    <a:lnTo>
                      <a:pt x="11373" y="18830"/>
                    </a:lnTo>
                    <a:lnTo>
                      <a:pt x="11672" y="18606"/>
                    </a:lnTo>
                    <a:lnTo>
                      <a:pt x="12007" y="18382"/>
                    </a:lnTo>
                    <a:lnTo>
                      <a:pt x="12343" y="18121"/>
                    </a:lnTo>
                    <a:lnTo>
                      <a:pt x="12678" y="17823"/>
                    </a:lnTo>
                    <a:lnTo>
                      <a:pt x="13032" y="17525"/>
                    </a:lnTo>
                    <a:lnTo>
                      <a:pt x="13387" y="17189"/>
                    </a:lnTo>
                    <a:lnTo>
                      <a:pt x="13722" y="16835"/>
                    </a:lnTo>
                    <a:lnTo>
                      <a:pt x="14058" y="16481"/>
                    </a:lnTo>
                    <a:lnTo>
                      <a:pt x="14375" y="16089"/>
                    </a:lnTo>
                    <a:lnTo>
                      <a:pt x="14673" y="15698"/>
                    </a:lnTo>
                    <a:lnTo>
                      <a:pt x="14934" y="15306"/>
                    </a:lnTo>
                    <a:lnTo>
                      <a:pt x="15176" y="14878"/>
                    </a:lnTo>
                    <a:lnTo>
                      <a:pt x="15288" y="14672"/>
                    </a:lnTo>
                    <a:lnTo>
                      <a:pt x="15382" y="14449"/>
                    </a:lnTo>
                    <a:lnTo>
                      <a:pt x="15549" y="13945"/>
                    </a:lnTo>
                    <a:lnTo>
                      <a:pt x="15698" y="13405"/>
                    </a:lnTo>
                    <a:lnTo>
                      <a:pt x="15829" y="12845"/>
                    </a:lnTo>
                    <a:lnTo>
                      <a:pt x="15922" y="12249"/>
                    </a:lnTo>
                    <a:lnTo>
                      <a:pt x="15997" y="11634"/>
                    </a:lnTo>
                    <a:lnTo>
                      <a:pt x="16053" y="11018"/>
                    </a:lnTo>
                    <a:lnTo>
                      <a:pt x="16090" y="10385"/>
                    </a:lnTo>
                    <a:lnTo>
                      <a:pt x="16109" y="9788"/>
                    </a:lnTo>
                    <a:lnTo>
                      <a:pt x="16109" y="9210"/>
                    </a:lnTo>
                    <a:lnTo>
                      <a:pt x="16109" y="8651"/>
                    </a:lnTo>
                    <a:lnTo>
                      <a:pt x="16090" y="8147"/>
                    </a:lnTo>
                    <a:lnTo>
                      <a:pt x="16034" y="7271"/>
                    </a:lnTo>
                    <a:lnTo>
                      <a:pt x="15997" y="6936"/>
                    </a:lnTo>
                    <a:lnTo>
                      <a:pt x="15941" y="6675"/>
                    </a:lnTo>
                    <a:lnTo>
                      <a:pt x="15885" y="6395"/>
                    </a:lnTo>
                    <a:lnTo>
                      <a:pt x="15754" y="5891"/>
                    </a:lnTo>
                    <a:lnTo>
                      <a:pt x="15661" y="5575"/>
                    </a:lnTo>
                    <a:lnTo>
                      <a:pt x="15531" y="5220"/>
                    </a:lnTo>
                    <a:lnTo>
                      <a:pt x="15382" y="4829"/>
                    </a:lnTo>
                    <a:lnTo>
                      <a:pt x="15195" y="4419"/>
                    </a:lnTo>
                    <a:lnTo>
                      <a:pt x="14971" y="3990"/>
                    </a:lnTo>
                    <a:lnTo>
                      <a:pt x="14729" y="3561"/>
                    </a:lnTo>
                    <a:lnTo>
                      <a:pt x="14449" y="3114"/>
                    </a:lnTo>
                    <a:lnTo>
                      <a:pt x="14114" y="2685"/>
                    </a:lnTo>
                    <a:lnTo>
                      <a:pt x="13760" y="2256"/>
                    </a:lnTo>
                    <a:lnTo>
                      <a:pt x="13554" y="2032"/>
                    </a:lnTo>
                    <a:lnTo>
                      <a:pt x="13349" y="1846"/>
                    </a:lnTo>
                    <a:lnTo>
                      <a:pt x="13126" y="1641"/>
                    </a:lnTo>
                    <a:lnTo>
                      <a:pt x="12902" y="1454"/>
                    </a:lnTo>
                    <a:lnTo>
                      <a:pt x="12660" y="1268"/>
                    </a:lnTo>
                    <a:lnTo>
                      <a:pt x="12417" y="1100"/>
                    </a:lnTo>
                    <a:lnTo>
                      <a:pt x="12100" y="895"/>
                    </a:lnTo>
                    <a:lnTo>
                      <a:pt x="11765" y="727"/>
                    </a:lnTo>
                    <a:lnTo>
                      <a:pt x="11429" y="560"/>
                    </a:lnTo>
                    <a:lnTo>
                      <a:pt x="11094" y="429"/>
                    </a:lnTo>
                    <a:lnTo>
                      <a:pt x="10739" y="299"/>
                    </a:lnTo>
                    <a:lnTo>
                      <a:pt x="10366" y="205"/>
                    </a:lnTo>
                    <a:lnTo>
                      <a:pt x="9994" y="131"/>
                    </a:lnTo>
                    <a:lnTo>
                      <a:pt x="9621" y="56"/>
                    </a:lnTo>
                    <a:lnTo>
                      <a:pt x="9229" y="19"/>
                    </a:lnTo>
                    <a:lnTo>
                      <a:pt x="883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2695;p41">
                <a:extLst>
                  <a:ext uri="{FF2B5EF4-FFF2-40B4-BE49-F238E27FC236}">
                    <a16:creationId xmlns:a16="http://schemas.microsoft.com/office/drawing/2014/main" xmlns="" id="{97E8AF90-E5C5-0431-C229-EB96A949AB6E}"/>
                  </a:ext>
                </a:extLst>
              </p:cNvPr>
              <p:cNvSpPr/>
              <p:nvPr/>
            </p:nvSpPr>
            <p:spPr>
              <a:xfrm>
                <a:off x="2021850" y="3118500"/>
                <a:ext cx="402725" cy="487550"/>
              </a:xfrm>
              <a:custGeom>
                <a:avLst/>
                <a:gdLst/>
                <a:ahLst/>
                <a:cxnLst/>
                <a:rect l="l" t="t" r="r" b="b"/>
                <a:pathLst>
                  <a:path w="16109" h="19502" fill="none" extrusionOk="0">
                    <a:moveTo>
                      <a:pt x="9136" y="19501"/>
                    </a:moveTo>
                    <a:lnTo>
                      <a:pt x="9136" y="19501"/>
                    </a:lnTo>
                    <a:lnTo>
                      <a:pt x="8800" y="19501"/>
                    </a:lnTo>
                    <a:lnTo>
                      <a:pt x="8465" y="19482"/>
                    </a:lnTo>
                    <a:lnTo>
                      <a:pt x="8092" y="19445"/>
                    </a:lnTo>
                    <a:lnTo>
                      <a:pt x="7719" y="19389"/>
                    </a:lnTo>
                    <a:lnTo>
                      <a:pt x="7309" y="19296"/>
                    </a:lnTo>
                    <a:lnTo>
                      <a:pt x="6918" y="19203"/>
                    </a:lnTo>
                    <a:lnTo>
                      <a:pt x="6489" y="19091"/>
                    </a:lnTo>
                    <a:lnTo>
                      <a:pt x="6060" y="18942"/>
                    </a:lnTo>
                    <a:lnTo>
                      <a:pt x="5631" y="18755"/>
                    </a:lnTo>
                    <a:lnTo>
                      <a:pt x="5184" y="18550"/>
                    </a:lnTo>
                    <a:lnTo>
                      <a:pt x="4755" y="18308"/>
                    </a:lnTo>
                    <a:lnTo>
                      <a:pt x="4326" y="18047"/>
                    </a:lnTo>
                    <a:lnTo>
                      <a:pt x="3897" y="17730"/>
                    </a:lnTo>
                    <a:lnTo>
                      <a:pt x="3469" y="17394"/>
                    </a:lnTo>
                    <a:lnTo>
                      <a:pt x="3058" y="17021"/>
                    </a:lnTo>
                    <a:lnTo>
                      <a:pt x="2667" y="16593"/>
                    </a:lnTo>
                    <a:lnTo>
                      <a:pt x="2667" y="16593"/>
                    </a:lnTo>
                    <a:lnTo>
                      <a:pt x="2499" y="16388"/>
                    </a:lnTo>
                    <a:lnTo>
                      <a:pt x="2369" y="16164"/>
                    </a:lnTo>
                    <a:lnTo>
                      <a:pt x="2238" y="15959"/>
                    </a:lnTo>
                    <a:lnTo>
                      <a:pt x="2126" y="15716"/>
                    </a:lnTo>
                    <a:lnTo>
                      <a:pt x="2033" y="15493"/>
                    </a:lnTo>
                    <a:lnTo>
                      <a:pt x="1940" y="15269"/>
                    </a:lnTo>
                    <a:lnTo>
                      <a:pt x="1809" y="14803"/>
                    </a:lnTo>
                    <a:lnTo>
                      <a:pt x="1697" y="14337"/>
                    </a:lnTo>
                    <a:lnTo>
                      <a:pt x="1623" y="13908"/>
                    </a:lnTo>
                    <a:lnTo>
                      <a:pt x="1530" y="13162"/>
                    </a:lnTo>
                    <a:lnTo>
                      <a:pt x="1530" y="13162"/>
                    </a:lnTo>
                    <a:lnTo>
                      <a:pt x="1455" y="12715"/>
                    </a:lnTo>
                    <a:lnTo>
                      <a:pt x="1455" y="12715"/>
                    </a:lnTo>
                    <a:lnTo>
                      <a:pt x="1380" y="12417"/>
                    </a:lnTo>
                    <a:lnTo>
                      <a:pt x="1250" y="12044"/>
                    </a:lnTo>
                    <a:lnTo>
                      <a:pt x="914" y="11223"/>
                    </a:lnTo>
                    <a:lnTo>
                      <a:pt x="914" y="11223"/>
                    </a:lnTo>
                    <a:lnTo>
                      <a:pt x="635" y="10552"/>
                    </a:lnTo>
                    <a:lnTo>
                      <a:pt x="504" y="10235"/>
                    </a:lnTo>
                    <a:lnTo>
                      <a:pt x="411" y="9937"/>
                    </a:lnTo>
                    <a:lnTo>
                      <a:pt x="411" y="9937"/>
                    </a:lnTo>
                    <a:lnTo>
                      <a:pt x="281" y="9527"/>
                    </a:lnTo>
                    <a:lnTo>
                      <a:pt x="206" y="9266"/>
                    </a:lnTo>
                    <a:lnTo>
                      <a:pt x="150" y="8986"/>
                    </a:lnTo>
                    <a:lnTo>
                      <a:pt x="94" y="8651"/>
                    </a:lnTo>
                    <a:lnTo>
                      <a:pt x="57" y="8296"/>
                    </a:lnTo>
                    <a:lnTo>
                      <a:pt x="20" y="7924"/>
                    </a:lnTo>
                    <a:lnTo>
                      <a:pt x="1" y="7513"/>
                    </a:lnTo>
                    <a:lnTo>
                      <a:pt x="20" y="7103"/>
                    </a:lnTo>
                    <a:lnTo>
                      <a:pt x="38" y="6675"/>
                    </a:lnTo>
                    <a:lnTo>
                      <a:pt x="94" y="6227"/>
                    </a:lnTo>
                    <a:lnTo>
                      <a:pt x="169" y="5761"/>
                    </a:lnTo>
                    <a:lnTo>
                      <a:pt x="281" y="5314"/>
                    </a:lnTo>
                    <a:lnTo>
                      <a:pt x="430" y="4847"/>
                    </a:lnTo>
                    <a:lnTo>
                      <a:pt x="616" y="4381"/>
                    </a:lnTo>
                    <a:lnTo>
                      <a:pt x="821" y="3934"/>
                    </a:lnTo>
                    <a:lnTo>
                      <a:pt x="821" y="3934"/>
                    </a:lnTo>
                    <a:lnTo>
                      <a:pt x="1026" y="3598"/>
                    </a:lnTo>
                    <a:lnTo>
                      <a:pt x="1250" y="3263"/>
                    </a:lnTo>
                    <a:lnTo>
                      <a:pt x="1474" y="2964"/>
                    </a:lnTo>
                    <a:lnTo>
                      <a:pt x="1735" y="2666"/>
                    </a:lnTo>
                    <a:lnTo>
                      <a:pt x="2014" y="2387"/>
                    </a:lnTo>
                    <a:lnTo>
                      <a:pt x="2294" y="2107"/>
                    </a:lnTo>
                    <a:lnTo>
                      <a:pt x="2611" y="1865"/>
                    </a:lnTo>
                    <a:lnTo>
                      <a:pt x="2947" y="1622"/>
                    </a:lnTo>
                    <a:lnTo>
                      <a:pt x="3301" y="1398"/>
                    </a:lnTo>
                    <a:lnTo>
                      <a:pt x="3674" y="1193"/>
                    </a:lnTo>
                    <a:lnTo>
                      <a:pt x="4046" y="1007"/>
                    </a:lnTo>
                    <a:lnTo>
                      <a:pt x="4457" y="821"/>
                    </a:lnTo>
                    <a:lnTo>
                      <a:pt x="4885" y="653"/>
                    </a:lnTo>
                    <a:lnTo>
                      <a:pt x="5333" y="504"/>
                    </a:lnTo>
                    <a:lnTo>
                      <a:pt x="5799" y="373"/>
                    </a:lnTo>
                    <a:lnTo>
                      <a:pt x="6284" y="261"/>
                    </a:lnTo>
                    <a:lnTo>
                      <a:pt x="6284" y="261"/>
                    </a:lnTo>
                    <a:lnTo>
                      <a:pt x="6731" y="168"/>
                    </a:lnTo>
                    <a:lnTo>
                      <a:pt x="7160" y="93"/>
                    </a:lnTo>
                    <a:lnTo>
                      <a:pt x="7589" y="38"/>
                    </a:lnTo>
                    <a:lnTo>
                      <a:pt x="8017" y="0"/>
                    </a:lnTo>
                    <a:lnTo>
                      <a:pt x="8428" y="0"/>
                    </a:lnTo>
                    <a:lnTo>
                      <a:pt x="8838" y="0"/>
                    </a:lnTo>
                    <a:lnTo>
                      <a:pt x="9229" y="19"/>
                    </a:lnTo>
                    <a:lnTo>
                      <a:pt x="9621" y="56"/>
                    </a:lnTo>
                    <a:lnTo>
                      <a:pt x="9994" y="131"/>
                    </a:lnTo>
                    <a:lnTo>
                      <a:pt x="10366" y="205"/>
                    </a:lnTo>
                    <a:lnTo>
                      <a:pt x="10739" y="299"/>
                    </a:lnTo>
                    <a:lnTo>
                      <a:pt x="11094" y="429"/>
                    </a:lnTo>
                    <a:lnTo>
                      <a:pt x="11429" y="560"/>
                    </a:lnTo>
                    <a:lnTo>
                      <a:pt x="11765" y="727"/>
                    </a:lnTo>
                    <a:lnTo>
                      <a:pt x="12100" y="895"/>
                    </a:lnTo>
                    <a:lnTo>
                      <a:pt x="12417" y="1100"/>
                    </a:lnTo>
                    <a:lnTo>
                      <a:pt x="12417" y="1100"/>
                    </a:lnTo>
                    <a:lnTo>
                      <a:pt x="12660" y="1268"/>
                    </a:lnTo>
                    <a:lnTo>
                      <a:pt x="12902" y="1454"/>
                    </a:lnTo>
                    <a:lnTo>
                      <a:pt x="13126" y="1641"/>
                    </a:lnTo>
                    <a:lnTo>
                      <a:pt x="13349" y="1846"/>
                    </a:lnTo>
                    <a:lnTo>
                      <a:pt x="13554" y="2032"/>
                    </a:lnTo>
                    <a:lnTo>
                      <a:pt x="13760" y="2256"/>
                    </a:lnTo>
                    <a:lnTo>
                      <a:pt x="14114" y="2685"/>
                    </a:lnTo>
                    <a:lnTo>
                      <a:pt x="14449" y="3114"/>
                    </a:lnTo>
                    <a:lnTo>
                      <a:pt x="14729" y="3561"/>
                    </a:lnTo>
                    <a:lnTo>
                      <a:pt x="14971" y="3990"/>
                    </a:lnTo>
                    <a:lnTo>
                      <a:pt x="15195" y="4419"/>
                    </a:lnTo>
                    <a:lnTo>
                      <a:pt x="15382" y="4829"/>
                    </a:lnTo>
                    <a:lnTo>
                      <a:pt x="15531" y="5220"/>
                    </a:lnTo>
                    <a:lnTo>
                      <a:pt x="15661" y="5575"/>
                    </a:lnTo>
                    <a:lnTo>
                      <a:pt x="15754" y="5891"/>
                    </a:lnTo>
                    <a:lnTo>
                      <a:pt x="15885" y="6395"/>
                    </a:lnTo>
                    <a:lnTo>
                      <a:pt x="15941" y="6675"/>
                    </a:lnTo>
                    <a:lnTo>
                      <a:pt x="15941" y="6675"/>
                    </a:lnTo>
                    <a:lnTo>
                      <a:pt x="15997" y="6936"/>
                    </a:lnTo>
                    <a:lnTo>
                      <a:pt x="16034" y="7271"/>
                    </a:lnTo>
                    <a:lnTo>
                      <a:pt x="16090" y="8147"/>
                    </a:lnTo>
                    <a:lnTo>
                      <a:pt x="16109" y="8651"/>
                    </a:lnTo>
                    <a:lnTo>
                      <a:pt x="16109" y="9210"/>
                    </a:lnTo>
                    <a:lnTo>
                      <a:pt x="16109" y="9788"/>
                    </a:lnTo>
                    <a:lnTo>
                      <a:pt x="16090" y="10385"/>
                    </a:lnTo>
                    <a:lnTo>
                      <a:pt x="16053" y="11018"/>
                    </a:lnTo>
                    <a:lnTo>
                      <a:pt x="15997" y="11634"/>
                    </a:lnTo>
                    <a:lnTo>
                      <a:pt x="15922" y="12249"/>
                    </a:lnTo>
                    <a:lnTo>
                      <a:pt x="15829" y="12845"/>
                    </a:lnTo>
                    <a:lnTo>
                      <a:pt x="15698" y="13405"/>
                    </a:lnTo>
                    <a:lnTo>
                      <a:pt x="15549" y="13945"/>
                    </a:lnTo>
                    <a:lnTo>
                      <a:pt x="15382" y="14449"/>
                    </a:lnTo>
                    <a:lnTo>
                      <a:pt x="15288" y="14672"/>
                    </a:lnTo>
                    <a:lnTo>
                      <a:pt x="15176" y="14878"/>
                    </a:lnTo>
                    <a:lnTo>
                      <a:pt x="15176" y="14878"/>
                    </a:lnTo>
                    <a:lnTo>
                      <a:pt x="14934" y="15306"/>
                    </a:lnTo>
                    <a:lnTo>
                      <a:pt x="14673" y="15698"/>
                    </a:lnTo>
                    <a:lnTo>
                      <a:pt x="14375" y="16089"/>
                    </a:lnTo>
                    <a:lnTo>
                      <a:pt x="14058" y="16481"/>
                    </a:lnTo>
                    <a:lnTo>
                      <a:pt x="13722" y="16835"/>
                    </a:lnTo>
                    <a:lnTo>
                      <a:pt x="13387" y="17189"/>
                    </a:lnTo>
                    <a:lnTo>
                      <a:pt x="13032" y="17525"/>
                    </a:lnTo>
                    <a:lnTo>
                      <a:pt x="12678" y="17823"/>
                    </a:lnTo>
                    <a:lnTo>
                      <a:pt x="12343" y="18121"/>
                    </a:lnTo>
                    <a:lnTo>
                      <a:pt x="12007" y="18382"/>
                    </a:lnTo>
                    <a:lnTo>
                      <a:pt x="11672" y="18606"/>
                    </a:lnTo>
                    <a:lnTo>
                      <a:pt x="11373" y="18830"/>
                    </a:lnTo>
                    <a:lnTo>
                      <a:pt x="11094" y="18998"/>
                    </a:lnTo>
                    <a:lnTo>
                      <a:pt x="10833" y="19147"/>
                    </a:lnTo>
                    <a:lnTo>
                      <a:pt x="10609" y="19259"/>
                    </a:lnTo>
                    <a:lnTo>
                      <a:pt x="10422" y="19352"/>
                    </a:lnTo>
                    <a:lnTo>
                      <a:pt x="10422" y="19352"/>
                    </a:lnTo>
                    <a:lnTo>
                      <a:pt x="10199" y="19408"/>
                    </a:lnTo>
                    <a:lnTo>
                      <a:pt x="9919" y="19464"/>
                    </a:lnTo>
                    <a:lnTo>
                      <a:pt x="9546" y="19501"/>
                    </a:lnTo>
                    <a:lnTo>
                      <a:pt x="9136" y="1950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2696;p41">
                <a:extLst>
                  <a:ext uri="{FF2B5EF4-FFF2-40B4-BE49-F238E27FC236}">
                    <a16:creationId xmlns:a16="http://schemas.microsoft.com/office/drawing/2014/main" xmlns="" id="{4CCEB633-40E3-0DCF-47A8-277C07A57F73}"/>
                  </a:ext>
                </a:extLst>
              </p:cNvPr>
              <p:cNvSpPr/>
              <p:nvPr/>
            </p:nvSpPr>
            <p:spPr>
              <a:xfrm>
                <a:off x="2026050" y="3122225"/>
                <a:ext cx="394800" cy="479625"/>
              </a:xfrm>
              <a:custGeom>
                <a:avLst/>
                <a:gdLst/>
                <a:ahLst/>
                <a:cxnLst/>
                <a:rect l="l" t="t" r="r" b="b"/>
                <a:pathLst>
                  <a:path w="15792" h="19185" fill="none" extrusionOk="0">
                    <a:moveTo>
                      <a:pt x="8371" y="0"/>
                    </a:moveTo>
                    <a:lnTo>
                      <a:pt x="8371" y="0"/>
                    </a:lnTo>
                    <a:lnTo>
                      <a:pt x="7849" y="19"/>
                    </a:lnTo>
                    <a:lnTo>
                      <a:pt x="7290" y="75"/>
                    </a:lnTo>
                    <a:lnTo>
                      <a:pt x="6731" y="150"/>
                    </a:lnTo>
                    <a:lnTo>
                      <a:pt x="6153" y="261"/>
                    </a:lnTo>
                    <a:lnTo>
                      <a:pt x="6153" y="261"/>
                    </a:lnTo>
                    <a:lnTo>
                      <a:pt x="5668" y="392"/>
                    </a:lnTo>
                    <a:lnTo>
                      <a:pt x="5221" y="522"/>
                    </a:lnTo>
                    <a:lnTo>
                      <a:pt x="4773" y="653"/>
                    </a:lnTo>
                    <a:lnTo>
                      <a:pt x="4363" y="821"/>
                    </a:lnTo>
                    <a:lnTo>
                      <a:pt x="3972" y="988"/>
                    </a:lnTo>
                    <a:lnTo>
                      <a:pt x="3580" y="1194"/>
                    </a:lnTo>
                    <a:lnTo>
                      <a:pt x="3226" y="1380"/>
                    </a:lnTo>
                    <a:lnTo>
                      <a:pt x="2872" y="1604"/>
                    </a:lnTo>
                    <a:lnTo>
                      <a:pt x="2555" y="1846"/>
                    </a:lnTo>
                    <a:lnTo>
                      <a:pt x="2238" y="2088"/>
                    </a:lnTo>
                    <a:lnTo>
                      <a:pt x="1958" y="2349"/>
                    </a:lnTo>
                    <a:lnTo>
                      <a:pt x="1679" y="2629"/>
                    </a:lnTo>
                    <a:lnTo>
                      <a:pt x="1436" y="2909"/>
                    </a:lnTo>
                    <a:lnTo>
                      <a:pt x="1212" y="3207"/>
                    </a:lnTo>
                    <a:lnTo>
                      <a:pt x="989" y="3524"/>
                    </a:lnTo>
                    <a:lnTo>
                      <a:pt x="802" y="3860"/>
                    </a:lnTo>
                    <a:lnTo>
                      <a:pt x="802" y="3860"/>
                    </a:lnTo>
                    <a:lnTo>
                      <a:pt x="579" y="4307"/>
                    </a:lnTo>
                    <a:lnTo>
                      <a:pt x="411" y="4754"/>
                    </a:lnTo>
                    <a:lnTo>
                      <a:pt x="262" y="5202"/>
                    </a:lnTo>
                    <a:lnTo>
                      <a:pt x="168" y="5649"/>
                    </a:lnTo>
                    <a:lnTo>
                      <a:pt x="75" y="6097"/>
                    </a:lnTo>
                    <a:lnTo>
                      <a:pt x="38" y="6544"/>
                    </a:lnTo>
                    <a:lnTo>
                      <a:pt x="1" y="6954"/>
                    </a:lnTo>
                    <a:lnTo>
                      <a:pt x="1" y="7364"/>
                    </a:lnTo>
                    <a:lnTo>
                      <a:pt x="19" y="7756"/>
                    </a:lnTo>
                    <a:lnTo>
                      <a:pt x="38" y="8129"/>
                    </a:lnTo>
                    <a:lnTo>
                      <a:pt x="94" y="8483"/>
                    </a:lnTo>
                    <a:lnTo>
                      <a:pt x="150" y="8800"/>
                    </a:lnTo>
                    <a:lnTo>
                      <a:pt x="206" y="9080"/>
                    </a:lnTo>
                    <a:lnTo>
                      <a:pt x="262" y="9341"/>
                    </a:lnTo>
                    <a:lnTo>
                      <a:pt x="392" y="9732"/>
                    </a:lnTo>
                    <a:lnTo>
                      <a:pt x="392" y="9732"/>
                    </a:lnTo>
                    <a:lnTo>
                      <a:pt x="485" y="10030"/>
                    </a:lnTo>
                    <a:lnTo>
                      <a:pt x="616" y="10347"/>
                    </a:lnTo>
                    <a:lnTo>
                      <a:pt x="896" y="11019"/>
                    </a:lnTo>
                    <a:lnTo>
                      <a:pt x="896" y="11019"/>
                    </a:lnTo>
                    <a:lnTo>
                      <a:pt x="1250" y="11857"/>
                    </a:lnTo>
                    <a:lnTo>
                      <a:pt x="1380" y="12230"/>
                    </a:lnTo>
                    <a:lnTo>
                      <a:pt x="1455" y="12529"/>
                    </a:lnTo>
                    <a:lnTo>
                      <a:pt x="1455" y="12529"/>
                    </a:lnTo>
                    <a:lnTo>
                      <a:pt x="1511" y="12995"/>
                    </a:lnTo>
                    <a:lnTo>
                      <a:pt x="1511" y="12995"/>
                    </a:lnTo>
                    <a:lnTo>
                      <a:pt x="1604" y="13722"/>
                    </a:lnTo>
                    <a:lnTo>
                      <a:pt x="1679" y="14151"/>
                    </a:lnTo>
                    <a:lnTo>
                      <a:pt x="1790" y="14598"/>
                    </a:lnTo>
                    <a:lnTo>
                      <a:pt x="1921" y="15045"/>
                    </a:lnTo>
                    <a:lnTo>
                      <a:pt x="2014" y="15269"/>
                    </a:lnTo>
                    <a:lnTo>
                      <a:pt x="2107" y="15493"/>
                    </a:lnTo>
                    <a:lnTo>
                      <a:pt x="2219" y="15717"/>
                    </a:lnTo>
                    <a:lnTo>
                      <a:pt x="2331" y="15940"/>
                    </a:lnTo>
                    <a:lnTo>
                      <a:pt x="2462" y="16145"/>
                    </a:lnTo>
                    <a:lnTo>
                      <a:pt x="2611" y="16332"/>
                    </a:lnTo>
                    <a:lnTo>
                      <a:pt x="2611" y="16332"/>
                    </a:lnTo>
                    <a:lnTo>
                      <a:pt x="2872" y="16630"/>
                    </a:lnTo>
                    <a:lnTo>
                      <a:pt x="3151" y="16891"/>
                    </a:lnTo>
                    <a:lnTo>
                      <a:pt x="3412" y="17134"/>
                    </a:lnTo>
                    <a:lnTo>
                      <a:pt x="3692" y="17357"/>
                    </a:lnTo>
                    <a:lnTo>
                      <a:pt x="3990" y="17581"/>
                    </a:lnTo>
                    <a:lnTo>
                      <a:pt x="4270" y="17767"/>
                    </a:lnTo>
                    <a:lnTo>
                      <a:pt x="4568" y="17954"/>
                    </a:lnTo>
                    <a:lnTo>
                      <a:pt x="4848" y="18122"/>
                    </a:lnTo>
                    <a:lnTo>
                      <a:pt x="5146" y="18271"/>
                    </a:lnTo>
                    <a:lnTo>
                      <a:pt x="5426" y="18401"/>
                    </a:lnTo>
                    <a:lnTo>
                      <a:pt x="5724" y="18532"/>
                    </a:lnTo>
                    <a:lnTo>
                      <a:pt x="6004" y="18644"/>
                    </a:lnTo>
                    <a:lnTo>
                      <a:pt x="6582" y="18830"/>
                    </a:lnTo>
                    <a:lnTo>
                      <a:pt x="7141" y="18961"/>
                    </a:lnTo>
                    <a:lnTo>
                      <a:pt x="7663" y="19072"/>
                    </a:lnTo>
                    <a:lnTo>
                      <a:pt x="8166" y="19147"/>
                    </a:lnTo>
                    <a:lnTo>
                      <a:pt x="8632" y="19184"/>
                    </a:lnTo>
                    <a:lnTo>
                      <a:pt x="9061" y="19184"/>
                    </a:lnTo>
                    <a:lnTo>
                      <a:pt x="9434" y="19166"/>
                    </a:lnTo>
                    <a:lnTo>
                      <a:pt x="9751" y="19147"/>
                    </a:lnTo>
                    <a:lnTo>
                      <a:pt x="10012" y="19091"/>
                    </a:lnTo>
                    <a:lnTo>
                      <a:pt x="10198" y="19035"/>
                    </a:lnTo>
                    <a:lnTo>
                      <a:pt x="10198" y="19035"/>
                    </a:lnTo>
                    <a:lnTo>
                      <a:pt x="10385" y="18961"/>
                    </a:lnTo>
                    <a:lnTo>
                      <a:pt x="10590" y="18849"/>
                    </a:lnTo>
                    <a:lnTo>
                      <a:pt x="10851" y="18700"/>
                    </a:lnTo>
                    <a:lnTo>
                      <a:pt x="11112" y="18532"/>
                    </a:lnTo>
                    <a:lnTo>
                      <a:pt x="11429" y="18327"/>
                    </a:lnTo>
                    <a:lnTo>
                      <a:pt x="11746" y="18084"/>
                    </a:lnTo>
                    <a:lnTo>
                      <a:pt x="12063" y="17823"/>
                    </a:lnTo>
                    <a:lnTo>
                      <a:pt x="12417" y="17544"/>
                    </a:lnTo>
                    <a:lnTo>
                      <a:pt x="12753" y="17245"/>
                    </a:lnTo>
                    <a:lnTo>
                      <a:pt x="13107" y="16910"/>
                    </a:lnTo>
                    <a:lnTo>
                      <a:pt x="13442" y="16574"/>
                    </a:lnTo>
                    <a:lnTo>
                      <a:pt x="13759" y="16201"/>
                    </a:lnTo>
                    <a:lnTo>
                      <a:pt x="14076" y="15847"/>
                    </a:lnTo>
                    <a:lnTo>
                      <a:pt x="14375" y="15456"/>
                    </a:lnTo>
                    <a:lnTo>
                      <a:pt x="14636" y="15064"/>
                    </a:lnTo>
                    <a:lnTo>
                      <a:pt x="14859" y="14654"/>
                    </a:lnTo>
                    <a:lnTo>
                      <a:pt x="14859" y="14654"/>
                    </a:lnTo>
                    <a:lnTo>
                      <a:pt x="14971" y="14449"/>
                    </a:lnTo>
                    <a:lnTo>
                      <a:pt x="15064" y="14225"/>
                    </a:lnTo>
                    <a:lnTo>
                      <a:pt x="15232" y="13740"/>
                    </a:lnTo>
                    <a:lnTo>
                      <a:pt x="15381" y="13200"/>
                    </a:lnTo>
                    <a:lnTo>
                      <a:pt x="15512" y="12640"/>
                    </a:lnTo>
                    <a:lnTo>
                      <a:pt x="15605" y="12044"/>
                    </a:lnTo>
                    <a:lnTo>
                      <a:pt x="15680" y="11447"/>
                    </a:lnTo>
                    <a:lnTo>
                      <a:pt x="15717" y="10832"/>
                    </a:lnTo>
                    <a:lnTo>
                      <a:pt x="15754" y="10236"/>
                    </a:lnTo>
                    <a:lnTo>
                      <a:pt x="15773" y="9639"/>
                    </a:lnTo>
                    <a:lnTo>
                      <a:pt x="15791" y="9061"/>
                    </a:lnTo>
                    <a:lnTo>
                      <a:pt x="15773" y="8520"/>
                    </a:lnTo>
                    <a:lnTo>
                      <a:pt x="15754" y="7998"/>
                    </a:lnTo>
                    <a:lnTo>
                      <a:pt x="15698" y="7141"/>
                    </a:lnTo>
                    <a:lnTo>
                      <a:pt x="15661" y="6824"/>
                    </a:lnTo>
                    <a:lnTo>
                      <a:pt x="15624" y="6563"/>
                    </a:lnTo>
                    <a:lnTo>
                      <a:pt x="15624" y="6563"/>
                    </a:lnTo>
                    <a:lnTo>
                      <a:pt x="15586" y="6358"/>
                    </a:lnTo>
                    <a:lnTo>
                      <a:pt x="15456" y="5892"/>
                    </a:lnTo>
                    <a:lnTo>
                      <a:pt x="15363" y="5593"/>
                    </a:lnTo>
                    <a:lnTo>
                      <a:pt x="15232" y="5239"/>
                    </a:lnTo>
                    <a:lnTo>
                      <a:pt x="15083" y="4848"/>
                    </a:lnTo>
                    <a:lnTo>
                      <a:pt x="14915" y="4437"/>
                    </a:lnTo>
                    <a:lnTo>
                      <a:pt x="14692" y="4009"/>
                    </a:lnTo>
                    <a:lnTo>
                      <a:pt x="14449" y="3561"/>
                    </a:lnTo>
                    <a:lnTo>
                      <a:pt x="14169" y="3114"/>
                    </a:lnTo>
                    <a:lnTo>
                      <a:pt x="13853" y="2685"/>
                    </a:lnTo>
                    <a:lnTo>
                      <a:pt x="13498" y="2238"/>
                    </a:lnTo>
                    <a:lnTo>
                      <a:pt x="13293" y="2032"/>
                    </a:lnTo>
                    <a:lnTo>
                      <a:pt x="13088" y="1827"/>
                    </a:lnTo>
                    <a:lnTo>
                      <a:pt x="12864" y="1622"/>
                    </a:lnTo>
                    <a:lnTo>
                      <a:pt x="12641" y="1436"/>
                    </a:lnTo>
                    <a:lnTo>
                      <a:pt x="12398" y="1249"/>
                    </a:lnTo>
                    <a:lnTo>
                      <a:pt x="12156" y="1082"/>
                    </a:lnTo>
                    <a:lnTo>
                      <a:pt x="12156" y="1082"/>
                    </a:lnTo>
                    <a:lnTo>
                      <a:pt x="11727" y="821"/>
                    </a:lnTo>
                    <a:lnTo>
                      <a:pt x="11298" y="616"/>
                    </a:lnTo>
                    <a:lnTo>
                      <a:pt x="10851" y="429"/>
                    </a:lnTo>
                    <a:lnTo>
                      <a:pt x="10385" y="280"/>
                    </a:lnTo>
                    <a:lnTo>
                      <a:pt x="9900" y="150"/>
                    </a:lnTo>
                    <a:lnTo>
                      <a:pt x="9415" y="75"/>
                    </a:lnTo>
                    <a:lnTo>
                      <a:pt x="8893" y="19"/>
                    </a:lnTo>
                    <a:lnTo>
                      <a:pt x="83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2697;p41">
                <a:extLst>
                  <a:ext uri="{FF2B5EF4-FFF2-40B4-BE49-F238E27FC236}">
                    <a16:creationId xmlns:a16="http://schemas.microsoft.com/office/drawing/2014/main" xmlns="" id="{6462F2EE-9DED-1988-9782-8C1A0C728619}"/>
                  </a:ext>
                </a:extLst>
              </p:cNvPr>
              <p:cNvSpPr/>
              <p:nvPr/>
            </p:nvSpPr>
            <p:spPr>
              <a:xfrm>
                <a:off x="2238575" y="3310525"/>
                <a:ext cx="44325" cy="44300"/>
              </a:xfrm>
              <a:custGeom>
                <a:avLst/>
                <a:gdLst/>
                <a:ahLst/>
                <a:cxnLst/>
                <a:rect l="l" t="t" r="r" b="b"/>
                <a:pathLst>
                  <a:path w="1773" h="1772" extrusionOk="0">
                    <a:moveTo>
                      <a:pt x="840" y="0"/>
                    </a:moveTo>
                    <a:lnTo>
                      <a:pt x="653" y="19"/>
                    </a:lnTo>
                    <a:lnTo>
                      <a:pt x="486" y="93"/>
                    </a:lnTo>
                    <a:lnTo>
                      <a:pt x="337" y="187"/>
                    </a:lnTo>
                    <a:lnTo>
                      <a:pt x="206" y="299"/>
                    </a:lnTo>
                    <a:lnTo>
                      <a:pt x="113" y="429"/>
                    </a:lnTo>
                    <a:lnTo>
                      <a:pt x="38" y="597"/>
                    </a:lnTo>
                    <a:lnTo>
                      <a:pt x="1" y="765"/>
                    </a:lnTo>
                    <a:lnTo>
                      <a:pt x="1" y="932"/>
                    </a:lnTo>
                    <a:lnTo>
                      <a:pt x="20" y="1119"/>
                    </a:lnTo>
                    <a:lnTo>
                      <a:pt x="94" y="1287"/>
                    </a:lnTo>
                    <a:lnTo>
                      <a:pt x="187" y="1417"/>
                    </a:lnTo>
                    <a:lnTo>
                      <a:pt x="299" y="1548"/>
                    </a:lnTo>
                    <a:lnTo>
                      <a:pt x="448" y="1641"/>
                    </a:lnTo>
                    <a:lnTo>
                      <a:pt x="598" y="1715"/>
                    </a:lnTo>
                    <a:lnTo>
                      <a:pt x="765" y="1753"/>
                    </a:lnTo>
                    <a:lnTo>
                      <a:pt x="933" y="1771"/>
                    </a:lnTo>
                    <a:lnTo>
                      <a:pt x="1120" y="1734"/>
                    </a:lnTo>
                    <a:lnTo>
                      <a:pt x="1287" y="1678"/>
                    </a:lnTo>
                    <a:lnTo>
                      <a:pt x="1436" y="1585"/>
                    </a:lnTo>
                    <a:lnTo>
                      <a:pt x="1548" y="1454"/>
                    </a:lnTo>
                    <a:lnTo>
                      <a:pt x="1660" y="1324"/>
                    </a:lnTo>
                    <a:lnTo>
                      <a:pt x="1716" y="1175"/>
                    </a:lnTo>
                    <a:lnTo>
                      <a:pt x="1772" y="1007"/>
                    </a:lnTo>
                    <a:lnTo>
                      <a:pt x="1772" y="821"/>
                    </a:lnTo>
                    <a:lnTo>
                      <a:pt x="1735" y="653"/>
                    </a:lnTo>
                    <a:lnTo>
                      <a:pt x="1679" y="485"/>
                    </a:lnTo>
                    <a:lnTo>
                      <a:pt x="1586" y="336"/>
                    </a:lnTo>
                    <a:lnTo>
                      <a:pt x="1474" y="205"/>
                    </a:lnTo>
                    <a:lnTo>
                      <a:pt x="1325" y="112"/>
                    </a:lnTo>
                    <a:lnTo>
                      <a:pt x="1175" y="38"/>
                    </a:lnTo>
                    <a:lnTo>
                      <a:pt x="1008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2698;p41">
                <a:extLst>
                  <a:ext uri="{FF2B5EF4-FFF2-40B4-BE49-F238E27FC236}">
                    <a16:creationId xmlns:a16="http://schemas.microsoft.com/office/drawing/2014/main" xmlns="" id="{1CA191B3-DBB4-4F0B-D8E4-ED4DF2031915}"/>
                  </a:ext>
                </a:extLst>
              </p:cNvPr>
              <p:cNvSpPr/>
              <p:nvPr/>
            </p:nvSpPr>
            <p:spPr>
              <a:xfrm>
                <a:off x="2095500" y="3348725"/>
                <a:ext cx="44300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1773" extrusionOk="0">
                    <a:moveTo>
                      <a:pt x="821" y="1"/>
                    </a:moveTo>
                    <a:lnTo>
                      <a:pt x="653" y="38"/>
                    </a:lnTo>
                    <a:lnTo>
                      <a:pt x="485" y="94"/>
                    </a:lnTo>
                    <a:lnTo>
                      <a:pt x="336" y="187"/>
                    </a:lnTo>
                    <a:lnTo>
                      <a:pt x="206" y="318"/>
                    </a:lnTo>
                    <a:lnTo>
                      <a:pt x="112" y="448"/>
                    </a:lnTo>
                    <a:lnTo>
                      <a:pt x="38" y="598"/>
                    </a:lnTo>
                    <a:lnTo>
                      <a:pt x="1" y="765"/>
                    </a:lnTo>
                    <a:lnTo>
                      <a:pt x="1" y="952"/>
                    </a:lnTo>
                    <a:lnTo>
                      <a:pt x="19" y="1120"/>
                    </a:lnTo>
                    <a:lnTo>
                      <a:pt x="94" y="1287"/>
                    </a:lnTo>
                    <a:lnTo>
                      <a:pt x="187" y="1437"/>
                    </a:lnTo>
                    <a:lnTo>
                      <a:pt x="299" y="1567"/>
                    </a:lnTo>
                    <a:lnTo>
                      <a:pt x="429" y="1660"/>
                    </a:lnTo>
                    <a:lnTo>
                      <a:pt x="597" y="1735"/>
                    </a:lnTo>
                    <a:lnTo>
                      <a:pt x="765" y="1772"/>
                    </a:lnTo>
                    <a:lnTo>
                      <a:pt x="933" y="1772"/>
                    </a:lnTo>
                    <a:lnTo>
                      <a:pt x="1119" y="1753"/>
                    </a:lnTo>
                    <a:lnTo>
                      <a:pt x="1287" y="1679"/>
                    </a:lnTo>
                    <a:lnTo>
                      <a:pt x="1417" y="1586"/>
                    </a:lnTo>
                    <a:lnTo>
                      <a:pt x="1548" y="1474"/>
                    </a:lnTo>
                    <a:lnTo>
                      <a:pt x="1641" y="1343"/>
                    </a:lnTo>
                    <a:lnTo>
                      <a:pt x="1716" y="1176"/>
                    </a:lnTo>
                    <a:lnTo>
                      <a:pt x="1753" y="1008"/>
                    </a:lnTo>
                    <a:lnTo>
                      <a:pt x="1772" y="840"/>
                    </a:lnTo>
                    <a:lnTo>
                      <a:pt x="1734" y="653"/>
                    </a:lnTo>
                    <a:lnTo>
                      <a:pt x="1678" y="486"/>
                    </a:lnTo>
                    <a:lnTo>
                      <a:pt x="1585" y="337"/>
                    </a:lnTo>
                    <a:lnTo>
                      <a:pt x="1455" y="225"/>
                    </a:lnTo>
                    <a:lnTo>
                      <a:pt x="1324" y="131"/>
                    </a:lnTo>
                    <a:lnTo>
                      <a:pt x="1175" y="57"/>
                    </a:lnTo>
                    <a:lnTo>
                      <a:pt x="1007" y="20"/>
                    </a:lnTo>
                    <a:lnTo>
                      <a:pt x="82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2699;p41">
                <a:extLst>
                  <a:ext uri="{FF2B5EF4-FFF2-40B4-BE49-F238E27FC236}">
                    <a16:creationId xmlns:a16="http://schemas.microsoft.com/office/drawing/2014/main" xmlns="" id="{6DFA8CA9-F5BC-B192-4128-8C0A2CF5024D}"/>
                  </a:ext>
                </a:extLst>
              </p:cNvPr>
              <p:cNvSpPr/>
              <p:nvPr/>
            </p:nvSpPr>
            <p:spPr>
              <a:xfrm>
                <a:off x="2215275" y="3260650"/>
                <a:ext cx="699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728" extrusionOk="0">
                    <a:moveTo>
                      <a:pt x="1436" y="0"/>
                    </a:moveTo>
                    <a:lnTo>
                      <a:pt x="1213" y="19"/>
                    </a:lnTo>
                    <a:lnTo>
                      <a:pt x="989" y="56"/>
                    </a:lnTo>
                    <a:lnTo>
                      <a:pt x="747" y="131"/>
                    </a:lnTo>
                    <a:lnTo>
                      <a:pt x="504" y="243"/>
                    </a:lnTo>
                    <a:lnTo>
                      <a:pt x="262" y="392"/>
                    </a:lnTo>
                    <a:lnTo>
                      <a:pt x="38" y="578"/>
                    </a:lnTo>
                    <a:lnTo>
                      <a:pt x="19" y="597"/>
                    </a:lnTo>
                    <a:lnTo>
                      <a:pt x="1" y="634"/>
                    </a:lnTo>
                    <a:lnTo>
                      <a:pt x="1" y="672"/>
                    </a:lnTo>
                    <a:lnTo>
                      <a:pt x="19" y="690"/>
                    </a:lnTo>
                    <a:lnTo>
                      <a:pt x="57" y="709"/>
                    </a:lnTo>
                    <a:lnTo>
                      <a:pt x="75" y="727"/>
                    </a:lnTo>
                    <a:lnTo>
                      <a:pt x="113" y="709"/>
                    </a:lnTo>
                    <a:lnTo>
                      <a:pt x="131" y="709"/>
                    </a:lnTo>
                    <a:lnTo>
                      <a:pt x="355" y="522"/>
                    </a:lnTo>
                    <a:lnTo>
                      <a:pt x="579" y="392"/>
                    </a:lnTo>
                    <a:lnTo>
                      <a:pt x="802" y="280"/>
                    </a:lnTo>
                    <a:lnTo>
                      <a:pt x="1026" y="205"/>
                    </a:lnTo>
                    <a:lnTo>
                      <a:pt x="1231" y="168"/>
                    </a:lnTo>
                    <a:lnTo>
                      <a:pt x="1436" y="150"/>
                    </a:lnTo>
                    <a:lnTo>
                      <a:pt x="1641" y="150"/>
                    </a:lnTo>
                    <a:lnTo>
                      <a:pt x="1828" y="168"/>
                    </a:lnTo>
                    <a:lnTo>
                      <a:pt x="1996" y="205"/>
                    </a:lnTo>
                    <a:lnTo>
                      <a:pt x="2163" y="243"/>
                    </a:lnTo>
                    <a:lnTo>
                      <a:pt x="2424" y="317"/>
                    </a:lnTo>
                    <a:lnTo>
                      <a:pt x="2592" y="411"/>
                    </a:lnTo>
                    <a:lnTo>
                      <a:pt x="2685" y="448"/>
                    </a:lnTo>
                    <a:lnTo>
                      <a:pt x="2704" y="466"/>
                    </a:lnTo>
                    <a:lnTo>
                      <a:pt x="2741" y="466"/>
                    </a:lnTo>
                    <a:lnTo>
                      <a:pt x="2760" y="448"/>
                    </a:lnTo>
                    <a:lnTo>
                      <a:pt x="2797" y="429"/>
                    </a:lnTo>
                    <a:lnTo>
                      <a:pt x="2797" y="392"/>
                    </a:lnTo>
                    <a:lnTo>
                      <a:pt x="2797" y="355"/>
                    </a:lnTo>
                    <a:lnTo>
                      <a:pt x="2779" y="336"/>
                    </a:lnTo>
                    <a:lnTo>
                      <a:pt x="2760" y="317"/>
                    </a:lnTo>
                    <a:lnTo>
                      <a:pt x="2685" y="280"/>
                    </a:lnTo>
                    <a:lnTo>
                      <a:pt x="2499" y="187"/>
                    </a:lnTo>
                    <a:lnTo>
                      <a:pt x="2219" y="94"/>
                    </a:lnTo>
                    <a:lnTo>
                      <a:pt x="2052" y="56"/>
                    </a:lnTo>
                    <a:lnTo>
                      <a:pt x="1865" y="19"/>
                    </a:lnTo>
                    <a:lnTo>
                      <a:pt x="1660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2700;p41">
                <a:extLst>
                  <a:ext uri="{FF2B5EF4-FFF2-40B4-BE49-F238E27FC236}">
                    <a16:creationId xmlns:a16="http://schemas.microsoft.com/office/drawing/2014/main" xmlns="" id="{5FA4F9E8-86C8-6C97-963A-8785634BAF52}"/>
                  </a:ext>
                </a:extLst>
              </p:cNvPr>
              <p:cNvSpPr/>
              <p:nvPr/>
            </p:nvSpPr>
            <p:spPr>
              <a:xfrm>
                <a:off x="2069875" y="3297925"/>
                <a:ext cx="643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1306" extrusionOk="0">
                    <a:moveTo>
                      <a:pt x="1920" y="1"/>
                    </a:moveTo>
                    <a:lnTo>
                      <a:pt x="1659" y="38"/>
                    </a:lnTo>
                    <a:lnTo>
                      <a:pt x="1417" y="75"/>
                    </a:lnTo>
                    <a:lnTo>
                      <a:pt x="1193" y="169"/>
                    </a:lnTo>
                    <a:lnTo>
                      <a:pt x="988" y="262"/>
                    </a:lnTo>
                    <a:lnTo>
                      <a:pt x="802" y="374"/>
                    </a:lnTo>
                    <a:lnTo>
                      <a:pt x="634" y="486"/>
                    </a:lnTo>
                    <a:lnTo>
                      <a:pt x="485" y="616"/>
                    </a:lnTo>
                    <a:lnTo>
                      <a:pt x="354" y="728"/>
                    </a:lnTo>
                    <a:lnTo>
                      <a:pt x="168" y="952"/>
                    </a:lnTo>
                    <a:lnTo>
                      <a:pt x="37" y="1119"/>
                    </a:lnTo>
                    <a:lnTo>
                      <a:pt x="0" y="1194"/>
                    </a:lnTo>
                    <a:lnTo>
                      <a:pt x="0" y="1213"/>
                    </a:lnTo>
                    <a:lnTo>
                      <a:pt x="0" y="1250"/>
                    </a:lnTo>
                    <a:lnTo>
                      <a:pt x="19" y="1287"/>
                    </a:lnTo>
                    <a:lnTo>
                      <a:pt x="37" y="1306"/>
                    </a:lnTo>
                    <a:lnTo>
                      <a:pt x="112" y="1306"/>
                    </a:lnTo>
                    <a:lnTo>
                      <a:pt x="149" y="1269"/>
                    </a:lnTo>
                    <a:lnTo>
                      <a:pt x="187" y="1194"/>
                    </a:lnTo>
                    <a:lnTo>
                      <a:pt x="298" y="1026"/>
                    </a:lnTo>
                    <a:lnTo>
                      <a:pt x="485" y="821"/>
                    </a:lnTo>
                    <a:lnTo>
                      <a:pt x="615" y="709"/>
                    </a:lnTo>
                    <a:lnTo>
                      <a:pt x="746" y="597"/>
                    </a:lnTo>
                    <a:lnTo>
                      <a:pt x="895" y="486"/>
                    </a:lnTo>
                    <a:lnTo>
                      <a:pt x="1063" y="392"/>
                    </a:lnTo>
                    <a:lnTo>
                      <a:pt x="1249" y="299"/>
                    </a:lnTo>
                    <a:lnTo>
                      <a:pt x="1454" y="243"/>
                    </a:lnTo>
                    <a:lnTo>
                      <a:pt x="1678" y="187"/>
                    </a:lnTo>
                    <a:lnTo>
                      <a:pt x="1920" y="169"/>
                    </a:lnTo>
                    <a:lnTo>
                      <a:pt x="2181" y="169"/>
                    </a:lnTo>
                    <a:lnTo>
                      <a:pt x="2461" y="206"/>
                    </a:lnTo>
                    <a:lnTo>
                      <a:pt x="2536" y="206"/>
                    </a:lnTo>
                    <a:lnTo>
                      <a:pt x="2554" y="187"/>
                    </a:lnTo>
                    <a:lnTo>
                      <a:pt x="2573" y="150"/>
                    </a:lnTo>
                    <a:lnTo>
                      <a:pt x="2573" y="113"/>
                    </a:lnTo>
                    <a:lnTo>
                      <a:pt x="2554" y="94"/>
                    </a:lnTo>
                    <a:lnTo>
                      <a:pt x="2536" y="75"/>
                    </a:lnTo>
                    <a:lnTo>
                      <a:pt x="2498" y="57"/>
                    </a:lnTo>
                    <a:lnTo>
                      <a:pt x="2200" y="20"/>
                    </a:lnTo>
                    <a:lnTo>
                      <a:pt x="192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2701;p41">
                <a:extLst>
                  <a:ext uri="{FF2B5EF4-FFF2-40B4-BE49-F238E27FC236}">
                    <a16:creationId xmlns:a16="http://schemas.microsoft.com/office/drawing/2014/main" xmlns="" id="{14240D2F-FD24-D463-6F0A-628D5EC1E926}"/>
                  </a:ext>
                </a:extLst>
              </p:cNvPr>
              <p:cNvSpPr/>
              <p:nvPr/>
            </p:nvSpPr>
            <p:spPr>
              <a:xfrm>
                <a:off x="2158425" y="3368775"/>
                <a:ext cx="48500" cy="76475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3059" extrusionOk="0">
                    <a:moveTo>
                      <a:pt x="1063" y="1"/>
                    </a:moveTo>
                    <a:lnTo>
                      <a:pt x="1044" y="19"/>
                    </a:lnTo>
                    <a:lnTo>
                      <a:pt x="1007" y="38"/>
                    </a:lnTo>
                    <a:lnTo>
                      <a:pt x="1007" y="75"/>
                    </a:lnTo>
                    <a:lnTo>
                      <a:pt x="1007" y="112"/>
                    </a:lnTo>
                    <a:lnTo>
                      <a:pt x="1007" y="187"/>
                    </a:lnTo>
                    <a:lnTo>
                      <a:pt x="1026" y="355"/>
                    </a:lnTo>
                    <a:lnTo>
                      <a:pt x="1026" y="597"/>
                    </a:lnTo>
                    <a:lnTo>
                      <a:pt x="1007" y="746"/>
                    </a:lnTo>
                    <a:lnTo>
                      <a:pt x="988" y="896"/>
                    </a:lnTo>
                    <a:lnTo>
                      <a:pt x="951" y="1045"/>
                    </a:lnTo>
                    <a:lnTo>
                      <a:pt x="895" y="1194"/>
                    </a:lnTo>
                    <a:lnTo>
                      <a:pt x="821" y="1343"/>
                    </a:lnTo>
                    <a:lnTo>
                      <a:pt x="709" y="1473"/>
                    </a:lnTo>
                    <a:lnTo>
                      <a:pt x="597" y="1623"/>
                    </a:lnTo>
                    <a:lnTo>
                      <a:pt x="448" y="1734"/>
                    </a:lnTo>
                    <a:lnTo>
                      <a:pt x="280" y="1828"/>
                    </a:lnTo>
                    <a:lnTo>
                      <a:pt x="56" y="1921"/>
                    </a:lnTo>
                    <a:lnTo>
                      <a:pt x="38" y="1940"/>
                    </a:lnTo>
                    <a:lnTo>
                      <a:pt x="19" y="1958"/>
                    </a:lnTo>
                    <a:lnTo>
                      <a:pt x="0" y="1995"/>
                    </a:lnTo>
                    <a:lnTo>
                      <a:pt x="19" y="2033"/>
                    </a:lnTo>
                    <a:lnTo>
                      <a:pt x="149" y="2219"/>
                    </a:lnTo>
                    <a:lnTo>
                      <a:pt x="299" y="2387"/>
                    </a:lnTo>
                    <a:lnTo>
                      <a:pt x="485" y="2573"/>
                    </a:lnTo>
                    <a:lnTo>
                      <a:pt x="727" y="2741"/>
                    </a:lnTo>
                    <a:lnTo>
                      <a:pt x="858" y="2834"/>
                    </a:lnTo>
                    <a:lnTo>
                      <a:pt x="988" y="2909"/>
                    </a:lnTo>
                    <a:lnTo>
                      <a:pt x="1138" y="2965"/>
                    </a:lnTo>
                    <a:lnTo>
                      <a:pt x="1305" y="3021"/>
                    </a:lnTo>
                    <a:lnTo>
                      <a:pt x="1473" y="3058"/>
                    </a:lnTo>
                    <a:lnTo>
                      <a:pt x="1641" y="3058"/>
                    </a:lnTo>
                    <a:lnTo>
                      <a:pt x="1865" y="3039"/>
                    </a:lnTo>
                    <a:lnTo>
                      <a:pt x="1902" y="3039"/>
                    </a:lnTo>
                    <a:lnTo>
                      <a:pt x="1921" y="3002"/>
                    </a:lnTo>
                    <a:lnTo>
                      <a:pt x="1939" y="2984"/>
                    </a:lnTo>
                    <a:lnTo>
                      <a:pt x="1939" y="2946"/>
                    </a:lnTo>
                    <a:lnTo>
                      <a:pt x="1921" y="2928"/>
                    </a:lnTo>
                    <a:lnTo>
                      <a:pt x="1902" y="2890"/>
                    </a:lnTo>
                    <a:lnTo>
                      <a:pt x="1846" y="2890"/>
                    </a:lnTo>
                    <a:lnTo>
                      <a:pt x="1697" y="2909"/>
                    </a:lnTo>
                    <a:lnTo>
                      <a:pt x="1548" y="2890"/>
                    </a:lnTo>
                    <a:lnTo>
                      <a:pt x="1417" y="2872"/>
                    </a:lnTo>
                    <a:lnTo>
                      <a:pt x="1287" y="2853"/>
                    </a:lnTo>
                    <a:lnTo>
                      <a:pt x="1156" y="2797"/>
                    </a:lnTo>
                    <a:lnTo>
                      <a:pt x="1026" y="2741"/>
                    </a:lnTo>
                    <a:lnTo>
                      <a:pt x="802" y="2611"/>
                    </a:lnTo>
                    <a:lnTo>
                      <a:pt x="616" y="2443"/>
                    </a:lnTo>
                    <a:lnTo>
                      <a:pt x="448" y="2294"/>
                    </a:lnTo>
                    <a:lnTo>
                      <a:pt x="317" y="2145"/>
                    </a:lnTo>
                    <a:lnTo>
                      <a:pt x="224" y="2033"/>
                    </a:lnTo>
                    <a:lnTo>
                      <a:pt x="429" y="1940"/>
                    </a:lnTo>
                    <a:lnTo>
                      <a:pt x="616" y="1809"/>
                    </a:lnTo>
                    <a:lnTo>
                      <a:pt x="765" y="1679"/>
                    </a:lnTo>
                    <a:lnTo>
                      <a:pt x="877" y="1529"/>
                    </a:lnTo>
                    <a:lnTo>
                      <a:pt x="970" y="1380"/>
                    </a:lnTo>
                    <a:lnTo>
                      <a:pt x="1044" y="1212"/>
                    </a:lnTo>
                    <a:lnTo>
                      <a:pt x="1100" y="1045"/>
                    </a:lnTo>
                    <a:lnTo>
                      <a:pt x="1156" y="877"/>
                    </a:lnTo>
                    <a:lnTo>
                      <a:pt x="1175" y="728"/>
                    </a:lnTo>
                    <a:lnTo>
                      <a:pt x="1193" y="579"/>
                    </a:lnTo>
                    <a:lnTo>
                      <a:pt x="1193" y="318"/>
                    </a:lnTo>
                    <a:lnTo>
                      <a:pt x="1175" y="150"/>
                    </a:lnTo>
                    <a:lnTo>
                      <a:pt x="1156" y="75"/>
                    </a:lnTo>
                    <a:lnTo>
                      <a:pt x="1156" y="38"/>
                    </a:lnTo>
                    <a:lnTo>
                      <a:pt x="1138" y="19"/>
                    </a:lnTo>
                    <a:lnTo>
                      <a:pt x="1100" y="19"/>
                    </a:lnTo>
                    <a:lnTo>
                      <a:pt x="106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2702;p41">
                <a:extLst>
                  <a:ext uri="{FF2B5EF4-FFF2-40B4-BE49-F238E27FC236}">
                    <a16:creationId xmlns:a16="http://schemas.microsoft.com/office/drawing/2014/main" xmlns="" id="{50708C08-AD95-DD3E-E3A7-B94886D913B3}"/>
                  </a:ext>
                </a:extLst>
              </p:cNvPr>
              <p:cNvSpPr/>
              <p:nvPr/>
            </p:nvSpPr>
            <p:spPr>
              <a:xfrm>
                <a:off x="2271675" y="3300725"/>
                <a:ext cx="1122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449" h="1101" extrusionOk="0">
                    <a:moveTo>
                      <a:pt x="448" y="1"/>
                    </a:moveTo>
                    <a:lnTo>
                      <a:pt x="1" y="635"/>
                    </a:lnTo>
                    <a:lnTo>
                      <a:pt x="280" y="1101"/>
                    </a:lnTo>
                    <a:lnTo>
                      <a:pt x="448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2703;p41">
                <a:extLst>
                  <a:ext uri="{FF2B5EF4-FFF2-40B4-BE49-F238E27FC236}">
                    <a16:creationId xmlns:a16="http://schemas.microsoft.com/office/drawing/2014/main" xmlns="" id="{F1CD6C6F-995E-F36D-B763-140AA218BA2E}"/>
                  </a:ext>
                </a:extLst>
              </p:cNvPr>
              <p:cNvSpPr/>
              <p:nvPr/>
            </p:nvSpPr>
            <p:spPr>
              <a:xfrm>
                <a:off x="2078250" y="3366450"/>
                <a:ext cx="21925" cy="12150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86" extrusionOk="0">
                    <a:moveTo>
                      <a:pt x="1" y="0"/>
                    </a:moveTo>
                    <a:lnTo>
                      <a:pt x="877" y="485"/>
                    </a:lnTo>
                    <a:lnTo>
                      <a:pt x="877" y="1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2704;p41">
                <a:extLst>
                  <a:ext uri="{FF2B5EF4-FFF2-40B4-BE49-F238E27FC236}">
                    <a16:creationId xmlns:a16="http://schemas.microsoft.com/office/drawing/2014/main" xmlns="" id="{9EBEB522-6029-D657-CE66-BDE7D92348EF}"/>
                  </a:ext>
                </a:extLst>
              </p:cNvPr>
              <p:cNvSpPr/>
              <p:nvPr/>
            </p:nvSpPr>
            <p:spPr>
              <a:xfrm>
                <a:off x="2160750" y="3431225"/>
                <a:ext cx="116550" cy="8112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3245" extrusionOk="0">
                    <a:moveTo>
                      <a:pt x="4531" y="1"/>
                    </a:moveTo>
                    <a:lnTo>
                      <a:pt x="4419" y="504"/>
                    </a:lnTo>
                    <a:lnTo>
                      <a:pt x="4270" y="952"/>
                    </a:lnTo>
                    <a:lnTo>
                      <a:pt x="4195" y="1157"/>
                    </a:lnTo>
                    <a:lnTo>
                      <a:pt x="4102" y="1343"/>
                    </a:lnTo>
                    <a:lnTo>
                      <a:pt x="4009" y="1530"/>
                    </a:lnTo>
                    <a:lnTo>
                      <a:pt x="3916" y="1679"/>
                    </a:lnTo>
                    <a:lnTo>
                      <a:pt x="3804" y="1828"/>
                    </a:lnTo>
                    <a:lnTo>
                      <a:pt x="3692" y="1958"/>
                    </a:lnTo>
                    <a:lnTo>
                      <a:pt x="3580" y="2070"/>
                    </a:lnTo>
                    <a:lnTo>
                      <a:pt x="3450" y="2182"/>
                    </a:lnTo>
                    <a:lnTo>
                      <a:pt x="3319" y="2275"/>
                    </a:lnTo>
                    <a:lnTo>
                      <a:pt x="3189" y="2350"/>
                    </a:lnTo>
                    <a:lnTo>
                      <a:pt x="3058" y="2424"/>
                    </a:lnTo>
                    <a:lnTo>
                      <a:pt x="2909" y="2462"/>
                    </a:lnTo>
                    <a:lnTo>
                      <a:pt x="2760" y="2518"/>
                    </a:lnTo>
                    <a:lnTo>
                      <a:pt x="2611" y="2536"/>
                    </a:lnTo>
                    <a:lnTo>
                      <a:pt x="2443" y="2555"/>
                    </a:lnTo>
                    <a:lnTo>
                      <a:pt x="2275" y="2555"/>
                    </a:lnTo>
                    <a:lnTo>
                      <a:pt x="2107" y="2536"/>
                    </a:lnTo>
                    <a:lnTo>
                      <a:pt x="1939" y="2518"/>
                    </a:lnTo>
                    <a:lnTo>
                      <a:pt x="1585" y="2443"/>
                    </a:lnTo>
                    <a:lnTo>
                      <a:pt x="1212" y="2313"/>
                    </a:lnTo>
                    <a:lnTo>
                      <a:pt x="821" y="2126"/>
                    </a:lnTo>
                    <a:lnTo>
                      <a:pt x="411" y="1902"/>
                    </a:lnTo>
                    <a:lnTo>
                      <a:pt x="1" y="1641"/>
                    </a:lnTo>
                    <a:lnTo>
                      <a:pt x="94" y="1809"/>
                    </a:lnTo>
                    <a:lnTo>
                      <a:pt x="187" y="1958"/>
                    </a:lnTo>
                    <a:lnTo>
                      <a:pt x="299" y="2126"/>
                    </a:lnTo>
                    <a:lnTo>
                      <a:pt x="429" y="2257"/>
                    </a:lnTo>
                    <a:lnTo>
                      <a:pt x="560" y="2387"/>
                    </a:lnTo>
                    <a:lnTo>
                      <a:pt x="690" y="2518"/>
                    </a:lnTo>
                    <a:lnTo>
                      <a:pt x="989" y="2741"/>
                    </a:lnTo>
                    <a:lnTo>
                      <a:pt x="1287" y="2928"/>
                    </a:lnTo>
                    <a:lnTo>
                      <a:pt x="1623" y="3077"/>
                    </a:lnTo>
                    <a:lnTo>
                      <a:pt x="1958" y="3170"/>
                    </a:lnTo>
                    <a:lnTo>
                      <a:pt x="2126" y="3207"/>
                    </a:lnTo>
                    <a:lnTo>
                      <a:pt x="2294" y="3226"/>
                    </a:lnTo>
                    <a:lnTo>
                      <a:pt x="2461" y="3245"/>
                    </a:lnTo>
                    <a:lnTo>
                      <a:pt x="2629" y="3245"/>
                    </a:lnTo>
                    <a:lnTo>
                      <a:pt x="2797" y="3226"/>
                    </a:lnTo>
                    <a:lnTo>
                      <a:pt x="2965" y="3207"/>
                    </a:lnTo>
                    <a:lnTo>
                      <a:pt x="3133" y="3170"/>
                    </a:lnTo>
                    <a:lnTo>
                      <a:pt x="3282" y="3114"/>
                    </a:lnTo>
                    <a:lnTo>
                      <a:pt x="3431" y="3040"/>
                    </a:lnTo>
                    <a:lnTo>
                      <a:pt x="3580" y="2965"/>
                    </a:lnTo>
                    <a:lnTo>
                      <a:pt x="3729" y="2872"/>
                    </a:lnTo>
                    <a:lnTo>
                      <a:pt x="3860" y="2760"/>
                    </a:lnTo>
                    <a:lnTo>
                      <a:pt x="3990" y="2630"/>
                    </a:lnTo>
                    <a:lnTo>
                      <a:pt x="4102" y="2499"/>
                    </a:lnTo>
                    <a:lnTo>
                      <a:pt x="4214" y="2350"/>
                    </a:lnTo>
                    <a:lnTo>
                      <a:pt x="4326" y="2182"/>
                    </a:lnTo>
                    <a:lnTo>
                      <a:pt x="4419" y="1996"/>
                    </a:lnTo>
                    <a:lnTo>
                      <a:pt x="4494" y="1791"/>
                    </a:lnTo>
                    <a:lnTo>
                      <a:pt x="4568" y="1567"/>
                    </a:lnTo>
                    <a:lnTo>
                      <a:pt x="4605" y="1343"/>
                    </a:lnTo>
                    <a:lnTo>
                      <a:pt x="4643" y="1119"/>
                    </a:lnTo>
                    <a:lnTo>
                      <a:pt x="4661" y="877"/>
                    </a:lnTo>
                    <a:lnTo>
                      <a:pt x="4643" y="653"/>
                    </a:lnTo>
                    <a:lnTo>
                      <a:pt x="4624" y="430"/>
                    </a:lnTo>
                    <a:lnTo>
                      <a:pt x="4587" y="225"/>
                    </a:lnTo>
                    <a:lnTo>
                      <a:pt x="4531" y="1"/>
                    </a:lnTo>
                    <a:close/>
                  </a:path>
                </a:pathLst>
              </a:custGeom>
              <a:solidFill>
                <a:srgbClr val="4454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2705;p41">
                <a:extLst>
                  <a:ext uri="{FF2B5EF4-FFF2-40B4-BE49-F238E27FC236}">
                    <a16:creationId xmlns:a16="http://schemas.microsoft.com/office/drawing/2014/main" xmlns="" id="{FB1A6622-4889-8CF8-B220-A3D0DC224B08}"/>
                  </a:ext>
                </a:extLst>
              </p:cNvPr>
              <p:cNvSpPr/>
              <p:nvPr/>
            </p:nvSpPr>
            <p:spPr>
              <a:xfrm>
                <a:off x="2160750" y="3431225"/>
                <a:ext cx="113275" cy="72750"/>
              </a:xfrm>
              <a:custGeom>
                <a:avLst/>
                <a:gdLst/>
                <a:ahLst/>
                <a:cxnLst/>
                <a:rect l="l" t="t" r="r" b="b"/>
                <a:pathLst>
                  <a:path w="4531" h="2910" extrusionOk="0">
                    <a:moveTo>
                      <a:pt x="4531" y="1"/>
                    </a:moveTo>
                    <a:lnTo>
                      <a:pt x="4456" y="75"/>
                    </a:lnTo>
                    <a:lnTo>
                      <a:pt x="4214" y="299"/>
                    </a:lnTo>
                    <a:lnTo>
                      <a:pt x="4046" y="430"/>
                    </a:lnTo>
                    <a:lnTo>
                      <a:pt x="3841" y="597"/>
                    </a:lnTo>
                    <a:lnTo>
                      <a:pt x="3599" y="747"/>
                    </a:lnTo>
                    <a:lnTo>
                      <a:pt x="3319" y="914"/>
                    </a:lnTo>
                    <a:lnTo>
                      <a:pt x="3002" y="1082"/>
                    </a:lnTo>
                    <a:lnTo>
                      <a:pt x="2667" y="1231"/>
                    </a:lnTo>
                    <a:lnTo>
                      <a:pt x="2294" y="1380"/>
                    </a:lnTo>
                    <a:lnTo>
                      <a:pt x="1884" y="1492"/>
                    </a:lnTo>
                    <a:lnTo>
                      <a:pt x="1455" y="1586"/>
                    </a:lnTo>
                    <a:lnTo>
                      <a:pt x="989" y="1641"/>
                    </a:lnTo>
                    <a:lnTo>
                      <a:pt x="504" y="1660"/>
                    </a:lnTo>
                    <a:lnTo>
                      <a:pt x="262" y="1660"/>
                    </a:lnTo>
                    <a:lnTo>
                      <a:pt x="1" y="1641"/>
                    </a:lnTo>
                    <a:lnTo>
                      <a:pt x="56" y="1716"/>
                    </a:lnTo>
                    <a:lnTo>
                      <a:pt x="262" y="1902"/>
                    </a:lnTo>
                    <a:lnTo>
                      <a:pt x="560" y="2163"/>
                    </a:lnTo>
                    <a:lnTo>
                      <a:pt x="746" y="2294"/>
                    </a:lnTo>
                    <a:lnTo>
                      <a:pt x="951" y="2443"/>
                    </a:lnTo>
                    <a:lnTo>
                      <a:pt x="1175" y="2574"/>
                    </a:lnTo>
                    <a:lnTo>
                      <a:pt x="1417" y="2685"/>
                    </a:lnTo>
                    <a:lnTo>
                      <a:pt x="1678" y="2779"/>
                    </a:lnTo>
                    <a:lnTo>
                      <a:pt x="1958" y="2853"/>
                    </a:lnTo>
                    <a:lnTo>
                      <a:pt x="2238" y="2909"/>
                    </a:lnTo>
                    <a:lnTo>
                      <a:pt x="2517" y="2909"/>
                    </a:lnTo>
                    <a:lnTo>
                      <a:pt x="2667" y="2891"/>
                    </a:lnTo>
                    <a:lnTo>
                      <a:pt x="2816" y="2872"/>
                    </a:lnTo>
                    <a:lnTo>
                      <a:pt x="2965" y="2835"/>
                    </a:lnTo>
                    <a:lnTo>
                      <a:pt x="3114" y="2797"/>
                    </a:lnTo>
                    <a:lnTo>
                      <a:pt x="3263" y="2723"/>
                    </a:lnTo>
                    <a:lnTo>
                      <a:pt x="3394" y="2667"/>
                    </a:lnTo>
                    <a:lnTo>
                      <a:pt x="3505" y="2574"/>
                    </a:lnTo>
                    <a:lnTo>
                      <a:pt x="3636" y="2499"/>
                    </a:lnTo>
                    <a:lnTo>
                      <a:pt x="3841" y="2313"/>
                    </a:lnTo>
                    <a:lnTo>
                      <a:pt x="4009" y="2108"/>
                    </a:lnTo>
                    <a:lnTo>
                      <a:pt x="4139" y="1884"/>
                    </a:lnTo>
                    <a:lnTo>
                      <a:pt x="4251" y="1641"/>
                    </a:lnTo>
                    <a:lnTo>
                      <a:pt x="4344" y="1399"/>
                    </a:lnTo>
                    <a:lnTo>
                      <a:pt x="4419" y="1175"/>
                    </a:lnTo>
                    <a:lnTo>
                      <a:pt x="4475" y="933"/>
                    </a:lnTo>
                    <a:lnTo>
                      <a:pt x="4494" y="728"/>
                    </a:lnTo>
                    <a:lnTo>
                      <a:pt x="4531" y="355"/>
                    </a:lnTo>
                    <a:lnTo>
                      <a:pt x="4531" y="94"/>
                    </a:lnTo>
                    <a:lnTo>
                      <a:pt x="453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2706;p41">
                <a:extLst>
                  <a:ext uri="{FF2B5EF4-FFF2-40B4-BE49-F238E27FC236}">
                    <a16:creationId xmlns:a16="http://schemas.microsoft.com/office/drawing/2014/main" xmlns="" id="{918CB894-8D70-866D-0777-BA8E30522265}"/>
                  </a:ext>
                </a:extLst>
              </p:cNvPr>
              <p:cNvSpPr/>
              <p:nvPr/>
            </p:nvSpPr>
            <p:spPr>
              <a:xfrm>
                <a:off x="2158425" y="3429375"/>
                <a:ext cx="117950" cy="76925"/>
              </a:xfrm>
              <a:custGeom>
                <a:avLst/>
                <a:gdLst/>
                <a:ahLst/>
                <a:cxnLst/>
                <a:rect l="l" t="t" r="r" b="b"/>
                <a:pathLst>
                  <a:path w="4718" h="3077" extrusionOk="0">
                    <a:moveTo>
                      <a:pt x="4549" y="261"/>
                    </a:moveTo>
                    <a:lnTo>
                      <a:pt x="4531" y="504"/>
                    </a:lnTo>
                    <a:lnTo>
                      <a:pt x="4512" y="821"/>
                    </a:lnTo>
                    <a:lnTo>
                      <a:pt x="4437" y="1175"/>
                    </a:lnTo>
                    <a:lnTo>
                      <a:pt x="4400" y="1361"/>
                    </a:lnTo>
                    <a:lnTo>
                      <a:pt x="4326" y="1548"/>
                    </a:lnTo>
                    <a:lnTo>
                      <a:pt x="4251" y="1734"/>
                    </a:lnTo>
                    <a:lnTo>
                      <a:pt x="4158" y="1921"/>
                    </a:lnTo>
                    <a:lnTo>
                      <a:pt x="4046" y="2107"/>
                    </a:lnTo>
                    <a:lnTo>
                      <a:pt x="3915" y="2275"/>
                    </a:lnTo>
                    <a:lnTo>
                      <a:pt x="3766" y="2424"/>
                    </a:lnTo>
                    <a:lnTo>
                      <a:pt x="3598" y="2573"/>
                    </a:lnTo>
                    <a:lnTo>
                      <a:pt x="3393" y="2685"/>
                    </a:lnTo>
                    <a:lnTo>
                      <a:pt x="3170" y="2778"/>
                    </a:lnTo>
                    <a:lnTo>
                      <a:pt x="2946" y="2853"/>
                    </a:lnTo>
                    <a:lnTo>
                      <a:pt x="2704" y="2890"/>
                    </a:lnTo>
                    <a:lnTo>
                      <a:pt x="2480" y="2909"/>
                    </a:lnTo>
                    <a:lnTo>
                      <a:pt x="2256" y="2890"/>
                    </a:lnTo>
                    <a:lnTo>
                      <a:pt x="2032" y="2853"/>
                    </a:lnTo>
                    <a:lnTo>
                      <a:pt x="1827" y="2797"/>
                    </a:lnTo>
                    <a:lnTo>
                      <a:pt x="1622" y="2722"/>
                    </a:lnTo>
                    <a:lnTo>
                      <a:pt x="1417" y="2629"/>
                    </a:lnTo>
                    <a:lnTo>
                      <a:pt x="1231" y="2517"/>
                    </a:lnTo>
                    <a:lnTo>
                      <a:pt x="1063" y="2424"/>
                    </a:lnTo>
                    <a:lnTo>
                      <a:pt x="746" y="2200"/>
                    </a:lnTo>
                    <a:lnTo>
                      <a:pt x="485" y="1995"/>
                    </a:lnTo>
                    <a:lnTo>
                      <a:pt x="299" y="1809"/>
                    </a:lnTo>
                    <a:lnTo>
                      <a:pt x="709" y="1827"/>
                    </a:lnTo>
                    <a:lnTo>
                      <a:pt x="1100" y="1790"/>
                    </a:lnTo>
                    <a:lnTo>
                      <a:pt x="1492" y="1753"/>
                    </a:lnTo>
                    <a:lnTo>
                      <a:pt x="1846" y="1678"/>
                    </a:lnTo>
                    <a:lnTo>
                      <a:pt x="2182" y="1585"/>
                    </a:lnTo>
                    <a:lnTo>
                      <a:pt x="2517" y="1492"/>
                    </a:lnTo>
                    <a:lnTo>
                      <a:pt x="2815" y="1380"/>
                    </a:lnTo>
                    <a:lnTo>
                      <a:pt x="3095" y="1249"/>
                    </a:lnTo>
                    <a:lnTo>
                      <a:pt x="3356" y="1119"/>
                    </a:lnTo>
                    <a:lnTo>
                      <a:pt x="3598" y="970"/>
                    </a:lnTo>
                    <a:lnTo>
                      <a:pt x="4009" y="709"/>
                    </a:lnTo>
                    <a:lnTo>
                      <a:pt x="4326" y="466"/>
                    </a:lnTo>
                    <a:lnTo>
                      <a:pt x="4549" y="261"/>
                    </a:lnTo>
                    <a:close/>
                    <a:moveTo>
                      <a:pt x="4605" y="0"/>
                    </a:moveTo>
                    <a:lnTo>
                      <a:pt x="4568" y="19"/>
                    </a:lnTo>
                    <a:lnTo>
                      <a:pt x="4475" y="112"/>
                    </a:lnTo>
                    <a:lnTo>
                      <a:pt x="4251" y="317"/>
                    </a:lnTo>
                    <a:lnTo>
                      <a:pt x="4065" y="448"/>
                    </a:lnTo>
                    <a:lnTo>
                      <a:pt x="3859" y="615"/>
                    </a:lnTo>
                    <a:lnTo>
                      <a:pt x="3617" y="765"/>
                    </a:lnTo>
                    <a:lnTo>
                      <a:pt x="3356" y="932"/>
                    </a:lnTo>
                    <a:lnTo>
                      <a:pt x="3039" y="1082"/>
                    </a:lnTo>
                    <a:lnTo>
                      <a:pt x="2704" y="1231"/>
                    </a:lnTo>
                    <a:lnTo>
                      <a:pt x="2349" y="1380"/>
                    </a:lnTo>
                    <a:lnTo>
                      <a:pt x="1939" y="1492"/>
                    </a:lnTo>
                    <a:lnTo>
                      <a:pt x="1529" y="1585"/>
                    </a:lnTo>
                    <a:lnTo>
                      <a:pt x="1063" y="1641"/>
                    </a:lnTo>
                    <a:lnTo>
                      <a:pt x="597" y="1660"/>
                    </a:lnTo>
                    <a:lnTo>
                      <a:pt x="355" y="1641"/>
                    </a:lnTo>
                    <a:lnTo>
                      <a:pt x="94" y="1622"/>
                    </a:lnTo>
                    <a:lnTo>
                      <a:pt x="56" y="1641"/>
                    </a:lnTo>
                    <a:lnTo>
                      <a:pt x="19" y="1678"/>
                    </a:lnTo>
                    <a:lnTo>
                      <a:pt x="0" y="1715"/>
                    </a:lnTo>
                    <a:lnTo>
                      <a:pt x="19" y="1771"/>
                    </a:lnTo>
                    <a:lnTo>
                      <a:pt x="243" y="1995"/>
                    </a:lnTo>
                    <a:lnTo>
                      <a:pt x="485" y="2200"/>
                    </a:lnTo>
                    <a:lnTo>
                      <a:pt x="783" y="2443"/>
                    </a:lnTo>
                    <a:lnTo>
                      <a:pt x="970" y="2554"/>
                    </a:lnTo>
                    <a:lnTo>
                      <a:pt x="1156" y="2666"/>
                    </a:lnTo>
                    <a:lnTo>
                      <a:pt x="1361" y="2778"/>
                    </a:lnTo>
                    <a:lnTo>
                      <a:pt x="1566" y="2871"/>
                    </a:lnTo>
                    <a:lnTo>
                      <a:pt x="1790" y="2946"/>
                    </a:lnTo>
                    <a:lnTo>
                      <a:pt x="2014" y="3020"/>
                    </a:lnTo>
                    <a:lnTo>
                      <a:pt x="2256" y="3058"/>
                    </a:lnTo>
                    <a:lnTo>
                      <a:pt x="2499" y="3076"/>
                    </a:lnTo>
                    <a:lnTo>
                      <a:pt x="2685" y="3058"/>
                    </a:lnTo>
                    <a:lnTo>
                      <a:pt x="2871" y="3039"/>
                    </a:lnTo>
                    <a:lnTo>
                      <a:pt x="3039" y="3002"/>
                    </a:lnTo>
                    <a:lnTo>
                      <a:pt x="3226" y="2946"/>
                    </a:lnTo>
                    <a:lnTo>
                      <a:pt x="3375" y="2871"/>
                    </a:lnTo>
                    <a:lnTo>
                      <a:pt x="3524" y="2815"/>
                    </a:lnTo>
                    <a:lnTo>
                      <a:pt x="3636" y="2722"/>
                    </a:lnTo>
                    <a:lnTo>
                      <a:pt x="3766" y="2648"/>
                    </a:lnTo>
                    <a:lnTo>
                      <a:pt x="3971" y="2443"/>
                    </a:lnTo>
                    <a:lnTo>
                      <a:pt x="4158" y="2237"/>
                    </a:lnTo>
                    <a:lnTo>
                      <a:pt x="4288" y="2014"/>
                    </a:lnTo>
                    <a:lnTo>
                      <a:pt x="4419" y="1771"/>
                    </a:lnTo>
                    <a:lnTo>
                      <a:pt x="4512" y="1529"/>
                    </a:lnTo>
                    <a:lnTo>
                      <a:pt x="4587" y="1287"/>
                    </a:lnTo>
                    <a:lnTo>
                      <a:pt x="4624" y="1044"/>
                    </a:lnTo>
                    <a:lnTo>
                      <a:pt x="4661" y="821"/>
                    </a:lnTo>
                    <a:lnTo>
                      <a:pt x="4698" y="448"/>
                    </a:lnTo>
                    <a:lnTo>
                      <a:pt x="4717" y="168"/>
                    </a:lnTo>
                    <a:lnTo>
                      <a:pt x="4698" y="75"/>
                    </a:lnTo>
                    <a:lnTo>
                      <a:pt x="4680" y="19"/>
                    </a:lnTo>
                    <a:lnTo>
                      <a:pt x="464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2707;p41">
                <a:extLst>
                  <a:ext uri="{FF2B5EF4-FFF2-40B4-BE49-F238E27FC236}">
                    <a16:creationId xmlns:a16="http://schemas.microsoft.com/office/drawing/2014/main" xmlns="" id="{8F3B4149-D697-DAE2-4891-8089E21240B8}"/>
                  </a:ext>
                </a:extLst>
              </p:cNvPr>
              <p:cNvSpPr/>
              <p:nvPr/>
            </p:nvSpPr>
            <p:spPr>
              <a:xfrm>
                <a:off x="1987825" y="3106375"/>
                <a:ext cx="458200" cy="244250"/>
              </a:xfrm>
              <a:custGeom>
                <a:avLst/>
                <a:gdLst/>
                <a:ahLst/>
                <a:cxnLst/>
                <a:rect l="l" t="t" r="r" b="b"/>
                <a:pathLst>
                  <a:path w="18328" h="9770" extrusionOk="0">
                    <a:moveTo>
                      <a:pt x="9397" y="0"/>
                    </a:moveTo>
                    <a:lnTo>
                      <a:pt x="8838" y="19"/>
                    </a:lnTo>
                    <a:lnTo>
                      <a:pt x="8279" y="56"/>
                    </a:lnTo>
                    <a:lnTo>
                      <a:pt x="7738" y="150"/>
                    </a:lnTo>
                    <a:lnTo>
                      <a:pt x="7197" y="261"/>
                    </a:lnTo>
                    <a:lnTo>
                      <a:pt x="6694" y="411"/>
                    </a:lnTo>
                    <a:lnTo>
                      <a:pt x="6172" y="597"/>
                    </a:lnTo>
                    <a:lnTo>
                      <a:pt x="5687" y="802"/>
                    </a:lnTo>
                    <a:lnTo>
                      <a:pt x="5202" y="1026"/>
                    </a:lnTo>
                    <a:lnTo>
                      <a:pt x="4736" y="1287"/>
                    </a:lnTo>
                    <a:lnTo>
                      <a:pt x="4289" y="1548"/>
                    </a:lnTo>
                    <a:lnTo>
                      <a:pt x="3860" y="1846"/>
                    </a:lnTo>
                    <a:lnTo>
                      <a:pt x="3450" y="2144"/>
                    </a:lnTo>
                    <a:lnTo>
                      <a:pt x="3058" y="2461"/>
                    </a:lnTo>
                    <a:lnTo>
                      <a:pt x="2686" y="2797"/>
                    </a:lnTo>
                    <a:lnTo>
                      <a:pt x="2331" y="3133"/>
                    </a:lnTo>
                    <a:lnTo>
                      <a:pt x="2014" y="3468"/>
                    </a:lnTo>
                    <a:lnTo>
                      <a:pt x="1697" y="3804"/>
                    </a:lnTo>
                    <a:lnTo>
                      <a:pt x="1418" y="4158"/>
                    </a:lnTo>
                    <a:lnTo>
                      <a:pt x="1175" y="4494"/>
                    </a:lnTo>
                    <a:lnTo>
                      <a:pt x="952" y="4829"/>
                    </a:lnTo>
                    <a:lnTo>
                      <a:pt x="747" y="5165"/>
                    </a:lnTo>
                    <a:lnTo>
                      <a:pt x="579" y="5500"/>
                    </a:lnTo>
                    <a:lnTo>
                      <a:pt x="430" y="5799"/>
                    </a:lnTo>
                    <a:lnTo>
                      <a:pt x="318" y="6097"/>
                    </a:lnTo>
                    <a:lnTo>
                      <a:pt x="243" y="6376"/>
                    </a:lnTo>
                    <a:lnTo>
                      <a:pt x="187" y="6637"/>
                    </a:lnTo>
                    <a:lnTo>
                      <a:pt x="75" y="7197"/>
                    </a:lnTo>
                    <a:lnTo>
                      <a:pt x="20" y="7682"/>
                    </a:lnTo>
                    <a:lnTo>
                      <a:pt x="1" y="8092"/>
                    </a:lnTo>
                    <a:lnTo>
                      <a:pt x="20" y="8446"/>
                    </a:lnTo>
                    <a:lnTo>
                      <a:pt x="75" y="8744"/>
                    </a:lnTo>
                    <a:lnTo>
                      <a:pt x="150" y="9005"/>
                    </a:lnTo>
                    <a:lnTo>
                      <a:pt x="243" y="9210"/>
                    </a:lnTo>
                    <a:lnTo>
                      <a:pt x="355" y="9378"/>
                    </a:lnTo>
                    <a:lnTo>
                      <a:pt x="467" y="9509"/>
                    </a:lnTo>
                    <a:lnTo>
                      <a:pt x="598" y="9602"/>
                    </a:lnTo>
                    <a:lnTo>
                      <a:pt x="709" y="9676"/>
                    </a:lnTo>
                    <a:lnTo>
                      <a:pt x="821" y="9714"/>
                    </a:lnTo>
                    <a:lnTo>
                      <a:pt x="989" y="9770"/>
                    </a:lnTo>
                    <a:lnTo>
                      <a:pt x="1045" y="9770"/>
                    </a:lnTo>
                    <a:lnTo>
                      <a:pt x="1194" y="9359"/>
                    </a:lnTo>
                    <a:lnTo>
                      <a:pt x="1325" y="9005"/>
                    </a:lnTo>
                    <a:lnTo>
                      <a:pt x="1492" y="8670"/>
                    </a:lnTo>
                    <a:lnTo>
                      <a:pt x="1642" y="8371"/>
                    </a:lnTo>
                    <a:lnTo>
                      <a:pt x="1809" y="8092"/>
                    </a:lnTo>
                    <a:lnTo>
                      <a:pt x="1996" y="7849"/>
                    </a:lnTo>
                    <a:lnTo>
                      <a:pt x="2182" y="7644"/>
                    </a:lnTo>
                    <a:lnTo>
                      <a:pt x="2369" y="7458"/>
                    </a:lnTo>
                    <a:lnTo>
                      <a:pt x="2574" y="7290"/>
                    </a:lnTo>
                    <a:lnTo>
                      <a:pt x="2779" y="7160"/>
                    </a:lnTo>
                    <a:lnTo>
                      <a:pt x="2984" y="7048"/>
                    </a:lnTo>
                    <a:lnTo>
                      <a:pt x="3189" y="6936"/>
                    </a:lnTo>
                    <a:lnTo>
                      <a:pt x="3413" y="6861"/>
                    </a:lnTo>
                    <a:lnTo>
                      <a:pt x="3618" y="6787"/>
                    </a:lnTo>
                    <a:lnTo>
                      <a:pt x="3841" y="6749"/>
                    </a:lnTo>
                    <a:lnTo>
                      <a:pt x="4065" y="6712"/>
                    </a:lnTo>
                    <a:lnTo>
                      <a:pt x="4494" y="6656"/>
                    </a:lnTo>
                    <a:lnTo>
                      <a:pt x="4923" y="6637"/>
                    </a:lnTo>
                    <a:lnTo>
                      <a:pt x="5762" y="6619"/>
                    </a:lnTo>
                    <a:lnTo>
                      <a:pt x="6153" y="6619"/>
                    </a:lnTo>
                    <a:lnTo>
                      <a:pt x="6507" y="6582"/>
                    </a:lnTo>
                    <a:lnTo>
                      <a:pt x="6675" y="6544"/>
                    </a:lnTo>
                    <a:lnTo>
                      <a:pt x="6843" y="6488"/>
                    </a:lnTo>
                    <a:lnTo>
                      <a:pt x="6992" y="6432"/>
                    </a:lnTo>
                    <a:lnTo>
                      <a:pt x="7123" y="6358"/>
                    </a:lnTo>
                    <a:lnTo>
                      <a:pt x="7384" y="6209"/>
                    </a:lnTo>
                    <a:lnTo>
                      <a:pt x="7589" y="6041"/>
                    </a:lnTo>
                    <a:lnTo>
                      <a:pt x="7775" y="5892"/>
                    </a:lnTo>
                    <a:lnTo>
                      <a:pt x="7943" y="5761"/>
                    </a:lnTo>
                    <a:lnTo>
                      <a:pt x="8073" y="5612"/>
                    </a:lnTo>
                    <a:lnTo>
                      <a:pt x="8185" y="5463"/>
                    </a:lnTo>
                    <a:lnTo>
                      <a:pt x="8390" y="5146"/>
                    </a:lnTo>
                    <a:lnTo>
                      <a:pt x="8782" y="4419"/>
                    </a:lnTo>
                    <a:lnTo>
                      <a:pt x="9062" y="3972"/>
                    </a:lnTo>
                    <a:lnTo>
                      <a:pt x="9229" y="3729"/>
                    </a:lnTo>
                    <a:lnTo>
                      <a:pt x="9416" y="3449"/>
                    </a:lnTo>
                    <a:lnTo>
                      <a:pt x="9528" y="3319"/>
                    </a:lnTo>
                    <a:lnTo>
                      <a:pt x="9639" y="3188"/>
                    </a:lnTo>
                    <a:lnTo>
                      <a:pt x="9882" y="2983"/>
                    </a:lnTo>
                    <a:lnTo>
                      <a:pt x="10106" y="2816"/>
                    </a:lnTo>
                    <a:lnTo>
                      <a:pt x="10367" y="2685"/>
                    </a:lnTo>
                    <a:lnTo>
                      <a:pt x="10609" y="2592"/>
                    </a:lnTo>
                    <a:lnTo>
                      <a:pt x="10851" y="2536"/>
                    </a:lnTo>
                    <a:lnTo>
                      <a:pt x="11094" y="2499"/>
                    </a:lnTo>
                    <a:lnTo>
                      <a:pt x="11541" y="2499"/>
                    </a:lnTo>
                    <a:lnTo>
                      <a:pt x="11727" y="2517"/>
                    </a:lnTo>
                    <a:lnTo>
                      <a:pt x="12063" y="2592"/>
                    </a:lnTo>
                    <a:lnTo>
                      <a:pt x="12287" y="2648"/>
                    </a:lnTo>
                    <a:lnTo>
                      <a:pt x="12361" y="2685"/>
                    </a:lnTo>
                    <a:lnTo>
                      <a:pt x="12436" y="3039"/>
                    </a:lnTo>
                    <a:lnTo>
                      <a:pt x="12511" y="3394"/>
                    </a:lnTo>
                    <a:lnTo>
                      <a:pt x="12604" y="3748"/>
                    </a:lnTo>
                    <a:lnTo>
                      <a:pt x="12716" y="4083"/>
                    </a:lnTo>
                    <a:lnTo>
                      <a:pt x="12827" y="4419"/>
                    </a:lnTo>
                    <a:lnTo>
                      <a:pt x="12939" y="4736"/>
                    </a:lnTo>
                    <a:lnTo>
                      <a:pt x="13219" y="5370"/>
                    </a:lnTo>
                    <a:lnTo>
                      <a:pt x="13536" y="5966"/>
                    </a:lnTo>
                    <a:lnTo>
                      <a:pt x="13853" y="6526"/>
                    </a:lnTo>
                    <a:lnTo>
                      <a:pt x="14188" y="7066"/>
                    </a:lnTo>
                    <a:lnTo>
                      <a:pt x="14524" y="7532"/>
                    </a:lnTo>
                    <a:lnTo>
                      <a:pt x="14860" y="7980"/>
                    </a:lnTo>
                    <a:lnTo>
                      <a:pt x="15158" y="8353"/>
                    </a:lnTo>
                    <a:lnTo>
                      <a:pt x="15456" y="8688"/>
                    </a:lnTo>
                    <a:lnTo>
                      <a:pt x="15698" y="8987"/>
                    </a:lnTo>
                    <a:lnTo>
                      <a:pt x="16090" y="9359"/>
                    </a:lnTo>
                    <a:lnTo>
                      <a:pt x="16221" y="9509"/>
                    </a:lnTo>
                    <a:lnTo>
                      <a:pt x="16370" y="9266"/>
                    </a:lnTo>
                    <a:lnTo>
                      <a:pt x="16519" y="9042"/>
                    </a:lnTo>
                    <a:lnTo>
                      <a:pt x="16668" y="8856"/>
                    </a:lnTo>
                    <a:lnTo>
                      <a:pt x="16836" y="8688"/>
                    </a:lnTo>
                    <a:lnTo>
                      <a:pt x="17004" y="8539"/>
                    </a:lnTo>
                    <a:lnTo>
                      <a:pt x="17190" y="8409"/>
                    </a:lnTo>
                    <a:lnTo>
                      <a:pt x="17358" y="8297"/>
                    </a:lnTo>
                    <a:lnTo>
                      <a:pt x="17526" y="8204"/>
                    </a:lnTo>
                    <a:lnTo>
                      <a:pt x="17842" y="8073"/>
                    </a:lnTo>
                    <a:lnTo>
                      <a:pt x="18103" y="7980"/>
                    </a:lnTo>
                    <a:lnTo>
                      <a:pt x="18271" y="7961"/>
                    </a:lnTo>
                    <a:lnTo>
                      <a:pt x="18327" y="7961"/>
                    </a:lnTo>
                    <a:lnTo>
                      <a:pt x="18309" y="7346"/>
                    </a:lnTo>
                    <a:lnTo>
                      <a:pt x="18253" y="6749"/>
                    </a:lnTo>
                    <a:lnTo>
                      <a:pt x="18178" y="6190"/>
                    </a:lnTo>
                    <a:lnTo>
                      <a:pt x="18066" y="5687"/>
                    </a:lnTo>
                    <a:lnTo>
                      <a:pt x="17936" y="5202"/>
                    </a:lnTo>
                    <a:lnTo>
                      <a:pt x="17787" y="4755"/>
                    </a:lnTo>
                    <a:lnTo>
                      <a:pt x="17619" y="4344"/>
                    </a:lnTo>
                    <a:lnTo>
                      <a:pt x="17432" y="3953"/>
                    </a:lnTo>
                    <a:lnTo>
                      <a:pt x="17227" y="3599"/>
                    </a:lnTo>
                    <a:lnTo>
                      <a:pt x="17022" y="3282"/>
                    </a:lnTo>
                    <a:lnTo>
                      <a:pt x="16798" y="2983"/>
                    </a:lnTo>
                    <a:lnTo>
                      <a:pt x="16556" y="2704"/>
                    </a:lnTo>
                    <a:lnTo>
                      <a:pt x="16314" y="2461"/>
                    </a:lnTo>
                    <a:lnTo>
                      <a:pt x="16071" y="2238"/>
                    </a:lnTo>
                    <a:lnTo>
                      <a:pt x="15810" y="2033"/>
                    </a:lnTo>
                    <a:lnTo>
                      <a:pt x="15568" y="1846"/>
                    </a:lnTo>
                    <a:lnTo>
                      <a:pt x="15307" y="1697"/>
                    </a:lnTo>
                    <a:lnTo>
                      <a:pt x="15065" y="1548"/>
                    </a:lnTo>
                    <a:lnTo>
                      <a:pt x="14822" y="1436"/>
                    </a:lnTo>
                    <a:lnTo>
                      <a:pt x="14580" y="1324"/>
                    </a:lnTo>
                    <a:lnTo>
                      <a:pt x="14132" y="1156"/>
                    </a:lnTo>
                    <a:lnTo>
                      <a:pt x="13722" y="1045"/>
                    </a:lnTo>
                    <a:lnTo>
                      <a:pt x="13368" y="970"/>
                    </a:lnTo>
                    <a:lnTo>
                      <a:pt x="13107" y="933"/>
                    </a:lnTo>
                    <a:lnTo>
                      <a:pt x="12883" y="914"/>
                    </a:lnTo>
                    <a:lnTo>
                      <a:pt x="12585" y="765"/>
                    </a:lnTo>
                    <a:lnTo>
                      <a:pt x="12287" y="634"/>
                    </a:lnTo>
                    <a:lnTo>
                      <a:pt x="11989" y="504"/>
                    </a:lnTo>
                    <a:lnTo>
                      <a:pt x="11709" y="411"/>
                    </a:lnTo>
                    <a:lnTo>
                      <a:pt x="11411" y="317"/>
                    </a:lnTo>
                    <a:lnTo>
                      <a:pt x="11112" y="243"/>
                    </a:lnTo>
                    <a:lnTo>
                      <a:pt x="10833" y="168"/>
                    </a:lnTo>
                    <a:lnTo>
                      <a:pt x="10534" y="112"/>
                    </a:lnTo>
                    <a:lnTo>
                      <a:pt x="9956" y="38"/>
                    </a:lnTo>
                    <a:lnTo>
                      <a:pt x="93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2708;p41">
                <a:extLst>
                  <a:ext uri="{FF2B5EF4-FFF2-40B4-BE49-F238E27FC236}">
                    <a16:creationId xmlns:a16="http://schemas.microsoft.com/office/drawing/2014/main" xmlns="" id="{E7D4C33C-82D8-C1FB-DFB6-A5F1839E1501}"/>
                  </a:ext>
                </a:extLst>
              </p:cNvPr>
              <p:cNvSpPr/>
              <p:nvPr/>
            </p:nvSpPr>
            <p:spPr>
              <a:xfrm>
                <a:off x="2392850" y="3304925"/>
                <a:ext cx="100700" cy="139850"/>
              </a:xfrm>
              <a:custGeom>
                <a:avLst/>
                <a:gdLst/>
                <a:ahLst/>
                <a:cxnLst/>
                <a:rect l="l" t="t" r="r" b="b"/>
                <a:pathLst>
                  <a:path w="4028" h="5594" extrusionOk="0">
                    <a:moveTo>
                      <a:pt x="2014" y="1"/>
                    </a:moveTo>
                    <a:lnTo>
                      <a:pt x="1884" y="19"/>
                    </a:lnTo>
                    <a:lnTo>
                      <a:pt x="1753" y="38"/>
                    </a:lnTo>
                    <a:lnTo>
                      <a:pt x="1511" y="131"/>
                    </a:lnTo>
                    <a:lnTo>
                      <a:pt x="1306" y="224"/>
                    </a:lnTo>
                    <a:lnTo>
                      <a:pt x="1138" y="336"/>
                    </a:lnTo>
                    <a:lnTo>
                      <a:pt x="1008" y="429"/>
                    </a:lnTo>
                    <a:lnTo>
                      <a:pt x="728" y="634"/>
                    </a:lnTo>
                    <a:lnTo>
                      <a:pt x="579" y="765"/>
                    </a:lnTo>
                    <a:lnTo>
                      <a:pt x="448" y="895"/>
                    </a:lnTo>
                    <a:lnTo>
                      <a:pt x="318" y="1063"/>
                    </a:lnTo>
                    <a:lnTo>
                      <a:pt x="206" y="1212"/>
                    </a:lnTo>
                    <a:lnTo>
                      <a:pt x="94" y="1380"/>
                    </a:lnTo>
                    <a:lnTo>
                      <a:pt x="20" y="1567"/>
                    </a:lnTo>
                    <a:lnTo>
                      <a:pt x="1" y="2182"/>
                    </a:lnTo>
                    <a:lnTo>
                      <a:pt x="1" y="2816"/>
                    </a:lnTo>
                    <a:lnTo>
                      <a:pt x="38" y="3543"/>
                    </a:lnTo>
                    <a:lnTo>
                      <a:pt x="75" y="3916"/>
                    </a:lnTo>
                    <a:lnTo>
                      <a:pt x="131" y="4270"/>
                    </a:lnTo>
                    <a:lnTo>
                      <a:pt x="187" y="4605"/>
                    </a:lnTo>
                    <a:lnTo>
                      <a:pt x="281" y="4922"/>
                    </a:lnTo>
                    <a:lnTo>
                      <a:pt x="392" y="5183"/>
                    </a:lnTo>
                    <a:lnTo>
                      <a:pt x="448" y="5295"/>
                    </a:lnTo>
                    <a:lnTo>
                      <a:pt x="523" y="5388"/>
                    </a:lnTo>
                    <a:lnTo>
                      <a:pt x="597" y="5463"/>
                    </a:lnTo>
                    <a:lnTo>
                      <a:pt x="672" y="5538"/>
                    </a:lnTo>
                    <a:lnTo>
                      <a:pt x="765" y="5575"/>
                    </a:lnTo>
                    <a:lnTo>
                      <a:pt x="858" y="5593"/>
                    </a:lnTo>
                    <a:lnTo>
                      <a:pt x="1064" y="5593"/>
                    </a:lnTo>
                    <a:lnTo>
                      <a:pt x="1269" y="5575"/>
                    </a:lnTo>
                    <a:lnTo>
                      <a:pt x="1492" y="5519"/>
                    </a:lnTo>
                    <a:lnTo>
                      <a:pt x="1716" y="5463"/>
                    </a:lnTo>
                    <a:lnTo>
                      <a:pt x="1940" y="5370"/>
                    </a:lnTo>
                    <a:lnTo>
                      <a:pt x="2163" y="5258"/>
                    </a:lnTo>
                    <a:lnTo>
                      <a:pt x="2387" y="5127"/>
                    </a:lnTo>
                    <a:lnTo>
                      <a:pt x="2592" y="4978"/>
                    </a:lnTo>
                    <a:lnTo>
                      <a:pt x="2797" y="4829"/>
                    </a:lnTo>
                    <a:lnTo>
                      <a:pt x="3002" y="4661"/>
                    </a:lnTo>
                    <a:lnTo>
                      <a:pt x="3170" y="4475"/>
                    </a:lnTo>
                    <a:lnTo>
                      <a:pt x="3338" y="4288"/>
                    </a:lnTo>
                    <a:lnTo>
                      <a:pt x="3487" y="4083"/>
                    </a:lnTo>
                    <a:lnTo>
                      <a:pt x="3618" y="3897"/>
                    </a:lnTo>
                    <a:lnTo>
                      <a:pt x="3730" y="3692"/>
                    </a:lnTo>
                    <a:lnTo>
                      <a:pt x="3823" y="3487"/>
                    </a:lnTo>
                    <a:lnTo>
                      <a:pt x="3879" y="3282"/>
                    </a:lnTo>
                    <a:lnTo>
                      <a:pt x="3935" y="3058"/>
                    </a:lnTo>
                    <a:lnTo>
                      <a:pt x="3972" y="2834"/>
                    </a:lnTo>
                    <a:lnTo>
                      <a:pt x="4009" y="2611"/>
                    </a:lnTo>
                    <a:lnTo>
                      <a:pt x="4028" y="2368"/>
                    </a:lnTo>
                    <a:lnTo>
                      <a:pt x="4028" y="2144"/>
                    </a:lnTo>
                    <a:lnTo>
                      <a:pt x="4028" y="1902"/>
                    </a:lnTo>
                    <a:lnTo>
                      <a:pt x="3991" y="1678"/>
                    </a:lnTo>
                    <a:lnTo>
                      <a:pt x="3953" y="1455"/>
                    </a:lnTo>
                    <a:lnTo>
                      <a:pt x="3879" y="1250"/>
                    </a:lnTo>
                    <a:lnTo>
                      <a:pt x="3804" y="1045"/>
                    </a:lnTo>
                    <a:lnTo>
                      <a:pt x="3692" y="858"/>
                    </a:lnTo>
                    <a:lnTo>
                      <a:pt x="3580" y="690"/>
                    </a:lnTo>
                    <a:lnTo>
                      <a:pt x="3431" y="523"/>
                    </a:lnTo>
                    <a:lnTo>
                      <a:pt x="3263" y="392"/>
                    </a:lnTo>
                    <a:lnTo>
                      <a:pt x="3077" y="262"/>
                    </a:lnTo>
                    <a:lnTo>
                      <a:pt x="2872" y="168"/>
                    </a:lnTo>
                    <a:lnTo>
                      <a:pt x="2685" y="94"/>
                    </a:lnTo>
                    <a:lnTo>
                      <a:pt x="2499" y="56"/>
                    </a:lnTo>
                    <a:lnTo>
                      <a:pt x="2331" y="19"/>
                    </a:lnTo>
                    <a:lnTo>
                      <a:pt x="218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2709;p41">
                <a:extLst>
                  <a:ext uri="{FF2B5EF4-FFF2-40B4-BE49-F238E27FC236}">
                    <a16:creationId xmlns:a16="http://schemas.microsoft.com/office/drawing/2014/main" xmlns="" id="{3E775E85-2087-8DA3-7626-3962F08319C6}"/>
                  </a:ext>
                </a:extLst>
              </p:cNvPr>
              <p:cNvSpPr/>
              <p:nvPr/>
            </p:nvSpPr>
            <p:spPr>
              <a:xfrm>
                <a:off x="2403575" y="3335225"/>
                <a:ext cx="72275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2555" extrusionOk="0">
                    <a:moveTo>
                      <a:pt x="2816" y="0"/>
                    </a:moveTo>
                    <a:lnTo>
                      <a:pt x="2778" y="19"/>
                    </a:lnTo>
                    <a:lnTo>
                      <a:pt x="2741" y="38"/>
                    </a:lnTo>
                    <a:lnTo>
                      <a:pt x="38" y="2405"/>
                    </a:lnTo>
                    <a:lnTo>
                      <a:pt x="19" y="2424"/>
                    </a:lnTo>
                    <a:lnTo>
                      <a:pt x="1" y="2461"/>
                    </a:lnTo>
                    <a:lnTo>
                      <a:pt x="1" y="2499"/>
                    </a:lnTo>
                    <a:lnTo>
                      <a:pt x="19" y="2517"/>
                    </a:lnTo>
                    <a:lnTo>
                      <a:pt x="57" y="2536"/>
                    </a:lnTo>
                    <a:lnTo>
                      <a:pt x="75" y="2554"/>
                    </a:lnTo>
                    <a:lnTo>
                      <a:pt x="131" y="2517"/>
                    </a:lnTo>
                    <a:lnTo>
                      <a:pt x="2853" y="149"/>
                    </a:lnTo>
                    <a:lnTo>
                      <a:pt x="2872" y="131"/>
                    </a:lnTo>
                    <a:lnTo>
                      <a:pt x="2890" y="94"/>
                    </a:lnTo>
                    <a:lnTo>
                      <a:pt x="2872" y="56"/>
                    </a:lnTo>
                    <a:lnTo>
                      <a:pt x="2872" y="38"/>
                    </a:lnTo>
                    <a:lnTo>
                      <a:pt x="2834" y="19"/>
                    </a:lnTo>
                    <a:lnTo>
                      <a:pt x="2816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2710;p41">
                <a:extLst>
                  <a:ext uri="{FF2B5EF4-FFF2-40B4-BE49-F238E27FC236}">
                    <a16:creationId xmlns:a16="http://schemas.microsoft.com/office/drawing/2014/main" xmlns="" id="{EACA7DD8-294B-DC6C-1F76-BB25A6CE47DB}"/>
                  </a:ext>
                </a:extLst>
              </p:cNvPr>
              <p:cNvSpPr/>
              <p:nvPr/>
            </p:nvSpPr>
            <p:spPr>
              <a:xfrm>
                <a:off x="2403575" y="3342675"/>
                <a:ext cx="62025" cy="5642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2257" extrusionOk="0">
                    <a:moveTo>
                      <a:pt x="57" y="1"/>
                    </a:moveTo>
                    <a:lnTo>
                      <a:pt x="19" y="19"/>
                    </a:lnTo>
                    <a:lnTo>
                      <a:pt x="1" y="57"/>
                    </a:lnTo>
                    <a:lnTo>
                      <a:pt x="1" y="75"/>
                    </a:lnTo>
                    <a:lnTo>
                      <a:pt x="19" y="112"/>
                    </a:lnTo>
                    <a:lnTo>
                      <a:pt x="38" y="131"/>
                    </a:lnTo>
                    <a:lnTo>
                      <a:pt x="2350" y="2219"/>
                    </a:lnTo>
                    <a:lnTo>
                      <a:pt x="2368" y="2238"/>
                    </a:lnTo>
                    <a:lnTo>
                      <a:pt x="2406" y="2256"/>
                    </a:lnTo>
                    <a:lnTo>
                      <a:pt x="2424" y="2238"/>
                    </a:lnTo>
                    <a:lnTo>
                      <a:pt x="2462" y="2219"/>
                    </a:lnTo>
                    <a:lnTo>
                      <a:pt x="2480" y="2201"/>
                    </a:lnTo>
                    <a:lnTo>
                      <a:pt x="2480" y="2163"/>
                    </a:lnTo>
                    <a:lnTo>
                      <a:pt x="2480" y="2126"/>
                    </a:lnTo>
                    <a:lnTo>
                      <a:pt x="2462" y="2107"/>
                    </a:lnTo>
                    <a:lnTo>
                      <a:pt x="131" y="19"/>
                    </a:lnTo>
                    <a:lnTo>
                      <a:pt x="11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2711;p41">
                <a:extLst>
                  <a:ext uri="{FF2B5EF4-FFF2-40B4-BE49-F238E27FC236}">
                    <a16:creationId xmlns:a16="http://schemas.microsoft.com/office/drawing/2014/main" xmlns="" id="{A6720B26-6BF0-F558-CEB4-D1347EA9433E}"/>
                  </a:ext>
                </a:extLst>
              </p:cNvPr>
              <p:cNvSpPr/>
              <p:nvPr/>
            </p:nvSpPr>
            <p:spPr>
              <a:xfrm>
                <a:off x="2391450" y="3303050"/>
                <a:ext cx="103975" cy="144050"/>
              </a:xfrm>
              <a:custGeom>
                <a:avLst/>
                <a:gdLst/>
                <a:ahLst/>
                <a:cxnLst/>
                <a:rect l="l" t="t" r="r" b="b"/>
                <a:pathLst>
                  <a:path w="4159" h="5762" extrusionOk="0">
                    <a:moveTo>
                      <a:pt x="1958" y="1"/>
                    </a:moveTo>
                    <a:lnTo>
                      <a:pt x="1828" y="38"/>
                    </a:lnTo>
                    <a:lnTo>
                      <a:pt x="1586" y="113"/>
                    </a:lnTo>
                    <a:lnTo>
                      <a:pt x="1381" y="206"/>
                    </a:lnTo>
                    <a:lnTo>
                      <a:pt x="1194" y="299"/>
                    </a:lnTo>
                    <a:lnTo>
                      <a:pt x="1045" y="411"/>
                    </a:lnTo>
                    <a:lnTo>
                      <a:pt x="1008" y="430"/>
                    </a:lnTo>
                    <a:lnTo>
                      <a:pt x="803" y="598"/>
                    </a:lnTo>
                    <a:lnTo>
                      <a:pt x="653" y="709"/>
                    </a:lnTo>
                    <a:lnTo>
                      <a:pt x="504" y="859"/>
                    </a:lnTo>
                    <a:lnTo>
                      <a:pt x="355" y="1008"/>
                    </a:lnTo>
                    <a:lnTo>
                      <a:pt x="225" y="1194"/>
                    </a:lnTo>
                    <a:lnTo>
                      <a:pt x="94" y="1399"/>
                    </a:lnTo>
                    <a:lnTo>
                      <a:pt x="1" y="1604"/>
                    </a:lnTo>
                    <a:lnTo>
                      <a:pt x="1" y="1642"/>
                    </a:lnTo>
                    <a:lnTo>
                      <a:pt x="1" y="1679"/>
                    </a:lnTo>
                    <a:lnTo>
                      <a:pt x="20" y="1697"/>
                    </a:lnTo>
                    <a:lnTo>
                      <a:pt x="57" y="1716"/>
                    </a:lnTo>
                    <a:lnTo>
                      <a:pt x="113" y="1716"/>
                    </a:lnTo>
                    <a:lnTo>
                      <a:pt x="150" y="1697"/>
                    </a:lnTo>
                    <a:lnTo>
                      <a:pt x="150" y="1660"/>
                    </a:lnTo>
                    <a:lnTo>
                      <a:pt x="243" y="1474"/>
                    </a:lnTo>
                    <a:lnTo>
                      <a:pt x="355" y="1287"/>
                    </a:lnTo>
                    <a:lnTo>
                      <a:pt x="486" y="1120"/>
                    </a:lnTo>
                    <a:lnTo>
                      <a:pt x="635" y="952"/>
                    </a:lnTo>
                    <a:lnTo>
                      <a:pt x="784" y="821"/>
                    </a:lnTo>
                    <a:lnTo>
                      <a:pt x="914" y="709"/>
                    </a:lnTo>
                    <a:lnTo>
                      <a:pt x="1101" y="560"/>
                    </a:lnTo>
                    <a:lnTo>
                      <a:pt x="1138" y="542"/>
                    </a:lnTo>
                    <a:lnTo>
                      <a:pt x="1287" y="448"/>
                    </a:lnTo>
                    <a:lnTo>
                      <a:pt x="1455" y="337"/>
                    </a:lnTo>
                    <a:lnTo>
                      <a:pt x="1642" y="262"/>
                    </a:lnTo>
                    <a:lnTo>
                      <a:pt x="1865" y="187"/>
                    </a:lnTo>
                    <a:lnTo>
                      <a:pt x="1996" y="169"/>
                    </a:lnTo>
                    <a:lnTo>
                      <a:pt x="2126" y="150"/>
                    </a:lnTo>
                    <a:lnTo>
                      <a:pt x="2257" y="169"/>
                    </a:lnTo>
                    <a:lnTo>
                      <a:pt x="2406" y="169"/>
                    </a:lnTo>
                    <a:lnTo>
                      <a:pt x="2555" y="206"/>
                    </a:lnTo>
                    <a:lnTo>
                      <a:pt x="2723" y="262"/>
                    </a:lnTo>
                    <a:lnTo>
                      <a:pt x="2909" y="337"/>
                    </a:lnTo>
                    <a:lnTo>
                      <a:pt x="3096" y="411"/>
                    </a:lnTo>
                    <a:lnTo>
                      <a:pt x="3263" y="523"/>
                    </a:lnTo>
                    <a:lnTo>
                      <a:pt x="3413" y="653"/>
                    </a:lnTo>
                    <a:lnTo>
                      <a:pt x="3543" y="803"/>
                    </a:lnTo>
                    <a:lnTo>
                      <a:pt x="3674" y="952"/>
                    </a:lnTo>
                    <a:lnTo>
                      <a:pt x="3767" y="1138"/>
                    </a:lnTo>
                    <a:lnTo>
                      <a:pt x="3841" y="1325"/>
                    </a:lnTo>
                    <a:lnTo>
                      <a:pt x="3916" y="1530"/>
                    </a:lnTo>
                    <a:lnTo>
                      <a:pt x="3953" y="1735"/>
                    </a:lnTo>
                    <a:lnTo>
                      <a:pt x="3991" y="1958"/>
                    </a:lnTo>
                    <a:lnTo>
                      <a:pt x="4009" y="2182"/>
                    </a:lnTo>
                    <a:lnTo>
                      <a:pt x="4009" y="2406"/>
                    </a:lnTo>
                    <a:lnTo>
                      <a:pt x="3991" y="2630"/>
                    </a:lnTo>
                    <a:lnTo>
                      <a:pt x="3953" y="2853"/>
                    </a:lnTo>
                    <a:lnTo>
                      <a:pt x="3916" y="3096"/>
                    </a:lnTo>
                    <a:lnTo>
                      <a:pt x="3860" y="3319"/>
                    </a:lnTo>
                    <a:lnTo>
                      <a:pt x="3786" y="3525"/>
                    </a:lnTo>
                    <a:lnTo>
                      <a:pt x="3711" y="3730"/>
                    </a:lnTo>
                    <a:lnTo>
                      <a:pt x="3599" y="3935"/>
                    </a:lnTo>
                    <a:lnTo>
                      <a:pt x="3487" y="4121"/>
                    </a:lnTo>
                    <a:lnTo>
                      <a:pt x="3338" y="4326"/>
                    </a:lnTo>
                    <a:lnTo>
                      <a:pt x="3170" y="4494"/>
                    </a:lnTo>
                    <a:lnTo>
                      <a:pt x="2984" y="4680"/>
                    </a:lnTo>
                    <a:lnTo>
                      <a:pt x="2797" y="4848"/>
                    </a:lnTo>
                    <a:lnTo>
                      <a:pt x="2592" y="4997"/>
                    </a:lnTo>
                    <a:lnTo>
                      <a:pt x="2387" y="5128"/>
                    </a:lnTo>
                    <a:lnTo>
                      <a:pt x="2182" y="5258"/>
                    </a:lnTo>
                    <a:lnTo>
                      <a:pt x="1958" y="5370"/>
                    </a:lnTo>
                    <a:lnTo>
                      <a:pt x="1735" y="5463"/>
                    </a:lnTo>
                    <a:lnTo>
                      <a:pt x="1530" y="5519"/>
                    </a:lnTo>
                    <a:lnTo>
                      <a:pt x="1325" y="5575"/>
                    </a:lnTo>
                    <a:lnTo>
                      <a:pt x="1120" y="5594"/>
                    </a:lnTo>
                    <a:lnTo>
                      <a:pt x="896" y="5594"/>
                    </a:lnTo>
                    <a:lnTo>
                      <a:pt x="859" y="5613"/>
                    </a:lnTo>
                    <a:lnTo>
                      <a:pt x="840" y="5631"/>
                    </a:lnTo>
                    <a:lnTo>
                      <a:pt x="840" y="5668"/>
                    </a:lnTo>
                    <a:lnTo>
                      <a:pt x="840" y="5687"/>
                    </a:lnTo>
                    <a:lnTo>
                      <a:pt x="859" y="5724"/>
                    </a:lnTo>
                    <a:lnTo>
                      <a:pt x="877" y="5743"/>
                    </a:lnTo>
                    <a:lnTo>
                      <a:pt x="914" y="5743"/>
                    </a:lnTo>
                    <a:lnTo>
                      <a:pt x="1045" y="5762"/>
                    </a:lnTo>
                    <a:lnTo>
                      <a:pt x="1250" y="5743"/>
                    </a:lnTo>
                    <a:lnTo>
                      <a:pt x="1474" y="5706"/>
                    </a:lnTo>
                    <a:lnTo>
                      <a:pt x="1679" y="5650"/>
                    </a:lnTo>
                    <a:lnTo>
                      <a:pt x="1903" y="5575"/>
                    </a:lnTo>
                    <a:lnTo>
                      <a:pt x="2126" y="5482"/>
                    </a:lnTo>
                    <a:lnTo>
                      <a:pt x="2331" y="5352"/>
                    </a:lnTo>
                    <a:lnTo>
                      <a:pt x="2555" y="5221"/>
                    </a:lnTo>
                    <a:lnTo>
                      <a:pt x="2760" y="5091"/>
                    </a:lnTo>
                    <a:lnTo>
                      <a:pt x="2965" y="4923"/>
                    </a:lnTo>
                    <a:lnTo>
                      <a:pt x="3152" y="4755"/>
                    </a:lnTo>
                    <a:lnTo>
                      <a:pt x="3319" y="4569"/>
                    </a:lnTo>
                    <a:lnTo>
                      <a:pt x="3487" y="4382"/>
                    </a:lnTo>
                    <a:lnTo>
                      <a:pt x="3636" y="4196"/>
                    </a:lnTo>
                    <a:lnTo>
                      <a:pt x="3767" y="3991"/>
                    </a:lnTo>
                    <a:lnTo>
                      <a:pt x="3860" y="3786"/>
                    </a:lnTo>
                    <a:lnTo>
                      <a:pt x="3953" y="3580"/>
                    </a:lnTo>
                    <a:lnTo>
                      <a:pt x="4028" y="3357"/>
                    </a:lnTo>
                    <a:lnTo>
                      <a:pt x="4084" y="3114"/>
                    </a:lnTo>
                    <a:lnTo>
                      <a:pt x="4121" y="2872"/>
                    </a:lnTo>
                    <a:lnTo>
                      <a:pt x="4158" y="2630"/>
                    </a:lnTo>
                    <a:lnTo>
                      <a:pt x="4158" y="2387"/>
                    </a:lnTo>
                    <a:lnTo>
                      <a:pt x="4158" y="2145"/>
                    </a:lnTo>
                    <a:lnTo>
                      <a:pt x="4140" y="1921"/>
                    </a:lnTo>
                    <a:lnTo>
                      <a:pt x="4121" y="1679"/>
                    </a:lnTo>
                    <a:lnTo>
                      <a:pt x="4065" y="1455"/>
                    </a:lnTo>
                    <a:lnTo>
                      <a:pt x="3991" y="1250"/>
                    </a:lnTo>
                    <a:lnTo>
                      <a:pt x="3897" y="1045"/>
                    </a:lnTo>
                    <a:lnTo>
                      <a:pt x="3786" y="859"/>
                    </a:lnTo>
                    <a:lnTo>
                      <a:pt x="3674" y="691"/>
                    </a:lnTo>
                    <a:lnTo>
                      <a:pt x="3524" y="523"/>
                    </a:lnTo>
                    <a:lnTo>
                      <a:pt x="3357" y="392"/>
                    </a:lnTo>
                    <a:lnTo>
                      <a:pt x="3170" y="281"/>
                    </a:lnTo>
                    <a:lnTo>
                      <a:pt x="2965" y="169"/>
                    </a:lnTo>
                    <a:lnTo>
                      <a:pt x="2779" y="94"/>
                    </a:lnTo>
                    <a:lnTo>
                      <a:pt x="2592" y="57"/>
                    </a:lnTo>
                    <a:lnTo>
                      <a:pt x="2425" y="20"/>
                    </a:lnTo>
                    <a:lnTo>
                      <a:pt x="2257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2712;p41">
                <a:extLst>
                  <a:ext uri="{FF2B5EF4-FFF2-40B4-BE49-F238E27FC236}">
                    <a16:creationId xmlns:a16="http://schemas.microsoft.com/office/drawing/2014/main" xmlns="" id="{092BFEE1-F2FE-BCBA-C117-89D65B2B5529}"/>
                  </a:ext>
                </a:extLst>
              </p:cNvPr>
              <p:cNvSpPr/>
              <p:nvPr/>
            </p:nvSpPr>
            <p:spPr>
              <a:xfrm>
                <a:off x="2403125" y="3414450"/>
                <a:ext cx="47075" cy="59225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2369" extrusionOk="0">
                    <a:moveTo>
                      <a:pt x="876" y="1"/>
                    </a:moveTo>
                    <a:lnTo>
                      <a:pt x="0" y="1324"/>
                    </a:lnTo>
                    <a:lnTo>
                      <a:pt x="876" y="2368"/>
                    </a:lnTo>
                    <a:lnTo>
                      <a:pt x="1883" y="1212"/>
                    </a:lnTo>
                    <a:lnTo>
                      <a:pt x="876" y="1"/>
                    </a:lnTo>
                    <a:close/>
                  </a:path>
                </a:pathLst>
              </a:custGeom>
              <a:solidFill>
                <a:srgbClr val="F174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2713;p41">
                <a:extLst>
                  <a:ext uri="{FF2B5EF4-FFF2-40B4-BE49-F238E27FC236}">
                    <a16:creationId xmlns:a16="http://schemas.microsoft.com/office/drawing/2014/main" xmlns="" id="{1270D29D-BE88-196D-6F94-F6AE9A27F1E4}"/>
                  </a:ext>
                </a:extLst>
              </p:cNvPr>
              <p:cNvSpPr/>
              <p:nvPr/>
            </p:nvSpPr>
            <p:spPr>
              <a:xfrm>
                <a:off x="2013475" y="3321700"/>
                <a:ext cx="13525" cy="27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1082" extrusionOk="0">
                    <a:moveTo>
                      <a:pt x="466" y="1"/>
                    </a:moveTo>
                    <a:lnTo>
                      <a:pt x="429" y="19"/>
                    </a:lnTo>
                    <a:lnTo>
                      <a:pt x="410" y="38"/>
                    </a:lnTo>
                    <a:lnTo>
                      <a:pt x="392" y="57"/>
                    </a:lnTo>
                    <a:lnTo>
                      <a:pt x="243" y="392"/>
                    </a:lnTo>
                    <a:lnTo>
                      <a:pt x="112" y="690"/>
                    </a:lnTo>
                    <a:lnTo>
                      <a:pt x="0" y="989"/>
                    </a:lnTo>
                    <a:lnTo>
                      <a:pt x="0" y="1007"/>
                    </a:lnTo>
                    <a:lnTo>
                      <a:pt x="0" y="1045"/>
                    </a:lnTo>
                    <a:lnTo>
                      <a:pt x="19" y="1063"/>
                    </a:lnTo>
                    <a:lnTo>
                      <a:pt x="38" y="1082"/>
                    </a:lnTo>
                    <a:lnTo>
                      <a:pt x="112" y="1082"/>
                    </a:lnTo>
                    <a:lnTo>
                      <a:pt x="149" y="1045"/>
                    </a:lnTo>
                    <a:lnTo>
                      <a:pt x="261" y="746"/>
                    </a:lnTo>
                    <a:lnTo>
                      <a:pt x="392" y="448"/>
                    </a:lnTo>
                    <a:lnTo>
                      <a:pt x="541" y="131"/>
                    </a:lnTo>
                    <a:lnTo>
                      <a:pt x="541" y="94"/>
                    </a:lnTo>
                    <a:lnTo>
                      <a:pt x="541" y="57"/>
                    </a:lnTo>
                    <a:lnTo>
                      <a:pt x="522" y="38"/>
                    </a:lnTo>
                    <a:lnTo>
                      <a:pt x="504" y="19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2714;p41">
                <a:extLst>
                  <a:ext uri="{FF2B5EF4-FFF2-40B4-BE49-F238E27FC236}">
                    <a16:creationId xmlns:a16="http://schemas.microsoft.com/office/drawing/2014/main" xmlns="" id="{E218593C-02FE-32B4-DA1E-3BCC74B39AD7}"/>
                  </a:ext>
                </a:extLst>
              </p:cNvPr>
              <p:cNvSpPr/>
              <p:nvPr/>
            </p:nvSpPr>
            <p:spPr>
              <a:xfrm>
                <a:off x="2237650" y="3690375"/>
                <a:ext cx="218150" cy="17200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6880" extrusionOk="0">
                    <a:moveTo>
                      <a:pt x="3412" y="0"/>
                    </a:moveTo>
                    <a:lnTo>
                      <a:pt x="2872" y="541"/>
                    </a:lnTo>
                    <a:lnTo>
                      <a:pt x="1679" y="1734"/>
                    </a:lnTo>
                    <a:lnTo>
                      <a:pt x="1045" y="2387"/>
                    </a:lnTo>
                    <a:lnTo>
                      <a:pt x="504" y="3002"/>
                    </a:lnTo>
                    <a:lnTo>
                      <a:pt x="280" y="3244"/>
                    </a:lnTo>
                    <a:lnTo>
                      <a:pt x="131" y="3468"/>
                    </a:lnTo>
                    <a:lnTo>
                      <a:pt x="19" y="3617"/>
                    </a:lnTo>
                    <a:lnTo>
                      <a:pt x="1" y="3673"/>
                    </a:lnTo>
                    <a:lnTo>
                      <a:pt x="1" y="3710"/>
                    </a:lnTo>
                    <a:lnTo>
                      <a:pt x="38" y="3804"/>
                    </a:lnTo>
                    <a:lnTo>
                      <a:pt x="131" y="3953"/>
                    </a:lnTo>
                    <a:lnTo>
                      <a:pt x="411" y="4344"/>
                    </a:lnTo>
                    <a:lnTo>
                      <a:pt x="821" y="4866"/>
                    </a:lnTo>
                    <a:lnTo>
                      <a:pt x="1306" y="5426"/>
                    </a:lnTo>
                    <a:lnTo>
                      <a:pt x="1809" y="5966"/>
                    </a:lnTo>
                    <a:lnTo>
                      <a:pt x="2275" y="6432"/>
                    </a:lnTo>
                    <a:lnTo>
                      <a:pt x="2480" y="6619"/>
                    </a:lnTo>
                    <a:lnTo>
                      <a:pt x="2648" y="6768"/>
                    </a:lnTo>
                    <a:lnTo>
                      <a:pt x="2797" y="6843"/>
                    </a:lnTo>
                    <a:lnTo>
                      <a:pt x="2853" y="6861"/>
                    </a:lnTo>
                    <a:lnTo>
                      <a:pt x="2909" y="6880"/>
                    </a:lnTo>
                    <a:lnTo>
                      <a:pt x="2946" y="6861"/>
                    </a:lnTo>
                    <a:lnTo>
                      <a:pt x="2984" y="6805"/>
                    </a:lnTo>
                    <a:lnTo>
                      <a:pt x="3021" y="6731"/>
                    </a:lnTo>
                    <a:lnTo>
                      <a:pt x="3077" y="6619"/>
                    </a:lnTo>
                    <a:lnTo>
                      <a:pt x="3151" y="6339"/>
                    </a:lnTo>
                    <a:lnTo>
                      <a:pt x="3207" y="5966"/>
                    </a:lnTo>
                    <a:lnTo>
                      <a:pt x="3282" y="5538"/>
                    </a:lnTo>
                    <a:lnTo>
                      <a:pt x="3338" y="5053"/>
                    </a:lnTo>
                    <a:lnTo>
                      <a:pt x="3450" y="4027"/>
                    </a:lnTo>
                    <a:lnTo>
                      <a:pt x="3543" y="2983"/>
                    </a:lnTo>
                    <a:lnTo>
                      <a:pt x="3617" y="2070"/>
                    </a:lnTo>
                    <a:lnTo>
                      <a:pt x="3673" y="1194"/>
                    </a:lnTo>
                    <a:lnTo>
                      <a:pt x="4214" y="1939"/>
                    </a:lnTo>
                    <a:lnTo>
                      <a:pt x="5463" y="3599"/>
                    </a:lnTo>
                    <a:lnTo>
                      <a:pt x="6153" y="4475"/>
                    </a:lnTo>
                    <a:lnTo>
                      <a:pt x="6768" y="5239"/>
                    </a:lnTo>
                    <a:lnTo>
                      <a:pt x="7048" y="5538"/>
                    </a:lnTo>
                    <a:lnTo>
                      <a:pt x="7253" y="5780"/>
                    </a:lnTo>
                    <a:lnTo>
                      <a:pt x="7421" y="5929"/>
                    </a:lnTo>
                    <a:lnTo>
                      <a:pt x="7477" y="5966"/>
                    </a:lnTo>
                    <a:lnTo>
                      <a:pt x="7533" y="5966"/>
                    </a:lnTo>
                    <a:lnTo>
                      <a:pt x="7570" y="5948"/>
                    </a:lnTo>
                    <a:lnTo>
                      <a:pt x="7607" y="5929"/>
                    </a:lnTo>
                    <a:lnTo>
                      <a:pt x="7682" y="5799"/>
                    </a:lnTo>
                    <a:lnTo>
                      <a:pt x="7775" y="5593"/>
                    </a:lnTo>
                    <a:lnTo>
                      <a:pt x="7868" y="5351"/>
                    </a:lnTo>
                    <a:lnTo>
                      <a:pt x="8073" y="4736"/>
                    </a:lnTo>
                    <a:lnTo>
                      <a:pt x="8278" y="4009"/>
                    </a:lnTo>
                    <a:lnTo>
                      <a:pt x="8465" y="3282"/>
                    </a:lnTo>
                    <a:lnTo>
                      <a:pt x="8614" y="2629"/>
                    </a:lnTo>
                    <a:lnTo>
                      <a:pt x="8707" y="2144"/>
                    </a:lnTo>
                    <a:lnTo>
                      <a:pt x="8726" y="1977"/>
                    </a:lnTo>
                    <a:lnTo>
                      <a:pt x="8707" y="1902"/>
                    </a:lnTo>
                    <a:lnTo>
                      <a:pt x="8670" y="1846"/>
                    </a:lnTo>
                    <a:lnTo>
                      <a:pt x="8558" y="1772"/>
                    </a:lnTo>
                    <a:lnTo>
                      <a:pt x="8185" y="1548"/>
                    </a:lnTo>
                    <a:lnTo>
                      <a:pt x="7682" y="1287"/>
                    </a:lnTo>
                    <a:lnTo>
                      <a:pt x="7104" y="1007"/>
                    </a:lnTo>
                    <a:lnTo>
                      <a:pt x="6041" y="522"/>
                    </a:lnTo>
                    <a:lnTo>
                      <a:pt x="5556" y="317"/>
                    </a:lnTo>
                    <a:lnTo>
                      <a:pt x="3412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2715;p41">
                <a:extLst>
                  <a:ext uri="{FF2B5EF4-FFF2-40B4-BE49-F238E27FC236}">
                    <a16:creationId xmlns:a16="http://schemas.microsoft.com/office/drawing/2014/main" xmlns="" id="{DF4F42B5-2C7B-794A-7480-12013ADE5B70}"/>
                  </a:ext>
                </a:extLst>
              </p:cNvPr>
              <p:cNvSpPr/>
              <p:nvPr/>
            </p:nvSpPr>
            <p:spPr>
              <a:xfrm>
                <a:off x="2322950" y="3613925"/>
                <a:ext cx="114675" cy="844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3376" extrusionOk="0">
                    <a:moveTo>
                      <a:pt x="3617" y="1"/>
                    </a:moveTo>
                    <a:lnTo>
                      <a:pt x="3505" y="20"/>
                    </a:lnTo>
                    <a:lnTo>
                      <a:pt x="3393" y="38"/>
                    </a:lnTo>
                    <a:lnTo>
                      <a:pt x="3263" y="94"/>
                    </a:lnTo>
                    <a:lnTo>
                      <a:pt x="3002" y="225"/>
                    </a:lnTo>
                    <a:lnTo>
                      <a:pt x="2722" y="411"/>
                    </a:lnTo>
                    <a:lnTo>
                      <a:pt x="2424" y="635"/>
                    </a:lnTo>
                    <a:lnTo>
                      <a:pt x="2107" y="896"/>
                    </a:lnTo>
                    <a:lnTo>
                      <a:pt x="1790" y="1176"/>
                    </a:lnTo>
                    <a:lnTo>
                      <a:pt x="1492" y="1474"/>
                    </a:lnTo>
                    <a:lnTo>
                      <a:pt x="914" y="2052"/>
                    </a:lnTo>
                    <a:lnTo>
                      <a:pt x="429" y="2555"/>
                    </a:lnTo>
                    <a:lnTo>
                      <a:pt x="0" y="3058"/>
                    </a:lnTo>
                    <a:lnTo>
                      <a:pt x="504" y="3152"/>
                    </a:lnTo>
                    <a:lnTo>
                      <a:pt x="1063" y="3245"/>
                    </a:lnTo>
                    <a:lnTo>
                      <a:pt x="1697" y="3338"/>
                    </a:lnTo>
                    <a:lnTo>
                      <a:pt x="2051" y="3357"/>
                    </a:lnTo>
                    <a:lnTo>
                      <a:pt x="2405" y="3375"/>
                    </a:lnTo>
                    <a:lnTo>
                      <a:pt x="2741" y="3375"/>
                    </a:lnTo>
                    <a:lnTo>
                      <a:pt x="3058" y="3357"/>
                    </a:lnTo>
                    <a:lnTo>
                      <a:pt x="3375" y="3319"/>
                    </a:lnTo>
                    <a:lnTo>
                      <a:pt x="3636" y="3264"/>
                    </a:lnTo>
                    <a:lnTo>
                      <a:pt x="3878" y="3170"/>
                    </a:lnTo>
                    <a:lnTo>
                      <a:pt x="3971" y="3114"/>
                    </a:lnTo>
                    <a:lnTo>
                      <a:pt x="4065" y="3058"/>
                    </a:lnTo>
                    <a:lnTo>
                      <a:pt x="4214" y="2909"/>
                    </a:lnTo>
                    <a:lnTo>
                      <a:pt x="4326" y="2723"/>
                    </a:lnTo>
                    <a:lnTo>
                      <a:pt x="4437" y="2518"/>
                    </a:lnTo>
                    <a:lnTo>
                      <a:pt x="4512" y="2294"/>
                    </a:lnTo>
                    <a:lnTo>
                      <a:pt x="4549" y="2052"/>
                    </a:lnTo>
                    <a:lnTo>
                      <a:pt x="4587" y="1809"/>
                    </a:lnTo>
                    <a:lnTo>
                      <a:pt x="4587" y="1567"/>
                    </a:lnTo>
                    <a:lnTo>
                      <a:pt x="4568" y="1325"/>
                    </a:lnTo>
                    <a:lnTo>
                      <a:pt x="4531" y="1082"/>
                    </a:lnTo>
                    <a:lnTo>
                      <a:pt x="4475" y="840"/>
                    </a:lnTo>
                    <a:lnTo>
                      <a:pt x="4400" y="635"/>
                    </a:lnTo>
                    <a:lnTo>
                      <a:pt x="4288" y="448"/>
                    </a:lnTo>
                    <a:lnTo>
                      <a:pt x="4176" y="281"/>
                    </a:lnTo>
                    <a:lnTo>
                      <a:pt x="4046" y="150"/>
                    </a:lnTo>
                    <a:lnTo>
                      <a:pt x="3878" y="57"/>
                    </a:lnTo>
                    <a:lnTo>
                      <a:pt x="3804" y="20"/>
                    </a:lnTo>
                    <a:lnTo>
                      <a:pt x="37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2716;p41">
                <a:extLst>
                  <a:ext uri="{FF2B5EF4-FFF2-40B4-BE49-F238E27FC236}">
                    <a16:creationId xmlns:a16="http://schemas.microsoft.com/office/drawing/2014/main" xmlns="" id="{D6EA2A5B-AF47-47C6-BD3D-590A36C8227D}"/>
                  </a:ext>
                </a:extLst>
              </p:cNvPr>
              <p:cNvSpPr/>
              <p:nvPr/>
            </p:nvSpPr>
            <p:spPr>
              <a:xfrm>
                <a:off x="2212025" y="3653550"/>
                <a:ext cx="110950" cy="8577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3431" extrusionOk="0">
                    <a:moveTo>
                      <a:pt x="373" y="1"/>
                    </a:moveTo>
                    <a:lnTo>
                      <a:pt x="299" y="38"/>
                    </a:lnTo>
                    <a:lnTo>
                      <a:pt x="224" y="75"/>
                    </a:lnTo>
                    <a:lnTo>
                      <a:pt x="168" y="131"/>
                    </a:lnTo>
                    <a:lnTo>
                      <a:pt x="131" y="187"/>
                    </a:lnTo>
                    <a:lnTo>
                      <a:pt x="94" y="262"/>
                    </a:lnTo>
                    <a:lnTo>
                      <a:pt x="19" y="448"/>
                    </a:lnTo>
                    <a:lnTo>
                      <a:pt x="0" y="653"/>
                    </a:lnTo>
                    <a:lnTo>
                      <a:pt x="0" y="896"/>
                    </a:lnTo>
                    <a:lnTo>
                      <a:pt x="19" y="1157"/>
                    </a:lnTo>
                    <a:lnTo>
                      <a:pt x="75" y="1436"/>
                    </a:lnTo>
                    <a:lnTo>
                      <a:pt x="149" y="1716"/>
                    </a:lnTo>
                    <a:lnTo>
                      <a:pt x="243" y="1995"/>
                    </a:lnTo>
                    <a:lnTo>
                      <a:pt x="373" y="2256"/>
                    </a:lnTo>
                    <a:lnTo>
                      <a:pt x="522" y="2517"/>
                    </a:lnTo>
                    <a:lnTo>
                      <a:pt x="671" y="2760"/>
                    </a:lnTo>
                    <a:lnTo>
                      <a:pt x="858" y="2984"/>
                    </a:lnTo>
                    <a:lnTo>
                      <a:pt x="1044" y="3151"/>
                    </a:lnTo>
                    <a:lnTo>
                      <a:pt x="1268" y="3301"/>
                    </a:lnTo>
                    <a:lnTo>
                      <a:pt x="1380" y="3356"/>
                    </a:lnTo>
                    <a:lnTo>
                      <a:pt x="1492" y="3394"/>
                    </a:lnTo>
                    <a:lnTo>
                      <a:pt x="1604" y="3431"/>
                    </a:lnTo>
                    <a:lnTo>
                      <a:pt x="1976" y="3431"/>
                    </a:lnTo>
                    <a:lnTo>
                      <a:pt x="2219" y="3356"/>
                    </a:lnTo>
                    <a:lnTo>
                      <a:pt x="2461" y="3263"/>
                    </a:lnTo>
                    <a:lnTo>
                      <a:pt x="2722" y="3114"/>
                    </a:lnTo>
                    <a:lnTo>
                      <a:pt x="2965" y="2946"/>
                    </a:lnTo>
                    <a:lnTo>
                      <a:pt x="3207" y="2779"/>
                    </a:lnTo>
                    <a:lnTo>
                      <a:pt x="3431" y="2573"/>
                    </a:lnTo>
                    <a:lnTo>
                      <a:pt x="3636" y="2368"/>
                    </a:lnTo>
                    <a:lnTo>
                      <a:pt x="3822" y="2182"/>
                    </a:lnTo>
                    <a:lnTo>
                      <a:pt x="4139" y="1828"/>
                    </a:lnTo>
                    <a:lnTo>
                      <a:pt x="4363" y="1567"/>
                    </a:lnTo>
                    <a:lnTo>
                      <a:pt x="4437" y="1473"/>
                    </a:lnTo>
                    <a:lnTo>
                      <a:pt x="3878" y="1194"/>
                    </a:lnTo>
                    <a:lnTo>
                      <a:pt x="3319" y="933"/>
                    </a:lnTo>
                    <a:lnTo>
                      <a:pt x="2629" y="616"/>
                    </a:lnTo>
                    <a:lnTo>
                      <a:pt x="1921" y="336"/>
                    </a:lnTo>
                    <a:lnTo>
                      <a:pt x="1585" y="206"/>
                    </a:lnTo>
                    <a:lnTo>
                      <a:pt x="1249" y="113"/>
                    </a:lnTo>
                    <a:lnTo>
                      <a:pt x="951" y="38"/>
                    </a:lnTo>
                    <a:lnTo>
                      <a:pt x="67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2717;p41">
                <a:extLst>
                  <a:ext uri="{FF2B5EF4-FFF2-40B4-BE49-F238E27FC236}">
                    <a16:creationId xmlns:a16="http://schemas.microsoft.com/office/drawing/2014/main" xmlns="" id="{F44AE984-95D4-8283-093C-F861F88C087A}"/>
                  </a:ext>
                </a:extLst>
              </p:cNvPr>
              <p:cNvSpPr/>
              <p:nvPr/>
            </p:nvSpPr>
            <p:spPr>
              <a:xfrm>
                <a:off x="2320625" y="3628850"/>
                <a:ext cx="63400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537" extrusionOk="0">
                    <a:moveTo>
                      <a:pt x="2442" y="1"/>
                    </a:moveTo>
                    <a:lnTo>
                      <a:pt x="2405" y="19"/>
                    </a:lnTo>
                    <a:lnTo>
                      <a:pt x="1995" y="373"/>
                    </a:lnTo>
                    <a:lnTo>
                      <a:pt x="1566" y="765"/>
                    </a:lnTo>
                    <a:lnTo>
                      <a:pt x="1175" y="1175"/>
                    </a:lnTo>
                    <a:lnTo>
                      <a:pt x="802" y="1548"/>
                    </a:lnTo>
                    <a:lnTo>
                      <a:pt x="243" y="2163"/>
                    </a:lnTo>
                    <a:lnTo>
                      <a:pt x="19" y="2406"/>
                    </a:lnTo>
                    <a:lnTo>
                      <a:pt x="0" y="2443"/>
                    </a:lnTo>
                    <a:lnTo>
                      <a:pt x="0" y="2461"/>
                    </a:lnTo>
                    <a:lnTo>
                      <a:pt x="19" y="2499"/>
                    </a:lnTo>
                    <a:lnTo>
                      <a:pt x="37" y="2517"/>
                    </a:lnTo>
                    <a:lnTo>
                      <a:pt x="93" y="2536"/>
                    </a:lnTo>
                    <a:lnTo>
                      <a:pt x="112" y="2536"/>
                    </a:lnTo>
                    <a:lnTo>
                      <a:pt x="149" y="2517"/>
                    </a:lnTo>
                    <a:lnTo>
                      <a:pt x="373" y="2256"/>
                    </a:lnTo>
                    <a:lnTo>
                      <a:pt x="932" y="1660"/>
                    </a:lnTo>
                    <a:lnTo>
                      <a:pt x="1287" y="1287"/>
                    </a:lnTo>
                    <a:lnTo>
                      <a:pt x="1678" y="895"/>
                    </a:lnTo>
                    <a:lnTo>
                      <a:pt x="2088" y="504"/>
                    </a:lnTo>
                    <a:lnTo>
                      <a:pt x="2517" y="150"/>
                    </a:lnTo>
                    <a:lnTo>
                      <a:pt x="2536" y="131"/>
                    </a:lnTo>
                    <a:lnTo>
                      <a:pt x="2536" y="94"/>
                    </a:lnTo>
                    <a:lnTo>
                      <a:pt x="2536" y="56"/>
                    </a:lnTo>
                    <a:lnTo>
                      <a:pt x="2517" y="38"/>
                    </a:lnTo>
                    <a:lnTo>
                      <a:pt x="2498" y="19"/>
                    </a:lnTo>
                    <a:lnTo>
                      <a:pt x="2461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2718;p41">
                <a:extLst>
                  <a:ext uri="{FF2B5EF4-FFF2-40B4-BE49-F238E27FC236}">
                    <a16:creationId xmlns:a16="http://schemas.microsoft.com/office/drawing/2014/main" xmlns="" id="{58A27753-0CB9-0B25-302F-F7AEEBA4D4FB}"/>
                  </a:ext>
                </a:extLst>
              </p:cNvPr>
              <p:cNvSpPr/>
              <p:nvPr/>
            </p:nvSpPr>
            <p:spPr>
              <a:xfrm>
                <a:off x="2244175" y="3654950"/>
                <a:ext cx="80650" cy="37325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493" extrusionOk="0">
                    <a:moveTo>
                      <a:pt x="75" y="1"/>
                    </a:moveTo>
                    <a:lnTo>
                      <a:pt x="38" y="19"/>
                    </a:lnTo>
                    <a:lnTo>
                      <a:pt x="19" y="38"/>
                    </a:lnTo>
                    <a:lnTo>
                      <a:pt x="1" y="57"/>
                    </a:lnTo>
                    <a:lnTo>
                      <a:pt x="1" y="94"/>
                    </a:lnTo>
                    <a:lnTo>
                      <a:pt x="1" y="131"/>
                    </a:lnTo>
                    <a:lnTo>
                      <a:pt x="19" y="150"/>
                    </a:lnTo>
                    <a:lnTo>
                      <a:pt x="57" y="168"/>
                    </a:lnTo>
                    <a:lnTo>
                      <a:pt x="541" y="336"/>
                    </a:lnTo>
                    <a:lnTo>
                      <a:pt x="1045" y="523"/>
                    </a:lnTo>
                    <a:lnTo>
                      <a:pt x="1567" y="746"/>
                    </a:lnTo>
                    <a:lnTo>
                      <a:pt x="2033" y="970"/>
                    </a:lnTo>
                    <a:lnTo>
                      <a:pt x="2797" y="1324"/>
                    </a:lnTo>
                    <a:lnTo>
                      <a:pt x="3114" y="1492"/>
                    </a:lnTo>
                    <a:lnTo>
                      <a:pt x="3189" y="1492"/>
                    </a:lnTo>
                    <a:lnTo>
                      <a:pt x="3207" y="1455"/>
                    </a:lnTo>
                    <a:lnTo>
                      <a:pt x="3226" y="1417"/>
                    </a:lnTo>
                    <a:lnTo>
                      <a:pt x="3226" y="1399"/>
                    </a:lnTo>
                    <a:lnTo>
                      <a:pt x="3207" y="1362"/>
                    </a:lnTo>
                    <a:lnTo>
                      <a:pt x="3189" y="1343"/>
                    </a:lnTo>
                    <a:lnTo>
                      <a:pt x="2872" y="1194"/>
                    </a:lnTo>
                    <a:lnTo>
                      <a:pt x="2107" y="821"/>
                    </a:lnTo>
                    <a:lnTo>
                      <a:pt x="1623" y="597"/>
                    </a:lnTo>
                    <a:lnTo>
                      <a:pt x="1101" y="373"/>
                    </a:lnTo>
                    <a:lnTo>
                      <a:pt x="597" y="168"/>
                    </a:lnTo>
                    <a:lnTo>
                      <a:pt x="94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Google Shape;2719;p41">
                <a:extLst>
                  <a:ext uri="{FF2B5EF4-FFF2-40B4-BE49-F238E27FC236}">
                    <a16:creationId xmlns:a16="http://schemas.microsoft.com/office/drawing/2014/main" xmlns="" id="{FEAF4965-F8EE-C605-B8B9-64CBD186DAC0}"/>
                  </a:ext>
                </a:extLst>
              </p:cNvPr>
              <p:cNvSpPr/>
              <p:nvPr/>
            </p:nvSpPr>
            <p:spPr>
              <a:xfrm>
                <a:off x="2271200" y="3347350"/>
                <a:ext cx="78350" cy="77850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3114" extrusionOk="0">
                    <a:moveTo>
                      <a:pt x="1418" y="0"/>
                    </a:moveTo>
                    <a:lnTo>
                      <a:pt x="1269" y="19"/>
                    </a:lnTo>
                    <a:lnTo>
                      <a:pt x="1120" y="56"/>
                    </a:lnTo>
                    <a:lnTo>
                      <a:pt x="970" y="112"/>
                    </a:lnTo>
                    <a:lnTo>
                      <a:pt x="840" y="168"/>
                    </a:lnTo>
                    <a:lnTo>
                      <a:pt x="728" y="242"/>
                    </a:lnTo>
                    <a:lnTo>
                      <a:pt x="598" y="336"/>
                    </a:lnTo>
                    <a:lnTo>
                      <a:pt x="486" y="429"/>
                    </a:lnTo>
                    <a:lnTo>
                      <a:pt x="392" y="522"/>
                    </a:lnTo>
                    <a:lnTo>
                      <a:pt x="299" y="634"/>
                    </a:lnTo>
                    <a:lnTo>
                      <a:pt x="225" y="764"/>
                    </a:lnTo>
                    <a:lnTo>
                      <a:pt x="150" y="895"/>
                    </a:lnTo>
                    <a:lnTo>
                      <a:pt x="94" y="1025"/>
                    </a:lnTo>
                    <a:lnTo>
                      <a:pt x="57" y="1175"/>
                    </a:lnTo>
                    <a:lnTo>
                      <a:pt x="20" y="1324"/>
                    </a:lnTo>
                    <a:lnTo>
                      <a:pt x="1" y="1473"/>
                    </a:lnTo>
                    <a:lnTo>
                      <a:pt x="20" y="1641"/>
                    </a:lnTo>
                    <a:lnTo>
                      <a:pt x="20" y="1790"/>
                    </a:lnTo>
                    <a:lnTo>
                      <a:pt x="57" y="1939"/>
                    </a:lnTo>
                    <a:lnTo>
                      <a:pt x="113" y="2088"/>
                    </a:lnTo>
                    <a:lnTo>
                      <a:pt x="169" y="2237"/>
                    </a:lnTo>
                    <a:lnTo>
                      <a:pt x="243" y="2368"/>
                    </a:lnTo>
                    <a:lnTo>
                      <a:pt x="318" y="2480"/>
                    </a:lnTo>
                    <a:lnTo>
                      <a:pt x="411" y="2610"/>
                    </a:lnTo>
                    <a:lnTo>
                      <a:pt x="523" y="2703"/>
                    </a:lnTo>
                    <a:lnTo>
                      <a:pt x="635" y="2797"/>
                    </a:lnTo>
                    <a:lnTo>
                      <a:pt x="765" y="2890"/>
                    </a:lnTo>
                    <a:lnTo>
                      <a:pt x="896" y="2964"/>
                    </a:lnTo>
                    <a:lnTo>
                      <a:pt x="1045" y="3020"/>
                    </a:lnTo>
                    <a:lnTo>
                      <a:pt x="1194" y="3058"/>
                    </a:lnTo>
                    <a:lnTo>
                      <a:pt x="1343" y="3095"/>
                    </a:lnTo>
                    <a:lnTo>
                      <a:pt x="1492" y="3113"/>
                    </a:lnTo>
                    <a:lnTo>
                      <a:pt x="1567" y="3113"/>
                    </a:lnTo>
                    <a:lnTo>
                      <a:pt x="1716" y="3095"/>
                    </a:lnTo>
                    <a:lnTo>
                      <a:pt x="1865" y="3076"/>
                    </a:lnTo>
                    <a:lnTo>
                      <a:pt x="2014" y="3039"/>
                    </a:lnTo>
                    <a:lnTo>
                      <a:pt x="2164" y="3002"/>
                    </a:lnTo>
                    <a:lnTo>
                      <a:pt x="2294" y="2927"/>
                    </a:lnTo>
                    <a:lnTo>
                      <a:pt x="2425" y="2852"/>
                    </a:lnTo>
                    <a:lnTo>
                      <a:pt x="2536" y="2778"/>
                    </a:lnTo>
                    <a:lnTo>
                      <a:pt x="2648" y="2685"/>
                    </a:lnTo>
                    <a:lnTo>
                      <a:pt x="2742" y="2573"/>
                    </a:lnTo>
                    <a:lnTo>
                      <a:pt x="2835" y="2461"/>
                    </a:lnTo>
                    <a:lnTo>
                      <a:pt x="2909" y="2330"/>
                    </a:lnTo>
                    <a:lnTo>
                      <a:pt x="2984" y="2200"/>
                    </a:lnTo>
                    <a:lnTo>
                      <a:pt x="3040" y="2069"/>
                    </a:lnTo>
                    <a:lnTo>
                      <a:pt x="3077" y="1920"/>
                    </a:lnTo>
                    <a:lnTo>
                      <a:pt x="3114" y="1771"/>
                    </a:lnTo>
                    <a:lnTo>
                      <a:pt x="3133" y="1622"/>
                    </a:lnTo>
                    <a:lnTo>
                      <a:pt x="3133" y="1454"/>
                    </a:lnTo>
                    <a:lnTo>
                      <a:pt x="3114" y="1305"/>
                    </a:lnTo>
                    <a:lnTo>
                      <a:pt x="3077" y="1156"/>
                    </a:lnTo>
                    <a:lnTo>
                      <a:pt x="3040" y="1007"/>
                    </a:lnTo>
                    <a:lnTo>
                      <a:pt x="2965" y="876"/>
                    </a:lnTo>
                    <a:lnTo>
                      <a:pt x="2891" y="746"/>
                    </a:lnTo>
                    <a:lnTo>
                      <a:pt x="2816" y="615"/>
                    </a:lnTo>
                    <a:lnTo>
                      <a:pt x="2723" y="503"/>
                    </a:lnTo>
                    <a:lnTo>
                      <a:pt x="2611" y="392"/>
                    </a:lnTo>
                    <a:lnTo>
                      <a:pt x="2499" y="298"/>
                    </a:lnTo>
                    <a:lnTo>
                      <a:pt x="2369" y="224"/>
                    </a:lnTo>
                    <a:lnTo>
                      <a:pt x="2238" y="149"/>
                    </a:lnTo>
                    <a:lnTo>
                      <a:pt x="2089" y="93"/>
                    </a:lnTo>
                    <a:lnTo>
                      <a:pt x="1959" y="37"/>
                    </a:lnTo>
                    <a:lnTo>
                      <a:pt x="1791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Google Shape;2720;p41">
                <a:extLst>
                  <a:ext uri="{FF2B5EF4-FFF2-40B4-BE49-F238E27FC236}">
                    <a16:creationId xmlns:a16="http://schemas.microsoft.com/office/drawing/2014/main" xmlns="" id="{8E91C0B7-44C6-B557-0CB7-D775C0C475B9}"/>
                  </a:ext>
                </a:extLst>
              </p:cNvPr>
              <p:cNvSpPr/>
              <p:nvPr/>
            </p:nvSpPr>
            <p:spPr>
              <a:xfrm>
                <a:off x="2271200" y="3347350"/>
                <a:ext cx="78350" cy="77850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3114" fill="none" extrusionOk="0">
                    <a:moveTo>
                      <a:pt x="1567" y="0"/>
                    </a:moveTo>
                    <a:lnTo>
                      <a:pt x="1567" y="0"/>
                    </a:lnTo>
                    <a:lnTo>
                      <a:pt x="1418" y="0"/>
                    </a:lnTo>
                    <a:lnTo>
                      <a:pt x="1269" y="19"/>
                    </a:lnTo>
                    <a:lnTo>
                      <a:pt x="1120" y="56"/>
                    </a:lnTo>
                    <a:lnTo>
                      <a:pt x="970" y="112"/>
                    </a:lnTo>
                    <a:lnTo>
                      <a:pt x="840" y="168"/>
                    </a:lnTo>
                    <a:lnTo>
                      <a:pt x="728" y="242"/>
                    </a:lnTo>
                    <a:lnTo>
                      <a:pt x="598" y="336"/>
                    </a:lnTo>
                    <a:lnTo>
                      <a:pt x="486" y="429"/>
                    </a:lnTo>
                    <a:lnTo>
                      <a:pt x="392" y="522"/>
                    </a:lnTo>
                    <a:lnTo>
                      <a:pt x="299" y="634"/>
                    </a:lnTo>
                    <a:lnTo>
                      <a:pt x="225" y="764"/>
                    </a:lnTo>
                    <a:lnTo>
                      <a:pt x="150" y="895"/>
                    </a:lnTo>
                    <a:lnTo>
                      <a:pt x="94" y="1025"/>
                    </a:lnTo>
                    <a:lnTo>
                      <a:pt x="57" y="1175"/>
                    </a:lnTo>
                    <a:lnTo>
                      <a:pt x="20" y="1324"/>
                    </a:lnTo>
                    <a:lnTo>
                      <a:pt x="1" y="1473"/>
                    </a:lnTo>
                    <a:lnTo>
                      <a:pt x="1" y="1473"/>
                    </a:lnTo>
                    <a:lnTo>
                      <a:pt x="20" y="1641"/>
                    </a:lnTo>
                    <a:lnTo>
                      <a:pt x="20" y="1790"/>
                    </a:lnTo>
                    <a:lnTo>
                      <a:pt x="57" y="1939"/>
                    </a:lnTo>
                    <a:lnTo>
                      <a:pt x="113" y="2088"/>
                    </a:lnTo>
                    <a:lnTo>
                      <a:pt x="169" y="2237"/>
                    </a:lnTo>
                    <a:lnTo>
                      <a:pt x="243" y="2368"/>
                    </a:lnTo>
                    <a:lnTo>
                      <a:pt x="318" y="2480"/>
                    </a:lnTo>
                    <a:lnTo>
                      <a:pt x="411" y="2610"/>
                    </a:lnTo>
                    <a:lnTo>
                      <a:pt x="523" y="2703"/>
                    </a:lnTo>
                    <a:lnTo>
                      <a:pt x="635" y="2797"/>
                    </a:lnTo>
                    <a:lnTo>
                      <a:pt x="765" y="2890"/>
                    </a:lnTo>
                    <a:lnTo>
                      <a:pt x="896" y="2964"/>
                    </a:lnTo>
                    <a:lnTo>
                      <a:pt x="1045" y="3020"/>
                    </a:lnTo>
                    <a:lnTo>
                      <a:pt x="1194" y="3058"/>
                    </a:lnTo>
                    <a:lnTo>
                      <a:pt x="1343" y="3095"/>
                    </a:lnTo>
                    <a:lnTo>
                      <a:pt x="1492" y="3113"/>
                    </a:lnTo>
                    <a:lnTo>
                      <a:pt x="1492" y="3113"/>
                    </a:lnTo>
                    <a:lnTo>
                      <a:pt x="1567" y="3113"/>
                    </a:lnTo>
                    <a:lnTo>
                      <a:pt x="1567" y="3113"/>
                    </a:lnTo>
                    <a:lnTo>
                      <a:pt x="1716" y="3095"/>
                    </a:lnTo>
                    <a:lnTo>
                      <a:pt x="1865" y="3076"/>
                    </a:lnTo>
                    <a:lnTo>
                      <a:pt x="2014" y="3039"/>
                    </a:lnTo>
                    <a:lnTo>
                      <a:pt x="2164" y="3002"/>
                    </a:lnTo>
                    <a:lnTo>
                      <a:pt x="2294" y="2927"/>
                    </a:lnTo>
                    <a:lnTo>
                      <a:pt x="2425" y="2852"/>
                    </a:lnTo>
                    <a:lnTo>
                      <a:pt x="2536" y="2778"/>
                    </a:lnTo>
                    <a:lnTo>
                      <a:pt x="2648" y="2685"/>
                    </a:lnTo>
                    <a:lnTo>
                      <a:pt x="2742" y="2573"/>
                    </a:lnTo>
                    <a:lnTo>
                      <a:pt x="2835" y="2461"/>
                    </a:lnTo>
                    <a:lnTo>
                      <a:pt x="2909" y="2330"/>
                    </a:lnTo>
                    <a:lnTo>
                      <a:pt x="2984" y="2200"/>
                    </a:lnTo>
                    <a:lnTo>
                      <a:pt x="3040" y="2069"/>
                    </a:lnTo>
                    <a:lnTo>
                      <a:pt x="3077" y="1920"/>
                    </a:lnTo>
                    <a:lnTo>
                      <a:pt x="3114" y="1771"/>
                    </a:lnTo>
                    <a:lnTo>
                      <a:pt x="3133" y="1622"/>
                    </a:lnTo>
                    <a:lnTo>
                      <a:pt x="3133" y="1622"/>
                    </a:lnTo>
                    <a:lnTo>
                      <a:pt x="3133" y="1454"/>
                    </a:lnTo>
                    <a:lnTo>
                      <a:pt x="3114" y="1305"/>
                    </a:lnTo>
                    <a:lnTo>
                      <a:pt x="3077" y="1156"/>
                    </a:lnTo>
                    <a:lnTo>
                      <a:pt x="3040" y="1007"/>
                    </a:lnTo>
                    <a:lnTo>
                      <a:pt x="2965" y="876"/>
                    </a:lnTo>
                    <a:lnTo>
                      <a:pt x="2891" y="746"/>
                    </a:lnTo>
                    <a:lnTo>
                      <a:pt x="2816" y="615"/>
                    </a:lnTo>
                    <a:lnTo>
                      <a:pt x="2723" y="503"/>
                    </a:lnTo>
                    <a:lnTo>
                      <a:pt x="2611" y="392"/>
                    </a:lnTo>
                    <a:lnTo>
                      <a:pt x="2499" y="298"/>
                    </a:lnTo>
                    <a:lnTo>
                      <a:pt x="2369" y="224"/>
                    </a:lnTo>
                    <a:lnTo>
                      <a:pt x="2238" y="149"/>
                    </a:lnTo>
                    <a:lnTo>
                      <a:pt x="2089" y="93"/>
                    </a:lnTo>
                    <a:lnTo>
                      <a:pt x="1959" y="37"/>
                    </a:lnTo>
                    <a:lnTo>
                      <a:pt x="1791" y="0"/>
                    </a:lnTo>
                    <a:lnTo>
                      <a:pt x="1642" y="0"/>
                    </a:lnTo>
                    <a:lnTo>
                      <a:pt x="1642" y="0"/>
                    </a:lnTo>
                    <a:lnTo>
                      <a:pt x="156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2721;p41">
                <a:extLst>
                  <a:ext uri="{FF2B5EF4-FFF2-40B4-BE49-F238E27FC236}">
                    <a16:creationId xmlns:a16="http://schemas.microsoft.com/office/drawing/2014/main" xmlns="" id="{521DD931-046F-A641-7A58-B8C8E034572F}"/>
                  </a:ext>
                </a:extLst>
              </p:cNvPr>
              <p:cNvSpPr/>
              <p:nvPr/>
            </p:nvSpPr>
            <p:spPr>
              <a:xfrm>
                <a:off x="2068925" y="3404675"/>
                <a:ext cx="778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3133" extrusionOk="0">
                    <a:moveTo>
                      <a:pt x="1567" y="0"/>
                    </a:moveTo>
                    <a:lnTo>
                      <a:pt x="1418" y="19"/>
                    </a:lnTo>
                    <a:lnTo>
                      <a:pt x="1269" y="37"/>
                    </a:lnTo>
                    <a:lnTo>
                      <a:pt x="1119" y="75"/>
                    </a:lnTo>
                    <a:lnTo>
                      <a:pt x="970" y="131"/>
                    </a:lnTo>
                    <a:lnTo>
                      <a:pt x="840" y="187"/>
                    </a:lnTo>
                    <a:lnTo>
                      <a:pt x="709" y="261"/>
                    </a:lnTo>
                    <a:lnTo>
                      <a:pt x="597" y="336"/>
                    </a:lnTo>
                    <a:lnTo>
                      <a:pt x="486" y="448"/>
                    </a:lnTo>
                    <a:lnTo>
                      <a:pt x="392" y="541"/>
                    </a:lnTo>
                    <a:lnTo>
                      <a:pt x="299" y="653"/>
                    </a:lnTo>
                    <a:lnTo>
                      <a:pt x="225" y="783"/>
                    </a:lnTo>
                    <a:lnTo>
                      <a:pt x="150" y="914"/>
                    </a:lnTo>
                    <a:lnTo>
                      <a:pt x="94" y="1044"/>
                    </a:lnTo>
                    <a:lnTo>
                      <a:pt x="57" y="1193"/>
                    </a:lnTo>
                    <a:lnTo>
                      <a:pt x="19" y="1342"/>
                    </a:lnTo>
                    <a:lnTo>
                      <a:pt x="1" y="1492"/>
                    </a:lnTo>
                    <a:lnTo>
                      <a:pt x="1" y="1659"/>
                    </a:lnTo>
                    <a:lnTo>
                      <a:pt x="19" y="1809"/>
                    </a:lnTo>
                    <a:lnTo>
                      <a:pt x="57" y="1958"/>
                    </a:lnTo>
                    <a:lnTo>
                      <a:pt x="94" y="2107"/>
                    </a:lnTo>
                    <a:lnTo>
                      <a:pt x="169" y="2256"/>
                    </a:lnTo>
                    <a:lnTo>
                      <a:pt x="225" y="2387"/>
                    </a:lnTo>
                    <a:lnTo>
                      <a:pt x="318" y="2498"/>
                    </a:lnTo>
                    <a:lnTo>
                      <a:pt x="411" y="2629"/>
                    </a:lnTo>
                    <a:lnTo>
                      <a:pt x="523" y="2722"/>
                    </a:lnTo>
                    <a:lnTo>
                      <a:pt x="635" y="2815"/>
                    </a:lnTo>
                    <a:lnTo>
                      <a:pt x="765" y="2909"/>
                    </a:lnTo>
                    <a:lnTo>
                      <a:pt x="896" y="2983"/>
                    </a:lnTo>
                    <a:lnTo>
                      <a:pt x="1026" y="3039"/>
                    </a:lnTo>
                    <a:lnTo>
                      <a:pt x="1175" y="3076"/>
                    </a:lnTo>
                    <a:lnTo>
                      <a:pt x="1343" y="3114"/>
                    </a:lnTo>
                    <a:lnTo>
                      <a:pt x="1492" y="3132"/>
                    </a:lnTo>
                    <a:lnTo>
                      <a:pt x="1567" y="3132"/>
                    </a:lnTo>
                    <a:lnTo>
                      <a:pt x="1716" y="3114"/>
                    </a:lnTo>
                    <a:lnTo>
                      <a:pt x="1865" y="3095"/>
                    </a:lnTo>
                    <a:lnTo>
                      <a:pt x="2014" y="3058"/>
                    </a:lnTo>
                    <a:lnTo>
                      <a:pt x="2145" y="3020"/>
                    </a:lnTo>
                    <a:lnTo>
                      <a:pt x="2294" y="2946"/>
                    </a:lnTo>
                    <a:lnTo>
                      <a:pt x="2406" y="2871"/>
                    </a:lnTo>
                    <a:lnTo>
                      <a:pt x="2536" y="2797"/>
                    </a:lnTo>
                    <a:lnTo>
                      <a:pt x="2648" y="2703"/>
                    </a:lnTo>
                    <a:lnTo>
                      <a:pt x="2741" y="2592"/>
                    </a:lnTo>
                    <a:lnTo>
                      <a:pt x="2835" y="2480"/>
                    </a:lnTo>
                    <a:lnTo>
                      <a:pt x="2909" y="2349"/>
                    </a:lnTo>
                    <a:lnTo>
                      <a:pt x="2984" y="2219"/>
                    </a:lnTo>
                    <a:lnTo>
                      <a:pt x="3040" y="2088"/>
                    </a:lnTo>
                    <a:lnTo>
                      <a:pt x="3077" y="1939"/>
                    </a:lnTo>
                    <a:lnTo>
                      <a:pt x="3114" y="1790"/>
                    </a:lnTo>
                    <a:lnTo>
                      <a:pt x="3114" y="1641"/>
                    </a:lnTo>
                    <a:lnTo>
                      <a:pt x="3114" y="1473"/>
                    </a:lnTo>
                    <a:lnTo>
                      <a:pt x="3096" y="1324"/>
                    </a:lnTo>
                    <a:lnTo>
                      <a:pt x="3077" y="1175"/>
                    </a:lnTo>
                    <a:lnTo>
                      <a:pt x="3021" y="1026"/>
                    </a:lnTo>
                    <a:lnTo>
                      <a:pt x="2965" y="895"/>
                    </a:lnTo>
                    <a:lnTo>
                      <a:pt x="2891" y="765"/>
                    </a:lnTo>
                    <a:lnTo>
                      <a:pt x="2816" y="634"/>
                    </a:lnTo>
                    <a:lnTo>
                      <a:pt x="2723" y="522"/>
                    </a:lnTo>
                    <a:lnTo>
                      <a:pt x="2611" y="410"/>
                    </a:lnTo>
                    <a:lnTo>
                      <a:pt x="2499" y="317"/>
                    </a:lnTo>
                    <a:lnTo>
                      <a:pt x="2369" y="224"/>
                    </a:lnTo>
                    <a:lnTo>
                      <a:pt x="2238" y="168"/>
                    </a:lnTo>
                    <a:lnTo>
                      <a:pt x="2089" y="93"/>
                    </a:lnTo>
                    <a:lnTo>
                      <a:pt x="1940" y="56"/>
                    </a:lnTo>
                    <a:lnTo>
                      <a:pt x="1791" y="19"/>
                    </a:lnTo>
                    <a:lnTo>
                      <a:pt x="1641" y="19"/>
                    </a:lnTo>
                    <a:lnTo>
                      <a:pt x="1567" y="0"/>
                    </a:lnTo>
                    <a:close/>
                  </a:path>
                </a:pathLst>
              </a:custGeom>
              <a:solidFill>
                <a:srgbClr val="FCF3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2722;p41">
                <a:extLst>
                  <a:ext uri="{FF2B5EF4-FFF2-40B4-BE49-F238E27FC236}">
                    <a16:creationId xmlns:a16="http://schemas.microsoft.com/office/drawing/2014/main" xmlns="" id="{B7E1715F-FD8E-F8BF-744E-A73F9ED6332B}"/>
                  </a:ext>
                </a:extLst>
              </p:cNvPr>
              <p:cNvSpPr/>
              <p:nvPr/>
            </p:nvSpPr>
            <p:spPr>
              <a:xfrm>
                <a:off x="2068925" y="3404675"/>
                <a:ext cx="77875" cy="7832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3133" fill="none" extrusionOk="0">
                    <a:moveTo>
                      <a:pt x="1567" y="0"/>
                    </a:moveTo>
                    <a:lnTo>
                      <a:pt x="1567" y="0"/>
                    </a:lnTo>
                    <a:lnTo>
                      <a:pt x="1418" y="19"/>
                    </a:lnTo>
                    <a:lnTo>
                      <a:pt x="1269" y="37"/>
                    </a:lnTo>
                    <a:lnTo>
                      <a:pt x="1119" y="75"/>
                    </a:lnTo>
                    <a:lnTo>
                      <a:pt x="970" y="131"/>
                    </a:lnTo>
                    <a:lnTo>
                      <a:pt x="840" y="187"/>
                    </a:lnTo>
                    <a:lnTo>
                      <a:pt x="709" y="261"/>
                    </a:lnTo>
                    <a:lnTo>
                      <a:pt x="597" y="336"/>
                    </a:lnTo>
                    <a:lnTo>
                      <a:pt x="486" y="448"/>
                    </a:lnTo>
                    <a:lnTo>
                      <a:pt x="392" y="541"/>
                    </a:lnTo>
                    <a:lnTo>
                      <a:pt x="299" y="653"/>
                    </a:lnTo>
                    <a:lnTo>
                      <a:pt x="225" y="783"/>
                    </a:lnTo>
                    <a:lnTo>
                      <a:pt x="150" y="914"/>
                    </a:lnTo>
                    <a:lnTo>
                      <a:pt x="94" y="1044"/>
                    </a:lnTo>
                    <a:lnTo>
                      <a:pt x="57" y="1193"/>
                    </a:lnTo>
                    <a:lnTo>
                      <a:pt x="19" y="1342"/>
                    </a:lnTo>
                    <a:lnTo>
                      <a:pt x="1" y="1492"/>
                    </a:lnTo>
                    <a:lnTo>
                      <a:pt x="1" y="1492"/>
                    </a:lnTo>
                    <a:lnTo>
                      <a:pt x="1" y="1659"/>
                    </a:lnTo>
                    <a:lnTo>
                      <a:pt x="19" y="1809"/>
                    </a:lnTo>
                    <a:lnTo>
                      <a:pt x="57" y="1958"/>
                    </a:lnTo>
                    <a:lnTo>
                      <a:pt x="94" y="2107"/>
                    </a:lnTo>
                    <a:lnTo>
                      <a:pt x="169" y="2256"/>
                    </a:lnTo>
                    <a:lnTo>
                      <a:pt x="225" y="2387"/>
                    </a:lnTo>
                    <a:lnTo>
                      <a:pt x="318" y="2498"/>
                    </a:lnTo>
                    <a:lnTo>
                      <a:pt x="411" y="2629"/>
                    </a:lnTo>
                    <a:lnTo>
                      <a:pt x="523" y="2722"/>
                    </a:lnTo>
                    <a:lnTo>
                      <a:pt x="635" y="2815"/>
                    </a:lnTo>
                    <a:lnTo>
                      <a:pt x="765" y="2909"/>
                    </a:lnTo>
                    <a:lnTo>
                      <a:pt x="896" y="2983"/>
                    </a:lnTo>
                    <a:lnTo>
                      <a:pt x="1026" y="3039"/>
                    </a:lnTo>
                    <a:lnTo>
                      <a:pt x="1175" y="3076"/>
                    </a:lnTo>
                    <a:lnTo>
                      <a:pt x="1343" y="3114"/>
                    </a:lnTo>
                    <a:lnTo>
                      <a:pt x="1492" y="3132"/>
                    </a:lnTo>
                    <a:lnTo>
                      <a:pt x="1492" y="3132"/>
                    </a:lnTo>
                    <a:lnTo>
                      <a:pt x="1567" y="3132"/>
                    </a:lnTo>
                    <a:lnTo>
                      <a:pt x="1567" y="3132"/>
                    </a:lnTo>
                    <a:lnTo>
                      <a:pt x="1716" y="3114"/>
                    </a:lnTo>
                    <a:lnTo>
                      <a:pt x="1865" y="3095"/>
                    </a:lnTo>
                    <a:lnTo>
                      <a:pt x="2014" y="3058"/>
                    </a:lnTo>
                    <a:lnTo>
                      <a:pt x="2145" y="3020"/>
                    </a:lnTo>
                    <a:lnTo>
                      <a:pt x="2294" y="2946"/>
                    </a:lnTo>
                    <a:lnTo>
                      <a:pt x="2406" y="2871"/>
                    </a:lnTo>
                    <a:lnTo>
                      <a:pt x="2536" y="2797"/>
                    </a:lnTo>
                    <a:lnTo>
                      <a:pt x="2648" y="2703"/>
                    </a:lnTo>
                    <a:lnTo>
                      <a:pt x="2741" y="2592"/>
                    </a:lnTo>
                    <a:lnTo>
                      <a:pt x="2835" y="2480"/>
                    </a:lnTo>
                    <a:lnTo>
                      <a:pt x="2909" y="2349"/>
                    </a:lnTo>
                    <a:lnTo>
                      <a:pt x="2984" y="2219"/>
                    </a:lnTo>
                    <a:lnTo>
                      <a:pt x="3040" y="2088"/>
                    </a:lnTo>
                    <a:lnTo>
                      <a:pt x="3077" y="1939"/>
                    </a:lnTo>
                    <a:lnTo>
                      <a:pt x="3114" y="1790"/>
                    </a:lnTo>
                    <a:lnTo>
                      <a:pt x="3114" y="1641"/>
                    </a:lnTo>
                    <a:lnTo>
                      <a:pt x="3114" y="1641"/>
                    </a:lnTo>
                    <a:lnTo>
                      <a:pt x="3114" y="1473"/>
                    </a:lnTo>
                    <a:lnTo>
                      <a:pt x="3096" y="1324"/>
                    </a:lnTo>
                    <a:lnTo>
                      <a:pt x="3077" y="1175"/>
                    </a:lnTo>
                    <a:lnTo>
                      <a:pt x="3021" y="1026"/>
                    </a:lnTo>
                    <a:lnTo>
                      <a:pt x="2965" y="895"/>
                    </a:lnTo>
                    <a:lnTo>
                      <a:pt x="2891" y="765"/>
                    </a:lnTo>
                    <a:lnTo>
                      <a:pt x="2816" y="634"/>
                    </a:lnTo>
                    <a:lnTo>
                      <a:pt x="2723" y="522"/>
                    </a:lnTo>
                    <a:lnTo>
                      <a:pt x="2611" y="410"/>
                    </a:lnTo>
                    <a:lnTo>
                      <a:pt x="2499" y="317"/>
                    </a:lnTo>
                    <a:lnTo>
                      <a:pt x="2369" y="224"/>
                    </a:lnTo>
                    <a:lnTo>
                      <a:pt x="2238" y="168"/>
                    </a:lnTo>
                    <a:lnTo>
                      <a:pt x="2089" y="93"/>
                    </a:lnTo>
                    <a:lnTo>
                      <a:pt x="1940" y="56"/>
                    </a:lnTo>
                    <a:lnTo>
                      <a:pt x="1791" y="19"/>
                    </a:lnTo>
                    <a:lnTo>
                      <a:pt x="1641" y="19"/>
                    </a:lnTo>
                    <a:lnTo>
                      <a:pt x="1641" y="19"/>
                    </a:lnTo>
                    <a:lnTo>
                      <a:pt x="156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2723;p41">
                <a:extLst>
                  <a:ext uri="{FF2B5EF4-FFF2-40B4-BE49-F238E27FC236}">
                    <a16:creationId xmlns:a16="http://schemas.microsoft.com/office/drawing/2014/main" xmlns="" id="{A248920B-C976-A4F8-9DE8-98C064556C2C}"/>
                  </a:ext>
                </a:extLst>
              </p:cNvPr>
              <p:cNvSpPr/>
              <p:nvPr/>
            </p:nvSpPr>
            <p:spPr>
              <a:xfrm>
                <a:off x="2291250" y="3673600"/>
                <a:ext cx="210225" cy="372875"/>
              </a:xfrm>
              <a:custGeom>
                <a:avLst/>
                <a:gdLst/>
                <a:ahLst/>
                <a:cxnLst/>
                <a:rect l="l" t="t" r="r" b="b"/>
                <a:pathLst>
                  <a:path w="8409" h="14915" extrusionOk="0">
                    <a:moveTo>
                      <a:pt x="7458" y="0"/>
                    </a:moveTo>
                    <a:lnTo>
                      <a:pt x="7383" y="38"/>
                    </a:lnTo>
                    <a:lnTo>
                      <a:pt x="7327" y="94"/>
                    </a:lnTo>
                    <a:lnTo>
                      <a:pt x="7234" y="168"/>
                    </a:lnTo>
                    <a:lnTo>
                      <a:pt x="7085" y="336"/>
                    </a:lnTo>
                    <a:lnTo>
                      <a:pt x="6917" y="560"/>
                    </a:lnTo>
                    <a:lnTo>
                      <a:pt x="6768" y="821"/>
                    </a:lnTo>
                    <a:lnTo>
                      <a:pt x="6600" y="1119"/>
                    </a:lnTo>
                    <a:lnTo>
                      <a:pt x="6302" y="1697"/>
                    </a:lnTo>
                    <a:lnTo>
                      <a:pt x="6060" y="2238"/>
                    </a:lnTo>
                    <a:lnTo>
                      <a:pt x="5836" y="2797"/>
                    </a:lnTo>
                    <a:lnTo>
                      <a:pt x="6041" y="6973"/>
                    </a:lnTo>
                    <a:lnTo>
                      <a:pt x="1" y="11895"/>
                    </a:lnTo>
                    <a:lnTo>
                      <a:pt x="1865" y="14915"/>
                    </a:lnTo>
                    <a:lnTo>
                      <a:pt x="2760" y="13908"/>
                    </a:lnTo>
                    <a:lnTo>
                      <a:pt x="4811" y="11727"/>
                    </a:lnTo>
                    <a:lnTo>
                      <a:pt x="5929" y="10534"/>
                    </a:lnTo>
                    <a:lnTo>
                      <a:pt x="6936" y="9490"/>
                    </a:lnTo>
                    <a:lnTo>
                      <a:pt x="7719" y="8707"/>
                    </a:lnTo>
                    <a:lnTo>
                      <a:pt x="7980" y="8483"/>
                    </a:lnTo>
                    <a:lnTo>
                      <a:pt x="8129" y="8371"/>
                    </a:lnTo>
                    <a:lnTo>
                      <a:pt x="8185" y="8334"/>
                    </a:lnTo>
                    <a:lnTo>
                      <a:pt x="8222" y="8241"/>
                    </a:lnTo>
                    <a:lnTo>
                      <a:pt x="8260" y="8129"/>
                    </a:lnTo>
                    <a:lnTo>
                      <a:pt x="8278" y="7961"/>
                    </a:lnTo>
                    <a:lnTo>
                      <a:pt x="8334" y="7551"/>
                    </a:lnTo>
                    <a:lnTo>
                      <a:pt x="8371" y="7047"/>
                    </a:lnTo>
                    <a:lnTo>
                      <a:pt x="8409" y="6432"/>
                    </a:lnTo>
                    <a:lnTo>
                      <a:pt x="8409" y="5761"/>
                    </a:lnTo>
                    <a:lnTo>
                      <a:pt x="8409" y="4326"/>
                    </a:lnTo>
                    <a:lnTo>
                      <a:pt x="8390" y="2871"/>
                    </a:lnTo>
                    <a:lnTo>
                      <a:pt x="8334" y="1585"/>
                    </a:lnTo>
                    <a:lnTo>
                      <a:pt x="8278" y="653"/>
                    </a:lnTo>
                    <a:lnTo>
                      <a:pt x="8260" y="373"/>
                    </a:lnTo>
                    <a:lnTo>
                      <a:pt x="8241" y="243"/>
                    </a:lnTo>
                    <a:lnTo>
                      <a:pt x="8204" y="168"/>
                    </a:lnTo>
                    <a:lnTo>
                      <a:pt x="8129" y="131"/>
                    </a:lnTo>
                    <a:lnTo>
                      <a:pt x="8055" y="112"/>
                    </a:lnTo>
                    <a:lnTo>
                      <a:pt x="7961" y="112"/>
                    </a:lnTo>
                    <a:lnTo>
                      <a:pt x="7831" y="149"/>
                    </a:lnTo>
                    <a:lnTo>
                      <a:pt x="7756" y="168"/>
                    </a:lnTo>
                    <a:lnTo>
                      <a:pt x="7700" y="75"/>
                    </a:lnTo>
                    <a:lnTo>
                      <a:pt x="7644" y="38"/>
                    </a:lnTo>
                    <a:lnTo>
                      <a:pt x="758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2724;p41">
                <a:extLst>
                  <a:ext uri="{FF2B5EF4-FFF2-40B4-BE49-F238E27FC236}">
                    <a16:creationId xmlns:a16="http://schemas.microsoft.com/office/drawing/2014/main" xmlns="" id="{BC51B816-44B9-D6EC-DD5A-58E951B88C03}"/>
                  </a:ext>
                </a:extLst>
              </p:cNvPr>
              <p:cNvSpPr/>
              <p:nvPr/>
            </p:nvSpPr>
            <p:spPr>
              <a:xfrm>
                <a:off x="2288925" y="3671275"/>
                <a:ext cx="214875" cy="377075"/>
              </a:xfrm>
              <a:custGeom>
                <a:avLst/>
                <a:gdLst/>
                <a:ahLst/>
                <a:cxnLst/>
                <a:rect l="l" t="t" r="r" b="b"/>
                <a:pathLst>
                  <a:path w="8595" h="15083" extrusionOk="0">
                    <a:moveTo>
                      <a:pt x="7644" y="168"/>
                    </a:moveTo>
                    <a:lnTo>
                      <a:pt x="7681" y="187"/>
                    </a:lnTo>
                    <a:lnTo>
                      <a:pt x="7737" y="224"/>
                    </a:lnTo>
                    <a:lnTo>
                      <a:pt x="7775" y="298"/>
                    </a:lnTo>
                    <a:lnTo>
                      <a:pt x="7831" y="336"/>
                    </a:lnTo>
                    <a:lnTo>
                      <a:pt x="7887" y="336"/>
                    </a:lnTo>
                    <a:lnTo>
                      <a:pt x="8017" y="298"/>
                    </a:lnTo>
                    <a:lnTo>
                      <a:pt x="8110" y="280"/>
                    </a:lnTo>
                    <a:lnTo>
                      <a:pt x="8203" y="298"/>
                    </a:lnTo>
                    <a:lnTo>
                      <a:pt x="8241" y="336"/>
                    </a:lnTo>
                    <a:lnTo>
                      <a:pt x="8259" y="373"/>
                    </a:lnTo>
                    <a:lnTo>
                      <a:pt x="8278" y="541"/>
                    </a:lnTo>
                    <a:lnTo>
                      <a:pt x="8315" y="839"/>
                    </a:lnTo>
                    <a:lnTo>
                      <a:pt x="8371" y="1771"/>
                    </a:lnTo>
                    <a:lnTo>
                      <a:pt x="8409" y="3039"/>
                    </a:lnTo>
                    <a:lnTo>
                      <a:pt x="8427" y="4456"/>
                    </a:lnTo>
                    <a:lnTo>
                      <a:pt x="8427" y="5854"/>
                    </a:lnTo>
                    <a:lnTo>
                      <a:pt x="8409" y="6507"/>
                    </a:lnTo>
                    <a:lnTo>
                      <a:pt x="8390" y="7085"/>
                    </a:lnTo>
                    <a:lnTo>
                      <a:pt x="8353" y="7588"/>
                    </a:lnTo>
                    <a:lnTo>
                      <a:pt x="8315" y="7979"/>
                    </a:lnTo>
                    <a:lnTo>
                      <a:pt x="8259" y="8259"/>
                    </a:lnTo>
                    <a:lnTo>
                      <a:pt x="8222" y="8334"/>
                    </a:lnTo>
                    <a:lnTo>
                      <a:pt x="8185" y="8390"/>
                    </a:lnTo>
                    <a:lnTo>
                      <a:pt x="8054" y="8483"/>
                    </a:lnTo>
                    <a:lnTo>
                      <a:pt x="7812" y="8688"/>
                    </a:lnTo>
                    <a:lnTo>
                      <a:pt x="7141" y="9359"/>
                    </a:lnTo>
                    <a:lnTo>
                      <a:pt x="6227" y="10291"/>
                    </a:lnTo>
                    <a:lnTo>
                      <a:pt x="5221" y="11354"/>
                    </a:lnTo>
                    <a:lnTo>
                      <a:pt x="3226" y="13479"/>
                    </a:lnTo>
                    <a:lnTo>
                      <a:pt x="1958" y="14859"/>
                    </a:lnTo>
                    <a:lnTo>
                      <a:pt x="187" y="12006"/>
                    </a:lnTo>
                    <a:lnTo>
                      <a:pt x="6171" y="7140"/>
                    </a:lnTo>
                    <a:lnTo>
                      <a:pt x="6209" y="7103"/>
                    </a:lnTo>
                    <a:lnTo>
                      <a:pt x="6209" y="7066"/>
                    </a:lnTo>
                    <a:lnTo>
                      <a:pt x="6004" y="2908"/>
                    </a:lnTo>
                    <a:lnTo>
                      <a:pt x="6171" y="2480"/>
                    </a:lnTo>
                    <a:lnTo>
                      <a:pt x="6376" y="2032"/>
                    </a:lnTo>
                    <a:lnTo>
                      <a:pt x="6600" y="1585"/>
                    </a:lnTo>
                    <a:lnTo>
                      <a:pt x="6824" y="1156"/>
                    </a:lnTo>
                    <a:lnTo>
                      <a:pt x="7048" y="764"/>
                    </a:lnTo>
                    <a:lnTo>
                      <a:pt x="7271" y="466"/>
                    </a:lnTo>
                    <a:lnTo>
                      <a:pt x="7364" y="336"/>
                    </a:lnTo>
                    <a:lnTo>
                      <a:pt x="7458" y="242"/>
                    </a:lnTo>
                    <a:lnTo>
                      <a:pt x="7551" y="187"/>
                    </a:lnTo>
                    <a:lnTo>
                      <a:pt x="7625" y="168"/>
                    </a:lnTo>
                    <a:close/>
                    <a:moveTo>
                      <a:pt x="7625" y="0"/>
                    </a:moveTo>
                    <a:lnTo>
                      <a:pt x="7551" y="19"/>
                    </a:lnTo>
                    <a:lnTo>
                      <a:pt x="7495" y="37"/>
                    </a:lnTo>
                    <a:lnTo>
                      <a:pt x="7364" y="131"/>
                    </a:lnTo>
                    <a:lnTo>
                      <a:pt x="7234" y="261"/>
                    </a:lnTo>
                    <a:lnTo>
                      <a:pt x="7085" y="429"/>
                    </a:lnTo>
                    <a:lnTo>
                      <a:pt x="6954" y="634"/>
                    </a:lnTo>
                    <a:lnTo>
                      <a:pt x="6805" y="839"/>
                    </a:lnTo>
                    <a:lnTo>
                      <a:pt x="6544" y="1342"/>
                    </a:lnTo>
                    <a:lnTo>
                      <a:pt x="6283" y="1846"/>
                    </a:lnTo>
                    <a:lnTo>
                      <a:pt x="6078" y="2293"/>
                    </a:lnTo>
                    <a:lnTo>
                      <a:pt x="5854" y="2853"/>
                    </a:lnTo>
                    <a:lnTo>
                      <a:pt x="5854" y="2890"/>
                    </a:lnTo>
                    <a:lnTo>
                      <a:pt x="6041" y="7029"/>
                    </a:lnTo>
                    <a:lnTo>
                      <a:pt x="38" y="11913"/>
                    </a:lnTo>
                    <a:lnTo>
                      <a:pt x="0" y="11969"/>
                    </a:lnTo>
                    <a:lnTo>
                      <a:pt x="19" y="12025"/>
                    </a:lnTo>
                    <a:lnTo>
                      <a:pt x="1883" y="15045"/>
                    </a:lnTo>
                    <a:lnTo>
                      <a:pt x="1902" y="15064"/>
                    </a:lnTo>
                    <a:lnTo>
                      <a:pt x="1939" y="15082"/>
                    </a:lnTo>
                    <a:lnTo>
                      <a:pt x="1958" y="15082"/>
                    </a:lnTo>
                    <a:lnTo>
                      <a:pt x="1977" y="15064"/>
                    </a:lnTo>
                    <a:lnTo>
                      <a:pt x="2014" y="15045"/>
                    </a:lnTo>
                    <a:lnTo>
                      <a:pt x="3599" y="13311"/>
                    </a:lnTo>
                    <a:lnTo>
                      <a:pt x="5575" y="11205"/>
                    </a:lnTo>
                    <a:lnTo>
                      <a:pt x="6526" y="10217"/>
                    </a:lnTo>
                    <a:lnTo>
                      <a:pt x="7346" y="9378"/>
                    </a:lnTo>
                    <a:lnTo>
                      <a:pt x="7942" y="8800"/>
                    </a:lnTo>
                    <a:lnTo>
                      <a:pt x="8148" y="8613"/>
                    </a:lnTo>
                    <a:lnTo>
                      <a:pt x="8259" y="8539"/>
                    </a:lnTo>
                    <a:lnTo>
                      <a:pt x="8315" y="8483"/>
                    </a:lnTo>
                    <a:lnTo>
                      <a:pt x="8371" y="8408"/>
                    </a:lnTo>
                    <a:lnTo>
                      <a:pt x="8409" y="8278"/>
                    </a:lnTo>
                    <a:lnTo>
                      <a:pt x="8446" y="8110"/>
                    </a:lnTo>
                    <a:lnTo>
                      <a:pt x="8502" y="7681"/>
                    </a:lnTo>
                    <a:lnTo>
                      <a:pt x="8558" y="7140"/>
                    </a:lnTo>
                    <a:lnTo>
                      <a:pt x="8576" y="6525"/>
                    </a:lnTo>
                    <a:lnTo>
                      <a:pt x="8595" y="5835"/>
                    </a:lnTo>
                    <a:lnTo>
                      <a:pt x="8576" y="4344"/>
                    </a:lnTo>
                    <a:lnTo>
                      <a:pt x="8539" y="2871"/>
                    </a:lnTo>
                    <a:lnTo>
                      <a:pt x="8483" y="1585"/>
                    </a:lnTo>
                    <a:lnTo>
                      <a:pt x="8446" y="671"/>
                    </a:lnTo>
                    <a:lnTo>
                      <a:pt x="8409" y="317"/>
                    </a:lnTo>
                    <a:lnTo>
                      <a:pt x="8353" y="224"/>
                    </a:lnTo>
                    <a:lnTo>
                      <a:pt x="8259" y="149"/>
                    </a:lnTo>
                    <a:lnTo>
                      <a:pt x="8166" y="131"/>
                    </a:lnTo>
                    <a:lnTo>
                      <a:pt x="7961" y="131"/>
                    </a:lnTo>
                    <a:lnTo>
                      <a:pt x="7887" y="149"/>
                    </a:lnTo>
                    <a:lnTo>
                      <a:pt x="7812" y="75"/>
                    </a:lnTo>
                    <a:lnTo>
                      <a:pt x="7756" y="37"/>
                    </a:lnTo>
                    <a:lnTo>
                      <a:pt x="7681" y="19"/>
                    </a:lnTo>
                    <a:lnTo>
                      <a:pt x="7625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2725;p41">
                <a:extLst>
                  <a:ext uri="{FF2B5EF4-FFF2-40B4-BE49-F238E27FC236}">
                    <a16:creationId xmlns:a16="http://schemas.microsoft.com/office/drawing/2014/main" xmlns="" id="{E13F3C79-076F-E9D1-D6E6-E174169DC5F5}"/>
                  </a:ext>
                </a:extLst>
              </p:cNvPr>
              <p:cNvSpPr/>
              <p:nvPr/>
            </p:nvSpPr>
            <p:spPr>
              <a:xfrm>
                <a:off x="2475350" y="3675450"/>
                <a:ext cx="14000" cy="909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37" extrusionOk="0">
                    <a:moveTo>
                      <a:pt x="467" y="1"/>
                    </a:moveTo>
                    <a:lnTo>
                      <a:pt x="430" y="20"/>
                    </a:lnTo>
                    <a:lnTo>
                      <a:pt x="411" y="38"/>
                    </a:lnTo>
                    <a:lnTo>
                      <a:pt x="392" y="75"/>
                    </a:lnTo>
                    <a:lnTo>
                      <a:pt x="187" y="1157"/>
                    </a:lnTo>
                    <a:lnTo>
                      <a:pt x="57" y="1940"/>
                    </a:lnTo>
                    <a:lnTo>
                      <a:pt x="19" y="2257"/>
                    </a:lnTo>
                    <a:lnTo>
                      <a:pt x="1" y="2480"/>
                    </a:lnTo>
                    <a:lnTo>
                      <a:pt x="1" y="3543"/>
                    </a:lnTo>
                    <a:lnTo>
                      <a:pt x="19" y="3580"/>
                    </a:lnTo>
                    <a:lnTo>
                      <a:pt x="19" y="3599"/>
                    </a:lnTo>
                    <a:lnTo>
                      <a:pt x="57" y="3618"/>
                    </a:lnTo>
                    <a:lnTo>
                      <a:pt x="94" y="3636"/>
                    </a:lnTo>
                    <a:lnTo>
                      <a:pt x="113" y="3618"/>
                    </a:lnTo>
                    <a:lnTo>
                      <a:pt x="150" y="3599"/>
                    </a:lnTo>
                    <a:lnTo>
                      <a:pt x="168" y="3580"/>
                    </a:lnTo>
                    <a:lnTo>
                      <a:pt x="168" y="3543"/>
                    </a:lnTo>
                    <a:lnTo>
                      <a:pt x="168" y="2480"/>
                    </a:lnTo>
                    <a:lnTo>
                      <a:pt x="187" y="2257"/>
                    </a:lnTo>
                    <a:lnTo>
                      <a:pt x="224" y="1940"/>
                    </a:lnTo>
                    <a:lnTo>
                      <a:pt x="355" y="1157"/>
                    </a:lnTo>
                    <a:lnTo>
                      <a:pt x="560" y="94"/>
                    </a:lnTo>
                    <a:lnTo>
                      <a:pt x="560" y="75"/>
                    </a:lnTo>
                    <a:lnTo>
                      <a:pt x="541" y="38"/>
                    </a:lnTo>
                    <a:lnTo>
                      <a:pt x="523" y="20"/>
                    </a:lnTo>
                    <a:lnTo>
                      <a:pt x="485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2726;p41">
                <a:extLst>
                  <a:ext uri="{FF2B5EF4-FFF2-40B4-BE49-F238E27FC236}">
                    <a16:creationId xmlns:a16="http://schemas.microsoft.com/office/drawing/2014/main" xmlns="" id="{CF69A505-B192-B943-A543-C9D25FA874C2}"/>
                  </a:ext>
                </a:extLst>
              </p:cNvPr>
              <p:cNvSpPr/>
              <p:nvPr/>
            </p:nvSpPr>
            <p:spPr>
              <a:xfrm>
                <a:off x="2449725" y="3680125"/>
                <a:ext cx="21000" cy="8437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3375" extrusionOk="0">
                    <a:moveTo>
                      <a:pt x="709" y="0"/>
                    </a:moveTo>
                    <a:lnTo>
                      <a:pt x="690" y="19"/>
                    </a:lnTo>
                    <a:lnTo>
                      <a:pt x="671" y="56"/>
                    </a:lnTo>
                    <a:lnTo>
                      <a:pt x="317" y="1193"/>
                    </a:lnTo>
                    <a:lnTo>
                      <a:pt x="94" y="1921"/>
                    </a:lnTo>
                    <a:lnTo>
                      <a:pt x="19" y="2200"/>
                    </a:lnTo>
                    <a:lnTo>
                      <a:pt x="0" y="2368"/>
                    </a:lnTo>
                    <a:lnTo>
                      <a:pt x="0" y="2629"/>
                    </a:lnTo>
                    <a:lnTo>
                      <a:pt x="19" y="2927"/>
                    </a:lnTo>
                    <a:lnTo>
                      <a:pt x="75" y="3300"/>
                    </a:lnTo>
                    <a:lnTo>
                      <a:pt x="112" y="3356"/>
                    </a:lnTo>
                    <a:lnTo>
                      <a:pt x="149" y="3375"/>
                    </a:lnTo>
                    <a:lnTo>
                      <a:pt x="205" y="3375"/>
                    </a:lnTo>
                    <a:lnTo>
                      <a:pt x="224" y="3337"/>
                    </a:lnTo>
                    <a:lnTo>
                      <a:pt x="243" y="3319"/>
                    </a:lnTo>
                    <a:lnTo>
                      <a:pt x="243" y="3282"/>
                    </a:lnTo>
                    <a:lnTo>
                      <a:pt x="187" y="2927"/>
                    </a:lnTo>
                    <a:lnTo>
                      <a:pt x="168" y="2629"/>
                    </a:lnTo>
                    <a:lnTo>
                      <a:pt x="149" y="2387"/>
                    </a:lnTo>
                    <a:lnTo>
                      <a:pt x="187" y="2256"/>
                    </a:lnTo>
                    <a:lnTo>
                      <a:pt x="243" y="2014"/>
                    </a:lnTo>
                    <a:lnTo>
                      <a:pt x="429" y="1380"/>
                    </a:lnTo>
                    <a:lnTo>
                      <a:pt x="821" y="94"/>
                    </a:lnTo>
                    <a:lnTo>
                      <a:pt x="839" y="75"/>
                    </a:lnTo>
                    <a:lnTo>
                      <a:pt x="821" y="38"/>
                    </a:lnTo>
                    <a:lnTo>
                      <a:pt x="802" y="19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Google Shape;2727;p41">
                <a:extLst>
                  <a:ext uri="{FF2B5EF4-FFF2-40B4-BE49-F238E27FC236}">
                    <a16:creationId xmlns:a16="http://schemas.microsoft.com/office/drawing/2014/main" xmlns="" id="{8E69A18F-7F6F-139B-8547-2D25E72B7726}"/>
                  </a:ext>
                </a:extLst>
              </p:cNvPr>
              <p:cNvSpPr/>
              <p:nvPr/>
            </p:nvSpPr>
            <p:spPr>
              <a:xfrm>
                <a:off x="2185450" y="3970950"/>
                <a:ext cx="152425" cy="135200"/>
              </a:xfrm>
              <a:custGeom>
                <a:avLst/>
                <a:gdLst/>
                <a:ahLst/>
                <a:cxnLst/>
                <a:rect l="l" t="t" r="r" b="b"/>
                <a:pathLst>
                  <a:path w="6097" h="5408" extrusionOk="0">
                    <a:moveTo>
                      <a:pt x="4233" y="1"/>
                    </a:moveTo>
                    <a:lnTo>
                      <a:pt x="299" y="1324"/>
                    </a:lnTo>
                    <a:lnTo>
                      <a:pt x="224" y="2070"/>
                    </a:lnTo>
                    <a:lnTo>
                      <a:pt x="131" y="2704"/>
                    </a:lnTo>
                    <a:lnTo>
                      <a:pt x="38" y="3245"/>
                    </a:lnTo>
                    <a:lnTo>
                      <a:pt x="19" y="3487"/>
                    </a:lnTo>
                    <a:lnTo>
                      <a:pt x="1" y="3711"/>
                    </a:lnTo>
                    <a:lnTo>
                      <a:pt x="1" y="3934"/>
                    </a:lnTo>
                    <a:lnTo>
                      <a:pt x="19" y="4140"/>
                    </a:lnTo>
                    <a:lnTo>
                      <a:pt x="57" y="4326"/>
                    </a:lnTo>
                    <a:lnTo>
                      <a:pt x="112" y="4494"/>
                    </a:lnTo>
                    <a:lnTo>
                      <a:pt x="206" y="4680"/>
                    </a:lnTo>
                    <a:lnTo>
                      <a:pt x="318" y="4848"/>
                    </a:lnTo>
                    <a:lnTo>
                      <a:pt x="467" y="5016"/>
                    </a:lnTo>
                    <a:lnTo>
                      <a:pt x="635" y="5165"/>
                    </a:lnTo>
                    <a:lnTo>
                      <a:pt x="877" y="5258"/>
                    </a:lnTo>
                    <a:lnTo>
                      <a:pt x="1101" y="5333"/>
                    </a:lnTo>
                    <a:lnTo>
                      <a:pt x="1343" y="5389"/>
                    </a:lnTo>
                    <a:lnTo>
                      <a:pt x="1585" y="5407"/>
                    </a:lnTo>
                    <a:lnTo>
                      <a:pt x="2051" y="5407"/>
                    </a:lnTo>
                    <a:lnTo>
                      <a:pt x="2294" y="5370"/>
                    </a:lnTo>
                    <a:lnTo>
                      <a:pt x="2517" y="5314"/>
                    </a:lnTo>
                    <a:lnTo>
                      <a:pt x="2760" y="5258"/>
                    </a:lnTo>
                    <a:lnTo>
                      <a:pt x="2984" y="5184"/>
                    </a:lnTo>
                    <a:lnTo>
                      <a:pt x="3207" y="5090"/>
                    </a:lnTo>
                    <a:lnTo>
                      <a:pt x="3431" y="4997"/>
                    </a:lnTo>
                    <a:lnTo>
                      <a:pt x="3878" y="4773"/>
                    </a:lnTo>
                    <a:lnTo>
                      <a:pt x="4289" y="4531"/>
                    </a:lnTo>
                    <a:lnTo>
                      <a:pt x="4661" y="4270"/>
                    </a:lnTo>
                    <a:lnTo>
                      <a:pt x="5016" y="4009"/>
                    </a:lnTo>
                    <a:lnTo>
                      <a:pt x="5314" y="3748"/>
                    </a:lnTo>
                    <a:lnTo>
                      <a:pt x="5575" y="3506"/>
                    </a:lnTo>
                    <a:lnTo>
                      <a:pt x="5948" y="3151"/>
                    </a:lnTo>
                    <a:lnTo>
                      <a:pt x="6097" y="3021"/>
                    </a:lnTo>
                    <a:lnTo>
                      <a:pt x="4233" y="1"/>
                    </a:lnTo>
                    <a:close/>
                  </a:path>
                </a:pathLst>
              </a:custGeom>
              <a:solidFill>
                <a:srgbClr val="01B3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2728;p41">
                <a:extLst>
                  <a:ext uri="{FF2B5EF4-FFF2-40B4-BE49-F238E27FC236}">
                    <a16:creationId xmlns:a16="http://schemas.microsoft.com/office/drawing/2014/main" xmlns="" id="{1FCCFA7A-DCE4-E46A-7E68-6D38DEBB82DE}"/>
                  </a:ext>
                </a:extLst>
              </p:cNvPr>
              <p:cNvSpPr/>
              <p:nvPr/>
            </p:nvSpPr>
            <p:spPr>
              <a:xfrm>
                <a:off x="2226475" y="3973750"/>
                <a:ext cx="48950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306" extrusionOk="0">
                    <a:moveTo>
                      <a:pt x="1865" y="1"/>
                    </a:moveTo>
                    <a:lnTo>
                      <a:pt x="1827" y="19"/>
                    </a:lnTo>
                    <a:lnTo>
                      <a:pt x="38" y="1156"/>
                    </a:lnTo>
                    <a:lnTo>
                      <a:pt x="19" y="1175"/>
                    </a:lnTo>
                    <a:lnTo>
                      <a:pt x="0" y="1194"/>
                    </a:lnTo>
                    <a:lnTo>
                      <a:pt x="0" y="1231"/>
                    </a:lnTo>
                    <a:lnTo>
                      <a:pt x="19" y="1268"/>
                    </a:lnTo>
                    <a:lnTo>
                      <a:pt x="38" y="1287"/>
                    </a:lnTo>
                    <a:lnTo>
                      <a:pt x="75" y="1306"/>
                    </a:lnTo>
                    <a:lnTo>
                      <a:pt x="131" y="1287"/>
                    </a:lnTo>
                    <a:lnTo>
                      <a:pt x="1920" y="150"/>
                    </a:lnTo>
                    <a:lnTo>
                      <a:pt x="1939" y="131"/>
                    </a:lnTo>
                    <a:lnTo>
                      <a:pt x="1958" y="94"/>
                    </a:lnTo>
                    <a:lnTo>
                      <a:pt x="1958" y="56"/>
                    </a:lnTo>
                    <a:lnTo>
                      <a:pt x="1939" y="38"/>
                    </a:lnTo>
                    <a:lnTo>
                      <a:pt x="1920" y="19"/>
                    </a:lnTo>
                    <a:lnTo>
                      <a:pt x="1883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2729;p41">
                <a:extLst>
                  <a:ext uri="{FF2B5EF4-FFF2-40B4-BE49-F238E27FC236}">
                    <a16:creationId xmlns:a16="http://schemas.microsoft.com/office/drawing/2014/main" xmlns="" id="{103868C9-BF81-A1A5-06B2-7BF48CF4C21A}"/>
                  </a:ext>
                </a:extLst>
              </p:cNvPr>
              <p:cNvSpPr/>
              <p:nvPr/>
            </p:nvSpPr>
            <p:spPr>
              <a:xfrm>
                <a:off x="2268425" y="3938325"/>
                <a:ext cx="104425" cy="135650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5426" extrusionOk="0">
                    <a:moveTo>
                      <a:pt x="2051" y="1"/>
                    </a:moveTo>
                    <a:lnTo>
                      <a:pt x="0" y="1194"/>
                    </a:lnTo>
                    <a:lnTo>
                      <a:pt x="1175" y="3301"/>
                    </a:lnTo>
                    <a:lnTo>
                      <a:pt x="1976" y="4755"/>
                    </a:lnTo>
                    <a:lnTo>
                      <a:pt x="2349" y="5426"/>
                    </a:lnTo>
                    <a:lnTo>
                      <a:pt x="2424" y="5389"/>
                    </a:lnTo>
                    <a:lnTo>
                      <a:pt x="2629" y="5221"/>
                    </a:lnTo>
                    <a:lnTo>
                      <a:pt x="3263" y="4736"/>
                    </a:lnTo>
                    <a:lnTo>
                      <a:pt x="4176" y="4009"/>
                    </a:lnTo>
                    <a:lnTo>
                      <a:pt x="205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2730;p41">
                <a:extLst>
                  <a:ext uri="{FF2B5EF4-FFF2-40B4-BE49-F238E27FC236}">
                    <a16:creationId xmlns:a16="http://schemas.microsoft.com/office/drawing/2014/main" xmlns="" id="{CB7C52B0-8930-6EFB-F980-B9AF9856E7D1}"/>
                  </a:ext>
                </a:extLst>
              </p:cNvPr>
              <p:cNvSpPr/>
              <p:nvPr/>
            </p:nvSpPr>
            <p:spPr>
              <a:xfrm>
                <a:off x="2266075" y="3936475"/>
                <a:ext cx="108625" cy="139375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5575" extrusionOk="0">
                    <a:moveTo>
                      <a:pt x="2108" y="187"/>
                    </a:moveTo>
                    <a:lnTo>
                      <a:pt x="4158" y="4064"/>
                    </a:lnTo>
                    <a:lnTo>
                      <a:pt x="3189" y="4829"/>
                    </a:lnTo>
                    <a:lnTo>
                      <a:pt x="2480" y="5388"/>
                    </a:lnTo>
                    <a:lnTo>
                      <a:pt x="1921" y="4363"/>
                    </a:lnTo>
                    <a:lnTo>
                      <a:pt x="206" y="1305"/>
                    </a:lnTo>
                    <a:lnTo>
                      <a:pt x="2108" y="187"/>
                    </a:lnTo>
                    <a:close/>
                    <a:moveTo>
                      <a:pt x="2108" y="0"/>
                    </a:moveTo>
                    <a:lnTo>
                      <a:pt x="38" y="1193"/>
                    </a:lnTo>
                    <a:lnTo>
                      <a:pt x="20" y="1231"/>
                    </a:lnTo>
                    <a:lnTo>
                      <a:pt x="1" y="1249"/>
                    </a:lnTo>
                    <a:lnTo>
                      <a:pt x="1" y="1286"/>
                    </a:lnTo>
                    <a:lnTo>
                      <a:pt x="20" y="1305"/>
                    </a:lnTo>
                    <a:lnTo>
                      <a:pt x="1511" y="3971"/>
                    </a:lnTo>
                    <a:lnTo>
                      <a:pt x="2369" y="5519"/>
                    </a:lnTo>
                    <a:lnTo>
                      <a:pt x="2387" y="5556"/>
                    </a:lnTo>
                    <a:lnTo>
                      <a:pt x="2406" y="5574"/>
                    </a:lnTo>
                    <a:lnTo>
                      <a:pt x="2462" y="5574"/>
                    </a:lnTo>
                    <a:lnTo>
                      <a:pt x="2536" y="5537"/>
                    </a:lnTo>
                    <a:lnTo>
                      <a:pt x="2797" y="5351"/>
                    </a:lnTo>
                    <a:lnTo>
                      <a:pt x="3357" y="4903"/>
                    </a:lnTo>
                    <a:lnTo>
                      <a:pt x="4326" y="4139"/>
                    </a:lnTo>
                    <a:lnTo>
                      <a:pt x="4345" y="4102"/>
                    </a:lnTo>
                    <a:lnTo>
                      <a:pt x="4345" y="4046"/>
                    </a:lnTo>
                    <a:lnTo>
                      <a:pt x="2219" y="37"/>
                    </a:lnTo>
                    <a:lnTo>
                      <a:pt x="220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2731;p41">
                <a:extLst>
                  <a:ext uri="{FF2B5EF4-FFF2-40B4-BE49-F238E27FC236}">
                    <a16:creationId xmlns:a16="http://schemas.microsoft.com/office/drawing/2014/main" xmlns="" id="{1E502FD3-4CAA-15A7-D7BA-6C2095942B60}"/>
                  </a:ext>
                </a:extLst>
              </p:cNvPr>
              <p:cNvSpPr/>
              <p:nvPr/>
            </p:nvSpPr>
            <p:spPr>
              <a:xfrm>
                <a:off x="2337850" y="4027350"/>
                <a:ext cx="21475" cy="2192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877" extrusionOk="0">
                    <a:moveTo>
                      <a:pt x="430" y="1"/>
                    </a:moveTo>
                    <a:lnTo>
                      <a:pt x="337" y="19"/>
                    </a:lnTo>
                    <a:lnTo>
                      <a:pt x="262" y="38"/>
                    </a:lnTo>
                    <a:lnTo>
                      <a:pt x="187" y="75"/>
                    </a:lnTo>
                    <a:lnTo>
                      <a:pt x="113" y="131"/>
                    </a:lnTo>
                    <a:lnTo>
                      <a:pt x="76" y="206"/>
                    </a:lnTo>
                    <a:lnTo>
                      <a:pt x="20" y="280"/>
                    </a:lnTo>
                    <a:lnTo>
                      <a:pt x="1" y="355"/>
                    </a:lnTo>
                    <a:lnTo>
                      <a:pt x="1" y="448"/>
                    </a:lnTo>
                    <a:lnTo>
                      <a:pt x="1" y="541"/>
                    </a:lnTo>
                    <a:lnTo>
                      <a:pt x="20" y="616"/>
                    </a:lnTo>
                    <a:lnTo>
                      <a:pt x="76" y="690"/>
                    </a:lnTo>
                    <a:lnTo>
                      <a:pt x="113" y="746"/>
                    </a:lnTo>
                    <a:lnTo>
                      <a:pt x="187" y="802"/>
                    </a:lnTo>
                    <a:lnTo>
                      <a:pt x="262" y="858"/>
                    </a:lnTo>
                    <a:lnTo>
                      <a:pt x="337" y="877"/>
                    </a:lnTo>
                    <a:lnTo>
                      <a:pt x="523" y="877"/>
                    </a:lnTo>
                    <a:lnTo>
                      <a:pt x="598" y="858"/>
                    </a:lnTo>
                    <a:lnTo>
                      <a:pt x="672" y="802"/>
                    </a:lnTo>
                    <a:lnTo>
                      <a:pt x="747" y="746"/>
                    </a:lnTo>
                    <a:lnTo>
                      <a:pt x="784" y="690"/>
                    </a:lnTo>
                    <a:lnTo>
                      <a:pt x="840" y="616"/>
                    </a:lnTo>
                    <a:lnTo>
                      <a:pt x="859" y="541"/>
                    </a:lnTo>
                    <a:lnTo>
                      <a:pt x="859" y="448"/>
                    </a:lnTo>
                    <a:lnTo>
                      <a:pt x="859" y="355"/>
                    </a:lnTo>
                    <a:lnTo>
                      <a:pt x="840" y="280"/>
                    </a:lnTo>
                    <a:lnTo>
                      <a:pt x="784" y="206"/>
                    </a:lnTo>
                    <a:lnTo>
                      <a:pt x="747" y="131"/>
                    </a:lnTo>
                    <a:lnTo>
                      <a:pt x="672" y="75"/>
                    </a:lnTo>
                    <a:lnTo>
                      <a:pt x="598" y="38"/>
                    </a:lnTo>
                    <a:lnTo>
                      <a:pt x="523" y="19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rgbClr val="2C30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20" name="Google Shape;2732;p41">
              <a:extLst>
                <a:ext uri="{FF2B5EF4-FFF2-40B4-BE49-F238E27FC236}">
                  <a16:creationId xmlns:a16="http://schemas.microsoft.com/office/drawing/2014/main" xmlns="" id="{661E1A2F-14E7-8D3F-9079-7900CC5340B4}"/>
                </a:ext>
              </a:extLst>
            </p:cNvPr>
            <p:cNvSpPr/>
            <p:nvPr/>
          </p:nvSpPr>
          <p:spPr>
            <a:xfrm>
              <a:off x="75213" y="32163"/>
              <a:ext cx="994850" cy="1167075"/>
            </a:xfrm>
            <a:custGeom>
              <a:avLst/>
              <a:gdLst/>
              <a:ahLst/>
              <a:cxnLst/>
              <a:rect l="l" t="t" r="r" b="b"/>
              <a:pathLst>
                <a:path w="39794" h="46683" extrusionOk="0">
                  <a:moveTo>
                    <a:pt x="19546" y="0"/>
                  </a:moveTo>
                  <a:lnTo>
                    <a:pt x="19043" y="20"/>
                  </a:lnTo>
                  <a:lnTo>
                    <a:pt x="18521" y="60"/>
                  </a:lnTo>
                  <a:lnTo>
                    <a:pt x="18019" y="101"/>
                  </a:lnTo>
                  <a:lnTo>
                    <a:pt x="17517" y="141"/>
                  </a:lnTo>
                  <a:lnTo>
                    <a:pt x="17015" y="221"/>
                  </a:lnTo>
                  <a:lnTo>
                    <a:pt x="16513" y="301"/>
                  </a:lnTo>
                  <a:lnTo>
                    <a:pt x="16030" y="382"/>
                  </a:lnTo>
                  <a:lnTo>
                    <a:pt x="15548" y="482"/>
                  </a:lnTo>
                  <a:lnTo>
                    <a:pt x="15066" y="603"/>
                  </a:lnTo>
                  <a:lnTo>
                    <a:pt x="14584" y="723"/>
                  </a:lnTo>
                  <a:lnTo>
                    <a:pt x="14122" y="864"/>
                  </a:lnTo>
                  <a:lnTo>
                    <a:pt x="13640" y="1004"/>
                  </a:lnTo>
                  <a:lnTo>
                    <a:pt x="13178" y="1165"/>
                  </a:lnTo>
                  <a:lnTo>
                    <a:pt x="12736" y="1346"/>
                  </a:lnTo>
                  <a:lnTo>
                    <a:pt x="11832" y="1707"/>
                  </a:lnTo>
                  <a:lnTo>
                    <a:pt x="10948" y="2129"/>
                  </a:lnTo>
                  <a:lnTo>
                    <a:pt x="10105" y="2571"/>
                  </a:lnTo>
                  <a:lnTo>
                    <a:pt x="9281" y="3073"/>
                  </a:lnTo>
                  <a:lnTo>
                    <a:pt x="8478" y="3596"/>
                  </a:lnTo>
                  <a:lnTo>
                    <a:pt x="7714" y="4178"/>
                  </a:lnTo>
                  <a:lnTo>
                    <a:pt x="6971" y="4781"/>
                  </a:lnTo>
                  <a:lnTo>
                    <a:pt x="6248" y="5404"/>
                  </a:lnTo>
                  <a:lnTo>
                    <a:pt x="5585" y="6087"/>
                  </a:lnTo>
                  <a:lnTo>
                    <a:pt x="4922" y="6790"/>
                  </a:lnTo>
                  <a:lnTo>
                    <a:pt x="4320" y="7513"/>
                  </a:lnTo>
                  <a:lnTo>
                    <a:pt x="3737" y="8276"/>
                  </a:lnTo>
                  <a:lnTo>
                    <a:pt x="3195" y="9080"/>
                  </a:lnTo>
                  <a:lnTo>
                    <a:pt x="2693" y="9883"/>
                  </a:lnTo>
                  <a:lnTo>
                    <a:pt x="2231" y="10727"/>
                  </a:lnTo>
                  <a:lnTo>
                    <a:pt x="1809" y="11590"/>
                  </a:lnTo>
                  <a:lnTo>
                    <a:pt x="1427" y="12494"/>
                  </a:lnTo>
                  <a:lnTo>
                    <a:pt x="1086" y="13398"/>
                  </a:lnTo>
                  <a:lnTo>
                    <a:pt x="925" y="13860"/>
                  </a:lnTo>
                  <a:lnTo>
                    <a:pt x="784" y="14322"/>
                  </a:lnTo>
                  <a:lnTo>
                    <a:pt x="664" y="14804"/>
                  </a:lnTo>
                  <a:lnTo>
                    <a:pt x="543" y="15266"/>
                  </a:lnTo>
                  <a:lnTo>
                    <a:pt x="423" y="15748"/>
                  </a:lnTo>
                  <a:lnTo>
                    <a:pt x="322" y="16251"/>
                  </a:lnTo>
                  <a:lnTo>
                    <a:pt x="242" y="16733"/>
                  </a:lnTo>
                  <a:lnTo>
                    <a:pt x="162" y="17215"/>
                  </a:lnTo>
                  <a:lnTo>
                    <a:pt x="101" y="17717"/>
                  </a:lnTo>
                  <a:lnTo>
                    <a:pt x="61" y="18219"/>
                  </a:lnTo>
                  <a:lnTo>
                    <a:pt x="21" y="18721"/>
                  </a:lnTo>
                  <a:lnTo>
                    <a:pt x="1" y="19244"/>
                  </a:lnTo>
                  <a:lnTo>
                    <a:pt x="1" y="19746"/>
                  </a:lnTo>
                  <a:lnTo>
                    <a:pt x="1" y="20268"/>
                  </a:lnTo>
                  <a:lnTo>
                    <a:pt x="1" y="20770"/>
                  </a:lnTo>
                  <a:lnTo>
                    <a:pt x="41" y="21272"/>
                  </a:lnTo>
                  <a:lnTo>
                    <a:pt x="81" y="21795"/>
                  </a:lnTo>
                  <a:lnTo>
                    <a:pt x="141" y="22297"/>
                  </a:lnTo>
                  <a:lnTo>
                    <a:pt x="202" y="22799"/>
                  </a:lnTo>
                  <a:lnTo>
                    <a:pt x="282" y="23281"/>
                  </a:lnTo>
                  <a:lnTo>
                    <a:pt x="362" y="23783"/>
                  </a:lnTo>
                  <a:lnTo>
                    <a:pt x="463" y="24265"/>
                  </a:lnTo>
                  <a:lnTo>
                    <a:pt x="583" y="24748"/>
                  </a:lnTo>
                  <a:lnTo>
                    <a:pt x="704" y="25230"/>
                  </a:lnTo>
                  <a:lnTo>
                    <a:pt x="845" y="25692"/>
                  </a:lnTo>
                  <a:lnTo>
                    <a:pt x="985" y="26154"/>
                  </a:lnTo>
                  <a:lnTo>
                    <a:pt x="1146" y="26616"/>
                  </a:lnTo>
                  <a:lnTo>
                    <a:pt x="1327" y="27078"/>
                  </a:lnTo>
                  <a:lnTo>
                    <a:pt x="1688" y="27982"/>
                  </a:lnTo>
                  <a:lnTo>
                    <a:pt x="2110" y="28845"/>
                  </a:lnTo>
                  <a:lnTo>
                    <a:pt x="2552" y="29709"/>
                  </a:lnTo>
                  <a:lnTo>
                    <a:pt x="3054" y="30533"/>
                  </a:lnTo>
                  <a:lnTo>
                    <a:pt x="3596" y="31336"/>
                  </a:lnTo>
                  <a:lnTo>
                    <a:pt x="4159" y="32099"/>
                  </a:lnTo>
                  <a:lnTo>
                    <a:pt x="4762" y="32843"/>
                  </a:lnTo>
                  <a:lnTo>
                    <a:pt x="5404" y="33546"/>
                  </a:lnTo>
                  <a:lnTo>
                    <a:pt x="6067" y="34229"/>
                  </a:lnTo>
                  <a:lnTo>
                    <a:pt x="6770" y="34872"/>
                  </a:lnTo>
                  <a:lnTo>
                    <a:pt x="7513" y="35494"/>
                  </a:lnTo>
                  <a:lnTo>
                    <a:pt x="8257" y="36077"/>
                  </a:lnTo>
                  <a:lnTo>
                    <a:pt x="9060" y="36599"/>
                  </a:lnTo>
                  <a:lnTo>
                    <a:pt x="9864" y="37121"/>
                  </a:lnTo>
                  <a:lnTo>
                    <a:pt x="10707" y="37583"/>
                  </a:lnTo>
                  <a:lnTo>
                    <a:pt x="11571" y="38005"/>
                  </a:lnTo>
                  <a:lnTo>
                    <a:pt x="12475" y="38387"/>
                  </a:lnTo>
                  <a:lnTo>
                    <a:pt x="13379" y="38728"/>
                  </a:lnTo>
                  <a:lnTo>
                    <a:pt x="13841" y="38889"/>
                  </a:lnTo>
                  <a:lnTo>
                    <a:pt x="14303" y="39030"/>
                  </a:lnTo>
                  <a:lnTo>
                    <a:pt x="14785" y="39150"/>
                  </a:lnTo>
                  <a:lnTo>
                    <a:pt x="15267" y="39271"/>
                  </a:lnTo>
                  <a:lnTo>
                    <a:pt x="15729" y="39391"/>
                  </a:lnTo>
                  <a:lnTo>
                    <a:pt x="16231" y="39471"/>
                  </a:lnTo>
                  <a:lnTo>
                    <a:pt x="16713" y="39572"/>
                  </a:lnTo>
                  <a:lnTo>
                    <a:pt x="17216" y="39632"/>
                  </a:lnTo>
                  <a:lnTo>
                    <a:pt x="17698" y="39692"/>
                  </a:lnTo>
                  <a:lnTo>
                    <a:pt x="18200" y="39753"/>
                  </a:lnTo>
                  <a:lnTo>
                    <a:pt x="18702" y="39773"/>
                  </a:lnTo>
                  <a:lnTo>
                    <a:pt x="19224" y="39813"/>
                  </a:lnTo>
                  <a:lnTo>
                    <a:pt x="20249" y="39813"/>
                  </a:lnTo>
                  <a:lnTo>
                    <a:pt x="20771" y="39793"/>
                  </a:lnTo>
                  <a:lnTo>
                    <a:pt x="21273" y="39773"/>
                  </a:lnTo>
                  <a:lnTo>
                    <a:pt x="30393" y="46683"/>
                  </a:lnTo>
                  <a:lnTo>
                    <a:pt x="26636" y="38628"/>
                  </a:lnTo>
                  <a:lnTo>
                    <a:pt x="27360" y="38367"/>
                  </a:lnTo>
                  <a:lnTo>
                    <a:pt x="28083" y="38065"/>
                  </a:lnTo>
                  <a:lnTo>
                    <a:pt x="28766" y="37724"/>
                  </a:lnTo>
                  <a:lnTo>
                    <a:pt x="29449" y="37362"/>
                  </a:lnTo>
                  <a:lnTo>
                    <a:pt x="30112" y="36981"/>
                  </a:lnTo>
                  <a:lnTo>
                    <a:pt x="30754" y="36579"/>
                  </a:lnTo>
                  <a:lnTo>
                    <a:pt x="31397" y="36157"/>
                  </a:lnTo>
                  <a:lnTo>
                    <a:pt x="32000" y="35695"/>
                  </a:lnTo>
                  <a:lnTo>
                    <a:pt x="32602" y="35233"/>
                  </a:lnTo>
                  <a:lnTo>
                    <a:pt x="33185" y="34731"/>
                  </a:lnTo>
                  <a:lnTo>
                    <a:pt x="33727" y="34209"/>
                  </a:lnTo>
                  <a:lnTo>
                    <a:pt x="34270" y="33666"/>
                  </a:lnTo>
                  <a:lnTo>
                    <a:pt x="34792" y="33124"/>
                  </a:lnTo>
                  <a:lnTo>
                    <a:pt x="35274" y="32541"/>
                  </a:lnTo>
                  <a:lnTo>
                    <a:pt x="35756" y="31939"/>
                  </a:lnTo>
                  <a:lnTo>
                    <a:pt x="36198" y="31336"/>
                  </a:lnTo>
                  <a:lnTo>
                    <a:pt x="36620" y="30693"/>
                  </a:lnTo>
                  <a:lnTo>
                    <a:pt x="37022" y="30051"/>
                  </a:lnTo>
                  <a:lnTo>
                    <a:pt x="37403" y="29388"/>
                  </a:lnTo>
                  <a:lnTo>
                    <a:pt x="37765" y="28705"/>
                  </a:lnTo>
                  <a:lnTo>
                    <a:pt x="38086" y="28002"/>
                  </a:lnTo>
                  <a:lnTo>
                    <a:pt x="38387" y="27299"/>
                  </a:lnTo>
                  <a:lnTo>
                    <a:pt x="38649" y="26575"/>
                  </a:lnTo>
                  <a:lnTo>
                    <a:pt x="38910" y="25832"/>
                  </a:lnTo>
                  <a:lnTo>
                    <a:pt x="39111" y="25089"/>
                  </a:lnTo>
                  <a:lnTo>
                    <a:pt x="39311" y="24326"/>
                  </a:lnTo>
                  <a:lnTo>
                    <a:pt x="39472" y="23562"/>
                  </a:lnTo>
                  <a:lnTo>
                    <a:pt x="39593" y="22779"/>
                  </a:lnTo>
                  <a:lnTo>
                    <a:pt x="39693" y="21996"/>
                  </a:lnTo>
                  <a:lnTo>
                    <a:pt x="39753" y="21192"/>
                  </a:lnTo>
                  <a:lnTo>
                    <a:pt x="39794" y="20389"/>
                  </a:lnTo>
                  <a:lnTo>
                    <a:pt x="39794" y="19565"/>
                  </a:lnTo>
                  <a:lnTo>
                    <a:pt x="39773" y="19043"/>
                  </a:lnTo>
                  <a:lnTo>
                    <a:pt x="39753" y="18541"/>
                  </a:lnTo>
                  <a:lnTo>
                    <a:pt x="39713" y="18038"/>
                  </a:lnTo>
                  <a:lnTo>
                    <a:pt x="39653" y="17536"/>
                  </a:lnTo>
                  <a:lnTo>
                    <a:pt x="39593" y="17034"/>
                  </a:lnTo>
                  <a:lnTo>
                    <a:pt x="39512" y="16532"/>
                  </a:lnTo>
                  <a:lnTo>
                    <a:pt x="39432" y="16050"/>
                  </a:lnTo>
                  <a:lnTo>
                    <a:pt x="39332" y="15568"/>
                  </a:lnTo>
                  <a:lnTo>
                    <a:pt x="39211" y="15086"/>
                  </a:lnTo>
                  <a:lnTo>
                    <a:pt x="39091" y="14603"/>
                  </a:lnTo>
                  <a:lnTo>
                    <a:pt x="38950" y="14121"/>
                  </a:lnTo>
                  <a:lnTo>
                    <a:pt x="38809" y="13659"/>
                  </a:lnTo>
                  <a:lnTo>
                    <a:pt x="38649" y="13197"/>
                  </a:lnTo>
                  <a:lnTo>
                    <a:pt x="38468" y="12735"/>
                  </a:lnTo>
                  <a:lnTo>
                    <a:pt x="38106" y="11852"/>
                  </a:lnTo>
                  <a:lnTo>
                    <a:pt x="37684" y="10968"/>
                  </a:lnTo>
                  <a:lnTo>
                    <a:pt x="37222" y="10124"/>
                  </a:lnTo>
                  <a:lnTo>
                    <a:pt x="36740" y="9300"/>
                  </a:lnTo>
                  <a:lnTo>
                    <a:pt x="36198" y="8497"/>
                  </a:lnTo>
                  <a:lnTo>
                    <a:pt x="35636" y="7734"/>
                  </a:lnTo>
                  <a:lnTo>
                    <a:pt x="35033" y="6990"/>
                  </a:lnTo>
                  <a:lnTo>
                    <a:pt x="34390" y="6267"/>
                  </a:lnTo>
                  <a:lnTo>
                    <a:pt x="33727" y="5584"/>
                  </a:lnTo>
                  <a:lnTo>
                    <a:pt x="33024" y="4942"/>
                  </a:lnTo>
                  <a:lnTo>
                    <a:pt x="32281" y="4339"/>
                  </a:lnTo>
                  <a:lnTo>
                    <a:pt x="31518" y="3756"/>
                  </a:lnTo>
                  <a:lnTo>
                    <a:pt x="30734" y="3214"/>
                  </a:lnTo>
                  <a:lnTo>
                    <a:pt x="29911" y="2712"/>
                  </a:lnTo>
                  <a:lnTo>
                    <a:pt x="29067" y="2250"/>
                  </a:lnTo>
                  <a:lnTo>
                    <a:pt x="28203" y="1828"/>
                  </a:lnTo>
                  <a:lnTo>
                    <a:pt x="27319" y="1446"/>
                  </a:lnTo>
                  <a:lnTo>
                    <a:pt x="26415" y="1105"/>
                  </a:lnTo>
                  <a:lnTo>
                    <a:pt x="25953" y="944"/>
                  </a:lnTo>
                  <a:lnTo>
                    <a:pt x="25491" y="804"/>
                  </a:lnTo>
                  <a:lnTo>
                    <a:pt x="25009" y="663"/>
                  </a:lnTo>
                  <a:lnTo>
                    <a:pt x="24527" y="542"/>
                  </a:lnTo>
                  <a:lnTo>
                    <a:pt x="24045" y="442"/>
                  </a:lnTo>
                  <a:lnTo>
                    <a:pt x="23563" y="342"/>
                  </a:lnTo>
                  <a:lnTo>
                    <a:pt x="23081" y="261"/>
                  </a:lnTo>
                  <a:lnTo>
                    <a:pt x="22579" y="181"/>
                  </a:lnTo>
                  <a:lnTo>
                    <a:pt x="22077" y="121"/>
                  </a:lnTo>
                  <a:lnTo>
                    <a:pt x="21595" y="80"/>
                  </a:lnTo>
                  <a:lnTo>
                    <a:pt x="21072" y="40"/>
                  </a:lnTo>
                  <a:lnTo>
                    <a:pt x="20570" y="20"/>
                  </a:lnTo>
                  <a:lnTo>
                    <a:pt x="20068" y="0"/>
                  </a:lnTo>
                  <a:close/>
                </a:path>
              </a:pathLst>
            </a:custGeom>
            <a:solidFill>
              <a:srgbClr val="FFBF53">
                <a:lumMod val="40000"/>
                <a:lumOff val="600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015943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图片 6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30036" y="395425"/>
            <a:ext cx="6396058" cy="3813499"/>
          </a:xfrm>
          <a:prstGeom prst="rect">
            <a:avLst/>
          </a:prstGeom>
        </p:spPr>
      </p:pic>
      <p:pic>
        <p:nvPicPr>
          <p:cNvPr id="62" name="PA-图片 14">
            <a:extLst>
              <a:ext uri="{FF2B5EF4-FFF2-40B4-BE49-F238E27FC236}">
                <a16:creationId xmlns:a16="http://schemas.microsoft.com/office/drawing/2014/main" xmlns="" id="{D6D3B301-32DF-4EE0-B87A-DBB55610805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" t="-2899" r="79595" b="52899"/>
          <a:stretch/>
        </p:blipFill>
        <p:spPr>
          <a:xfrm>
            <a:off x="2395799" y="2057586"/>
            <a:ext cx="555694" cy="8584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>
                <a:solidFill>
                  <a:srgbClr val="FF0000"/>
                </a:solidFill>
              </a14:hiddenLine>
            </a:ext>
          </a:extLst>
        </p:spPr>
      </p:pic>
      <p:pic>
        <p:nvPicPr>
          <p:cNvPr id="74" name="图片 7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16201">
            <a:off x="7054518" y="3686341"/>
            <a:ext cx="1550694" cy="995680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331" y="3468227"/>
            <a:ext cx="332753" cy="473250"/>
          </a:xfrm>
          <a:prstGeom prst="rect">
            <a:avLst/>
          </a:prstGeom>
        </p:spPr>
      </p:pic>
      <p:grpSp>
        <p:nvGrpSpPr>
          <p:cNvPr id="18" name="组合 5">
            <a:extLst>
              <a:ext uri="{FF2B5EF4-FFF2-40B4-BE49-F238E27FC236}">
                <a16:creationId xmlns:a16="http://schemas.microsoft.com/office/drawing/2014/main" xmlns="" id="{CD6D1509-E0CA-4F02-9C7E-08E4AEB9E0D5}"/>
              </a:ext>
            </a:extLst>
          </p:cNvPr>
          <p:cNvGrpSpPr/>
          <p:nvPr/>
        </p:nvGrpSpPr>
        <p:grpSpPr>
          <a:xfrm>
            <a:off x="2483427" y="1194955"/>
            <a:ext cx="4853194" cy="1939679"/>
            <a:chOff x="1875498" y="4397824"/>
            <a:chExt cx="3673763" cy="1219439"/>
          </a:xfrm>
          <a:noFill/>
        </p:grpSpPr>
        <p:sp>
          <p:nvSpPr>
            <p:cNvPr id="19" name="圆角矩形 6">
              <a:extLst>
                <a:ext uri="{FF2B5EF4-FFF2-40B4-BE49-F238E27FC236}">
                  <a16:creationId xmlns:a16="http://schemas.microsoft.com/office/drawing/2014/main" xmlns="" id="{D08DAA93-C378-49BD-9A92-2E75C8CB888E}"/>
                </a:ext>
              </a:extLst>
            </p:cNvPr>
            <p:cNvSpPr/>
            <p:nvPr/>
          </p:nvSpPr>
          <p:spPr>
            <a:xfrm>
              <a:off x="1879582" y="4397824"/>
              <a:ext cx="3669679" cy="1164364"/>
            </a:xfrm>
            <a:prstGeom prst="roundRect">
              <a:avLst/>
            </a:prstGeom>
            <a:grpFill/>
            <a:ln w="76200">
              <a:solidFill>
                <a:srgbClr val="FF742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549">
                <a:buClrTx/>
                <a:defRPr/>
              </a:pPr>
              <a:endParaRPr sz="2099" kern="1200">
                <a:solidFill>
                  <a:prstClr val="white"/>
                </a:solidFill>
                <a:latin typeface="字魂36号-正文宋楷" panose="02000000000000000000" pitchFamily="2" charset="-122"/>
                <a:ea typeface="字魂36号-正文宋楷" panose="02000000000000000000" pitchFamily="2" charset="-122"/>
              </a:endParaRPr>
            </a:p>
          </p:txBody>
        </p:sp>
        <p:sp>
          <p:nvSpPr>
            <p:cNvPr id="20" name="文本框 38">
              <a:extLst>
                <a:ext uri="{FF2B5EF4-FFF2-40B4-BE49-F238E27FC236}">
                  <a16:creationId xmlns:a16="http://schemas.microsoft.com/office/drawing/2014/main" xmlns="" id="{0CB3AA79-0EFD-4AAB-8821-BDBAD07AEB2D}"/>
                </a:ext>
              </a:extLst>
            </p:cNvPr>
            <p:cNvSpPr txBox="1"/>
            <p:nvPr/>
          </p:nvSpPr>
          <p:spPr>
            <a:xfrm>
              <a:off x="1875498" y="5044263"/>
              <a:ext cx="3669679" cy="573000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53981" tIns="0" rIns="53981" bIns="0" anchor="ctr" anchorCtr="0">
              <a:noAutofit/>
            </a:bodyPr>
            <a:lstStyle/>
            <a:p>
              <a:pPr algn="ctr" defTabSz="685532">
                <a:lnSpc>
                  <a:spcPct val="120000"/>
                </a:lnSpc>
                <a:buClrTx/>
                <a:defRPr/>
              </a:pPr>
              <a:r>
                <a:rPr lang="zh-CN" altLang="en-US" sz="4498" b="1" kern="1200" dirty="0">
                  <a:solidFill>
                    <a:srgbClr val="FF7422"/>
                  </a:solidFill>
                  <a:latin typeface="Times New Roman" panose="02020603050405020304" pitchFamily="18" charset="0"/>
                  <a:ea typeface="字魂36号-正文宋楷" panose="02000000000000000000" pitchFamily="2" charset="-122"/>
                  <a:cs typeface="Times New Roman" panose="02020603050405020304" pitchFamily="18" charset="0"/>
                </a:rPr>
                <a:t/>
              </a:r>
              <a:br>
                <a:rPr lang="zh-CN" altLang="en-US" sz="4498" b="1" kern="1200" dirty="0">
                  <a:solidFill>
                    <a:srgbClr val="FF7422"/>
                  </a:solidFill>
                  <a:latin typeface="Times New Roman" panose="02020603050405020304" pitchFamily="18" charset="0"/>
                  <a:ea typeface="字魂36号-正文宋楷" panose="02000000000000000000" pitchFamily="2" charset="-122"/>
                  <a:cs typeface="Times New Roman" panose="02020603050405020304" pitchFamily="18" charset="0"/>
                </a:rPr>
              </a:br>
              <a:endParaRPr lang="zh-CN" altLang="en-US" sz="4498" b="1" kern="1200" dirty="0">
                <a:solidFill>
                  <a:srgbClr val="FF7422"/>
                </a:solidFill>
                <a:latin typeface="Times New Roman" panose="02020603050405020304" pitchFamily="18" charset="0"/>
                <a:ea typeface="字魂36号-正文宋楷" panose="02000000000000000000" pitchFamily="2" charset="-122"/>
                <a:cs typeface="Times New Roman" panose="02020603050405020304" pitchFamily="18" charset="0"/>
              </a:endParaRPr>
            </a:p>
          </p:txBody>
        </p:sp>
      </p:grpSp>
      <p:sp>
        <p:nvSpPr>
          <p:cNvPr id="22" name="文本框 10">
            <a:extLst>
              <a:ext uri="{FF2B5EF4-FFF2-40B4-BE49-F238E27FC236}">
                <a16:creationId xmlns:a16="http://schemas.microsoft.com/office/drawing/2014/main" xmlns="" id="{69DBB7FF-B379-4092-9B6E-4427C898D8CB}"/>
              </a:ext>
            </a:extLst>
          </p:cNvPr>
          <p:cNvSpPr txBox="1"/>
          <p:nvPr/>
        </p:nvSpPr>
        <p:spPr>
          <a:xfrm>
            <a:off x="2395799" y="1375851"/>
            <a:ext cx="5231127" cy="75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342774">
              <a:lnSpc>
                <a:spcPct val="120000"/>
              </a:lnSpc>
              <a:buClrTx/>
              <a:defRPr/>
            </a:pPr>
            <a:r>
              <a:rPr lang="en-US" sz="3599" b="1" i="1" kern="100" dirty="0" err="1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Chúc</a:t>
            </a:r>
            <a:r>
              <a:rPr lang="en-US" sz="3599" b="1" i="1" kern="100" dirty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</a:t>
            </a:r>
            <a:r>
              <a:rPr lang="en-US" sz="3599" b="1" i="1" kern="100" dirty="0" err="1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các</a:t>
            </a:r>
            <a:r>
              <a:rPr lang="en-US" sz="3599" b="1" i="1" kern="100" dirty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</a:t>
            </a:r>
            <a:r>
              <a:rPr lang="en-US" sz="3599" b="1" i="1" kern="100" dirty="0" err="1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em</a:t>
            </a:r>
            <a:r>
              <a:rPr lang="en-US" sz="3599" b="1" i="1" kern="100" dirty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</a:t>
            </a:r>
            <a:r>
              <a:rPr lang="en-US" sz="3599" b="1" i="1" kern="100" dirty="0" err="1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học</a:t>
            </a:r>
            <a:r>
              <a:rPr lang="en-US" sz="3599" b="1" i="1" kern="100" dirty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</a:t>
            </a:r>
            <a:r>
              <a:rPr lang="en-US" sz="3599" b="1" i="1" kern="100" dirty="0" smtClean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</a:t>
            </a:r>
            <a:r>
              <a:rPr lang="en-US" sz="3599" b="1" i="1" kern="100" dirty="0" err="1" smtClean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tốt</a:t>
            </a:r>
            <a:r>
              <a:rPr lang="en-US" sz="3599" b="1" i="1" kern="100" dirty="0" smtClean="0">
                <a:solidFill>
                  <a:prstClr val="black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+mn-cs"/>
              </a:rPr>
              <a:t> !</a:t>
            </a:r>
            <a:endParaRPr lang="zh-CN" altLang="en-US" sz="6597" b="1" kern="1200" dirty="0">
              <a:solidFill>
                <a:prstClr val="black">
                  <a:lumMod val="85000"/>
                  <a:lumOff val="15000"/>
                </a:prstClr>
              </a:solidFill>
              <a:latin typeface="Times New Roman" panose="02020603050405020304" pitchFamily="18" charset="0"/>
              <a:ea typeface="inpin heiti" panose="00000500000000000000" pitchFamily="2" charset="-122"/>
              <a:cs typeface="Times New Roman" panose="02020603050405020304" pitchFamily="18" charset="0"/>
              <a:sym typeface="inpin heiti" panose="00000500000000000000" pitchFamily="2" charset="-122"/>
            </a:endParaRPr>
          </a:p>
        </p:txBody>
      </p:sp>
      <p:pic>
        <p:nvPicPr>
          <p:cNvPr id="23" name="图片 11">
            <a:extLst>
              <a:ext uri="{FF2B5EF4-FFF2-40B4-BE49-F238E27FC236}">
                <a16:creationId xmlns:a16="http://schemas.microsoft.com/office/drawing/2014/main" xmlns="" id="{D8E1733B-0C47-41AF-A0AA-5FD25C2C729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042" y="2044762"/>
            <a:ext cx="3981119" cy="3009736"/>
          </a:xfrm>
          <a:prstGeom prst="rect">
            <a:avLst/>
          </a:prstGeom>
        </p:spPr>
      </p:pic>
      <p:pic>
        <p:nvPicPr>
          <p:cNvPr id="24" name="图片 10">
            <a:extLst>
              <a:ext uri="{FF2B5EF4-FFF2-40B4-BE49-F238E27FC236}">
                <a16:creationId xmlns:a16="http://schemas.microsoft.com/office/drawing/2014/main" xmlns="" id="{E7202D61-D85A-4BE1-BCAB-4AF65272862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5692" y="2529689"/>
            <a:ext cx="942634" cy="1299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8169940"/>
      </p:ext>
    </p:extLst>
  </p:cSld>
  <p:clrMapOvr>
    <a:masterClrMapping/>
  </p:clrMapOvr>
  <p:transition spd="slow"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8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91 0.05209 L 0.01094 0.08056 L 0.01758 0.04746 L 0.02956 0.07593 L 0.03659 0.04283 L 0.04805 0.0713 L 0.05521 0.0382 L 0.06667 0.06667 L 0.07396 0.03357 L 0.08581 0.06181 L 0.09232 0.02894 L 0.1043 0.05718 L 0.11094 0.02431 L 0.12252 0.05278 L 0.12995 0.01945 L 0.14141 0.04792 L 0.1487 0.01482 " pathEditMode="relative" rAng="21120000" ptsTypes="AAAAAAAAAAAAAAAAA">
                                      <p:cBhvr>
                                        <p:cTn id="16" dur="3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2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5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5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217886" y="797930"/>
            <a:ext cx="7718295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b="1" dirty="0" err="1">
                <a:solidFill>
                  <a:srgbClr val="FF0000"/>
                </a:solidFill>
              </a:rPr>
              <a:t>Câu</a:t>
            </a:r>
            <a:r>
              <a:rPr lang="en-US" sz="3200" b="1" dirty="0">
                <a:solidFill>
                  <a:srgbClr val="FF0000"/>
                </a:solidFill>
              </a:rPr>
              <a:t> 1:</a:t>
            </a:r>
            <a:r>
              <a:rPr lang="en-US" sz="3200" b="1" dirty="0"/>
              <a:t> </a:t>
            </a:r>
            <a:r>
              <a:rPr lang="en-US" sz="3200" b="1" dirty="0" err="1"/>
              <a:t>Sống</a:t>
            </a:r>
            <a:r>
              <a:rPr lang="en-US" sz="3200" b="1" dirty="0"/>
              <a:t> </a:t>
            </a:r>
            <a:r>
              <a:rPr lang="en-US" sz="3200" b="1" dirty="0" err="1"/>
              <a:t>trong</a:t>
            </a:r>
            <a:r>
              <a:rPr lang="en-US" sz="3200" b="1" dirty="0"/>
              <a:t> </a:t>
            </a:r>
            <a:r>
              <a:rPr lang="en-US" sz="3200" b="1" dirty="0" err="1"/>
              <a:t>bể</a:t>
            </a:r>
            <a:r>
              <a:rPr lang="en-US" sz="3200" b="1" dirty="0"/>
              <a:t> </a:t>
            </a:r>
            <a:r>
              <a:rPr lang="en-US" sz="3200" b="1" dirty="0" err="1"/>
              <a:t>ngọc</a:t>
            </a:r>
            <a:r>
              <a:rPr lang="en-US" sz="3200" b="1" dirty="0"/>
              <a:t> </a:t>
            </a:r>
            <a:r>
              <a:rPr lang="en-US" sz="3200" b="1" dirty="0" err="1"/>
              <a:t>kim</a:t>
            </a:r>
            <a:r>
              <a:rPr lang="en-US" sz="3200" b="1" dirty="0"/>
              <a:t> </a:t>
            </a:r>
            <a:r>
              <a:rPr lang="en-US" sz="3200" b="1" dirty="0" err="1"/>
              <a:t>cương</a:t>
            </a:r>
            <a:r>
              <a:rPr lang="en-US" sz="3200" b="1" dirty="0"/>
              <a:t>,</a:t>
            </a:r>
          </a:p>
          <a:p>
            <a:r>
              <a:rPr lang="en-US" sz="3200" b="1" dirty="0" smtClean="0"/>
              <a:t>     </a:t>
            </a:r>
            <a:r>
              <a:rPr lang="en-US" sz="3200" b="1" dirty="0" err="1" smtClean="0"/>
              <a:t>Không</a:t>
            </a:r>
            <a:r>
              <a:rPr lang="en-US" sz="3200" b="1" dirty="0" smtClean="0"/>
              <a:t> </a:t>
            </a:r>
            <a:r>
              <a:rPr lang="en-US" sz="3200" b="1" dirty="0" err="1"/>
              <a:t>bằng</a:t>
            </a:r>
            <a:r>
              <a:rPr lang="en-US" sz="3200" b="1" dirty="0"/>
              <a:t> </a:t>
            </a:r>
            <a:r>
              <a:rPr lang="en-US" sz="3200" b="1" dirty="0" err="1"/>
              <a:t>sống</a:t>
            </a:r>
            <a:r>
              <a:rPr lang="en-US" sz="3200" b="1" dirty="0"/>
              <a:t> </a:t>
            </a:r>
            <a:r>
              <a:rPr lang="en-US" sz="3200" b="1" dirty="0" err="1"/>
              <a:t>giữa</a:t>
            </a:r>
            <a:r>
              <a:rPr lang="en-US" sz="3200" b="1" dirty="0"/>
              <a:t> </a:t>
            </a:r>
            <a:r>
              <a:rPr lang="en-US" sz="3200" b="1" dirty="0" smtClean="0"/>
              <a:t>….. </a:t>
            </a:r>
            <a:r>
              <a:rPr lang="en-US" sz="3200" b="1" dirty="0"/>
              <a:t>… </a:t>
            </a:r>
            <a:r>
              <a:rPr lang="en-US" sz="3200" b="1" dirty="0" err="1"/>
              <a:t>bạn</a:t>
            </a:r>
            <a:r>
              <a:rPr lang="en-US" sz="3200" b="1" dirty="0"/>
              <a:t> </a:t>
            </a:r>
            <a:r>
              <a:rPr lang="en-US" sz="3200" b="1" dirty="0" err="1"/>
              <a:t>bè</a:t>
            </a:r>
            <a:r>
              <a:rPr lang="en-US" sz="3200" b="1" dirty="0"/>
              <a:t>.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b="1" kern="1200" dirty="0">
                <a:solidFill>
                  <a:srgbClr val="002060"/>
                </a:solidFill>
                <a:latin typeface="Calibri" panose="020F0502020204030204"/>
              </a:rPr>
              <a:t>t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ình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thương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80827" y="2260127"/>
            <a:ext cx="458234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3 candies</a:t>
            </a:r>
          </a:p>
        </p:txBody>
      </p:sp>
    </p:spTree>
    <p:extLst>
      <p:ext uri="{BB962C8B-B14F-4D97-AF65-F5344CB8AC3E}">
        <p14:creationId xmlns:p14="http://schemas.microsoft.com/office/powerpoint/2010/main" val="32440620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120165" y="846703"/>
            <a:ext cx="7031864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200" b="1" dirty="0" err="1">
                <a:solidFill>
                  <a:srgbClr val="FF0000"/>
                </a:solidFill>
              </a:rPr>
              <a:t>Câu</a:t>
            </a:r>
            <a:r>
              <a:rPr lang="en-US" sz="3200" b="1" dirty="0">
                <a:solidFill>
                  <a:srgbClr val="FF0000"/>
                </a:solidFill>
              </a:rPr>
              <a:t> 2:</a:t>
            </a:r>
            <a:r>
              <a:rPr lang="en-US" sz="3200" b="1" dirty="0">
                <a:solidFill>
                  <a:schemeClr val="bg1"/>
                </a:solidFill>
              </a:rPr>
              <a:t> Ở </a:t>
            </a:r>
            <a:r>
              <a:rPr lang="en-US" sz="3200" b="1" dirty="0" err="1">
                <a:solidFill>
                  <a:schemeClr val="bg1"/>
                </a:solidFill>
              </a:rPr>
              <a:t>chọn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nơi</a:t>
            </a:r>
            <a:r>
              <a:rPr lang="en-US" sz="3200" b="1" dirty="0">
                <a:solidFill>
                  <a:schemeClr val="bg1"/>
                </a:solidFill>
              </a:rPr>
              <a:t>, </a:t>
            </a:r>
            <a:r>
              <a:rPr lang="en-US" sz="3200" b="1" dirty="0" err="1">
                <a:solidFill>
                  <a:schemeClr val="bg1"/>
                </a:solidFill>
              </a:rPr>
              <a:t>chơi</a:t>
            </a:r>
            <a:r>
              <a:rPr lang="en-US" sz="3200" b="1" dirty="0">
                <a:solidFill>
                  <a:schemeClr val="bg1"/>
                </a:solidFill>
              </a:rPr>
              <a:t> ...</a:t>
            </a: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b="1" kern="1200" dirty="0">
                <a:solidFill>
                  <a:srgbClr val="002060"/>
                </a:solidFill>
                <a:latin typeface="Calibri" panose="020F0502020204030204"/>
              </a:rPr>
              <a:t>c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họn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bạn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80827" y="2260127"/>
            <a:ext cx="458234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1 candies</a:t>
            </a:r>
          </a:p>
        </p:txBody>
      </p:sp>
    </p:spTree>
    <p:extLst>
      <p:ext uri="{BB962C8B-B14F-4D97-AF65-F5344CB8AC3E}">
        <p14:creationId xmlns:p14="http://schemas.microsoft.com/office/powerpoint/2010/main" val="1509350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120165" y="846703"/>
            <a:ext cx="7031864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dirty="0" err="1">
                <a:solidFill>
                  <a:srgbClr val="FF0000"/>
                </a:solidFill>
              </a:rPr>
              <a:t>Câu</a:t>
            </a:r>
            <a:r>
              <a:rPr lang="en-US" sz="2800" b="1" dirty="0">
                <a:solidFill>
                  <a:srgbClr val="FF0000"/>
                </a:solidFill>
              </a:rPr>
              <a:t> 3:</a:t>
            </a:r>
            <a:r>
              <a:rPr lang="en-US" sz="2800" b="1" dirty="0"/>
              <a:t> </a:t>
            </a:r>
            <a:r>
              <a:rPr lang="en-US" sz="2800" b="1" dirty="0" err="1"/>
              <a:t>Đã</a:t>
            </a:r>
            <a:r>
              <a:rPr lang="en-US" sz="2800" b="1" dirty="0"/>
              <a:t> </a:t>
            </a:r>
            <a:r>
              <a:rPr lang="en-US" sz="2800" b="1" dirty="0" err="1"/>
              <a:t>là</a:t>
            </a:r>
            <a:r>
              <a:rPr lang="en-US" sz="2800" b="1" dirty="0"/>
              <a:t> </a:t>
            </a:r>
            <a:r>
              <a:rPr lang="en-US" sz="2800" b="1" dirty="0" err="1"/>
              <a:t>bạn</a:t>
            </a:r>
            <a:r>
              <a:rPr lang="en-US" sz="2800" b="1" dirty="0"/>
              <a:t> </a:t>
            </a:r>
            <a:r>
              <a:rPr lang="en-US" sz="2800" b="1" dirty="0" err="1"/>
              <a:t>thì</a:t>
            </a:r>
            <a:r>
              <a:rPr lang="en-US" sz="2800" b="1" dirty="0"/>
              <a:t> </a:t>
            </a:r>
            <a:r>
              <a:rPr lang="en-US" sz="2800" b="1" dirty="0" err="1"/>
              <a:t>mãi</a:t>
            </a:r>
            <a:r>
              <a:rPr lang="en-US" sz="2800" b="1" dirty="0"/>
              <a:t> </a:t>
            </a:r>
            <a:r>
              <a:rPr lang="en-US" sz="2800" b="1" dirty="0" err="1"/>
              <a:t>mãi</a:t>
            </a:r>
            <a:r>
              <a:rPr lang="en-US" sz="2800" b="1" dirty="0"/>
              <a:t> </a:t>
            </a:r>
            <a:r>
              <a:rPr lang="en-US" sz="2800" b="1" dirty="0" err="1"/>
              <a:t>là</a:t>
            </a:r>
            <a:r>
              <a:rPr lang="en-US" sz="2800" b="1" dirty="0"/>
              <a:t> </a:t>
            </a:r>
            <a:r>
              <a:rPr lang="en-US" sz="2800" b="1" dirty="0" err="1"/>
              <a:t>bạn</a:t>
            </a:r>
            <a:r>
              <a:rPr lang="en-US" sz="2800" b="1" dirty="0"/>
              <a:t>,</a:t>
            </a:r>
          </a:p>
          <a:p>
            <a:r>
              <a:rPr lang="en-US" sz="2800" b="1" dirty="0" smtClean="0"/>
              <a:t>             </a:t>
            </a:r>
            <a:r>
              <a:rPr lang="en-US" sz="2800" b="1" dirty="0" err="1" smtClean="0"/>
              <a:t>Đừng</a:t>
            </a:r>
            <a:r>
              <a:rPr lang="en-US" sz="2800" b="1" dirty="0" smtClean="0"/>
              <a:t> </a:t>
            </a:r>
            <a:r>
              <a:rPr lang="en-US" sz="2800" b="1" dirty="0" err="1"/>
              <a:t>như</a:t>
            </a:r>
            <a:r>
              <a:rPr lang="en-US" sz="2800" b="1" dirty="0"/>
              <a:t> … </a:t>
            </a:r>
            <a:r>
              <a:rPr lang="en-US" sz="2800" b="1" dirty="0" err="1"/>
              <a:t>lúc</a:t>
            </a:r>
            <a:r>
              <a:rPr lang="en-US" sz="2800" b="1" dirty="0"/>
              <a:t> </a:t>
            </a:r>
            <a:r>
              <a:rPr lang="en-US" sz="2800" b="1" dirty="0" err="1"/>
              <a:t>cạn</a:t>
            </a:r>
            <a:r>
              <a:rPr lang="en-US" sz="2800" b="1" dirty="0"/>
              <a:t> </a:t>
            </a:r>
            <a:r>
              <a:rPr lang="en-US" sz="2800" b="1" dirty="0" err="1"/>
              <a:t>lúc</a:t>
            </a:r>
            <a:r>
              <a:rPr lang="en-US" sz="2800" b="1" dirty="0"/>
              <a:t> </a:t>
            </a:r>
            <a:r>
              <a:rPr lang="en-US" sz="2800" b="1" dirty="0" err="1"/>
              <a:t>đầy</a:t>
            </a:r>
            <a:r>
              <a:rPr lang="en-US" sz="2800" b="1" dirty="0"/>
              <a:t>.</a:t>
            </a: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sông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80827" y="2260127"/>
            <a:ext cx="458234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5 candies</a:t>
            </a:r>
          </a:p>
        </p:txBody>
      </p:sp>
    </p:spTree>
    <p:extLst>
      <p:ext uri="{BB962C8B-B14F-4D97-AF65-F5344CB8AC3E}">
        <p14:creationId xmlns:p14="http://schemas.microsoft.com/office/powerpoint/2010/main" val="3145010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120165" y="846703"/>
            <a:ext cx="7031864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685800">
              <a:buClrTx/>
              <a:defRPr/>
            </a:pPr>
            <a:r>
              <a:rPr lang="en-US" sz="3200" b="1" dirty="0" err="1">
                <a:solidFill>
                  <a:srgbClr val="FF0000"/>
                </a:solidFill>
              </a:rPr>
              <a:t>Câu</a:t>
            </a:r>
            <a:r>
              <a:rPr lang="en-US" sz="3200" b="1" dirty="0">
                <a:solidFill>
                  <a:srgbClr val="FF0000"/>
                </a:solidFill>
              </a:rPr>
              <a:t> 4:</a:t>
            </a:r>
            <a:r>
              <a:rPr lang="en-US" sz="3200" b="1" dirty="0">
                <a:solidFill>
                  <a:schemeClr val="bg1"/>
                </a:solidFill>
              </a:rPr>
              <a:t> </a:t>
            </a:r>
            <a:r>
              <a:rPr lang="en-US" sz="3200" b="1" dirty="0" err="1">
                <a:solidFill>
                  <a:schemeClr val="bg1"/>
                </a:solidFill>
              </a:rPr>
              <a:t>Gần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mực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thì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đen</a:t>
            </a:r>
            <a:r>
              <a:rPr lang="en-US" sz="3200" b="1" dirty="0">
                <a:solidFill>
                  <a:schemeClr val="bg1"/>
                </a:solidFill>
              </a:rPr>
              <a:t>, </a:t>
            </a:r>
            <a:r>
              <a:rPr lang="en-US" sz="3200" b="1" dirty="0" err="1">
                <a:solidFill>
                  <a:schemeClr val="bg1"/>
                </a:solidFill>
              </a:rPr>
              <a:t>gần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đèn</a:t>
            </a:r>
            <a:r>
              <a:rPr lang="en-US" sz="3200" b="1" dirty="0">
                <a:solidFill>
                  <a:schemeClr val="bg1"/>
                </a:solidFill>
              </a:rPr>
              <a:t> </a:t>
            </a:r>
            <a:r>
              <a:rPr lang="en-US" sz="3200" b="1" dirty="0" err="1">
                <a:solidFill>
                  <a:schemeClr val="bg1"/>
                </a:solidFill>
              </a:rPr>
              <a:t>thì</a:t>
            </a:r>
            <a:r>
              <a:rPr lang="en-US" sz="3200" b="1" dirty="0">
                <a:solidFill>
                  <a:schemeClr val="bg1"/>
                </a:solidFill>
              </a:rPr>
              <a:t> …</a:t>
            </a:r>
            <a:endParaRPr kumimoji="0" lang="en-US" sz="3200" b="1" i="0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b="1" kern="1200" dirty="0" err="1">
                <a:solidFill>
                  <a:srgbClr val="002060"/>
                </a:solidFill>
                <a:latin typeface="Calibri" panose="020F0502020204030204"/>
              </a:rPr>
              <a:t>r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sym typeface="Arial"/>
              </a:rPr>
              <a:t>ạng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sym typeface="Arial"/>
              </a:rPr>
              <a:t> (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sym typeface="Arial"/>
              </a:rPr>
              <a:t>sáng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sym typeface="Arial"/>
              </a:rPr>
              <a:t>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280827" y="2260127"/>
            <a:ext cx="4582345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8 candies</a:t>
            </a:r>
          </a:p>
        </p:txBody>
      </p:sp>
    </p:spTree>
    <p:extLst>
      <p:ext uri="{BB962C8B-B14F-4D97-AF65-F5344CB8AC3E}">
        <p14:creationId xmlns:p14="http://schemas.microsoft.com/office/powerpoint/2010/main" val="2787012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862" y="3899815"/>
            <a:ext cx="990025" cy="99002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428625"/>
            <a:ext cx="5715000" cy="428625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7619326" y="4578848"/>
            <a:ext cx="1405619" cy="489753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120165" y="846703"/>
            <a:ext cx="7031864" cy="1406363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</a:rPr>
              <a:t>Câu</a:t>
            </a:r>
            <a:r>
              <a:rPr lang="en-US" sz="3200" b="1" dirty="0">
                <a:solidFill>
                  <a:srgbClr val="FF0000"/>
                </a:solidFill>
              </a:rPr>
              <a:t> 5: </a:t>
            </a:r>
            <a:r>
              <a:rPr lang="en-US" sz="3200" b="1" dirty="0" err="1"/>
              <a:t>Học</a:t>
            </a:r>
            <a:r>
              <a:rPr lang="en-US" sz="3200" b="1" dirty="0"/>
              <a:t> </a:t>
            </a:r>
            <a:r>
              <a:rPr lang="en-US" sz="3200" b="1" dirty="0" err="1"/>
              <a:t>thầy</a:t>
            </a:r>
            <a:r>
              <a:rPr lang="en-US" sz="3200" b="1" dirty="0"/>
              <a:t> </a:t>
            </a:r>
            <a:r>
              <a:rPr lang="en-US" sz="3200" b="1" dirty="0" err="1"/>
              <a:t>không</a:t>
            </a:r>
            <a:r>
              <a:rPr lang="en-US" sz="3200" b="1" dirty="0"/>
              <a:t> </a:t>
            </a:r>
            <a:r>
              <a:rPr lang="en-US" sz="3200" b="1" dirty="0" err="1"/>
              <a:t>tày</a:t>
            </a:r>
            <a:r>
              <a:rPr lang="en-US" sz="3200" b="1" dirty="0"/>
              <a:t> …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52867" y="2876053"/>
            <a:ext cx="5966460" cy="1079807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b="1" kern="1200" dirty="0">
                <a:solidFill>
                  <a:srgbClr val="002060"/>
                </a:solidFill>
                <a:latin typeface="Calibri" panose="020F0502020204030204"/>
              </a:rPr>
              <a:t>h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ọc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rPr>
              <a:t>bạn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Arial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163809" y="2260127"/>
            <a:ext cx="4816383" cy="62324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t>You are given 10 candies</a:t>
            </a:r>
          </a:p>
        </p:txBody>
      </p:sp>
    </p:spTree>
    <p:extLst>
      <p:ext uri="{BB962C8B-B14F-4D97-AF65-F5344CB8AC3E}">
        <p14:creationId xmlns:p14="http://schemas.microsoft.com/office/powerpoint/2010/main" val="3905187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0.2"/>
</p:tagLst>
</file>

<file path=ppt/theme/theme1.xml><?xml version="1.0" encoding="utf-8"?>
<a:theme xmlns:a="http://schemas.openxmlformats.org/drawingml/2006/main" name="Science Subject for Elementary - 5th Grade: Ecosystems by Slidesgo">
  <a:themeElements>
    <a:clrScheme name="Simple Light">
      <a:dk1>
        <a:srgbClr val="1C4112"/>
      </a:dk1>
      <a:lt1>
        <a:srgbClr val="D4FBFF"/>
      </a:lt1>
      <a:dk2>
        <a:srgbClr val="149FB6"/>
      </a:dk2>
      <a:lt2>
        <a:srgbClr val="519F3A"/>
      </a:lt2>
      <a:accent1>
        <a:srgbClr val="86C63F"/>
      </a:accent1>
      <a:accent2>
        <a:srgbClr val="793C11"/>
      </a:accent2>
      <a:accent3>
        <a:srgbClr val="997B52"/>
      </a:accent3>
      <a:accent4>
        <a:srgbClr val="FFFFFF"/>
      </a:accent4>
      <a:accent5>
        <a:srgbClr val="CE6B25"/>
      </a:accent5>
      <a:accent6>
        <a:srgbClr val="FFD96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733</TotalTime>
  <Words>1513</Words>
  <Application>Microsoft Office PowerPoint</Application>
  <PresentationFormat>On-screen Show (16:9)</PresentationFormat>
  <Paragraphs>289</Paragraphs>
  <Slides>47</Slides>
  <Notes>31</Notes>
  <HiddenSlides>0</HiddenSlides>
  <MMClips>1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47</vt:i4>
      </vt:variant>
    </vt:vector>
  </HeadingPairs>
  <TitlesOfParts>
    <vt:vector size="67" baseType="lpstr">
      <vt:lpstr>Arial</vt:lpstr>
      <vt:lpstr>Asap</vt:lpstr>
      <vt:lpstr>SimSun</vt:lpstr>
      <vt:lpstr>Calibri Light</vt:lpstr>
      <vt:lpstr>小考拉体</vt:lpstr>
      <vt:lpstr>.黑体-韩语</vt:lpstr>
      <vt:lpstr>等线</vt:lpstr>
      <vt:lpstr>Times New Roman</vt:lpstr>
      <vt:lpstr>Calibri</vt:lpstr>
      <vt:lpstr>字魂36号-正文宋楷</vt:lpstr>
      <vt:lpstr>MS Mincho</vt:lpstr>
      <vt:lpstr>Fredoka One</vt:lpstr>
      <vt:lpstr>inpin heiti</vt:lpstr>
      <vt:lpstr>.VnTime</vt:lpstr>
      <vt:lpstr>Didact Gothic</vt:lpstr>
      <vt:lpstr>Science Subject for Elementary - 5th Grade: Ecosystems by Slidesgo</vt:lpstr>
      <vt:lpstr>Office Theme</vt:lpstr>
      <vt:lpstr>4_Office Theme</vt:lpstr>
      <vt:lpstr>9_Office Theme</vt:lpstr>
      <vt:lpstr>2_Office Theme</vt:lpstr>
      <vt:lpstr>Những tình huống hiểm nghèo       VB. Hai người bạn đồng hành và con gấu            VB 2b. Chó sói và chiên con </vt:lpstr>
      <vt:lpstr>KHỞI ĐỘNG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HÌNH THÀNH  KIẾN THỨC</vt:lpstr>
      <vt:lpstr>TÌM HIỂU CHUNG</vt:lpstr>
      <vt:lpstr>PowerPoint Presentation</vt:lpstr>
      <vt:lpstr>PowerPoint Presentation</vt:lpstr>
      <vt:lpstr>II. ĐỌC HIỂU VĂN BẢN: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TỔNG KẾT</vt:lpstr>
      <vt:lpstr>PowerPoint Presentation</vt:lpstr>
      <vt:lpstr>PowerPoint Presentation</vt:lpstr>
      <vt:lpstr>IV. 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V. VẬN DỤNG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Những tình huống hiểm nghèo</dc:title>
  <dc:creator>van phong</dc:creator>
  <cp:lastModifiedBy>Admin Windows 8</cp:lastModifiedBy>
  <cp:revision>85</cp:revision>
  <dcterms:modified xsi:type="dcterms:W3CDTF">2023-08-16T14:22:06Z</dcterms:modified>
</cp:coreProperties>
</file>