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79" r:id="rId2"/>
    <p:sldMasterId id="2147483743" r:id="rId3"/>
    <p:sldMasterId id="2147483756" r:id="rId4"/>
    <p:sldMasterId id="2147483772" r:id="rId5"/>
    <p:sldMasterId id="2147483788" r:id="rId6"/>
    <p:sldMasterId id="2147483801" r:id="rId7"/>
    <p:sldMasterId id="2147483813" r:id="rId8"/>
    <p:sldMasterId id="2147483838" r:id="rId9"/>
    <p:sldMasterId id="2147483851" r:id="rId10"/>
    <p:sldMasterId id="2147483864" r:id="rId11"/>
    <p:sldMasterId id="2147483877" r:id="rId12"/>
  </p:sldMasterIdLst>
  <p:notesMasterIdLst>
    <p:notesMasterId r:id="rId64"/>
  </p:notesMasterIdLst>
  <p:sldIdLst>
    <p:sldId id="290" r:id="rId13"/>
    <p:sldId id="261" r:id="rId14"/>
    <p:sldId id="326" r:id="rId15"/>
    <p:sldId id="562" r:id="rId16"/>
    <p:sldId id="526" r:id="rId17"/>
    <p:sldId id="499" r:id="rId18"/>
    <p:sldId id="563" r:id="rId19"/>
    <p:sldId id="309" r:id="rId20"/>
    <p:sldId id="504" r:id="rId21"/>
    <p:sldId id="269" r:id="rId22"/>
    <p:sldId id="302" r:id="rId23"/>
    <p:sldId id="505" r:id="rId24"/>
    <p:sldId id="506" r:id="rId25"/>
    <p:sldId id="507" r:id="rId26"/>
    <p:sldId id="508" r:id="rId27"/>
    <p:sldId id="509" r:id="rId28"/>
    <p:sldId id="510" r:id="rId29"/>
    <p:sldId id="511" r:id="rId30"/>
    <p:sldId id="522" r:id="rId31"/>
    <p:sldId id="564" r:id="rId32"/>
    <p:sldId id="565" r:id="rId33"/>
    <p:sldId id="527" r:id="rId34"/>
    <p:sldId id="528" r:id="rId35"/>
    <p:sldId id="529" r:id="rId36"/>
    <p:sldId id="530" r:id="rId37"/>
    <p:sldId id="531" r:id="rId38"/>
    <p:sldId id="532" r:id="rId39"/>
    <p:sldId id="534" r:id="rId40"/>
    <p:sldId id="537" r:id="rId41"/>
    <p:sldId id="539" r:id="rId42"/>
    <p:sldId id="540" r:id="rId43"/>
    <p:sldId id="541" r:id="rId44"/>
    <p:sldId id="542" r:id="rId45"/>
    <p:sldId id="543" r:id="rId46"/>
    <p:sldId id="544" r:id="rId47"/>
    <p:sldId id="545" r:id="rId48"/>
    <p:sldId id="546" r:id="rId49"/>
    <p:sldId id="547" r:id="rId50"/>
    <p:sldId id="548" r:id="rId51"/>
    <p:sldId id="549" r:id="rId52"/>
    <p:sldId id="550" r:id="rId53"/>
    <p:sldId id="551" r:id="rId54"/>
    <p:sldId id="552" r:id="rId55"/>
    <p:sldId id="553" r:id="rId56"/>
    <p:sldId id="554" r:id="rId57"/>
    <p:sldId id="555" r:id="rId58"/>
    <p:sldId id="556" r:id="rId59"/>
    <p:sldId id="557" r:id="rId60"/>
    <p:sldId id="558" r:id="rId61"/>
    <p:sldId id="559" r:id="rId62"/>
    <p:sldId id="560" r:id="rId63"/>
  </p:sldIdLst>
  <p:sldSz cx="12192000" cy="6858000"/>
  <p:notesSz cx="6858000" cy="9144000"/>
  <p:custDataLst>
    <p:tags r:id="rId6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409"/>
    <a:srgbClr val="F18E71"/>
    <a:srgbClr val="C68D5D"/>
    <a:srgbClr val="FFE781"/>
    <a:srgbClr val="5F91B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6110" autoAdjust="0"/>
    <p:restoredTop sz="94249" autoAdjust="0"/>
  </p:normalViewPr>
  <p:slideViewPr>
    <p:cSldViewPr snapToGrid="0">
      <p:cViewPr>
        <p:scale>
          <a:sx n="66" d="100"/>
          <a:sy n="66" d="100"/>
        </p:scale>
        <p:origin x="-444" y="-16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pPr/>
              <a:t>2023/9/21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pPr/>
              <a:t>‹#›</a:t>
            </a:fld>
            <a:endParaRPr lang="zh-CN" altLang="en-US"/>
          </a:p>
        </p:txBody>
      </p:sp>
    </p:spTree>
    <p:extLst>
      <p:ext uri="{BB962C8B-B14F-4D97-AF65-F5344CB8AC3E}">
        <p14:creationId xmlns:p14="http://schemas.microsoft.com/office/powerpoint/2010/main" xmlns=""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a:t>
            </a:fld>
            <a:endParaRPr lang="zh-CN" altLang="en-US"/>
          </a:p>
        </p:txBody>
      </p:sp>
    </p:spTree>
    <p:extLst>
      <p:ext uri="{BB962C8B-B14F-4D97-AF65-F5344CB8AC3E}">
        <p14:creationId xmlns:p14="http://schemas.microsoft.com/office/powerpoint/2010/main" xmlns=""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11</a:t>
            </a:fld>
            <a:endParaRPr lang="zh-CN" altLang="en-US"/>
          </a:p>
        </p:txBody>
      </p:sp>
    </p:spTree>
    <p:extLst>
      <p:ext uri="{BB962C8B-B14F-4D97-AF65-F5344CB8AC3E}">
        <p14:creationId xmlns:p14="http://schemas.microsoft.com/office/powerpoint/2010/main" xmlns="" val="208625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12</a:t>
            </a:fld>
            <a:endParaRPr lang="zh-CN" altLang="en-US"/>
          </a:p>
        </p:txBody>
      </p:sp>
    </p:spTree>
    <p:extLst>
      <p:ext uri="{BB962C8B-B14F-4D97-AF65-F5344CB8AC3E}">
        <p14:creationId xmlns:p14="http://schemas.microsoft.com/office/powerpoint/2010/main" xmlns="" val="17733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13</a:t>
            </a:fld>
            <a:endParaRPr lang="zh-CN" altLang="en-US"/>
          </a:p>
        </p:txBody>
      </p:sp>
    </p:spTree>
    <p:extLst>
      <p:ext uri="{BB962C8B-B14F-4D97-AF65-F5344CB8AC3E}">
        <p14:creationId xmlns:p14="http://schemas.microsoft.com/office/powerpoint/2010/main" xmlns="" val="118230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14</a:t>
            </a:fld>
            <a:endParaRPr lang="zh-CN" altLang="en-US"/>
          </a:p>
        </p:txBody>
      </p:sp>
    </p:spTree>
    <p:extLst>
      <p:ext uri="{BB962C8B-B14F-4D97-AF65-F5344CB8AC3E}">
        <p14:creationId xmlns:p14="http://schemas.microsoft.com/office/powerpoint/2010/main" xmlns="" val="371100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15</a:t>
            </a:fld>
            <a:endParaRPr lang="zh-CN" altLang="en-US"/>
          </a:p>
        </p:txBody>
      </p:sp>
    </p:spTree>
    <p:extLst>
      <p:ext uri="{BB962C8B-B14F-4D97-AF65-F5344CB8AC3E}">
        <p14:creationId xmlns:p14="http://schemas.microsoft.com/office/powerpoint/2010/main" xmlns="" val="238001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16</a:t>
            </a:fld>
            <a:endParaRPr lang="zh-CN" altLang="en-US"/>
          </a:p>
        </p:txBody>
      </p:sp>
    </p:spTree>
    <p:extLst>
      <p:ext uri="{BB962C8B-B14F-4D97-AF65-F5344CB8AC3E}">
        <p14:creationId xmlns:p14="http://schemas.microsoft.com/office/powerpoint/2010/main" xmlns="" val="4198443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17</a:t>
            </a:fld>
            <a:endParaRPr lang="zh-CN" altLang="en-US"/>
          </a:p>
        </p:txBody>
      </p:sp>
    </p:spTree>
    <p:extLst>
      <p:ext uri="{BB962C8B-B14F-4D97-AF65-F5344CB8AC3E}">
        <p14:creationId xmlns:p14="http://schemas.microsoft.com/office/powerpoint/2010/main" xmlns="" val="1954959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18</a:t>
            </a:fld>
            <a:endParaRPr lang="zh-CN" altLang="en-US"/>
          </a:p>
        </p:txBody>
      </p:sp>
    </p:spTree>
    <p:extLst>
      <p:ext uri="{BB962C8B-B14F-4D97-AF65-F5344CB8AC3E}">
        <p14:creationId xmlns:p14="http://schemas.microsoft.com/office/powerpoint/2010/main" xmlns="" val="1879124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1425689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1A2CB8-3CCD-4836-B24E-4B314C4A56DD}" type="slidenum">
              <a:rPr lang="zh-CN" altLang="en-US" smtClean="0">
                <a:solidFill>
                  <a:prstClr val="black"/>
                </a:solidFill>
                <a:latin typeface="Calibri"/>
                <a:ea typeface="宋体"/>
              </a:rPr>
              <a:pPr>
                <a:def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2474686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2</a:t>
            </a:fld>
            <a:endParaRPr lang="zh-CN" altLang="en-US"/>
          </a:p>
        </p:txBody>
      </p:sp>
    </p:spTree>
    <p:extLst>
      <p:ext uri="{BB962C8B-B14F-4D97-AF65-F5344CB8AC3E}">
        <p14:creationId xmlns:p14="http://schemas.microsoft.com/office/powerpoint/2010/main" xmlns=""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403831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22</a:t>
            </a:fld>
            <a:endParaRPr lang="zh-CN" altLang="en-US">
              <a:solidFill>
                <a:prstClr val="black"/>
              </a:solidFill>
            </a:endParaRPr>
          </a:p>
        </p:txBody>
      </p:sp>
    </p:spTree>
    <p:extLst>
      <p:ext uri="{BB962C8B-B14F-4D97-AF65-F5344CB8AC3E}">
        <p14:creationId xmlns:p14="http://schemas.microsoft.com/office/powerpoint/2010/main" xmlns="" val="293113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23</a:t>
            </a:fld>
            <a:endParaRPr lang="zh-CN" altLang="en-US">
              <a:solidFill>
                <a:prstClr val="black"/>
              </a:solidFill>
            </a:endParaRPr>
          </a:p>
        </p:txBody>
      </p:sp>
    </p:spTree>
    <p:extLst>
      <p:ext uri="{BB962C8B-B14F-4D97-AF65-F5344CB8AC3E}">
        <p14:creationId xmlns:p14="http://schemas.microsoft.com/office/powerpoint/2010/main" xmlns="" val="109494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24</a:t>
            </a:fld>
            <a:endParaRPr lang="zh-CN" altLang="en-US">
              <a:solidFill>
                <a:prstClr val="black"/>
              </a:solidFill>
            </a:endParaRPr>
          </a:p>
        </p:txBody>
      </p:sp>
    </p:spTree>
    <p:extLst>
      <p:ext uri="{BB962C8B-B14F-4D97-AF65-F5344CB8AC3E}">
        <p14:creationId xmlns:p14="http://schemas.microsoft.com/office/powerpoint/2010/main" xmlns="" val="3043507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25</a:t>
            </a:fld>
            <a:endParaRPr lang="zh-CN" altLang="en-US">
              <a:solidFill>
                <a:prstClr val="black"/>
              </a:solidFill>
            </a:endParaRPr>
          </a:p>
        </p:txBody>
      </p:sp>
    </p:spTree>
    <p:extLst>
      <p:ext uri="{BB962C8B-B14F-4D97-AF65-F5344CB8AC3E}">
        <p14:creationId xmlns:p14="http://schemas.microsoft.com/office/powerpoint/2010/main" xmlns="" val="2797037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xmlns="" val="3100949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27</a:t>
            </a:fld>
            <a:endParaRPr lang="zh-CN" altLang="en-US">
              <a:solidFill>
                <a:prstClr val="black"/>
              </a:solidFill>
            </a:endParaRPr>
          </a:p>
        </p:txBody>
      </p:sp>
    </p:spTree>
    <p:extLst>
      <p:ext uri="{BB962C8B-B14F-4D97-AF65-F5344CB8AC3E}">
        <p14:creationId xmlns:p14="http://schemas.microsoft.com/office/powerpoint/2010/main" xmlns="" val="3925024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Calibri"/>
                <a:ea typeface="宋体"/>
              </a:rPr>
              <a:pPr>
                <a:defRPr/>
              </a:pPr>
              <a:t>28</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2243015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29</a:t>
            </a:fld>
            <a:endParaRPr lang="zh-CN" altLang="en-US">
              <a:solidFill>
                <a:prstClr val="black"/>
              </a:solidFill>
            </a:endParaRPr>
          </a:p>
        </p:txBody>
      </p:sp>
    </p:spTree>
    <p:extLst>
      <p:ext uri="{BB962C8B-B14F-4D97-AF65-F5344CB8AC3E}">
        <p14:creationId xmlns:p14="http://schemas.microsoft.com/office/powerpoint/2010/main" xmlns="" val="6281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9075DBC-EE67-4EDE-A433-A6B0BCD5EE23}" type="slidenum">
              <a:rPr lang="zh-CN" altLang="en-US" smtClean="0">
                <a:solidFill>
                  <a:prstClr val="black"/>
                </a:solidFill>
              </a:rPr>
              <a:pPr>
                <a:defRPr/>
              </a:pPr>
              <a:t>30</a:t>
            </a:fld>
            <a:endParaRPr lang="zh-CN" altLang="en-US">
              <a:solidFill>
                <a:prstClr val="black"/>
              </a:solidFill>
            </a:endParaRPr>
          </a:p>
        </p:txBody>
      </p:sp>
    </p:spTree>
    <p:extLst>
      <p:ext uri="{BB962C8B-B14F-4D97-AF65-F5344CB8AC3E}">
        <p14:creationId xmlns:p14="http://schemas.microsoft.com/office/powerpoint/2010/main" xmlns="" val="204878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849D3E0-124D-4DFF-AE99-4EA4CC201DB4}" type="slidenum">
              <a:rPr lang="zh-CN" altLang="en-US" smtClean="0">
                <a:solidFill>
                  <a:prstClr val="black"/>
                </a:solidFill>
                <a:latin typeface="Arial"/>
                <a:ea typeface="宋体"/>
                <a:cs typeface="Arial"/>
                <a:sym typeface="Arial"/>
              </a:rPr>
              <a:pPr defTabSz="914400">
                <a:defRPr/>
              </a:pPr>
              <a:t>4</a:t>
            </a:fld>
            <a:endParaRPr lang="zh-CN" altLang="en-US">
              <a:solidFill>
                <a:prstClr val="black"/>
              </a:solidFill>
              <a:latin typeface="Arial"/>
              <a:ea typeface="宋体"/>
              <a:cs typeface="Arial"/>
              <a:sym typeface="Arial"/>
            </a:endParaRPr>
          </a:p>
        </p:txBody>
      </p:sp>
    </p:spTree>
    <p:extLst>
      <p:ext uri="{BB962C8B-B14F-4D97-AF65-F5344CB8AC3E}">
        <p14:creationId xmlns:p14="http://schemas.microsoft.com/office/powerpoint/2010/main" xmlns="" val="3858210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31</a:t>
            </a:fld>
            <a:endParaRPr lang="zh-CN" altLang="en-US">
              <a:solidFill>
                <a:prstClr val="black"/>
              </a:solidFill>
            </a:endParaRPr>
          </a:p>
        </p:txBody>
      </p:sp>
    </p:spTree>
    <p:extLst>
      <p:ext uri="{BB962C8B-B14F-4D97-AF65-F5344CB8AC3E}">
        <p14:creationId xmlns:p14="http://schemas.microsoft.com/office/powerpoint/2010/main" xmlns="" val="2639906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32</a:t>
            </a:fld>
            <a:endParaRPr lang="zh-CN" altLang="en-US">
              <a:solidFill>
                <a:prstClr val="black"/>
              </a:solidFill>
            </a:endParaRPr>
          </a:p>
        </p:txBody>
      </p:sp>
    </p:spTree>
    <p:extLst>
      <p:ext uri="{BB962C8B-B14F-4D97-AF65-F5344CB8AC3E}">
        <p14:creationId xmlns:p14="http://schemas.microsoft.com/office/powerpoint/2010/main" xmlns="" val="3035590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33</a:t>
            </a:fld>
            <a:endParaRPr lang="zh-CN" altLang="en-US">
              <a:solidFill>
                <a:prstClr val="black"/>
              </a:solidFill>
            </a:endParaRPr>
          </a:p>
        </p:txBody>
      </p:sp>
    </p:spTree>
    <p:extLst>
      <p:ext uri="{BB962C8B-B14F-4D97-AF65-F5344CB8AC3E}">
        <p14:creationId xmlns:p14="http://schemas.microsoft.com/office/powerpoint/2010/main" xmlns="" val="2669863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solidFill>
                  <a:prstClr val="black"/>
                </a:solidFill>
                <a:latin typeface="Calibri"/>
                <a:ea typeface="宋体"/>
              </a:rPr>
              <a:pPr/>
              <a:t>34</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3364943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solidFill>
                  <a:prstClr val="black"/>
                </a:solidFill>
                <a:latin typeface="Calibri"/>
                <a:ea typeface="宋体"/>
              </a:rPr>
              <a:pPr/>
              <a:t>47</a:t>
            </a:fld>
            <a:endParaRPr lang="zh-CN" altLang="en-US">
              <a:solidFill>
                <a:prstClr val="black"/>
              </a:solidFill>
              <a:latin typeface="Calibri"/>
              <a:ea typeface="宋体"/>
            </a:endParaRPr>
          </a:p>
        </p:txBody>
      </p:sp>
    </p:spTree>
    <p:extLst>
      <p:ext uri="{BB962C8B-B14F-4D97-AF65-F5344CB8AC3E}">
        <p14:creationId xmlns:p14="http://schemas.microsoft.com/office/powerpoint/2010/main" xmlns="" val="2134467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48</a:t>
            </a:fld>
            <a:endParaRPr lang="zh-CN" altLang="en-US">
              <a:solidFill>
                <a:prstClr val="black"/>
              </a:solidFill>
            </a:endParaRPr>
          </a:p>
        </p:txBody>
      </p:sp>
    </p:spTree>
    <p:extLst>
      <p:ext uri="{BB962C8B-B14F-4D97-AF65-F5344CB8AC3E}">
        <p14:creationId xmlns:p14="http://schemas.microsoft.com/office/powerpoint/2010/main" xmlns="" val="3265096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49</a:t>
            </a:fld>
            <a:endParaRPr lang="zh-CN" altLang="en-US">
              <a:solidFill>
                <a:prstClr val="black"/>
              </a:solidFill>
            </a:endParaRPr>
          </a:p>
        </p:txBody>
      </p:sp>
    </p:spTree>
    <p:extLst>
      <p:ext uri="{BB962C8B-B14F-4D97-AF65-F5344CB8AC3E}">
        <p14:creationId xmlns:p14="http://schemas.microsoft.com/office/powerpoint/2010/main" xmlns="" val="2981940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50</a:t>
            </a:fld>
            <a:endParaRPr lang="zh-CN" altLang="en-US">
              <a:solidFill>
                <a:prstClr val="black"/>
              </a:solidFill>
            </a:endParaRPr>
          </a:p>
        </p:txBody>
      </p:sp>
    </p:spTree>
    <p:extLst>
      <p:ext uri="{BB962C8B-B14F-4D97-AF65-F5344CB8AC3E}">
        <p14:creationId xmlns:p14="http://schemas.microsoft.com/office/powerpoint/2010/main" xmlns="" val="263489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849D3E0-124D-4DFF-AE99-4EA4CC201DB4}" type="slidenum">
              <a:rPr lang="zh-CN" altLang="en-US" smtClean="0">
                <a:solidFill>
                  <a:prstClr val="black"/>
                </a:solidFill>
                <a:latin typeface="Arial"/>
                <a:cs typeface="Arial"/>
                <a:sym typeface="Arial"/>
              </a:rPr>
              <a:pPr defTabSz="914400">
                <a:defRPr/>
              </a:pPr>
              <a:t>5</a:t>
            </a:fld>
            <a:endParaRPr lang="zh-CN" altLang="en-US">
              <a:solidFill>
                <a:prstClr val="black"/>
              </a:solidFill>
              <a:latin typeface="Arial"/>
              <a:cs typeface="Arial"/>
              <a:sym typeface="Arial"/>
            </a:endParaRPr>
          </a:p>
        </p:txBody>
      </p:sp>
    </p:spTree>
    <p:extLst>
      <p:ext uri="{BB962C8B-B14F-4D97-AF65-F5344CB8AC3E}">
        <p14:creationId xmlns:p14="http://schemas.microsoft.com/office/powerpoint/2010/main" xmlns="" val="354207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xmlns="" val="33884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849D3E0-124D-4DFF-AE99-4EA4CC201DB4}" type="slidenum">
              <a:rPr lang="zh-CN" altLang="en-US" smtClean="0">
                <a:solidFill>
                  <a:prstClr val="black"/>
                </a:solidFill>
                <a:latin typeface="Arial"/>
                <a:ea typeface="宋体"/>
                <a:cs typeface="Arial"/>
                <a:sym typeface="Arial"/>
              </a:rPr>
              <a:pPr defTabSz="914400">
                <a:defRPr/>
              </a:pPr>
              <a:t>7</a:t>
            </a:fld>
            <a:endParaRPr lang="zh-CN" altLang="en-US">
              <a:solidFill>
                <a:prstClr val="black"/>
              </a:solidFill>
              <a:latin typeface="Arial"/>
              <a:ea typeface="宋体"/>
              <a:cs typeface="Arial"/>
              <a:sym typeface="Arial"/>
            </a:endParaRPr>
          </a:p>
        </p:txBody>
      </p:sp>
    </p:spTree>
    <p:extLst>
      <p:ext uri="{BB962C8B-B14F-4D97-AF65-F5344CB8AC3E}">
        <p14:creationId xmlns:p14="http://schemas.microsoft.com/office/powerpoint/2010/main" xmlns="" val="5301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8</a:t>
            </a:fld>
            <a:endParaRPr lang="zh-CN" altLang="en-US"/>
          </a:p>
        </p:txBody>
      </p:sp>
    </p:spTree>
    <p:extLst>
      <p:ext uri="{BB962C8B-B14F-4D97-AF65-F5344CB8AC3E}">
        <p14:creationId xmlns:p14="http://schemas.microsoft.com/office/powerpoint/2010/main" xmlns="" val="4289107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9</a:t>
            </a:fld>
            <a:endParaRPr lang="zh-CN" altLang="en-US"/>
          </a:p>
        </p:txBody>
      </p:sp>
    </p:spTree>
    <p:extLst>
      <p:ext uri="{BB962C8B-B14F-4D97-AF65-F5344CB8AC3E}">
        <p14:creationId xmlns:p14="http://schemas.microsoft.com/office/powerpoint/2010/main" xmlns="" val="403831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10</a:t>
            </a:fld>
            <a:endParaRPr lang="zh-CN" altLang="en-US"/>
          </a:p>
        </p:txBody>
      </p:sp>
    </p:spTree>
    <p:extLst>
      <p:ext uri="{BB962C8B-B14F-4D97-AF65-F5344CB8AC3E}">
        <p14:creationId xmlns:p14="http://schemas.microsoft.com/office/powerpoint/2010/main" xmlns="" val="242177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851745366"/>
      </p:ext>
    </p:extLst>
  </p:cSld>
  <p:clrMapOvr>
    <a:masterClrMapping/>
  </p:clrMapOvr>
  <p:transition spd="slow" advClick="0">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21507912"/>
      </p:ext>
    </p:extLst>
  </p:cSld>
  <p:clrMapOvr>
    <a:masterClrMapping/>
  </p:clrMapOvr>
  <p:transition spd="slow" advClick="0">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80414324"/>
      </p:ext>
    </p:extLst>
  </p:cSld>
  <p:clrMapOvr>
    <a:masterClrMapping/>
  </p:clrMapOvr>
  <p:transition spd="slow" advClick="0">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181889"/>
      </p:ext>
    </p:extLst>
  </p:cSld>
  <p:clrMapOvr>
    <a:masterClrMapping/>
  </p:clrMapOvr>
  <p:transition spd="slow" advClick="0">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0377682"/>
      </p:ext>
    </p:extLst>
  </p:cSld>
  <p:clrMapOvr>
    <a:masterClrMapping/>
  </p:clrMapOvr>
  <p:transition spd="slow" advClick="0">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3171723"/>
      </p:ext>
    </p:extLst>
  </p:cSld>
  <p:clrMapOvr>
    <a:masterClrMapping/>
  </p:clrMapOvr>
  <p:transition spd="slow" advClick="0">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08205816"/>
      </p:ext>
    </p:extLst>
  </p:cSld>
  <p:clrMapOvr>
    <a:masterClrMapping/>
  </p:clrMapOvr>
  <p:transition spd="slow" advClick="0">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841803906"/>
      </p:ext>
    </p:extLst>
  </p:cSld>
  <p:clrMapOvr>
    <a:masterClrMapping/>
  </p:clrMapOvr>
  <p:transition spd="slow" advClick="0">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27712029"/>
      </p:ext>
    </p:extLst>
  </p:cSld>
  <p:clrMapOvr>
    <a:masterClrMapping/>
  </p:clrMapOvr>
  <p:transition spd="slow" advClick="0">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635949730"/>
      </p:ext>
    </p:extLst>
  </p:cSld>
  <p:clrMapOvr>
    <a:masterClrMapping/>
  </p:clrMapOvr>
  <p:transition spd="slow" advClick="0">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56250783"/>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3044383471"/>
      </p:ext>
    </p:extLst>
  </p:cSld>
  <p:clrMapOvr>
    <a:masterClrMapping/>
  </p:clrMapOvr>
  <p:transition spd="slow" advClick="0">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48727781"/>
      </p:ext>
    </p:extLst>
  </p:cSld>
  <p:clrMapOvr>
    <a:masterClrMapping/>
  </p:clrMapOvr>
  <p:transition spd="slow" advClick="0">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83402336"/>
      </p:ext>
    </p:extLst>
  </p:cSld>
  <p:clrMapOvr>
    <a:masterClrMapping/>
  </p:clrMapOvr>
  <p:transition spd="slow" advClick="0">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33742111"/>
      </p:ext>
    </p:extLst>
  </p:cSld>
  <p:clrMapOvr>
    <a:masterClrMapping/>
  </p:clrMapOvr>
  <p:transition spd="slow" advClick="0">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258439947"/>
      </p:ext>
    </p:extLst>
  </p:cSld>
  <p:clrMapOvr>
    <a:masterClrMapping/>
  </p:clrMapOvr>
  <p:transition spd="slow" advClick="0">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24637451"/>
      </p:ext>
    </p:extLst>
  </p:cSld>
  <p:clrMapOvr>
    <a:masterClrMapping/>
  </p:clrMapOvr>
  <p:transition spd="slow" advClick="0">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40510607"/>
      </p:ext>
    </p:extLst>
  </p:cSld>
  <p:clrMapOvr>
    <a:masterClrMapping/>
  </p:clrMapOvr>
  <p:transition spd="slow" advClick="0">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90757974"/>
      </p:ext>
    </p:extLst>
  </p:cSld>
  <p:clrMapOvr>
    <a:masterClrMapping/>
  </p:clrMapOvr>
  <p:transition spd="slow" advClick="0">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50584155"/>
      </p:ext>
    </p:extLst>
  </p:cSld>
  <p:clrMapOvr>
    <a:masterClrMapping/>
  </p:clrMapOvr>
  <p:transition spd="slow" advClick="0">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0575504"/>
      </p:ext>
    </p:extLst>
  </p:cSld>
  <p:clrMapOvr>
    <a:masterClrMapping/>
  </p:clrMapOvr>
  <p:transition spd="slow" advClick="0">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5296088"/>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3392739953"/>
      </p:ext>
    </p:extLst>
  </p:cSld>
  <p:clrMapOvr>
    <a:masterClrMapping/>
  </p:clrMapOvr>
  <p:transition spd="slow" advClick="0">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29057562"/>
      </p:ext>
    </p:extLst>
  </p:cSld>
  <p:clrMapOvr>
    <a:masterClrMapping/>
  </p:clrMapOvr>
  <p:transition spd="slow" advClick="0">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581973"/>
      </p:ext>
    </p:extLst>
  </p:cSld>
  <p:clrMapOvr>
    <a:masterClrMapping/>
  </p:clrMapOvr>
  <p:transition spd="slow" advClick="0">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2284505"/>
      </p:ext>
    </p:extLst>
  </p:cSld>
  <p:clrMapOvr>
    <a:masterClrMapping/>
  </p:clrMapOvr>
  <p:transition spd="slow" advClick="0">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1482653"/>
      </p:ext>
    </p:extLst>
  </p:cSld>
  <p:clrMapOvr>
    <a:masterClrMapping/>
  </p:clrMapOvr>
  <p:transition spd="slow" advClick="0">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58469771"/>
      </p:ext>
    </p:extLst>
  </p:cSld>
  <p:clrMapOvr>
    <a:masterClrMapping/>
  </p:clrMapOvr>
  <p:transition spd="slow" advClick="0">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89531582"/>
      </p:ext>
    </p:extLst>
  </p:cSld>
  <p:clrMapOvr>
    <a:masterClrMapping/>
  </p:clrMapOvr>
  <p:transition spd="slow" advClick="0">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99582981"/>
      </p:ext>
    </p:extLst>
  </p:cSld>
  <p:clrMapOvr>
    <a:masterClrMapping/>
  </p:clrMapOvr>
  <p:transition spd="slow" advClick="0">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9246164"/>
      </p:ext>
    </p:extLst>
  </p:cSld>
  <p:clrMapOvr>
    <a:masterClrMapping/>
  </p:clrMapOvr>
  <p:transition spd="slow" advClick="0">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9089537"/>
      </p:ext>
    </p:extLst>
  </p:cSld>
  <p:clrMapOvr>
    <a:masterClrMapping/>
  </p:clrMapOvr>
  <p:transition spd="slow" advClick="0">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84786992"/>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473129339"/>
      </p:ext>
    </p:extLst>
  </p:cSld>
  <p:clrMapOvr>
    <a:masterClrMapping/>
  </p:clrMapOvr>
  <p:transition spd="slow" advClick="0">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8789984"/>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2416956653"/>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360388"/>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7632310"/>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36044029"/>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900835120"/>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9776673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68556172"/>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192524116"/>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82393164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785449"/>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2140346"/>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2756079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59879025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9350566"/>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50027786"/>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76680194"/>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778609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8637785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413943"/>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1755355"/>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1036881"/>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8859161"/>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9588183"/>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367156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7870254"/>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7805106"/>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3331996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593907390"/>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2734394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63279974"/>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03518029"/>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7171132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370161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890289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14603599"/>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83724612"/>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67452867"/>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3296096"/>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37576827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34653132"/>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15150608"/>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5819040"/>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54896016"/>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0717901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21994571"/>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8106074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1098975"/>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3544151"/>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855970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63240412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9967326"/>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523745"/>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1564288"/>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257883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7190060"/>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11665448"/>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2694753"/>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570898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5697314"/>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6113216"/>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533197010"/>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94272544"/>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2226723"/>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41436889"/>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08558758"/>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47990902"/>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83571522"/>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20767131"/>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49997521"/>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40386685"/>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6003347"/>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846254795"/>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95214234"/>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6657185"/>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8641589"/>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6410662"/>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1435061"/>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7529838"/>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71200917"/>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32496028"/>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09414530"/>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4803032"/>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pPr/>
              <a:t>2023/9/21</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xmlns="" val="1402391531"/>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08295815"/>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84115398"/>
      </p:ext>
    </p:extLst>
  </p:cSld>
  <p:clrMapOvr>
    <a:masterClrMapping/>
  </p:clrMapOvr>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31905563"/>
      </p:ext>
    </p:extLst>
  </p:cSld>
  <p:clrMapOvr>
    <a:masterClrMapping/>
  </p:clrMapOvr>
  <p:transition spd="slow" advClick="0">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26266353"/>
      </p:ext>
    </p:extLst>
  </p:cSld>
  <p:clrMapOvr>
    <a:masterClrMapping/>
  </p:clrMapOvr>
  <p:transition spd="slow" advClick="0">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04106179"/>
      </p:ext>
    </p:extLst>
  </p:cSld>
  <p:clrMapOvr>
    <a:masterClrMapping/>
  </p:clrMapOvr>
  <p:transition spd="slow" advClick="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36513743"/>
      </p:ext>
    </p:extLst>
  </p:cSld>
  <p:clrMapOvr>
    <a:masterClrMapping/>
  </p:clrMapOvr>
  <p:transition spd="slow" advClick="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42743724"/>
      </p:ext>
    </p:extLst>
  </p:cSld>
  <p:clrMapOvr>
    <a:masterClrMapping/>
  </p:clrMapOvr>
  <p:transition spd="slow" advClick="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6662828"/>
      </p:ext>
    </p:extLst>
  </p:cSld>
  <p:clrMapOvr>
    <a:masterClrMapping/>
  </p:clrMapOvr>
  <p:transition spd="slow" advClick="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33552855"/>
      </p:ext>
    </p:extLst>
  </p:cSld>
  <p:clrMapOvr>
    <a:masterClrMapping/>
  </p:clrMapOvr>
  <p:transition spd="slow" advClick="0">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2023/9/21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04203859"/>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5" Type="http://schemas.openxmlformats.org/officeDocument/2006/relationships/image" Target="../media/image1.pn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xmlns=""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solidFill>
                  <a:prstClr val="black">
                    <a:tint val="75000"/>
                  </a:prstClr>
                </a:solidFill>
              </a:rPr>
              <a:pPr/>
              <a:t>2023/9/21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419131828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35552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FFF">
                    <a:alpha val="0"/>
                  </a:srgbClr>
                </a:solidFill>
                <a:latin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xmlns="" val="39916768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pPr/>
              <a:t>2023/9/21</a:t>
            </a:fld>
            <a:endParaRPr lang="zh-CN" altLang="en-US" dirty="0"/>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pPr/>
              <a:t>‹#›</a:t>
            </a:fld>
            <a:endParaRPr lang="zh-CN" altLang="en-US" dirty="0"/>
          </a:p>
        </p:txBody>
      </p:sp>
    </p:spTree>
    <p:extLst>
      <p:ext uri="{BB962C8B-B14F-4D97-AF65-F5344CB8AC3E}">
        <p14:creationId xmlns:p14="http://schemas.microsoft.com/office/powerpoint/2010/main" xmlns="" val="4050254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solidFill>
                  <a:prstClr val="black">
                    <a:tint val="75000"/>
                  </a:prstClr>
                </a:solidFill>
              </a:rPr>
              <a:pPr/>
              <a:t>2023/9/21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35924514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10508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382526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0452671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347495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6538608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mc:Choice xmlns:p14="http://schemas.microsoft.com/office/powerpoint/2010/main" xmlns="" Requires="p14">
      <p:transition spd="slow" p14:dur="3000" advClick="0" advTm="3000">
        <p14:conveyor dir="l"/>
      </p:transition>
    </mc:Choice>
    <mc:Fallback>
      <p:transition spd="slow" advClick="0" advTm="3000">
        <p:fade/>
      </p:transition>
    </mc:Fallback>
  </mc:AlternateConten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solidFill>
                  <a:prstClr val="black">
                    <a:tint val="75000"/>
                  </a:prstClr>
                </a:solidFill>
              </a:rPr>
              <a:pPr/>
              <a:t>2023/9/21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198399121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5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36.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37.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38.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39.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03.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1.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3.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4.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5.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6.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65.png"/><Relationship Id="rId7" Type="http://schemas.microsoft.com/office/2007/relationships/media" Target="../media/media3.mp3"/><Relationship Id="rId2" Type="http://schemas.openxmlformats.org/officeDocument/2006/relationships/slideLayout" Target="../slideLayouts/slideLayout70.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6.png"/><Relationship Id="rId4" Type="http://schemas.microsoft.com/office/2007/relationships/media" Target="../media/media1.mp3"/></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5.jpe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81.xml"/><Relationship Id="rId1" Type="http://schemas.openxmlformats.org/officeDocument/2006/relationships/tags" Target="../tags/tag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5.xml"/><Relationship Id="rId5" Type="http://schemas.openxmlformats.org/officeDocument/2006/relationships/image" Target="../media/image27.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xmlns=""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62111" y="949700"/>
            <a:ext cx="1066346" cy="637425"/>
          </a:xfrm>
          <a:prstGeom prst="rect">
            <a:avLst/>
          </a:prstGeom>
        </p:spPr>
      </p:pic>
      <p:grpSp>
        <p:nvGrpSpPr>
          <p:cNvPr id="12" name="组合 11"/>
          <p:cNvGrpSpPr/>
          <p:nvPr/>
        </p:nvGrpSpPr>
        <p:grpSpPr>
          <a:xfrm>
            <a:off x="348343" y="464456"/>
            <a:ext cx="11277600"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xmlns="">
                    <a14:imgLayer r:embed="rId7">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376448" y="4353070"/>
            <a:ext cx="4826266" cy="2413134"/>
          </a:xfrm>
          <a:prstGeom prst="rect">
            <a:avLst/>
          </a:prstGeom>
        </p:spPr>
      </p:pic>
      <p:sp>
        <p:nvSpPr>
          <p:cNvPr id="16" name="文本框 15"/>
          <p:cNvSpPr txBox="1"/>
          <p:nvPr/>
        </p:nvSpPr>
        <p:spPr>
          <a:xfrm>
            <a:off x="1422400" y="2127650"/>
            <a:ext cx="10203543" cy="2862322"/>
          </a:xfrm>
          <a:prstGeom prst="rect">
            <a:avLst/>
          </a:prstGeom>
          <a:noFill/>
        </p:spPr>
        <p:txBody>
          <a:bodyPr wrap="square" rtlCol="0">
            <a:spAutoFit/>
          </a:bodyPr>
          <a:lstStyle/>
          <a:p>
            <a:pPr algn="ctr"/>
            <a:r>
              <a:rPr lang="en-US" altLang="zh-CN" sz="60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2</a:t>
            </a:r>
          </a:p>
          <a:p>
            <a:pPr algn="ctr"/>
            <a:r>
              <a:rPr lang="en-US" altLang="zh-CN" sz="60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HỌC CUỘC SỐNG</a:t>
            </a:r>
          </a:p>
          <a:p>
            <a:pPr algn="ctr"/>
            <a:r>
              <a:rPr lang="en-US" altLang="zh-CN" sz="60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r>
              <a:rPr lang="en-US" altLang="zh-CN" sz="60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60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ngụ</a:t>
            </a:r>
            <a:r>
              <a:rPr lang="en-US" altLang="zh-CN" sz="60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ngôn</a:t>
            </a:r>
            <a:r>
              <a:rPr lang="en-US" altLang="zh-CN" sz="60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60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xmlns="" id="{079745E1-B554-4D59-8582-14AEC4AD4B8D}"/>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xmlns=""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18660" y="999043"/>
            <a:ext cx="3135617" cy="103666"/>
          </a:xfrm>
          <a:prstGeom prst="rect">
            <a:avLst/>
          </a:prstGeom>
        </p:spPr>
      </p:pic>
      <p:grpSp>
        <p:nvGrpSpPr>
          <p:cNvPr id="81" name="Google Shape;1395;p40">
            <a:extLst>
              <a:ext uri="{FF2B5EF4-FFF2-40B4-BE49-F238E27FC236}">
                <a16:creationId xmlns:a16="http://schemas.microsoft.com/office/drawing/2014/main" xmlns="" id="{5E0DDAD8-A892-D376-BE41-903EB0772B41}"/>
              </a:ext>
            </a:extLst>
          </p:cNvPr>
          <p:cNvGrpSpPr/>
          <p:nvPr/>
        </p:nvGrpSpPr>
        <p:grpSpPr>
          <a:xfrm>
            <a:off x="3930645" y="3605389"/>
            <a:ext cx="2165441" cy="1594523"/>
            <a:chOff x="2721985" y="3423925"/>
            <a:chExt cx="1624081" cy="1195892"/>
          </a:xfrm>
        </p:grpSpPr>
        <p:sp>
          <p:nvSpPr>
            <p:cNvPr id="82" name="Google Shape;1396;p40">
              <a:extLst>
                <a:ext uri="{FF2B5EF4-FFF2-40B4-BE49-F238E27FC236}">
                  <a16:creationId xmlns:a16="http://schemas.microsoft.com/office/drawing/2014/main" xmlns="" id="{441735C0-32AE-4A3E-B2EE-1EC4EF90A8B3}"/>
                </a:ext>
              </a:extLst>
            </p:cNvPr>
            <p:cNvSpPr txBox="1"/>
            <p:nvPr/>
          </p:nvSpPr>
          <p:spPr>
            <a:xfrm>
              <a:off x="2721985" y="3938217"/>
              <a:ext cx="1624081"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Không gian</a:t>
              </a:r>
              <a:endParaRPr kumimoji="0" sz="28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3" name="Google Shape;1397;p40">
              <a:extLst>
                <a:ext uri="{FF2B5EF4-FFF2-40B4-BE49-F238E27FC236}">
                  <a16:creationId xmlns:a16="http://schemas.microsoft.com/office/drawing/2014/main" xmlns="" id="{F0E48664-F1AC-5CF0-8623-16959DDDD750}"/>
                </a:ext>
              </a:extLst>
            </p:cNvPr>
            <p:cNvSpPr/>
            <p:nvPr/>
          </p:nvSpPr>
          <p:spPr>
            <a:xfrm flipH="1">
              <a:off x="2807301"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07</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4" name="Google Shape;1398;p40">
            <a:extLst>
              <a:ext uri="{FF2B5EF4-FFF2-40B4-BE49-F238E27FC236}">
                <a16:creationId xmlns:a16="http://schemas.microsoft.com/office/drawing/2014/main" xmlns="" id="{FB545E6C-22EF-4FB4-B451-FF0AE930B71E}"/>
              </a:ext>
            </a:extLst>
          </p:cNvPr>
          <p:cNvGrpSpPr/>
          <p:nvPr/>
        </p:nvGrpSpPr>
        <p:grpSpPr>
          <a:xfrm>
            <a:off x="6698732" y="3605390"/>
            <a:ext cx="2720067" cy="1472722"/>
            <a:chOff x="4798051" y="3423925"/>
            <a:chExt cx="1673280" cy="1104541"/>
          </a:xfrm>
        </p:grpSpPr>
        <p:sp>
          <p:nvSpPr>
            <p:cNvPr id="85" name="Google Shape;1399;p40">
              <a:extLst>
                <a:ext uri="{FF2B5EF4-FFF2-40B4-BE49-F238E27FC236}">
                  <a16:creationId xmlns:a16="http://schemas.microsoft.com/office/drawing/2014/main" xmlns="" id="{75357CB5-4F6B-2A52-95EC-83F7F38813F1}"/>
                </a:ext>
              </a:extLst>
            </p:cNvPr>
            <p:cNvSpPr txBox="1"/>
            <p:nvPr/>
          </p:nvSpPr>
          <p:spPr>
            <a:xfrm>
              <a:off x="4889268" y="3846866"/>
              <a:ext cx="1582063"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Tình huống truyện</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6" name="Google Shape;1400;p40">
              <a:extLst>
                <a:ext uri="{FF2B5EF4-FFF2-40B4-BE49-F238E27FC236}">
                  <a16:creationId xmlns:a16="http://schemas.microsoft.com/office/drawing/2014/main" xmlns="" id="{71EBFD8C-76BD-DB68-77F5-09EE59283543}"/>
                </a:ext>
              </a:extLst>
            </p:cNvPr>
            <p:cNvSpPr/>
            <p:nvPr/>
          </p:nvSpPr>
          <p:spPr>
            <a:xfrm flipH="1">
              <a:off x="4798051" y="3423925"/>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06</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7" name="Google Shape;1401;p40">
            <a:extLst>
              <a:ext uri="{FF2B5EF4-FFF2-40B4-BE49-F238E27FC236}">
                <a16:creationId xmlns:a16="http://schemas.microsoft.com/office/drawing/2014/main" xmlns="" id="{B4BE4381-E0F5-68F7-EB75-69DF93193F6D}"/>
              </a:ext>
            </a:extLst>
          </p:cNvPr>
          <p:cNvGrpSpPr/>
          <p:nvPr/>
        </p:nvGrpSpPr>
        <p:grpSpPr>
          <a:xfrm>
            <a:off x="9353200" y="3605389"/>
            <a:ext cx="2051600" cy="1457111"/>
            <a:chOff x="6788901" y="3423925"/>
            <a:chExt cx="1538700" cy="1092833"/>
          </a:xfrm>
        </p:grpSpPr>
        <p:sp>
          <p:nvSpPr>
            <p:cNvPr id="88" name="Google Shape;1402;p40">
              <a:extLst>
                <a:ext uri="{FF2B5EF4-FFF2-40B4-BE49-F238E27FC236}">
                  <a16:creationId xmlns:a16="http://schemas.microsoft.com/office/drawing/2014/main" xmlns="" id="{40DC9937-44D0-E22F-CD78-6CE638704303}"/>
                </a:ext>
              </a:extLst>
            </p:cNvPr>
            <p:cNvSpPr txBox="1"/>
            <p:nvPr/>
          </p:nvSpPr>
          <p:spPr>
            <a:xfrm>
              <a:off x="6838101" y="383515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Cốt truyện</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9" name="Google Shape;1403;p40">
              <a:extLst>
                <a:ext uri="{FF2B5EF4-FFF2-40B4-BE49-F238E27FC236}">
                  <a16:creationId xmlns:a16="http://schemas.microsoft.com/office/drawing/2014/main" xmlns="" id="{26EAFA29-3648-0AE5-7783-997B8ED1F82C}"/>
                </a:ext>
              </a:extLst>
            </p:cNvPr>
            <p:cNvSpPr/>
            <p:nvPr/>
          </p:nvSpPr>
          <p:spPr>
            <a:xfrm flipH="1">
              <a:off x="6788901" y="3423925"/>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05</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cxnSp>
        <p:nvCxnSpPr>
          <p:cNvPr id="90" name="Google Shape;1412;p40">
            <a:extLst>
              <a:ext uri="{FF2B5EF4-FFF2-40B4-BE49-F238E27FC236}">
                <a16:creationId xmlns:a16="http://schemas.microsoft.com/office/drawing/2014/main" xmlns="" id="{B05DCFA8-6396-09D4-364F-BAD7F0A2230C}"/>
              </a:ext>
            </a:extLst>
          </p:cNvPr>
          <p:cNvCxnSpPr>
            <a:stCxn id="98" idx="1"/>
            <a:endCxn id="101" idx="3"/>
          </p:cNvCxnSpPr>
          <p:nvPr/>
        </p:nvCxnSpPr>
        <p:spPr>
          <a:xfrm flipV="1">
            <a:off x="3507132" y="1873289"/>
            <a:ext cx="537268" cy="1"/>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xmlns="" id="{D45EA6C8-0593-8483-7D70-57B35826A669}"/>
              </a:ext>
            </a:extLst>
          </p:cNvPr>
          <p:cNvCxnSpPr>
            <a:stCxn id="101" idx="1"/>
            <a:endCxn id="104" idx="3"/>
          </p:cNvCxnSpPr>
          <p:nvPr/>
        </p:nvCxnSpPr>
        <p:spPr>
          <a:xfrm>
            <a:off x="6096000"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2" name="Google Shape;1417;p40">
            <a:extLst>
              <a:ext uri="{FF2B5EF4-FFF2-40B4-BE49-F238E27FC236}">
                <a16:creationId xmlns:a16="http://schemas.microsoft.com/office/drawing/2014/main" xmlns="" id="{C15C5AD1-9408-DE7C-F456-C34638BC70F6}"/>
              </a:ext>
            </a:extLst>
          </p:cNvPr>
          <p:cNvCxnSpPr>
            <a:stCxn id="104" idx="1"/>
            <a:endCxn id="107" idx="3"/>
          </p:cNvCxnSpPr>
          <p:nvPr/>
        </p:nvCxnSpPr>
        <p:spPr>
          <a:xfrm>
            <a:off x="8750333" y="1873289"/>
            <a:ext cx="602882" cy="1"/>
          </a:xfrm>
          <a:prstGeom prst="straightConnector1">
            <a:avLst/>
          </a:prstGeom>
          <a:noFill/>
          <a:ln w="19050" cap="flat" cmpd="sng">
            <a:solidFill>
              <a:srgbClr val="2C316B"/>
            </a:solidFill>
            <a:prstDash val="solid"/>
            <a:round/>
            <a:headEnd type="none" w="med" len="med"/>
            <a:tailEnd type="none" w="med" len="med"/>
          </a:ln>
        </p:spPr>
      </p:cxnSp>
      <p:cxnSp>
        <p:nvCxnSpPr>
          <p:cNvPr id="93" name="Google Shape;1419;p40">
            <a:extLst>
              <a:ext uri="{FF2B5EF4-FFF2-40B4-BE49-F238E27FC236}">
                <a16:creationId xmlns:a16="http://schemas.microsoft.com/office/drawing/2014/main" xmlns="" id="{2F18B027-6C65-979E-95DC-714BEC1F7C9A}"/>
              </a:ext>
            </a:extLst>
          </p:cNvPr>
          <p:cNvCxnSpPr>
            <a:endCxn id="89" idx="0"/>
          </p:cNvCxnSpPr>
          <p:nvPr/>
        </p:nvCxnSpPr>
        <p:spPr>
          <a:xfrm>
            <a:off x="10379000" y="3115788"/>
            <a:ext cx="0" cy="489600"/>
          </a:xfrm>
          <a:prstGeom prst="straightConnector1">
            <a:avLst/>
          </a:prstGeom>
          <a:noFill/>
          <a:ln w="19050" cap="flat" cmpd="sng">
            <a:solidFill>
              <a:srgbClr val="2C316B"/>
            </a:solidFill>
            <a:prstDash val="solid"/>
            <a:round/>
            <a:headEnd type="none" w="med" len="med"/>
            <a:tailEnd type="none" w="med" len="med"/>
          </a:ln>
        </p:spPr>
      </p:cxnSp>
      <p:cxnSp>
        <p:nvCxnSpPr>
          <p:cNvPr id="94" name="Google Shape;1421;p40">
            <a:extLst>
              <a:ext uri="{FF2B5EF4-FFF2-40B4-BE49-F238E27FC236}">
                <a16:creationId xmlns:a16="http://schemas.microsoft.com/office/drawing/2014/main" xmlns="" id="{8EB4CBD4-582E-79FF-FCEF-079F902110BB}"/>
              </a:ext>
            </a:extLst>
          </p:cNvPr>
          <p:cNvCxnSpPr>
            <a:stCxn id="89" idx="3"/>
            <a:endCxn id="86" idx="1"/>
          </p:cNvCxnSpPr>
          <p:nvPr/>
        </p:nvCxnSpPr>
        <p:spPr>
          <a:xfrm flipH="1">
            <a:off x="9200027" y="3819789"/>
            <a:ext cx="153173" cy="1"/>
          </a:xfrm>
          <a:prstGeom prst="straightConnector1">
            <a:avLst/>
          </a:prstGeom>
          <a:noFill/>
          <a:ln w="19050" cap="flat" cmpd="sng">
            <a:solidFill>
              <a:srgbClr val="2C316B"/>
            </a:solidFill>
            <a:prstDash val="solid"/>
            <a:round/>
            <a:headEnd type="none" w="med" len="med"/>
            <a:tailEnd type="none" w="med" len="med"/>
          </a:ln>
        </p:spPr>
      </p:cxnSp>
      <p:cxnSp>
        <p:nvCxnSpPr>
          <p:cNvPr id="95" name="Google Shape;1422;p40">
            <a:extLst>
              <a:ext uri="{FF2B5EF4-FFF2-40B4-BE49-F238E27FC236}">
                <a16:creationId xmlns:a16="http://schemas.microsoft.com/office/drawing/2014/main" xmlns="" id="{5A4DD1D5-7E8F-14B1-7648-C6F4856E0998}"/>
              </a:ext>
            </a:extLst>
          </p:cNvPr>
          <p:cNvCxnSpPr>
            <a:stCxn id="86" idx="3"/>
            <a:endCxn id="83" idx="1"/>
          </p:cNvCxnSpPr>
          <p:nvPr/>
        </p:nvCxnSpPr>
        <p:spPr>
          <a:xfrm flipH="1" flipV="1">
            <a:off x="6096000" y="3819789"/>
            <a:ext cx="602732" cy="1"/>
          </a:xfrm>
          <a:prstGeom prst="straightConnector1">
            <a:avLst/>
          </a:prstGeom>
          <a:noFill/>
          <a:ln w="19050" cap="flat" cmpd="sng">
            <a:solidFill>
              <a:srgbClr val="2C316B"/>
            </a:solidFill>
            <a:prstDash val="solid"/>
            <a:round/>
            <a:headEnd type="none" w="med" len="med"/>
            <a:tailEnd type="none" w="med" len="med"/>
          </a:ln>
        </p:spPr>
      </p:cxnSp>
      <p:cxnSp>
        <p:nvCxnSpPr>
          <p:cNvPr id="96" name="Google Shape;1423;p40">
            <a:extLst>
              <a:ext uri="{FF2B5EF4-FFF2-40B4-BE49-F238E27FC236}">
                <a16:creationId xmlns:a16="http://schemas.microsoft.com/office/drawing/2014/main" xmlns="" id="{E28D72D8-1DFA-1298-CC1B-1E9798ADB2A8}"/>
              </a:ext>
            </a:extLst>
          </p:cNvPr>
          <p:cNvCxnSpPr>
            <a:stCxn id="83" idx="3"/>
            <a:endCxn id="110" idx="1"/>
          </p:cNvCxnSpPr>
          <p:nvPr/>
        </p:nvCxnSpPr>
        <p:spPr>
          <a:xfrm flipH="1">
            <a:off x="3775766" y="3819789"/>
            <a:ext cx="268634"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xmlns="" id="{CD908EA0-004E-100C-6629-BB1821E54E05}"/>
              </a:ext>
            </a:extLst>
          </p:cNvPr>
          <p:cNvGrpSpPr/>
          <p:nvPr/>
        </p:nvGrpSpPr>
        <p:grpSpPr>
          <a:xfrm>
            <a:off x="682171" y="1658890"/>
            <a:ext cx="2824961" cy="1534118"/>
            <a:chOff x="816450" y="1964050"/>
            <a:chExt cx="1538700" cy="1150588"/>
          </a:xfrm>
        </p:grpSpPr>
        <p:sp>
          <p:nvSpPr>
            <p:cNvPr id="98" name="Google Shape;1413;p40">
              <a:extLst>
                <a:ext uri="{FF2B5EF4-FFF2-40B4-BE49-F238E27FC236}">
                  <a16:creationId xmlns:a16="http://schemas.microsoft.com/office/drawing/2014/main" xmlns=""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01</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xmlns="" id="{4390F018-3442-F5BD-CB02-08668ED923CE}"/>
                </a:ext>
              </a:extLst>
            </p:cNvPr>
            <p:cNvSpPr txBox="1"/>
            <p:nvPr/>
          </p:nvSpPr>
          <p:spPr>
            <a:xfrm>
              <a:off x="865650" y="243303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Khái niệm</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0" name="Google Shape;1427;p40">
            <a:extLst>
              <a:ext uri="{FF2B5EF4-FFF2-40B4-BE49-F238E27FC236}">
                <a16:creationId xmlns:a16="http://schemas.microsoft.com/office/drawing/2014/main" xmlns="" id="{9308553A-2F14-8BB8-08CC-506184103F1E}"/>
              </a:ext>
            </a:extLst>
          </p:cNvPr>
          <p:cNvGrpSpPr/>
          <p:nvPr/>
        </p:nvGrpSpPr>
        <p:grpSpPr>
          <a:xfrm>
            <a:off x="4044400" y="1658889"/>
            <a:ext cx="2051600" cy="1457111"/>
            <a:chOff x="2807301" y="1964050"/>
            <a:chExt cx="1538700" cy="1092833"/>
          </a:xfrm>
        </p:grpSpPr>
        <p:sp>
          <p:nvSpPr>
            <p:cNvPr id="101" name="Google Shape;1414;p40">
              <a:extLst>
                <a:ext uri="{FF2B5EF4-FFF2-40B4-BE49-F238E27FC236}">
                  <a16:creationId xmlns:a16="http://schemas.microsoft.com/office/drawing/2014/main" xmlns=""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02</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xmlns="" id="{57C5719D-E661-CF9D-E3DE-B618A6F4CB88}"/>
                </a:ext>
              </a:extLst>
            </p:cNvPr>
            <p:cNvSpPr txBox="1"/>
            <p:nvPr/>
          </p:nvSpPr>
          <p:spPr>
            <a:xfrm>
              <a:off x="285650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3200" b="1" kern="0" dirty="0">
                  <a:solidFill>
                    <a:srgbClr val="FF0000"/>
                  </a:solidFill>
                  <a:latin typeface="Times New Roman" panose="02020603050405020304" pitchFamily="18" charset="0"/>
                  <a:ea typeface="Syne"/>
                  <a:cs typeface="Times New Roman" panose="02020603050405020304" pitchFamily="18" charset="0"/>
                  <a:sym typeface="Syne"/>
                </a:rPr>
                <a:t>Đề tài</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3" name="Google Shape;1429;p40">
            <a:extLst>
              <a:ext uri="{FF2B5EF4-FFF2-40B4-BE49-F238E27FC236}">
                <a16:creationId xmlns:a16="http://schemas.microsoft.com/office/drawing/2014/main" xmlns="" id="{E53389AC-BACE-7B8E-4E72-B95611D9D779}"/>
              </a:ext>
            </a:extLst>
          </p:cNvPr>
          <p:cNvGrpSpPr/>
          <p:nvPr/>
        </p:nvGrpSpPr>
        <p:grpSpPr>
          <a:xfrm>
            <a:off x="6698733" y="1658889"/>
            <a:ext cx="2051600" cy="1457111"/>
            <a:chOff x="4798051" y="1964050"/>
            <a:chExt cx="1538700" cy="1092833"/>
          </a:xfrm>
        </p:grpSpPr>
        <p:sp>
          <p:nvSpPr>
            <p:cNvPr id="104" name="Google Shape;1416;p40">
              <a:extLst>
                <a:ext uri="{FF2B5EF4-FFF2-40B4-BE49-F238E27FC236}">
                  <a16:creationId xmlns:a16="http://schemas.microsoft.com/office/drawing/2014/main" xmlns=""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03</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xmlns="" id="{B70C7CDD-F75A-D910-5F96-30103E593572}"/>
                </a:ext>
              </a:extLst>
            </p:cNvPr>
            <p:cNvSpPr txBox="1"/>
            <p:nvPr/>
          </p:nvSpPr>
          <p:spPr>
            <a:xfrm>
              <a:off x="484725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Nhân vật</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6" name="Google Shape;1431;p40">
            <a:extLst>
              <a:ext uri="{FF2B5EF4-FFF2-40B4-BE49-F238E27FC236}">
                <a16:creationId xmlns:a16="http://schemas.microsoft.com/office/drawing/2014/main" xmlns="" id="{5CA2E3F2-F565-6DE7-FC7B-333E348996FC}"/>
              </a:ext>
            </a:extLst>
          </p:cNvPr>
          <p:cNvGrpSpPr/>
          <p:nvPr/>
        </p:nvGrpSpPr>
        <p:grpSpPr>
          <a:xfrm>
            <a:off x="9353132" y="1658890"/>
            <a:ext cx="2838868" cy="1432346"/>
            <a:chOff x="6788851" y="1964050"/>
            <a:chExt cx="1714138" cy="1074259"/>
          </a:xfrm>
        </p:grpSpPr>
        <p:sp>
          <p:nvSpPr>
            <p:cNvPr id="107" name="Google Shape;1418;p40">
              <a:extLst>
                <a:ext uri="{FF2B5EF4-FFF2-40B4-BE49-F238E27FC236}">
                  <a16:creationId xmlns:a16="http://schemas.microsoft.com/office/drawing/2014/main" xmlns="" id="{635ADC66-45EC-225E-EF20-9AE2B53C9480}"/>
                </a:ext>
              </a:extLst>
            </p:cNvPr>
            <p:cNvSpPr/>
            <p:nvPr/>
          </p:nvSpPr>
          <p:spPr>
            <a:xfrm flipH="1">
              <a:off x="6788901"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04</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8" name="Google Shape;1432;p40">
              <a:extLst>
                <a:ext uri="{FF2B5EF4-FFF2-40B4-BE49-F238E27FC236}">
                  <a16:creationId xmlns:a16="http://schemas.microsoft.com/office/drawing/2014/main" xmlns="" id="{D6919645-F15F-847A-978E-1A9DF67DE197}"/>
                </a:ext>
              </a:extLst>
            </p:cNvPr>
            <p:cNvSpPr txBox="1"/>
            <p:nvPr/>
          </p:nvSpPr>
          <p:spPr>
            <a:xfrm>
              <a:off x="6788851" y="2356709"/>
              <a:ext cx="1714138"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Sự kiện (hay sự việc)</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9" name="Google Shape;1433;p40">
            <a:extLst>
              <a:ext uri="{FF2B5EF4-FFF2-40B4-BE49-F238E27FC236}">
                <a16:creationId xmlns:a16="http://schemas.microsoft.com/office/drawing/2014/main" xmlns="" id="{54535EE7-AA73-72A4-1E39-4BF5B7F1D746}"/>
              </a:ext>
            </a:extLst>
          </p:cNvPr>
          <p:cNvGrpSpPr/>
          <p:nvPr/>
        </p:nvGrpSpPr>
        <p:grpSpPr>
          <a:xfrm>
            <a:off x="1030514" y="3605389"/>
            <a:ext cx="2745252" cy="1555495"/>
            <a:chOff x="816450" y="3423925"/>
            <a:chExt cx="1538700" cy="1166621"/>
          </a:xfrm>
        </p:grpSpPr>
        <p:sp>
          <p:nvSpPr>
            <p:cNvPr id="110" name="Google Shape;1424;p40">
              <a:extLst>
                <a:ext uri="{FF2B5EF4-FFF2-40B4-BE49-F238E27FC236}">
                  <a16:creationId xmlns:a16="http://schemas.microsoft.com/office/drawing/2014/main" xmlns="" id="{3288E4FE-D86D-3D7E-5CBA-133F31512E03}"/>
                </a:ext>
              </a:extLst>
            </p:cNvPr>
            <p:cNvSpPr/>
            <p:nvPr/>
          </p:nvSpPr>
          <p:spPr>
            <a:xfrm flipH="1">
              <a:off x="816450"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08</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11" name="Google Shape;1434;p40">
              <a:extLst>
                <a:ext uri="{FF2B5EF4-FFF2-40B4-BE49-F238E27FC236}">
                  <a16:creationId xmlns:a16="http://schemas.microsoft.com/office/drawing/2014/main" xmlns="" id="{860FD731-48D4-873B-7E4C-2F4452ED451A}"/>
                </a:ext>
              </a:extLst>
            </p:cNvPr>
            <p:cNvSpPr txBox="1"/>
            <p:nvPr/>
          </p:nvSpPr>
          <p:spPr>
            <a:xfrm>
              <a:off x="865650" y="3908946"/>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rPr>
                <a:t>Thời gian</a:t>
              </a:r>
              <a:endParaRPr kumimoji="0" sz="3200" b="1" i="0" u="none" strike="noStrike" kern="0" cap="none" spc="0" normalizeH="0" baseline="0" noProof="0" dirty="0">
                <a:ln>
                  <a:noFill/>
                </a:ln>
                <a:solidFill>
                  <a:srgbClr val="FF0000"/>
                </a:solidFill>
                <a:effectLst/>
                <a:uLnTx/>
                <a:uFillTx/>
                <a:latin typeface="Times New Roman" panose="02020603050405020304" pitchFamily="18" charset="0"/>
                <a:ea typeface="Syne"/>
                <a:cs typeface="Times New Roman" panose="02020603050405020304" pitchFamily="18" charset="0"/>
                <a:sym typeface="Syne"/>
              </a:endParaRPr>
            </a:p>
          </p:txBody>
        </p:sp>
      </p:grpSp>
    </p:spTree>
    <p:extLst>
      <p:ext uri="{BB962C8B-B14F-4D97-AF65-F5344CB8AC3E}">
        <p14:creationId xmlns:p14="http://schemas.microsoft.com/office/powerpoint/2010/main" xmlns=""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outVertical)">
                                      <p:cBhvr>
                                        <p:cTn id="29" dur="500"/>
                                        <p:tgtEl>
                                          <p:spTgt spid="81"/>
                                        </p:tgtEl>
                                      </p:cBhvr>
                                    </p:animEffect>
                                  </p:childTnLst>
                                </p:cTn>
                              </p:par>
                              <p:par>
                                <p:cTn id="30" presetID="16" presetClass="entr" presetSubtype="37"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barn(outVertical)">
                                      <p:cBhvr>
                                        <p:cTn id="32" dur="500"/>
                                        <p:tgtEl>
                                          <p:spTgt spid="84"/>
                                        </p:tgtEl>
                                      </p:cBhvr>
                                    </p:animEffect>
                                  </p:childTnLst>
                                </p:cTn>
                              </p:par>
                              <p:par>
                                <p:cTn id="33" presetID="16" presetClass="entr" presetSubtype="37"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barn(outVertical)">
                                      <p:cBhvr>
                                        <p:cTn id="35" dur="500"/>
                                        <p:tgtEl>
                                          <p:spTgt spid="87"/>
                                        </p:tgtEl>
                                      </p:cBhvr>
                                    </p:animEffect>
                                  </p:childTnLst>
                                </p:cTn>
                              </p:par>
                              <p:par>
                                <p:cTn id="36" presetID="16" presetClass="entr" presetSubtype="37"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outVertical)">
                                      <p:cBhvr>
                                        <p:cTn id="38" dur="500"/>
                                        <p:tgtEl>
                                          <p:spTgt spid="90"/>
                                        </p:tgtEl>
                                      </p:cBhvr>
                                    </p:animEffect>
                                  </p:childTnLst>
                                </p:cTn>
                              </p:par>
                              <p:par>
                                <p:cTn id="39" presetID="16" presetClass="entr" presetSubtype="37"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outVertical)">
                                      <p:cBhvr>
                                        <p:cTn id="41" dur="500"/>
                                        <p:tgtEl>
                                          <p:spTgt spid="91"/>
                                        </p:tgtEl>
                                      </p:cBhvr>
                                    </p:animEffect>
                                  </p:childTnLst>
                                </p:cTn>
                              </p:par>
                              <p:par>
                                <p:cTn id="42" presetID="16" presetClass="entr" presetSubtype="37"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outVertical)">
                                      <p:cBhvr>
                                        <p:cTn id="44" dur="500"/>
                                        <p:tgtEl>
                                          <p:spTgt spid="92"/>
                                        </p:tgtEl>
                                      </p:cBhvr>
                                    </p:animEffect>
                                  </p:childTnLst>
                                </p:cTn>
                              </p:par>
                              <p:par>
                                <p:cTn id="45" presetID="16" presetClass="entr" presetSubtype="37"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barn(outVertical)">
                                      <p:cBhvr>
                                        <p:cTn id="47" dur="500"/>
                                        <p:tgtEl>
                                          <p:spTgt spid="93"/>
                                        </p:tgtEl>
                                      </p:cBhvr>
                                    </p:animEffect>
                                  </p:childTnLst>
                                </p:cTn>
                              </p:par>
                              <p:par>
                                <p:cTn id="48" presetID="16" presetClass="entr" presetSubtype="37"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barn(outVertical)">
                                      <p:cBhvr>
                                        <p:cTn id="50" dur="500"/>
                                        <p:tgtEl>
                                          <p:spTgt spid="94"/>
                                        </p:tgtEl>
                                      </p:cBhvr>
                                    </p:animEffect>
                                  </p:childTnLst>
                                </p:cTn>
                              </p:par>
                              <p:par>
                                <p:cTn id="51" presetID="16" presetClass="entr" presetSubtype="37"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barn(outVertical)">
                                      <p:cBhvr>
                                        <p:cTn id="53" dur="500"/>
                                        <p:tgtEl>
                                          <p:spTgt spid="95"/>
                                        </p:tgtEl>
                                      </p:cBhvr>
                                    </p:animEffect>
                                  </p:childTnLst>
                                </p:cTn>
                              </p:par>
                              <p:par>
                                <p:cTn id="54" presetID="16" presetClass="entr" presetSubtype="37"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barn(outVertical)">
                                      <p:cBhvr>
                                        <p:cTn id="56" dur="500"/>
                                        <p:tgtEl>
                                          <p:spTgt spid="96"/>
                                        </p:tgtEl>
                                      </p:cBhvr>
                                    </p:animEffect>
                                  </p:childTnLst>
                                </p:cTn>
                              </p:par>
                              <p:par>
                                <p:cTn id="57" presetID="16" presetClass="entr" presetSubtype="37"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barn(outVertical)">
                                      <p:cBhvr>
                                        <p:cTn id="59" dur="500"/>
                                        <p:tgtEl>
                                          <p:spTgt spid="97"/>
                                        </p:tgtEl>
                                      </p:cBhvr>
                                    </p:animEffect>
                                  </p:childTnLst>
                                </p:cTn>
                              </p:par>
                              <p:par>
                                <p:cTn id="60" presetID="16" presetClass="entr" presetSubtype="37" fill="hold"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barn(outVertical)">
                                      <p:cBhvr>
                                        <p:cTn id="62" dur="500"/>
                                        <p:tgtEl>
                                          <p:spTgt spid="100"/>
                                        </p:tgtEl>
                                      </p:cBhvr>
                                    </p:animEffect>
                                  </p:childTnLst>
                                </p:cTn>
                              </p:par>
                              <p:par>
                                <p:cTn id="63" presetID="16" presetClass="entr" presetSubtype="37"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outVertical)">
                                      <p:cBhvr>
                                        <p:cTn id="65" dur="500"/>
                                        <p:tgtEl>
                                          <p:spTgt spid="103"/>
                                        </p:tgtEl>
                                      </p:cBhvr>
                                    </p:animEffect>
                                  </p:childTnLst>
                                </p:cTn>
                              </p:par>
                              <p:par>
                                <p:cTn id="66" presetID="16" presetClass="entr" presetSubtype="37"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barn(outVertical)">
                                      <p:cBhvr>
                                        <p:cTn id="68" dur="500"/>
                                        <p:tgtEl>
                                          <p:spTgt spid="106"/>
                                        </p:tgtEl>
                                      </p:cBhvr>
                                    </p:animEffect>
                                  </p:childTnLst>
                                </p:cTn>
                              </p:par>
                              <p:par>
                                <p:cTn id="69" presetID="16" presetClass="entr" presetSubtype="37"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barn(outVertical)">
                                      <p:cBhvr>
                                        <p:cTn id="7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869576"/>
            <a:ext cx="3135617" cy="103666"/>
          </a:xfrm>
          <a:prstGeom prst="rect">
            <a:avLst/>
          </a:prstGeom>
        </p:spPr>
      </p:pic>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1175657" y="3485586"/>
            <a:ext cx="9622972" cy="3372414"/>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4907279" y="2511857"/>
            <a:ext cx="2893379" cy="631711"/>
          </a:xfrm>
          <a:prstGeom prst="rect">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20000"/>
              </a:lnSpc>
            </a:pPr>
            <a:r>
              <a:rPr lang="en-US" altLang="zh-CN" sz="3200" b="1" dirty="0" smtClean="0">
                <a:solidFill>
                  <a:schemeClr val="tx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3200" b="1" dirty="0" err="1" smtClean="0">
                <a:solidFill>
                  <a:schemeClr val="tx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Khái</a:t>
            </a:r>
            <a:r>
              <a:rPr lang="en-US" altLang="zh-CN" sz="3200" b="1" dirty="0" smtClean="0">
                <a:solidFill>
                  <a:schemeClr val="tx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chemeClr val="tx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niệm</a:t>
            </a:r>
            <a:endParaRPr lang="zh-CN" altLang="en-US" sz="3200" b="1" dirty="0">
              <a:solidFill>
                <a:schemeClr val="tx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2489983" y="3715751"/>
            <a:ext cx="7074931" cy="2554545"/>
          </a:xfrm>
          <a:prstGeom prst="rect">
            <a:avLst/>
          </a:prstGeom>
          <a:noFill/>
        </p:spPr>
        <p:txBody>
          <a:bodyPr wrap="square" rtlCol="0">
            <a:spAutoFit/>
          </a:bodyPr>
          <a:lstStyle/>
          <a:p>
            <a:pPr algn="just"/>
            <a:r>
              <a:rPr lang="en-US" sz="3200" b="1" i="1" dirty="0" err="1">
                <a:solidFill>
                  <a:srgbClr val="0070C0"/>
                </a:solidFill>
                <a:latin typeface="Times New Roman" panose="02020603050405020304" pitchFamily="18" charset="0"/>
                <a:cs typeface="Times New Roman" panose="02020603050405020304" pitchFamily="18" charset="0"/>
              </a:rPr>
              <a:t>Truyện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ngụ</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ngôn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ngắn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súc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xuôi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hoặc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nhìn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việc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sống</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869576"/>
            <a:ext cx="3135617" cy="103666"/>
          </a:xfrm>
          <a:prstGeom prst="rect">
            <a:avLst/>
          </a:prstGeom>
        </p:spPr>
      </p:pic>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4907280" y="2511857"/>
            <a:ext cx="2377438" cy="631711"/>
          </a:xfrm>
          <a:prstGeom prst="rect">
            <a:avLst/>
          </a:prstGeom>
          <a:solidFill>
            <a:schemeClr val="accent1">
              <a:lumMod val="20000"/>
              <a:lumOff val="80000"/>
            </a:schemeClr>
          </a:solidFill>
          <a:ln>
            <a:solidFill>
              <a:schemeClr val="accent1"/>
            </a:solidFill>
          </a:ln>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Đề</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tài</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2523447" y="3845617"/>
            <a:ext cx="7074931"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vấn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đạo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đức</a:t>
            </a:r>
            <a:r>
              <a:rPr lang="en-US" sz="3200" b="1" dirty="0">
                <a:solidFill>
                  <a:srgbClr val="0070C0"/>
                </a:solidFill>
                <a:latin typeface="Times New Roman" panose="02020603050405020304" pitchFamily="18" charset="0"/>
                <a:cs typeface="Times New Roman" panose="02020603050405020304" pitchFamily="18" charset="0"/>
              </a:rPr>
              <a:t> hay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sống</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869576"/>
            <a:ext cx="3135617" cy="103666"/>
          </a:xfrm>
          <a:prstGeom prst="rect">
            <a:avLst/>
          </a:prstGeom>
        </p:spPr>
      </p:pic>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97997" y="199508"/>
            <a:ext cx="8168516" cy="2863005"/>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682171" y="2744293"/>
            <a:ext cx="10403172" cy="3244131"/>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4122057" y="2061029"/>
            <a:ext cx="3162661" cy="631711"/>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Nhân</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vật</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1146629" y="2888343"/>
            <a:ext cx="9601523" cy="3046988"/>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loài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đồ</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hoặc</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hầu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riêng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được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gọi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rùa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thỏ</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sói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cừu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sậy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thầy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bói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suy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nói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nghe</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rút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sắc</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07657" y="-32199"/>
            <a:ext cx="7112000" cy="3259361"/>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551543" y="2642693"/>
            <a:ext cx="10392228" cy="4215307"/>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3846286" y="1959429"/>
            <a:ext cx="4949371" cy="631711"/>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4.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kiện</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(hay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1780135" y="3324683"/>
            <a:ext cx="8011967" cy="3046988"/>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yếu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trọng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góp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xoay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hạn</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truyện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Thỏ</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và</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rùa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chạy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giữa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hai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thỏ</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rùa</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869576"/>
            <a:ext cx="3135617" cy="103666"/>
          </a:xfrm>
          <a:prstGeom prst="rect">
            <a:avLst/>
          </a:prstGeom>
        </p:spPr>
      </p:pic>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1335314" y="3485586"/>
            <a:ext cx="8920151" cy="2828128"/>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4127162" y="2519674"/>
            <a:ext cx="4011637" cy="631711"/>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2399895" y="3805808"/>
            <a:ext cx="7392207" cy="2062103"/>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xoay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cs typeface="Times New Roman" panose="02020603050405020304" pitchFamily="18" charset="0"/>
              </a:rPr>
              <a:t> vi </a:t>
            </a:r>
            <a:r>
              <a:rPr lang="en-US" sz="3200" b="1" dirty="0" err="1">
                <a:solidFill>
                  <a:srgbClr val="0070C0"/>
                </a:solidFill>
                <a:latin typeface="Times New Roman" panose="02020603050405020304" pitchFamily="18" charset="0"/>
                <a:cs typeface="Times New Roman" panose="02020603050405020304" pitchFamily="18" charset="0"/>
              </a:rPr>
              <a:t>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niệm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nhận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lầm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nhằm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hay </a:t>
            </a:r>
            <a:r>
              <a:rPr lang="en-US" sz="3200" b="1" dirty="0" err="1">
                <a:solidFill>
                  <a:srgbClr val="0070C0"/>
                </a:solidFill>
                <a:latin typeface="Times New Roman" panose="02020603050405020304" pitchFamily="18" charset="0"/>
                <a:cs typeface="Times New Roman" panose="02020603050405020304" pitchFamily="18" charset="0"/>
              </a:rPr>
              <a:t>lời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đó</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869576"/>
            <a:ext cx="3135617" cy="103666"/>
          </a:xfrm>
          <a:prstGeom prst="rect">
            <a:avLst/>
          </a:prstGeom>
        </p:spPr>
      </p:pic>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54022" y="391530"/>
            <a:ext cx="7850833" cy="2947798"/>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754744" y="2815771"/>
            <a:ext cx="10246192" cy="4042229"/>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3962400" y="2235200"/>
            <a:ext cx="4176399" cy="631711"/>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Tình</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huống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1451429" y="3260514"/>
            <a:ext cx="8969828" cy="3539430"/>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đặc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mình</a:t>
            </a:r>
            <a:r>
              <a:rPr lang="en-US" sz="3200" b="1" dirty="0">
                <a:solidFill>
                  <a:srgbClr val="0070C0"/>
                </a:solidFill>
                <a:latin typeface="Times New Roman" panose="02020603050405020304" pitchFamily="18" charset="0"/>
                <a:cs typeface="Times New Roman" panose="02020603050405020304" pitchFamily="18" charset="0"/>
              </a:rPr>
              <a:t>. Qua </a:t>
            </a:r>
            <a:r>
              <a:rPr lang="en-US" sz="3200" b="1" dirty="0" err="1">
                <a:solidFill>
                  <a:srgbClr val="0070C0"/>
                </a:solidFill>
                <a:latin typeface="Times New Roman" panose="02020603050405020304" pitchFamily="18" charset="0"/>
                <a:cs typeface="Times New Roman" panose="02020603050405020304" pitchFamily="18" charset="0"/>
              </a:rPr>
              <a:t>đó</a:t>
            </a:r>
            <a:r>
              <a:rPr lang="en-US" sz="3200" b="1" dirty="0">
                <a:solidFill>
                  <a:srgbClr val="0070C0"/>
                </a:solidFill>
                <a:latin typeface="Times New Roman" panose="02020603050405020304" pitchFamily="18" charset="0"/>
                <a:cs typeface="Times New Roman" panose="02020603050405020304" pitchFamily="18" charset="0"/>
              </a:rPr>
              <a:t>, ý </a:t>
            </a:r>
            <a:r>
              <a:rPr lang="en-US" sz="3200" b="1" dirty="0" err="1">
                <a:solidFill>
                  <a:srgbClr val="0070C0"/>
                </a:solidFill>
                <a:latin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được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huống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Thỏ</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và</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rùa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chạy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đua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giữa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hai</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ngờ</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rõ</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đặc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mỗi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1045029" y="3485586"/>
            <a:ext cx="9448800" cy="2799100"/>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2728687" y="2519674"/>
            <a:ext cx="6836228" cy="683264"/>
          </a:xfrm>
          <a:prstGeom prst="rect">
            <a:avLst/>
          </a:prstGeom>
          <a:solidFill>
            <a:schemeClr val="accent1">
              <a:lumMod val="20000"/>
              <a:lumOff val="80000"/>
            </a:schemeClr>
          </a:solidFill>
        </p:spPr>
        <p:txBody>
          <a:bodyPr wrap="square" rtlCol="0">
            <a:spAutoFit/>
          </a:bodyPr>
          <a:lstStyle/>
          <a:p>
            <a:pP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7.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gian</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ngụ</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ngôn</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2399895" y="3805808"/>
            <a:ext cx="7392207" cy="2062103"/>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môi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giếng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rừng</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xmlns="" id="{CE9576A2-14D5-42B6-A9DF-423FBDE0C8D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xmlns="" id="{B910F1FB-0F67-4BC5-AFC8-8C5ACC27A13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xmlns=""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xmlns=""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xmlns=""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xmlns="" id="{66588A93-6DBB-4650-85C3-B0BC40F32621}"/>
              </a:ext>
            </a:extLst>
          </p:cNvPr>
          <p:cNvSpPr txBox="1"/>
          <p:nvPr/>
        </p:nvSpPr>
        <p:spPr>
          <a:xfrm>
            <a:off x="2989943" y="2519674"/>
            <a:ext cx="6574972" cy="683264"/>
          </a:xfrm>
          <a:prstGeom prst="rect">
            <a:avLst/>
          </a:prstGeom>
          <a:solidFill>
            <a:schemeClr val="accent1">
              <a:lumMod val="20000"/>
              <a:lumOff val="80000"/>
            </a:schemeClr>
          </a:solidFill>
        </p:spPr>
        <p:txBody>
          <a:bodyPr wrap="square" rtlCol="0">
            <a:spAutoFit/>
          </a:bodyPr>
          <a:lstStyle/>
          <a:p>
            <a:pPr algn="ctr">
              <a:lnSpc>
                <a:spcPct val="120000"/>
              </a:lnSpc>
            </a:pP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8.Thời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gian</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ngụ</a:t>
            </a:r>
            <a:r>
              <a:rPr lang="en-US" altLang="zh-CN" sz="32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ngôn</a:t>
            </a:r>
            <a:endParaRPr lang="zh-CN" altLang="en-US" sz="32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xmlns="" id="{0D842ED7-3C30-4794-842E-1CF893CDF4DC}"/>
              </a:ext>
            </a:extLst>
          </p:cNvPr>
          <p:cNvSpPr txBox="1"/>
          <p:nvPr/>
        </p:nvSpPr>
        <p:spPr>
          <a:xfrm>
            <a:off x="2399895" y="3805808"/>
            <a:ext cx="7392207" cy="1569660"/>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khoảnh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việc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thể</a:t>
            </a:r>
            <a:r>
              <a:rPr lang="en-US" sz="32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xmlns="" id="{696AA3AA-82BA-4EB7-82C5-A9E439F876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xmlns="" id="{7E84B105-5DAD-4190-9AA4-1912C60D5172}"/>
              </a:ext>
            </a:extLst>
          </p:cNvPr>
          <p:cNvSpPr txBox="1"/>
          <p:nvPr/>
        </p:nvSpPr>
        <p:spPr>
          <a:xfrm>
            <a:off x="2110777" y="406738"/>
            <a:ext cx="7970452" cy="830997"/>
          </a:xfrm>
          <a:prstGeom prst="rect">
            <a:avLst/>
          </a:prstGeom>
          <a:noFill/>
        </p:spPr>
        <p:txBody>
          <a:bodyPr wrap="none" rtlCol="0">
            <a:spAutoFit/>
          </a:bodyPr>
          <a:lstStyle/>
          <a:p>
            <a:pPr algn="ctr"/>
            <a:r>
              <a:rPr lang="en-US" altLang="zh-CN" sz="4800" b="1" dirty="0" err="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a:t>
            </a:r>
            <a:r>
              <a:rPr lang="en-US" altLang="zh-CN"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b="1" dirty="0" err="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b="1" dirty="0" err="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bản</a:t>
            </a:r>
            <a:r>
              <a:rPr lang="en-US" altLang="zh-CN" sz="4800" b="1" dirty="0"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b="1" dirty="0" err="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4800" b="1" dirty="0"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b="1" dirty="0" err="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ngụ</a:t>
            </a:r>
            <a:r>
              <a:rPr lang="en-US" altLang="zh-CN" sz="4800" b="1" dirty="0"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b="1" dirty="0" err="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ngôn</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xmlns="" id="{666EB7B9-ADAC-4FC1-B9E8-1F24DCAE067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93712"/>
            <a:ext cx="2007850" cy="1623648"/>
          </a:xfrm>
          <a:prstGeom prst="rect">
            <a:avLst/>
          </a:prstGeom>
        </p:spPr>
      </p:pic>
      <p:pic>
        <p:nvPicPr>
          <p:cNvPr id="10" name="图形 7">
            <a:extLst>
              <a:ext uri="{FF2B5EF4-FFF2-40B4-BE49-F238E27FC236}">
                <a16:creationId xmlns:a16="http://schemas.microsoft.com/office/drawing/2014/main" xmlns="" id="{8F668DD1-8521-06EB-6687-586C7B827E1B}"/>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a:off x="12893" y="6272187"/>
            <a:ext cx="590550" cy="676275"/>
          </a:xfrm>
          <a:prstGeom prst="rect">
            <a:avLst/>
          </a:prstGeom>
        </p:spPr>
      </p:pic>
      <p:pic>
        <p:nvPicPr>
          <p:cNvPr id="15" name="图形 8">
            <a:extLst>
              <a:ext uri="{FF2B5EF4-FFF2-40B4-BE49-F238E27FC236}">
                <a16:creationId xmlns:a16="http://schemas.microsoft.com/office/drawing/2014/main" xmlns="" id="{F9B749BC-AFDC-DBDB-47D0-F2946F7F42A8}"/>
              </a:ext>
            </a:extLst>
          </p:cNvPr>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a:off x="11310131" y="6218092"/>
            <a:ext cx="838200" cy="990600"/>
          </a:xfrm>
          <a:prstGeom prst="rect">
            <a:avLst/>
          </a:prstGeom>
        </p:spPr>
      </p:pic>
      <p:pic>
        <p:nvPicPr>
          <p:cNvPr id="16" name="图片 11">
            <a:extLst>
              <a:ext uri="{FF2B5EF4-FFF2-40B4-BE49-F238E27FC236}">
                <a16:creationId xmlns:a16="http://schemas.microsoft.com/office/drawing/2014/main" xmlns="" id="{9E5A480E-DF80-CE7F-F824-A4A8D1389AB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69649" y="3588282"/>
            <a:ext cx="2323709" cy="3487517"/>
          </a:xfrm>
          <a:prstGeom prst="rect">
            <a:avLst/>
          </a:prstGeom>
        </p:spPr>
      </p:pic>
      <p:sp>
        <p:nvSpPr>
          <p:cNvPr id="19" name="矩形 9">
            <a:extLst>
              <a:ext uri="{FF2B5EF4-FFF2-40B4-BE49-F238E27FC236}">
                <a16:creationId xmlns:a16="http://schemas.microsoft.com/office/drawing/2014/main" xmlns="" id="{5115DDEF-2A99-2729-A3B9-620ABED7EF32}"/>
              </a:ext>
            </a:extLst>
          </p:cNvPr>
          <p:cNvSpPr/>
          <p:nvPr/>
        </p:nvSpPr>
        <p:spPr>
          <a:xfrm>
            <a:off x="512679" y="382869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小考拉体" panose="02000503000000000000" pitchFamily="2" charset="-122"/>
              <a:ea typeface="小考拉体" panose="02000503000000000000" pitchFamily="2" charset="-122"/>
            </a:endParaRPr>
          </a:p>
        </p:txBody>
      </p:sp>
      <p:grpSp>
        <p:nvGrpSpPr>
          <p:cNvPr id="20" name="组合 10">
            <a:extLst>
              <a:ext uri="{FF2B5EF4-FFF2-40B4-BE49-F238E27FC236}">
                <a16:creationId xmlns:a16="http://schemas.microsoft.com/office/drawing/2014/main" xmlns="" id="{A5A6CC1E-0939-07B8-8CFE-E9E280FE264D}"/>
              </a:ext>
            </a:extLst>
          </p:cNvPr>
          <p:cNvGrpSpPr/>
          <p:nvPr/>
        </p:nvGrpSpPr>
        <p:grpSpPr>
          <a:xfrm>
            <a:off x="1184318" y="3557538"/>
            <a:ext cx="930040" cy="930039"/>
            <a:chOff x="1271856" y="1432987"/>
            <a:chExt cx="1326564" cy="1326564"/>
          </a:xfrm>
        </p:grpSpPr>
        <p:sp>
          <p:nvSpPr>
            <p:cNvPr id="23" name="矩形 11">
              <a:extLst>
                <a:ext uri="{FF2B5EF4-FFF2-40B4-BE49-F238E27FC236}">
                  <a16:creationId xmlns:a16="http://schemas.microsoft.com/office/drawing/2014/main" xmlns="" id="{DEE6E2CD-3A80-7E5F-6281-BACF7F6E7781}"/>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4" name="矩形 12">
              <a:extLst>
                <a:ext uri="{FF2B5EF4-FFF2-40B4-BE49-F238E27FC236}">
                  <a16:creationId xmlns:a16="http://schemas.microsoft.com/office/drawing/2014/main" xmlns="" id="{05FA6A3E-509B-BA13-527E-90129A2AC9D2}"/>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文本框 13">
              <a:extLst>
                <a:ext uri="{FF2B5EF4-FFF2-40B4-BE49-F238E27FC236}">
                  <a16:creationId xmlns:a16="http://schemas.microsoft.com/office/drawing/2014/main" xmlns="" id="{86C8C841-E074-5A32-02A0-F8B735C8734A}"/>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6" name="组合 14">
            <a:extLst>
              <a:ext uri="{FF2B5EF4-FFF2-40B4-BE49-F238E27FC236}">
                <a16:creationId xmlns:a16="http://schemas.microsoft.com/office/drawing/2014/main" xmlns="" id="{608486CA-1801-8243-FA9F-A1ECB3377738}"/>
              </a:ext>
            </a:extLst>
          </p:cNvPr>
          <p:cNvGrpSpPr/>
          <p:nvPr/>
        </p:nvGrpSpPr>
        <p:grpSpPr>
          <a:xfrm>
            <a:off x="3342211" y="3557538"/>
            <a:ext cx="930040" cy="930039"/>
            <a:chOff x="1271856" y="1432987"/>
            <a:chExt cx="1326564" cy="1326564"/>
          </a:xfrm>
        </p:grpSpPr>
        <p:sp>
          <p:nvSpPr>
            <p:cNvPr id="27" name="矩形 15">
              <a:extLst>
                <a:ext uri="{FF2B5EF4-FFF2-40B4-BE49-F238E27FC236}">
                  <a16:creationId xmlns:a16="http://schemas.microsoft.com/office/drawing/2014/main" xmlns="" id="{C81D938F-B98C-E5AC-F7E7-91CC6F8EC50E}"/>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8" name="矩形 16">
              <a:extLst>
                <a:ext uri="{FF2B5EF4-FFF2-40B4-BE49-F238E27FC236}">
                  <a16:creationId xmlns:a16="http://schemas.microsoft.com/office/drawing/2014/main" xmlns="" id="{5C01AF2D-32FB-5B95-5C9C-08112359A4F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文本框 17">
              <a:extLst>
                <a:ext uri="{FF2B5EF4-FFF2-40B4-BE49-F238E27FC236}">
                  <a16:creationId xmlns:a16="http://schemas.microsoft.com/office/drawing/2014/main" xmlns="" id="{81D67838-E3E2-4520-22C7-5C404CAB2D70}"/>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0" name="组合 18">
            <a:extLst>
              <a:ext uri="{FF2B5EF4-FFF2-40B4-BE49-F238E27FC236}">
                <a16:creationId xmlns:a16="http://schemas.microsoft.com/office/drawing/2014/main" xmlns="" id="{C63C8DA2-7E97-9AC1-EE26-F549A8A962BD}"/>
              </a:ext>
            </a:extLst>
          </p:cNvPr>
          <p:cNvGrpSpPr/>
          <p:nvPr/>
        </p:nvGrpSpPr>
        <p:grpSpPr>
          <a:xfrm>
            <a:off x="5764460" y="3557538"/>
            <a:ext cx="930040" cy="930039"/>
            <a:chOff x="1271856" y="1432987"/>
            <a:chExt cx="1326564" cy="1326564"/>
          </a:xfrm>
        </p:grpSpPr>
        <p:sp>
          <p:nvSpPr>
            <p:cNvPr id="31" name="矩形 19">
              <a:extLst>
                <a:ext uri="{FF2B5EF4-FFF2-40B4-BE49-F238E27FC236}">
                  <a16:creationId xmlns:a16="http://schemas.microsoft.com/office/drawing/2014/main" xmlns="" id="{B26060C1-191D-FA6B-11F7-107B9B317E42}"/>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2" name="矩形 20">
              <a:extLst>
                <a:ext uri="{FF2B5EF4-FFF2-40B4-BE49-F238E27FC236}">
                  <a16:creationId xmlns:a16="http://schemas.microsoft.com/office/drawing/2014/main" xmlns="" id="{C8A07D20-729F-D90A-E9B1-68A98310142C}"/>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文本框 21">
              <a:extLst>
                <a:ext uri="{FF2B5EF4-FFF2-40B4-BE49-F238E27FC236}">
                  <a16:creationId xmlns:a16="http://schemas.microsoft.com/office/drawing/2014/main" xmlns="" id="{82013696-0D11-C6C0-732F-F33DC0F4A247}"/>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03</a:t>
              </a:r>
              <a:endParaRPr lang="zh-CN" alt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4" name="组合 22">
            <a:extLst>
              <a:ext uri="{FF2B5EF4-FFF2-40B4-BE49-F238E27FC236}">
                <a16:creationId xmlns:a16="http://schemas.microsoft.com/office/drawing/2014/main" xmlns="" id="{8E4FDC1A-314E-52A5-79FF-E0826FE638C0}"/>
              </a:ext>
            </a:extLst>
          </p:cNvPr>
          <p:cNvGrpSpPr/>
          <p:nvPr/>
        </p:nvGrpSpPr>
        <p:grpSpPr>
          <a:xfrm>
            <a:off x="8168128" y="3497052"/>
            <a:ext cx="930040" cy="930039"/>
            <a:chOff x="1271856" y="1432987"/>
            <a:chExt cx="1326564" cy="1326564"/>
          </a:xfrm>
        </p:grpSpPr>
        <p:sp>
          <p:nvSpPr>
            <p:cNvPr id="35" name="矩形 23">
              <a:extLst>
                <a:ext uri="{FF2B5EF4-FFF2-40B4-BE49-F238E27FC236}">
                  <a16:creationId xmlns:a16="http://schemas.microsoft.com/office/drawing/2014/main" xmlns="" id="{7988660A-51EE-1F34-0DBB-4F570CB3E38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6" name="矩形 24">
              <a:extLst>
                <a:ext uri="{FF2B5EF4-FFF2-40B4-BE49-F238E27FC236}">
                  <a16:creationId xmlns:a16="http://schemas.microsoft.com/office/drawing/2014/main" xmlns="" id="{4933B9AD-B648-DA7A-FE13-087190338FDD}"/>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文本框 25">
              <a:extLst>
                <a:ext uri="{FF2B5EF4-FFF2-40B4-BE49-F238E27FC236}">
                  <a16:creationId xmlns:a16="http://schemas.microsoft.com/office/drawing/2014/main" xmlns="" id="{E96D493C-D427-406D-DD6D-1294278E8643}"/>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04</a:t>
              </a:r>
              <a:endParaRPr lang="zh-CN" alt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2" name="文本框 31">
            <a:extLst>
              <a:ext uri="{FF2B5EF4-FFF2-40B4-BE49-F238E27FC236}">
                <a16:creationId xmlns:a16="http://schemas.microsoft.com/office/drawing/2014/main" xmlns="" id="{15833FB5-AB05-3B6A-89B7-1559920434AA}"/>
              </a:ext>
            </a:extLst>
          </p:cNvPr>
          <p:cNvSpPr txBox="1"/>
          <p:nvPr/>
        </p:nvSpPr>
        <p:spPr>
          <a:xfrm>
            <a:off x="761931" y="2134333"/>
            <a:ext cx="2527427" cy="954107"/>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00000"/>
              </a:lnSpc>
            </a:pPr>
            <a:r>
              <a:rPr lang="nl-NL" sz="2800" b="1" dirty="0">
                <a:solidFill>
                  <a:srgbClr val="0070C0"/>
                </a:solidFill>
                <a:latin typeface="Times New Roman" panose="02020603050405020304" pitchFamily="18" charset="0"/>
                <a:cs typeface="Times New Roman" panose="02020603050405020304" pitchFamily="18" charset="0"/>
              </a:rPr>
              <a:t>Những cái nhìn hạn hẹp</a:t>
            </a:r>
            <a:endParaRPr lang="en-US" altLang="zh-CN" sz="28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3" name="文本框 35">
            <a:extLst>
              <a:ext uri="{FF2B5EF4-FFF2-40B4-BE49-F238E27FC236}">
                <a16:creationId xmlns:a16="http://schemas.microsoft.com/office/drawing/2014/main" xmlns="" id="{4D1B0580-620B-5CAA-5586-BFA722C229FB}"/>
              </a:ext>
            </a:extLst>
          </p:cNvPr>
          <p:cNvSpPr txBox="1"/>
          <p:nvPr/>
        </p:nvSpPr>
        <p:spPr>
          <a:xfrm>
            <a:off x="5320237" y="2130865"/>
            <a:ext cx="1965933" cy="954107"/>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dirty="0">
                <a:solidFill>
                  <a:srgbClr val="0070C0"/>
                </a:solidFill>
                <a:latin typeface="Times New Roman" panose="02020603050405020304" pitchFamily="18" charset="0"/>
                <a:cs typeface="Times New Roman" panose="02020603050405020304" pitchFamily="18" charset="0"/>
              </a:rPr>
              <a:t>Biết người biết ta</a:t>
            </a:r>
            <a:endParaRPr lang="en-US" altLang="zh-CN" sz="2800" dirty="0">
              <a:solidFill>
                <a:srgbClr val="0070C0"/>
              </a:solidFill>
              <a:latin typeface="Times New Roman" panose="02020603050405020304" pitchFamily="18" charset="0"/>
              <a:cs typeface="Times New Roman" panose="02020603050405020304" pitchFamily="18" charset="0"/>
            </a:endParaRPr>
          </a:p>
        </p:txBody>
      </p:sp>
      <p:sp>
        <p:nvSpPr>
          <p:cNvPr id="45" name="文本框 41">
            <a:extLst>
              <a:ext uri="{FF2B5EF4-FFF2-40B4-BE49-F238E27FC236}">
                <a16:creationId xmlns:a16="http://schemas.microsoft.com/office/drawing/2014/main" xmlns="" id="{B06AC0FD-7434-AA00-885F-8DF1E6BAE8FE}"/>
              </a:ext>
            </a:extLst>
          </p:cNvPr>
          <p:cNvSpPr txBox="1"/>
          <p:nvPr/>
        </p:nvSpPr>
        <p:spPr>
          <a:xfrm>
            <a:off x="2540000" y="4808864"/>
            <a:ext cx="2627085"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dirty="0">
                <a:solidFill>
                  <a:srgbClr val="0070C0"/>
                </a:solidFill>
                <a:latin typeface="Times New Roman" panose="02020603050405020304" pitchFamily="18" charset="0"/>
                <a:cs typeface="Times New Roman" panose="02020603050405020304" pitchFamily="18" charset="0"/>
              </a:rPr>
              <a:t>Những tình huống hiểm nghèo</a:t>
            </a:r>
            <a:endParaRPr lang="en-US" altLang="zh-CN" sz="2800" dirty="0">
              <a:solidFill>
                <a:srgbClr val="0070C0"/>
              </a:solidFill>
              <a:latin typeface="Times New Roman" panose="02020603050405020304" pitchFamily="18" charset="0"/>
              <a:cs typeface="Times New Roman" panose="02020603050405020304" pitchFamily="18" charset="0"/>
            </a:endParaRPr>
          </a:p>
        </p:txBody>
      </p:sp>
      <p:sp>
        <p:nvSpPr>
          <p:cNvPr id="46" name="文本框 44">
            <a:extLst>
              <a:ext uri="{FF2B5EF4-FFF2-40B4-BE49-F238E27FC236}">
                <a16:creationId xmlns:a16="http://schemas.microsoft.com/office/drawing/2014/main" xmlns="" id="{0403666D-DB11-91B2-7BA4-9C1214EB809C}"/>
              </a:ext>
            </a:extLst>
          </p:cNvPr>
          <p:cNvSpPr txBox="1"/>
          <p:nvPr/>
        </p:nvSpPr>
        <p:spPr>
          <a:xfrm>
            <a:off x="7460343" y="4671391"/>
            <a:ext cx="2162628"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Chân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tay</a:t>
            </a:r>
            <a:r>
              <a:rPr lang="en-US" sz="2800" dirty="0">
                <a:solidFill>
                  <a:srgbClr val="0070C0"/>
                </a:solidFill>
                <a:latin typeface="Times New Roman" panose="02020603050405020304" pitchFamily="18" charset="0"/>
                <a:cs typeface="Times New Roman" panose="02020603050405020304" pitchFamily="18" charset="0"/>
              </a:rPr>
              <a:t>, tai, </a:t>
            </a:r>
            <a:r>
              <a:rPr lang="en-US" sz="2800" dirty="0" err="1">
                <a:solidFill>
                  <a:srgbClr val="0070C0"/>
                </a:solidFill>
                <a:latin typeface="Times New Roman" panose="02020603050405020304" pitchFamily="18" charset="0"/>
                <a:cs typeface="Times New Roman" panose="02020603050405020304" pitchFamily="18" charset="0"/>
              </a:rPr>
              <a:t>mắt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miệng</a:t>
            </a:r>
            <a:endParaRPr lang="en-US" sz="2800"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7" name="图片 36">
            <a:extLst>
              <a:ext uri="{FF2B5EF4-FFF2-40B4-BE49-F238E27FC236}">
                <a16:creationId xmlns:a16="http://schemas.microsoft.com/office/drawing/2014/main" xmlns="" id="{0F0034A0-6AA8-4974-8152-538527585213}"/>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0343822" y="2079043"/>
            <a:ext cx="2050671" cy="4817067"/>
          </a:xfrm>
          <a:prstGeom prst="rect">
            <a:avLst/>
          </a:prstGeom>
        </p:spPr>
      </p:pic>
    </p:spTree>
    <p:extLst>
      <p:ext uri="{BB962C8B-B14F-4D97-AF65-F5344CB8AC3E}">
        <p14:creationId xmlns:p14="http://schemas.microsoft.com/office/powerpoint/2010/main" xmlns="" val="1125617772"/>
      </p:ext>
    </p:extLst>
  </p:cSld>
  <p:clrMapOvr>
    <a:masterClrMapping/>
  </p:clrMapOvr>
  <p:transition spd="slow" advClick="0">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14:presetBounceEnd="20000">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14:bounceEnd="20000">
                                          <p:cBhvr additive="base">
                                            <p:cTn id="27" dur="75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14:bounceEnd="20000">
                                          <p:cBhvr additive="base">
                                            <p:cTn id="31" dur="750" fill="hold"/>
                                            <p:tgtEl>
                                              <p:spTgt spid="30"/>
                                            </p:tgtEl>
                                            <p:attrNameLst>
                                              <p:attrName>ppt_x</p:attrName>
                                            </p:attrNameLst>
                                          </p:cBhvr>
                                          <p:tavLst>
                                            <p:tav tm="0">
                                              <p:val>
                                                <p:strVal val="#ppt_x"/>
                                              </p:val>
                                            </p:tav>
                                            <p:tav tm="100000">
                                              <p:val>
                                                <p:strVal val="#ppt_x"/>
                                              </p:val>
                                            </p:tav>
                                          </p:tavLst>
                                        </p:anim>
                                        <p:anim calcmode="lin" valueType="num" p14:bounceEnd="20000">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14:bounceEnd="20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20000">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14:bounceEnd="20000">
                                          <p:cBhvr additive="base">
                                            <p:cTn id="39" dur="75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ppt_x"/>
                                              </p:val>
                                            </p:tav>
                                            <p:tav tm="100000">
                                              <p:val>
                                                <p:strVal val="#ppt_x"/>
                                              </p:val>
                                            </p:tav>
                                          </p:tavLst>
                                        </p:anim>
                                        <p:anim calcmode="lin" valueType="num">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xmlns="">
                    <a14:imgLayer r:embed="rId8">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8816923" y="1347283"/>
            <a:ext cx="800100" cy="762000"/>
          </a:xfrm>
          <a:prstGeom prst="rect">
            <a:avLst/>
          </a:prstGeom>
        </p:spPr>
      </p:pic>
      <p:sp>
        <p:nvSpPr>
          <p:cNvPr id="19" name="文本框 18"/>
          <p:cNvSpPr txBox="1"/>
          <p:nvPr/>
        </p:nvSpPr>
        <p:spPr>
          <a:xfrm>
            <a:off x="2811170" y="2198744"/>
            <a:ext cx="4778872" cy="1938992"/>
          </a:xfrm>
          <a:prstGeom prst="rect">
            <a:avLst/>
          </a:prstGeom>
          <a:noFill/>
        </p:spPr>
        <p:txBody>
          <a:bodyPr wrap="none" rtlCol="0">
            <a:spAutoFit/>
          </a:bodyPr>
          <a:lstStyle/>
          <a:p>
            <a:pPr algn="ctr"/>
            <a:r>
              <a:rPr lang="en-US" altLang="zh-CN" sz="6000" b="1" dirty="0" smtClean="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gn="ctr"/>
            <a:r>
              <a:rPr lang="en-US" altLang="zh-CN" sz="6000" b="1" dirty="0" smtClean="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xmlns="" id="{93C0AC48-A940-4BC6-A349-19CCBCC659ED}"/>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xmlns=""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5"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文本框 29">
            <a:extLst>
              <a:ext uri="{FF2B5EF4-FFF2-40B4-BE49-F238E27FC236}">
                <a16:creationId xmlns="" xmlns:a16="http://schemas.microsoft.com/office/drawing/2014/main" id="{F4A6E72F-E91D-F02E-D4D0-9D485041FA4B}"/>
              </a:ext>
            </a:extLst>
          </p:cNvPr>
          <p:cNvSpPr txBox="1"/>
          <p:nvPr/>
        </p:nvSpPr>
        <p:spPr>
          <a:xfrm>
            <a:off x="827314" y="3071893"/>
            <a:ext cx="10641433" cy="2215991"/>
          </a:xfrm>
          <a:prstGeom prst="rect">
            <a:avLst/>
          </a:prstGeom>
          <a:solidFill>
            <a:schemeClr val="accent1">
              <a:lumMod val="20000"/>
              <a:lumOff val="80000"/>
            </a:schemeClr>
          </a:solidFill>
        </p:spPr>
        <p:txBody>
          <a:bodyPr vert="horz" wrap="squar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defTabSz="914400">
              <a:defRPr/>
            </a:pPr>
            <a:r>
              <a:rPr lang="en-US" altLang="zh-CN" sz="6600" b="1" spc="-300" dirty="0" err="1">
                <a:solidFill>
                  <a:prstClr val="black"/>
                </a:solidFill>
                <a:latin typeface="Times New Roman" panose="02020603050405020304" pitchFamily="18" charset="0"/>
                <a:ea typeface="字魂20号-石头体" panose="00000500000000000000" pitchFamily="2" charset="-122"/>
                <a:cs typeface="Times New Roman" panose="02020603050405020304" pitchFamily="18" charset="0"/>
              </a:rPr>
              <a:t>Tiết</a:t>
            </a:r>
            <a:r>
              <a:rPr lang="en-US" altLang="zh-CN" sz="6600" b="1" spc="-300" dirty="0">
                <a:solidFill>
                  <a:prstClr val="black"/>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6600" b="1" spc="-300" dirty="0" smtClean="0">
                <a:solidFill>
                  <a:prstClr val="black"/>
                </a:solidFill>
                <a:latin typeface="Times New Roman" panose="02020603050405020304" pitchFamily="18" charset="0"/>
                <a:ea typeface="字魂20号-石头体" panose="00000500000000000000" pitchFamily="2" charset="-122"/>
                <a:cs typeface="Times New Roman" panose="02020603050405020304" pitchFamily="18" charset="0"/>
              </a:rPr>
              <a:t>14-15</a:t>
            </a:r>
            <a:r>
              <a:rPr lang="zh-CN" altLang="en-US" sz="6600" b="1" spc="-300" dirty="0" smtClean="0">
                <a:solidFill>
                  <a:prstClr val="black"/>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smtClean="0">
                <a:solidFill>
                  <a:prstClr val="black"/>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Văn</a:t>
            </a:r>
            <a:r>
              <a:rPr lang="en-US" altLang="zh-CN" sz="7200" b="1" dirty="0" smtClean="0">
                <a:solidFill>
                  <a:prstClr val="black"/>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smtClean="0">
                <a:solidFill>
                  <a:prstClr val="black"/>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bản</a:t>
            </a:r>
            <a:r>
              <a:rPr lang="en-US" altLang="zh-CN" sz="7200" b="1" dirty="0" smtClean="0">
                <a:solidFill>
                  <a:prstClr val="black"/>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1: </a:t>
            </a:r>
          </a:p>
          <a:p>
            <a:pPr algn="ctr" defTabSz="914400">
              <a:defRPr/>
            </a:pPr>
            <a:r>
              <a:rPr lang="en-US" altLang="zh-CN" sz="7200" b="1" dirty="0" err="1" smtClean="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Những</a:t>
            </a:r>
            <a:r>
              <a:rPr lang="en-US" altLang="zh-CN" sz="7200" b="1" dirty="0" smtClean="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cái</a:t>
            </a:r>
            <a:r>
              <a:rPr lang="en-US" altLang="zh-CN" sz="7200" b="1" dirty="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nhìn</a:t>
            </a:r>
            <a:r>
              <a:rPr lang="en-US" altLang="zh-CN" sz="7200" b="1" dirty="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hạn</a:t>
            </a:r>
            <a:r>
              <a:rPr lang="en-US" altLang="zh-CN" sz="7200" b="1" dirty="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7200" b="1" dirty="0" err="1">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rPr>
              <a:t>hẹp</a:t>
            </a:r>
            <a:endParaRPr lang="zh-CN" altLang="en-US" sz="7200" b="1" dirty="0">
              <a:solidFill>
                <a:srgbClr val="FF0000"/>
              </a:solidFill>
              <a:highlight>
                <a:srgbClr val="289908"/>
              </a:highlight>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27" name="文本框 13">
            <a:extLst>
              <a:ext uri="{FF2B5EF4-FFF2-40B4-BE49-F238E27FC236}">
                <a16:creationId xmlns="" xmlns:a16="http://schemas.microsoft.com/office/drawing/2014/main" id="{59F30F80-FC45-BA42-C082-625E132AAFC5}"/>
              </a:ext>
            </a:extLst>
          </p:cNvPr>
          <p:cNvSpPr txBox="1"/>
          <p:nvPr/>
        </p:nvSpPr>
        <p:spPr>
          <a:xfrm>
            <a:off x="1901371" y="1182658"/>
            <a:ext cx="9359591" cy="1015663"/>
          </a:xfrm>
          <a:prstGeom prst="rect">
            <a:avLst/>
          </a:prstGeom>
          <a:noFill/>
        </p:spPr>
        <p:txBody>
          <a:bodyPr vert="horz" wrap="squar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marL="1143000" indent="-1143000" algn="ctr" defTabSz="914400">
              <a:buFontTx/>
              <a:buAutoNum type="alphaUcPeriod"/>
              <a:defRPr/>
            </a:pPr>
            <a:r>
              <a:rPr lang="en-US" altLang="zh-CN" sz="6600" b="1" spc="-300" dirty="0" smtClean="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ĐỌC</a:t>
            </a:r>
          </a:p>
        </p:txBody>
      </p:sp>
    </p:spTree>
    <p:extLst>
      <p:ext uri="{BB962C8B-B14F-4D97-AF65-F5344CB8AC3E}">
        <p14:creationId xmlns:p14="http://schemas.microsoft.com/office/powerpoint/2010/main" xmlns="" val="32282448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anim calcmode="lin" valueType="num">
                                      <p:cBhvr>
                                        <p:cTn id="8" dur="750" fill="hold"/>
                                        <p:tgtEl>
                                          <p:spTgt spid="27"/>
                                        </p:tgtEl>
                                        <p:attrNameLst>
                                          <p:attrName>ppt_x</p:attrName>
                                        </p:attrNameLst>
                                      </p:cBhvr>
                                      <p:tavLst>
                                        <p:tav tm="0">
                                          <p:val>
                                            <p:strVal val="#ppt_x"/>
                                          </p:val>
                                        </p:tav>
                                        <p:tav tm="100000">
                                          <p:val>
                                            <p:strVal val="#ppt_x"/>
                                          </p:val>
                                        </p:tav>
                                      </p:tavLst>
                                    </p:anim>
                                    <p:anim calcmode="lin" valueType="num">
                                      <p:cBhvr>
                                        <p:cTn id="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3"/>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133600" y="290286"/>
            <a:ext cx="7518400" cy="4727757"/>
          </a:xfrm>
          <a:prstGeom prst="rect">
            <a:avLst/>
          </a:prstGeom>
        </p:spPr>
      </p:pic>
      <p:sp>
        <p:nvSpPr>
          <p:cNvPr id="11" name="文本框 10"/>
          <p:cNvSpPr txBox="1"/>
          <p:nvPr/>
        </p:nvSpPr>
        <p:spPr>
          <a:xfrm>
            <a:off x="2563570" y="999043"/>
            <a:ext cx="6761405" cy="2382191"/>
          </a:xfrm>
          <a:prstGeom prst="rect">
            <a:avLst/>
          </a:prstGeom>
          <a:noFill/>
        </p:spPr>
        <p:txBody>
          <a:bodyPr wrap="square" rtlCol="0">
            <a:spAutoFit/>
          </a:bodyPr>
          <a:lstStyle/>
          <a:p>
            <a:pPr>
              <a:lnSpc>
                <a:spcPct val="120000"/>
              </a:lnSpc>
            </a:pPr>
            <a:endParaRPr lang="en-US" altLang="zh-CN" sz="4000" b="1" dirty="0" smtClean="0">
              <a:solidFill>
                <a:srgbClr val="000000">
                  <a:lumMod val="85000"/>
                  <a:lumOff val="15000"/>
                </a:srgb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20000"/>
              </a:lnSpc>
            </a:pPr>
            <a:r>
              <a:rPr lang="en-US" altLang="zh-CN" sz="4000" b="1" dirty="0" smtClean="0">
                <a:solidFill>
                  <a:srgbClr val="000000">
                    <a:lumMod val="85000"/>
                    <a:lumOff val="15000"/>
                  </a:srgb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r>
              <a:rPr lang="en-US" altLang="zh-CN" sz="4400" b="1" u="sng"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CHUNG </a:t>
            </a:r>
          </a:p>
          <a:p>
            <a:pPr>
              <a:lnSpc>
                <a:spcPct val="120000"/>
              </a:lnSpc>
            </a:pPr>
            <a:r>
              <a:rPr lang="en-US" altLang="zh-CN" sz="4000" b="1" dirty="0" smtClean="0">
                <a:solidFill>
                  <a:srgbClr val="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endParaRPr lang="zh-CN" altLang="en-US" sz="4000" b="1" dirty="0">
              <a:solidFill>
                <a:srgbClr val="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518660" y="999043"/>
            <a:ext cx="3135617" cy="103666"/>
          </a:xfrm>
          <a:prstGeom prst="rect">
            <a:avLst/>
          </a:prstGeom>
        </p:spPr>
      </p:pic>
    </p:spTree>
    <p:extLst>
      <p:ext uri="{BB962C8B-B14F-4D97-AF65-F5344CB8AC3E}">
        <p14:creationId xmlns:p14="http://schemas.microsoft.com/office/powerpoint/2010/main" xmlns="" val="10725958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2251412" y="425001"/>
            <a:ext cx="4233773" cy="615553"/>
          </a:xfrm>
          <a:prstGeom prst="rect">
            <a:avLst/>
          </a:prstGeom>
          <a:solidFill>
            <a:schemeClr val="accent1">
              <a:lumMod val="20000"/>
              <a:lumOff val="80000"/>
            </a:schemeClr>
          </a:solidFill>
          <a:ln>
            <a:solidFill>
              <a:schemeClr val="accent1"/>
            </a:solidFill>
          </a:ln>
        </p:spPr>
        <p:txBody>
          <a:bodyPr wrap="square" lIns="0" tIns="0" rIns="0" bIns="0" rtlCol="0" anchor="ctr">
            <a:spAutoFit/>
          </a:bodyPr>
          <a:lstStyle/>
          <a:p>
            <a:pPr algn="ctr" defTabSz="914400">
              <a:defRPr/>
            </a:pPr>
            <a:r>
              <a:rPr lang="en-US" altLang="zh-CN"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1.</a:t>
            </a:r>
            <a:r>
              <a:rPr lang="zh-CN" altLang="en-US"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Đọc</a:t>
            </a:r>
            <a:r>
              <a:rPr lang="en-US" altLang="zh-CN" sz="4000" b="1" dirty="0">
                <a:solidFill>
                  <a:srgbClr val="538135"/>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_______   </a:t>
            </a:r>
            <a:r>
              <a:rPr lang="en-US" altLang="zh-CN"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endParaRPr lang="zh-CN" altLang="en-US"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58" name="图片 11">
            <a:extLst>
              <a:ext uri="{FF2B5EF4-FFF2-40B4-BE49-F238E27FC236}">
                <a16:creationId xmlns:a16="http://schemas.microsoft.com/office/drawing/2014/main" xmlns="" id="{97B3E0BC-BD9B-4BFD-9390-215BDB7C88EF}"/>
              </a:ext>
            </a:extLst>
          </p:cNvPr>
          <p:cNvPicPr>
            <a:picLocks noChangeAspect="1"/>
          </p:cNvPicPr>
          <p:nvPr/>
        </p:nvPicPr>
        <p:blipFill>
          <a:blip r:embed="rId3" cstate="print"/>
          <a:stretch>
            <a:fillRect/>
          </a:stretch>
        </p:blipFill>
        <p:spPr>
          <a:xfrm>
            <a:off x="558353" y="908278"/>
            <a:ext cx="5041443" cy="5041443"/>
          </a:xfrm>
          <a:prstGeom prst="rect">
            <a:avLst/>
          </a:prstGeom>
        </p:spPr>
      </p:pic>
      <p:sp>
        <p:nvSpPr>
          <p:cNvPr id="59" name="矩形 13">
            <a:extLst>
              <a:ext uri="{FF2B5EF4-FFF2-40B4-BE49-F238E27FC236}">
                <a16:creationId xmlns:a16="http://schemas.microsoft.com/office/drawing/2014/main" xmlns="" id="{73676E02-27FD-42B0-803B-D63F910F941E}"/>
              </a:ext>
            </a:extLst>
          </p:cNvPr>
          <p:cNvSpPr/>
          <p:nvPr/>
        </p:nvSpPr>
        <p:spPr>
          <a:xfrm>
            <a:off x="1233715" y="2992814"/>
            <a:ext cx="3788228"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kern="0" dirty="0" err="1" smtClean="0">
                <a:latin typeface="Times New Roman" panose="02020603050405020304" pitchFamily="18" charset="0"/>
                <a:cs typeface="Times New Roman" panose="02020603050405020304" pitchFamily="18" charset="0"/>
                <a:sym typeface="+mn-lt"/>
              </a:rPr>
              <a:t>Phân</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biệt</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lời</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kể</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và</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lời</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nhân</a:t>
            </a:r>
            <a:r>
              <a:rPr lang="en-US" altLang="zh-CN" sz="3200" b="1" kern="0" dirty="0" smtClean="0">
                <a:latin typeface="Times New Roman" panose="02020603050405020304" pitchFamily="18" charset="0"/>
                <a:cs typeface="Times New Roman" panose="02020603050405020304" pitchFamily="18" charset="0"/>
                <a:sym typeface="+mn-lt"/>
              </a:rPr>
              <a:t> </a:t>
            </a:r>
            <a:r>
              <a:rPr lang="en-US" altLang="zh-CN" sz="3200" b="1" kern="0" dirty="0" err="1" smtClean="0">
                <a:latin typeface="Times New Roman" panose="02020603050405020304" pitchFamily="18" charset="0"/>
                <a:cs typeface="Times New Roman" panose="02020603050405020304" pitchFamily="18" charset="0"/>
                <a:sym typeface="+mn-lt"/>
              </a:rPr>
              <a:t>vật</a:t>
            </a:r>
            <a:endParaRPr lang="zh-CN" altLang="zh-CN" sz="3200" b="1" kern="0" dirty="0">
              <a:latin typeface="Times New Roman" panose="02020603050405020304" pitchFamily="18" charset="0"/>
              <a:cs typeface="Times New Roman" panose="02020603050405020304" pitchFamily="18" charset="0"/>
              <a:sym typeface="+mn-lt"/>
            </a:endParaRPr>
          </a:p>
        </p:txBody>
      </p:sp>
      <p:pic>
        <p:nvPicPr>
          <p:cNvPr id="60" name="图片 14">
            <a:extLst>
              <a:ext uri="{FF2B5EF4-FFF2-40B4-BE49-F238E27FC236}">
                <a16:creationId xmlns:a16="http://schemas.microsoft.com/office/drawing/2014/main" xmlns="" id="{BAFC9DB8-0B47-4B7D-8ECB-652DB56851DC}"/>
              </a:ext>
            </a:extLst>
          </p:cNvPr>
          <p:cNvPicPr>
            <a:picLocks noChangeAspect="1"/>
          </p:cNvPicPr>
          <p:nvPr/>
        </p:nvPicPr>
        <p:blipFill>
          <a:blip r:embed="rId3" cstate="print"/>
          <a:stretch>
            <a:fillRect/>
          </a:stretch>
        </p:blipFill>
        <p:spPr>
          <a:xfrm>
            <a:off x="5599796" y="-175743"/>
            <a:ext cx="6592203" cy="5981457"/>
          </a:xfrm>
          <a:prstGeom prst="rect">
            <a:avLst/>
          </a:prstGeom>
        </p:spPr>
      </p:pic>
      <p:sp>
        <p:nvSpPr>
          <p:cNvPr id="61" name="矩形 15">
            <a:extLst>
              <a:ext uri="{FF2B5EF4-FFF2-40B4-BE49-F238E27FC236}">
                <a16:creationId xmlns:a16="http://schemas.microsoft.com/office/drawing/2014/main" xmlns="" id="{A8F71C85-70D2-4632-B621-AE66F5CD9829}"/>
              </a:ext>
            </a:extLst>
          </p:cNvPr>
          <p:cNvSpPr/>
          <p:nvPr/>
        </p:nvSpPr>
        <p:spPr>
          <a:xfrm>
            <a:off x="6691086" y="1892483"/>
            <a:ext cx="4194628" cy="25545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200" b="1"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a:p>
            <a:pPr algn="ctr"/>
            <a:r>
              <a:rPr lang="en-US" sz="3200" b="1" dirty="0" err="1" smtClean="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Lưu</a:t>
            </a:r>
            <a:r>
              <a:rPr lang="en-US" sz="3200" b="1" dirty="0" smtClean="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ý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dừng</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đọc</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đúng</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thời</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trả</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hỏi</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hộp</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chỉ</a:t>
            </a: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dẫn</a:t>
            </a:r>
            <a:endParaRPr lang="en-US" sz="3200" b="1" dirty="0">
              <a:solidFill>
                <a:srgbClr val="0070C0"/>
              </a:solidFill>
              <a:latin typeface=".VnTime"/>
              <a:ea typeface="Times New Roman" panose="02020603050405020304" pitchFamily="18" charset="0"/>
              <a:cs typeface="Times New Roman" panose="02020603050405020304" pitchFamily="18" charset="0"/>
            </a:endParaRPr>
          </a:p>
        </p:txBody>
      </p:sp>
      <p:sp>
        <p:nvSpPr>
          <p:cNvPr id="62" name="文本框 16">
            <a:extLst>
              <a:ext uri="{FF2B5EF4-FFF2-40B4-BE49-F238E27FC236}">
                <a16:creationId xmlns:a16="http://schemas.microsoft.com/office/drawing/2014/main" xmlns="" id="{40AB985D-8EE9-4A48-A88E-8B4278F0EC0D}"/>
              </a:ext>
            </a:extLst>
          </p:cNvPr>
          <p:cNvSpPr txBox="1"/>
          <p:nvPr/>
        </p:nvSpPr>
        <p:spPr>
          <a:xfrm>
            <a:off x="2251412" y="2161817"/>
            <a:ext cx="795411"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latin typeface="Times New Roman" panose="02020603050405020304" pitchFamily="18" charset="0"/>
                <a:cs typeface="Times New Roman" panose="02020603050405020304" pitchFamily="18" charset="0"/>
                <a:sym typeface="+mn-lt"/>
              </a:rPr>
              <a:t>01</a:t>
            </a:r>
          </a:p>
        </p:txBody>
      </p:sp>
      <p:sp>
        <p:nvSpPr>
          <p:cNvPr id="63" name="文本框 17">
            <a:extLst>
              <a:ext uri="{FF2B5EF4-FFF2-40B4-BE49-F238E27FC236}">
                <a16:creationId xmlns:a16="http://schemas.microsoft.com/office/drawing/2014/main" xmlns="" id="{96CE10C3-ED3A-4C18-AC5C-BA2BAD936692}"/>
              </a:ext>
            </a:extLst>
          </p:cNvPr>
          <p:cNvSpPr txBox="1"/>
          <p:nvPr/>
        </p:nvSpPr>
        <p:spPr>
          <a:xfrm>
            <a:off x="7932415" y="1183731"/>
            <a:ext cx="800219"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latin typeface="Times New Roman" panose="02020603050405020304" pitchFamily="18" charset="0"/>
                <a:cs typeface="Times New Roman" panose="02020603050405020304" pitchFamily="18" charset="0"/>
                <a:sym typeface="+mn-lt"/>
              </a:rPr>
              <a:t>02</a:t>
            </a:r>
          </a:p>
        </p:txBody>
      </p:sp>
    </p:spTree>
    <p:extLst>
      <p:ext uri="{BB962C8B-B14F-4D97-AF65-F5344CB8AC3E}">
        <p14:creationId xmlns:p14="http://schemas.microsoft.com/office/powerpoint/2010/main" xmlns="" val="4997963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
                                            <p:txEl>
                                              <p:pRg st="1" end="1"/>
                                            </p:txEl>
                                          </p:spTgt>
                                        </p:tgtEl>
                                        <p:attrNameLst>
                                          <p:attrName>style.visibility</p:attrName>
                                        </p:attrNameLst>
                                      </p:cBhvr>
                                      <p:to>
                                        <p:strVal val="visible"/>
                                      </p:to>
                                    </p:set>
                                    <p:anim calcmode="lin" valueType="num">
                                      <p:cBhvr additive="base">
                                        <p:cTn id="29"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1887885" y="131266"/>
            <a:ext cx="7301407" cy="615553"/>
          </a:xfrm>
          <a:prstGeom prst="rect">
            <a:avLst/>
          </a:prstGeom>
          <a:noFill/>
        </p:spPr>
        <p:txBody>
          <a:bodyPr wrap="square" lIns="0" tIns="0" rIns="0" bIns="0" rtlCol="0" anchor="ctr">
            <a:spAutoFit/>
          </a:bodyPr>
          <a:lstStyle/>
          <a:p>
            <a:pPr algn="ctr" defTabSz="914400">
              <a:defRPr/>
            </a:pPr>
            <a:r>
              <a:rPr lang="en-US" altLang="zh-CN"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2.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Chú</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smtClean="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thích</a:t>
            </a:r>
            <a:r>
              <a:rPr lang="en-US" altLang="zh-CN" sz="4000" b="1" u="sng" dirty="0" smtClean="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dirty="0"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a:t>
            </a:r>
            <a:r>
              <a:rPr lang="en-US" altLang="zh-CN" sz="4000" b="1" dirty="0" err="1"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xem</a:t>
            </a:r>
            <a:r>
              <a:rPr lang="en-US" altLang="zh-CN" sz="4000" b="1" dirty="0"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SGK/34-35)__</a:t>
            </a:r>
            <a:endParaRPr lang="zh-CN" altLang="en-US" sz="4000" b="1" dirty="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pSp>
        <p:nvGrpSpPr>
          <p:cNvPr id="29" name="Group 28">
            <a:extLst>
              <a:ext uri="{FF2B5EF4-FFF2-40B4-BE49-F238E27FC236}">
                <a16:creationId xmlns:a16="http://schemas.microsoft.com/office/drawing/2014/main" xmlns="" id="{2E64CA5B-6129-4927-A899-B6357B62111C}"/>
              </a:ext>
            </a:extLst>
          </p:cNvPr>
          <p:cNvGrpSpPr/>
          <p:nvPr/>
        </p:nvGrpSpPr>
        <p:grpSpPr>
          <a:xfrm>
            <a:off x="1698855" y="1917034"/>
            <a:ext cx="663403" cy="663367"/>
            <a:chOff x="0" y="0"/>
            <a:chExt cx="1174021" cy="1174021"/>
          </a:xfrm>
        </p:grpSpPr>
        <p:sp>
          <p:nvSpPr>
            <p:cNvPr id="32" name="Freeform: Shape 31">
              <a:extLst>
                <a:ext uri="{FF2B5EF4-FFF2-40B4-BE49-F238E27FC236}">
                  <a16:creationId xmlns:a16="http://schemas.microsoft.com/office/drawing/2014/main" xmlns="" id="{07B40353-832B-4B01-B903-18AA2EEF17C3}"/>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33" name="Freeform: Shape 32">
              <a:extLst>
                <a:ext uri="{FF2B5EF4-FFF2-40B4-BE49-F238E27FC236}">
                  <a16:creationId xmlns:a16="http://schemas.microsoft.com/office/drawing/2014/main" xmlns="" id="{90E391EA-DF54-43ED-BD51-C2749D15F05D}"/>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34" name="Group 33">
            <a:extLst>
              <a:ext uri="{FF2B5EF4-FFF2-40B4-BE49-F238E27FC236}">
                <a16:creationId xmlns:a16="http://schemas.microsoft.com/office/drawing/2014/main" xmlns="" id="{A6F3B4CA-94E5-6A06-6D66-C738E6D86203}"/>
              </a:ext>
            </a:extLst>
          </p:cNvPr>
          <p:cNvGrpSpPr/>
          <p:nvPr/>
        </p:nvGrpSpPr>
        <p:grpSpPr>
          <a:xfrm>
            <a:off x="1698854" y="2983834"/>
            <a:ext cx="663403" cy="663367"/>
            <a:chOff x="0" y="0"/>
            <a:chExt cx="1174021" cy="1174021"/>
          </a:xfrm>
        </p:grpSpPr>
        <p:sp>
          <p:nvSpPr>
            <p:cNvPr id="35" name="Freeform: Shape 34">
              <a:extLst>
                <a:ext uri="{FF2B5EF4-FFF2-40B4-BE49-F238E27FC236}">
                  <a16:creationId xmlns:a16="http://schemas.microsoft.com/office/drawing/2014/main" xmlns="" id="{B0A09F78-37A1-39DC-ECF9-BE293DBEE4F4}"/>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36" name="Freeform: Shape 35">
              <a:extLst>
                <a:ext uri="{FF2B5EF4-FFF2-40B4-BE49-F238E27FC236}">
                  <a16:creationId xmlns:a16="http://schemas.microsoft.com/office/drawing/2014/main" xmlns="" id="{14075C6C-A7A3-2D42-5E96-0943AE556A7F}"/>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37" name="Group 36">
            <a:extLst>
              <a:ext uri="{FF2B5EF4-FFF2-40B4-BE49-F238E27FC236}">
                <a16:creationId xmlns:a16="http://schemas.microsoft.com/office/drawing/2014/main" xmlns="" id="{459803EE-6CA3-8163-5538-A94BAA86B7C4}"/>
              </a:ext>
            </a:extLst>
          </p:cNvPr>
          <p:cNvGrpSpPr/>
          <p:nvPr/>
        </p:nvGrpSpPr>
        <p:grpSpPr>
          <a:xfrm>
            <a:off x="1698853" y="4050634"/>
            <a:ext cx="663403" cy="663367"/>
            <a:chOff x="0" y="0"/>
            <a:chExt cx="1174021" cy="1174021"/>
          </a:xfrm>
        </p:grpSpPr>
        <p:sp>
          <p:nvSpPr>
            <p:cNvPr id="38" name="Freeform: Shape 37">
              <a:extLst>
                <a:ext uri="{FF2B5EF4-FFF2-40B4-BE49-F238E27FC236}">
                  <a16:creationId xmlns:a16="http://schemas.microsoft.com/office/drawing/2014/main" xmlns="" id="{B53ADFAC-12F0-C518-AF40-4C80F34E7DE8}"/>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39" name="Freeform: Shape 38">
              <a:extLst>
                <a:ext uri="{FF2B5EF4-FFF2-40B4-BE49-F238E27FC236}">
                  <a16:creationId xmlns:a16="http://schemas.microsoft.com/office/drawing/2014/main" xmlns="" id="{7FACB226-C122-AC19-B251-DCFB82B078C9}"/>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40" name="Group 39">
            <a:extLst>
              <a:ext uri="{FF2B5EF4-FFF2-40B4-BE49-F238E27FC236}">
                <a16:creationId xmlns:a16="http://schemas.microsoft.com/office/drawing/2014/main" xmlns="" id="{5DB9DB56-3289-C10D-EF41-4C4DB4B022AC}"/>
              </a:ext>
            </a:extLst>
          </p:cNvPr>
          <p:cNvGrpSpPr/>
          <p:nvPr/>
        </p:nvGrpSpPr>
        <p:grpSpPr>
          <a:xfrm>
            <a:off x="5933509" y="1223045"/>
            <a:ext cx="663403" cy="663367"/>
            <a:chOff x="0" y="0"/>
            <a:chExt cx="1174021" cy="1174021"/>
          </a:xfrm>
        </p:grpSpPr>
        <p:sp>
          <p:nvSpPr>
            <p:cNvPr id="41" name="Freeform: Shape 40">
              <a:extLst>
                <a:ext uri="{FF2B5EF4-FFF2-40B4-BE49-F238E27FC236}">
                  <a16:creationId xmlns:a16="http://schemas.microsoft.com/office/drawing/2014/main" xmlns="" id="{587552FA-9D5A-4D95-0B8E-A10C0CF9624C}"/>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42" name="Freeform: Shape 41">
              <a:extLst>
                <a:ext uri="{FF2B5EF4-FFF2-40B4-BE49-F238E27FC236}">
                  <a16:creationId xmlns:a16="http://schemas.microsoft.com/office/drawing/2014/main" xmlns="" id="{967762D0-4772-021B-DC7B-463B6F94F3D2}"/>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43" name="Group 42">
            <a:extLst>
              <a:ext uri="{FF2B5EF4-FFF2-40B4-BE49-F238E27FC236}">
                <a16:creationId xmlns:a16="http://schemas.microsoft.com/office/drawing/2014/main" xmlns="" id="{C32E1E2E-3A3D-6F29-899F-93639984CECA}"/>
              </a:ext>
            </a:extLst>
          </p:cNvPr>
          <p:cNvGrpSpPr/>
          <p:nvPr/>
        </p:nvGrpSpPr>
        <p:grpSpPr>
          <a:xfrm>
            <a:off x="5892855" y="2362638"/>
            <a:ext cx="663403" cy="663367"/>
            <a:chOff x="0" y="0"/>
            <a:chExt cx="1174021" cy="1174021"/>
          </a:xfrm>
        </p:grpSpPr>
        <p:sp>
          <p:nvSpPr>
            <p:cNvPr id="44" name="Freeform: Shape 43">
              <a:extLst>
                <a:ext uri="{FF2B5EF4-FFF2-40B4-BE49-F238E27FC236}">
                  <a16:creationId xmlns:a16="http://schemas.microsoft.com/office/drawing/2014/main" xmlns="" id="{1A241865-4327-9650-A64B-A7A0C9DEBCE6}"/>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45" name="Freeform: Shape 44">
              <a:extLst>
                <a:ext uri="{FF2B5EF4-FFF2-40B4-BE49-F238E27FC236}">
                  <a16:creationId xmlns:a16="http://schemas.microsoft.com/office/drawing/2014/main" xmlns="" id="{E2D77018-1FF9-82BF-C57C-C4054C56E5D5}"/>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46" name="Group 45">
            <a:extLst>
              <a:ext uri="{FF2B5EF4-FFF2-40B4-BE49-F238E27FC236}">
                <a16:creationId xmlns:a16="http://schemas.microsoft.com/office/drawing/2014/main" xmlns="" id="{8B7B8096-335D-637F-8C2F-072F2E2F2691}"/>
              </a:ext>
            </a:extLst>
          </p:cNvPr>
          <p:cNvGrpSpPr/>
          <p:nvPr/>
        </p:nvGrpSpPr>
        <p:grpSpPr>
          <a:xfrm>
            <a:off x="5852201" y="3502231"/>
            <a:ext cx="663403" cy="663367"/>
            <a:chOff x="0" y="0"/>
            <a:chExt cx="1174021" cy="1174021"/>
          </a:xfrm>
        </p:grpSpPr>
        <p:sp>
          <p:nvSpPr>
            <p:cNvPr id="47" name="Freeform: Shape 46">
              <a:extLst>
                <a:ext uri="{FF2B5EF4-FFF2-40B4-BE49-F238E27FC236}">
                  <a16:creationId xmlns:a16="http://schemas.microsoft.com/office/drawing/2014/main" xmlns="" id="{8FA3D3B1-8138-19BE-8B0C-4B5914E43DFD}"/>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48" name="Freeform: Shape 47">
              <a:extLst>
                <a:ext uri="{FF2B5EF4-FFF2-40B4-BE49-F238E27FC236}">
                  <a16:creationId xmlns:a16="http://schemas.microsoft.com/office/drawing/2014/main" xmlns="" id="{A78975B5-D014-9100-6DF6-3F9140D56AF1}"/>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grpSp>
        <p:nvGrpSpPr>
          <p:cNvPr id="49" name="Group 48">
            <a:extLst>
              <a:ext uri="{FF2B5EF4-FFF2-40B4-BE49-F238E27FC236}">
                <a16:creationId xmlns:a16="http://schemas.microsoft.com/office/drawing/2014/main" xmlns="" id="{5E6BD6CF-7685-FFA7-6733-35EF4E813958}"/>
              </a:ext>
            </a:extLst>
          </p:cNvPr>
          <p:cNvGrpSpPr/>
          <p:nvPr/>
        </p:nvGrpSpPr>
        <p:grpSpPr>
          <a:xfrm>
            <a:off x="5811547" y="4641824"/>
            <a:ext cx="663403" cy="663367"/>
            <a:chOff x="0" y="0"/>
            <a:chExt cx="1174021" cy="1174021"/>
          </a:xfrm>
        </p:grpSpPr>
        <p:sp>
          <p:nvSpPr>
            <p:cNvPr id="50" name="Freeform: Shape 49">
              <a:extLst>
                <a:ext uri="{FF2B5EF4-FFF2-40B4-BE49-F238E27FC236}">
                  <a16:creationId xmlns:a16="http://schemas.microsoft.com/office/drawing/2014/main" xmlns="" id="{B758B038-8141-3B1D-EF55-7895447D8681}"/>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sp>
          <p:nvSpPr>
            <p:cNvPr id="51" name="Freeform: Shape 50">
              <a:extLst>
                <a:ext uri="{FF2B5EF4-FFF2-40B4-BE49-F238E27FC236}">
                  <a16:creationId xmlns:a16="http://schemas.microsoft.com/office/drawing/2014/main" xmlns="" id="{C8A83D1B-CF37-64A0-2BCF-439A62D6F273}"/>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defRPr/>
              </a:pPr>
              <a:endParaRPr sz="1706">
                <a:solidFill>
                  <a:prstClr val="black">
                    <a:lumMod val="65000"/>
                    <a:lumOff val="35000"/>
                  </a:prstClr>
                </a:solidFill>
                <a:latin typeface="字魂59号-创粗黑"/>
                <a:ea typeface="字魂59号-创粗黑"/>
                <a:sym typeface="+mn-lt"/>
              </a:endParaRPr>
            </a:p>
          </p:txBody>
        </p:sp>
      </p:grpSp>
      <p:sp>
        <p:nvSpPr>
          <p:cNvPr id="64" name="TextBox 63">
            <a:extLst>
              <a:ext uri="{FF2B5EF4-FFF2-40B4-BE49-F238E27FC236}">
                <a16:creationId xmlns:a16="http://schemas.microsoft.com/office/drawing/2014/main" xmlns="" id="{86408538-D435-1D08-AE23-7C901F7E05CE}"/>
              </a:ext>
            </a:extLst>
          </p:cNvPr>
          <p:cNvSpPr txBox="1"/>
          <p:nvPr/>
        </p:nvSpPr>
        <p:spPr>
          <a:xfrm>
            <a:off x="2523210" y="1846364"/>
            <a:ext cx="1783393" cy="661207"/>
          </a:xfrm>
          <a:prstGeom prst="rect">
            <a:avLst/>
          </a:prstGeom>
          <a:noFill/>
        </p:spPr>
        <p:txBody>
          <a:bodyPr wrap="square">
            <a:spAutoFit/>
          </a:bodyPr>
          <a:lstStyle/>
          <a:p>
            <a:pPr algn="just" defTabSz="914400">
              <a:lnSpc>
                <a:spcPct val="150000"/>
              </a:lnSpc>
            </a:pPr>
            <a:r>
              <a:rPr lang="en-US" sz="28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Chúa</a:t>
            </a:r>
            <a:r>
              <a:rPr lang="en-US" sz="28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tể</a:t>
            </a:r>
            <a:endParaRPr lang="en-US" sz="2800" b="1" dirty="0">
              <a:solidFill>
                <a:prstClr val="black"/>
              </a:solidFill>
              <a:latin typeface=".VnTime"/>
              <a:ea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xmlns="" id="{32007CA1-7F2A-B488-F410-C7B35E9723DE}"/>
              </a:ext>
            </a:extLst>
          </p:cNvPr>
          <p:cNvSpPr txBox="1"/>
          <p:nvPr/>
        </p:nvSpPr>
        <p:spPr>
          <a:xfrm>
            <a:off x="2572718" y="2870920"/>
            <a:ext cx="1783393" cy="661207"/>
          </a:xfrm>
          <a:prstGeom prst="rect">
            <a:avLst/>
          </a:prstGeom>
          <a:noFill/>
        </p:spPr>
        <p:txBody>
          <a:bodyPr wrap="square">
            <a:spAutoFit/>
          </a:bodyPr>
          <a:lstStyle/>
          <a:p>
            <a:pPr algn="just" defTabSz="914400">
              <a:lnSpc>
                <a:spcPct val="150000"/>
              </a:lnSpc>
            </a:pPr>
            <a:r>
              <a:rPr lang="en-US" sz="2800" b="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Thầy bói</a:t>
            </a:r>
            <a:endParaRPr lang="en-US" sz="2800" b="1">
              <a:solidFill>
                <a:prstClr val="black"/>
              </a:solidFill>
              <a:latin typeface=".VnTime"/>
              <a:ea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58C9DDB0-A5A1-0100-C4A4-5F1C9DF290A0}"/>
              </a:ext>
            </a:extLst>
          </p:cNvPr>
          <p:cNvSpPr txBox="1"/>
          <p:nvPr/>
        </p:nvSpPr>
        <p:spPr>
          <a:xfrm>
            <a:off x="2680603" y="4032464"/>
            <a:ext cx="3027412" cy="661207"/>
          </a:xfrm>
          <a:prstGeom prst="rect">
            <a:avLst/>
          </a:prstGeom>
          <a:noFill/>
        </p:spPr>
        <p:txBody>
          <a:bodyPr wrap="square">
            <a:spAutoFit/>
          </a:bodyPr>
          <a:lstStyle/>
          <a:p>
            <a:pPr algn="just" defTabSz="914400">
              <a:lnSpc>
                <a:spcPct val="150000"/>
              </a:lnSpc>
            </a:pPr>
            <a:r>
              <a:rPr lang="en-US" sz="2800" b="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Sun sun</a:t>
            </a:r>
            <a:endParaRPr lang="en-US" sz="2800" b="1">
              <a:solidFill>
                <a:prstClr val="black"/>
              </a:solidFill>
              <a:latin typeface=".VnTime"/>
              <a:ea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FB9CA298-6A45-2279-1B0D-831E4986C0D7}"/>
              </a:ext>
            </a:extLst>
          </p:cNvPr>
          <p:cNvSpPr txBox="1"/>
          <p:nvPr/>
        </p:nvSpPr>
        <p:spPr>
          <a:xfrm>
            <a:off x="6823955" y="1242379"/>
            <a:ext cx="2365337" cy="661207"/>
          </a:xfrm>
          <a:prstGeom prst="rect">
            <a:avLst/>
          </a:prstGeom>
          <a:noFill/>
        </p:spPr>
        <p:txBody>
          <a:bodyPr wrap="square">
            <a:spAutoFit/>
          </a:bodyPr>
          <a:lstStyle/>
          <a:p>
            <a:pPr algn="just" defTabSz="914400">
              <a:lnSpc>
                <a:spcPct val="150000"/>
              </a:lnSpc>
            </a:pPr>
            <a:r>
              <a:rPr lang="en-US" sz="2800" b="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Đòn càn</a:t>
            </a:r>
            <a:endParaRPr lang="en-US" sz="2800" b="1">
              <a:solidFill>
                <a:prstClr val="black"/>
              </a:solidFill>
              <a:latin typeface=".VnTime"/>
              <a:ea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C370481A-F536-BC98-9BA6-5007BE70BC33}"/>
              </a:ext>
            </a:extLst>
          </p:cNvPr>
          <p:cNvSpPr txBox="1"/>
          <p:nvPr/>
        </p:nvSpPr>
        <p:spPr>
          <a:xfrm>
            <a:off x="6834985" y="2432711"/>
            <a:ext cx="2784297" cy="523220"/>
          </a:xfrm>
          <a:prstGeom prst="rect">
            <a:avLst/>
          </a:prstGeom>
          <a:noFill/>
        </p:spPr>
        <p:txBody>
          <a:bodyPr wrap="square">
            <a:spAutoFit/>
          </a:bodyPr>
          <a:lstStyle/>
          <a:p>
            <a:pPr defTabSz="914400"/>
            <a:r>
              <a:rPr lang="en-US" sz="2800" b="1">
                <a:solidFill>
                  <a:srgbClr val="000000"/>
                </a:solidFill>
                <a:latin typeface="Times New Roman" panose="02020603050405020304" pitchFamily="18" charset="0"/>
                <a:ea typeface="MS Mincho" panose="02020609040205080304" pitchFamily="49" charset="-128"/>
              </a:rPr>
              <a:t>Quạt thóc</a:t>
            </a:r>
            <a:endParaRPr lang="en-US" sz="2800" b="1">
              <a:solidFill>
                <a:prstClr val="black"/>
              </a:solidFill>
            </a:endParaRPr>
          </a:p>
        </p:txBody>
      </p:sp>
      <p:sp>
        <p:nvSpPr>
          <p:cNvPr id="70" name="TextBox 69">
            <a:extLst>
              <a:ext uri="{FF2B5EF4-FFF2-40B4-BE49-F238E27FC236}">
                <a16:creationId xmlns:a16="http://schemas.microsoft.com/office/drawing/2014/main" xmlns="" id="{985DA975-5ABC-9991-0CFF-8BD551C0A7B4}"/>
              </a:ext>
            </a:extLst>
          </p:cNvPr>
          <p:cNvSpPr txBox="1"/>
          <p:nvPr/>
        </p:nvSpPr>
        <p:spPr>
          <a:xfrm>
            <a:off x="6906964" y="3452517"/>
            <a:ext cx="2050769" cy="661207"/>
          </a:xfrm>
          <a:prstGeom prst="rect">
            <a:avLst/>
          </a:prstGeom>
          <a:noFill/>
        </p:spPr>
        <p:txBody>
          <a:bodyPr wrap="square">
            <a:spAutoFit/>
          </a:bodyPr>
          <a:lstStyle/>
          <a:p>
            <a:pPr algn="just" defTabSz="914400">
              <a:lnSpc>
                <a:spcPct val="150000"/>
              </a:lnSpc>
            </a:pPr>
            <a:r>
              <a:rPr lang="en-US" sz="2800" b="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Chổi sể</a:t>
            </a:r>
            <a:endParaRPr lang="en-US" sz="2800" b="1">
              <a:solidFill>
                <a:prstClr val="black"/>
              </a:solidFill>
              <a:latin typeface=".VnTime"/>
              <a:ea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xmlns="" id="{1EB24CAD-6A5B-15FF-8D61-9FC7CE4B79E6}"/>
              </a:ext>
            </a:extLst>
          </p:cNvPr>
          <p:cNvSpPr txBox="1"/>
          <p:nvPr/>
        </p:nvSpPr>
        <p:spPr>
          <a:xfrm>
            <a:off x="6895615" y="4610310"/>
            <a:ext cx="2400785" cy="661207"/>
          </a:xfrm>
          <a:prstGeom prst="rect">
            <a:avLst/>
          </a:prstGeom>
          <a:noFill/>
        </p:spPr>
        <p:txBody>
          <a:bodyPr wrap="square">
            <a:spAutoFit/>
          </a:bodyPr>
          <a:lstStyle/>
          <a:p>
            <a:pPr algn="just" defTabSz="914400">
              <a:lnSpc>
                <a:spcPct val="150000"/>
              </a:lnSpc>
            </a:pPr>
            <a:r>
              <a:rPr lang="en-US" sz="2800" b="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Tua tủa</a:t>
            </a:r>
            <a:endParaRPr lang="en-US" sz="2800" b="1">
              <a:solidFill>
                <a:prstClr val="black"/>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593672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ipe(down)">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down)">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barn(inVertical)">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wipe(down)">
                                      <p:cBhvr>
                                        <p:cTn id="7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70" grpId="0"/>
      <p:bldP spid="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2937084" y="39889"/>
            <a:ext cx="5095875" cy="1231106"/>
          </a:xfrm>
          <a:prstGeom prst="rect">
            <a:avLst/>
          </a:prstGeom>
          <a:noFill/>
        </p:spPr>
        <p:txBody>
          <a:bodyPr wrap="square" lIns="0" tIns="0" rIns="0" bIns="0" rtlCol="0" anchor="ctr">
            <a:spAutoFit/>
          </a:bodyPr>
          <a:lstStyle/>
          <a:p>
            <a:pPr algn="ctr" defTabSz="914400">
              <a:defRPr/>
            </a:pPr>
            <a:r>
              <a:rPr lang="en-US" altLang="zh-CN" sz="4000" b="1" dirty="0" smtClean="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3.</a:t>
            </a:r>
            <a:r>
              <a:rPr lang="zh-CN" altLang="en-US" sz="4000" b="1" dirty="0" smtClean="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tắt</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truyện</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và</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xác</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định</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đề</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tài</a:t>
            </a:r>
            <a:r>
              <a:rPr lang="en-US" altLang="zh-CN"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a:t>
            </a:r>
            <a:endParaRPr lang="zh-CN" altLang="en-US"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14" name="图片 5">
            <a:extLst>
              <a:ext uri="{FF2B5EF4-FFF2-40B4-BE49-F238E27FC236}">
                <a16:creationId xmlns:a16="http://schemas.microsoft.com/office/drawing/2014/main" xmlns="" id="{34C0008C-A048-4B68-9C2C-0A0E442AF8F2}"/>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858262" y="2799681"/>
            <a:ext cx="3384560" cy="2723278"/>
          </a:xfrm>
          <a:prstGeom prst="rect">
            <a:avLst/>
          </a:prstGeom>
        </p:spPr>
      </p:pic>
      <p:pic>
        <p:nvPicPr>
          <p:cNvPr id="15" name="图片 12">
            <a:extLst>
              <a:ext uri="{FF2B5EF4-FFF2-40B4-BE49-F238E27FC236}">
                <a16:creationId xmlns:a16="http://schemas.microsoft.com/office/drawing/2014/main" xmlns="" id="{A49A2793-880D-4D11-A3C5-15AF0A296E1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54331" y="518275"/>
            <a:ext cx="4339871" cy="4719549"/>
          </a:xfrm>
          <a:prstGeom prst="rect">
            <a:avLst/>
          </a:prstGeom>
        </p:spPr>
      </p:pic>
      <p:sp>
        <p:nvSpPr>
          <p:cNvPr id="16" name="文本框 13">
            <a:extLst>
              <a:ext uri="{FF2B5EF4-FFF2-40B4-BE49-F238E27FC236}">
                <a16:creationId xmlns:a16="http://schemas.microsoft.com/office/drawing/2014/main" xmlns="" id="{24444F57-253B-479D-806F-D98DFD2BB360}"/>
              </a:ext>
            </a:extLst>
          </p:cNvPr>
          <p:cNvSpPr txBox="1"/>
          <p:nvPr/>
        </p:nvSpPr>
        <p:spPr>
          <a:xfrm>
            <a:off x="6154057" y="1771959"/>
            <a:ext cx="3875314" cy="584775"/>
          </a:xfrm>
          <a:prstGeom prst="rect">
            <a:avLst/>
          </a:prstGeom>
          <a:noFill/>
          <a:extLst>
            <a:ext uri="{909E8E84-426E-40DD-AFC4-6F175D3DCCD1}">
              <a14:hiddenFill xmlns:a14="http://schemas.microsoft.com/office/drawing/2010/main" xmlns="">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smtClean="0">
                <a:solidFill>
                  <a:prstClr val="black"/>
                </a:solidFill>
                <a:latin typeface="Times New Roman" panose="02020603050405020304" pitchFamily="18" charset="0"/>
                <a:cs typeface="Times New Roman" panose="02020603050405020304" pitchFamily="18" charset="0"/>
              </a:rPr>
              <a:t>a. </a:t>
            </a:r>
            <a:r>
              <a:rPr lang="en-US" sz="3200" b="1" dirty="0" err="1" smtClean="0">
                <a:solidFill>
                  <a:prstClr val="black"/>
                </a:solidFill>
                <a:latin typeface="Times New Roman" panose="02020603050405020304" pitchFamily="18" charset="0"/>
                <a:cs typeface="Times New Roman" panose="02020603050405020304" pitchFamily="18" charset="0"/>
              </a:rPr>
              <a:t>Kể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tóm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tắt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truyện</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247431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20">
            <a:extLst>
              <a:ext uri="{FF2B5EF4-FFF2-40B4-BE49-F238E27FC236}">
                <a16:creationId xmlns:a16="http://schemas.microsoft.com/office/drawing/2014/main" xmlns="" id="{C393FAB4-F906-EBDD-EAEE-4CCF5B1E966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0" y="5525044"/>
            <a:ext cx="3014362" cy="1332956"/>
          </a:xfrm>
          <a:prstGeom prst="rect">
            <a:avLst/>
          </a:prstGeom>
        </p:spPr>
      </p:pic>
      <p:pic>
        <p:nvPicPr>
          <p:cNvPr id="55" name="图片 31">
            <a:extLst>
              <a:ext uri="{FF2B5EF4-FFF2-40B4-BE49-F238E27FC236}">
                <a16:creationId xmlns:a16="http://schemas.microsoft.com/office/drawing/2014/main" xmlns="" id="{E0887F2F-B59D-3CD0-9B3C-9C623FCB294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33333" r="65321"/>
          <a:stretch/>
        </p:blipFill>
        <p:spPr>
          <a:xfrm rot="16200000" flipH="1">
            <a:off x="9017982" y="-1160341"/>
            <a:ext cx="2013674" cy="4334360"/>
          </a:xfrm>
          <a:prstGeom prst="rect">
            <a:avLst/>
          </a:prstGeom>
        </p:spPr>
      </p:pic>
      <p:sp>
        <p:nvSpPr>
          <p:cNvPr id="8" name="TextBox 8">
            <a:extLst>
              <a:ext uri="{FF2B5EF4-FFF2-40B4-BE49-F238E27FC236}">
                <a16:creationId xmlns:a16="http://schemas.microsoft.com/office/drawing/2014/main" xmlns="" id="{36554526-9820-CFCA-8253-9EC4372DF9FD}"/>
              </a:ext>
            </a:extLst>
          </p:cNvPr>
          <p:cNvSpPr txBox="1"/>
          <p:nvPr/>
        </p:nvSpPr>
        <p:spPr>
          <a:xfrm>
            <a:off x="3398220" y="162022"/>
            <a:ext cx="4729780" cy="615553"/>
          </a:xfrm>
          <a:prstGeom prst="rect">
            <a:avLst/>
          </a:prstGeom>
          <a:noFill/>
        </p:spPr>
        <p:txBody>
          <a:bodyPr wrap="square" lIns="0" tIns="0" rIns="0" bIns="0" rtlCol="0" anchor="ctr">
            <a:spAutoFit/>
          </a:bodyPr>
          <a:lstStyle/>
          <a:p>
            <a:pPr algn="ctr" defTabSz="914400">
              <a:defRPr/>
            </a:pPr>
            <a:r>
              <a:rPr lang="zh-CN" altLang="en-US"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a:t>
            </a:r>
            <a:endParaRPr lang="zh-CN" altLang="en-US"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9" name="图片 7">
            <a:extLst>
              <a:ext uri="{FF2B5EF4-FFF2-40B4-BE49-F238E27FC236}">
                <a16:creationId xmlns:a16="http://schemas.microsoft.com/office/drawing/2014/main" xmlns="" id="{82A2975E-01DE-075D-1D0B-50AAF04A8A1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85150" y="5019252"/>
            <a:ext cx="5506849" cy="1838747"/>
          </a:xfrm>
          <a:prstGeom prst="rect">
            <a:avLst/>
          </a:prstGeom>
        </p:spPr>
      </p:pic>
      <p:pic>
        <p:nvPicPr>
          <p:cNvPr id="10" name="图片 4">
            <a:extLst>
              <a:ext uri="{FF2B5EF4-FFF2-40B4-BE49-F238E27FC236}">
                <a16:creationId xmlns:a16="http://schemas.microsoft.com/office/drawing/2014/main" xmlns="" id="{C8BE8B7B-AFA5-DA35-EB7C-A45C7A702CD9}"/>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33333" r="65321"/>
          <a:stretch/>
        </p:blipFill>
        <p:spPr>
          <a:xfrm rot="5400000">
            <a:off x="808325" y="-808325"/>
            <a:ext cx="1402776" cy="3019425"/>
          </a:xfrm>
          <a:prstGeom prst="rect">
            <a:avLst/>
          </a:prstGeom>
        </p:spPr>
      </p:pic>
      <p:pic>
        <p:nvPicPr>
          <p:cNvPr id="11" name="图片 11">
            <a:extLst>
              <a:ext uri="{FF2B5EF4-FFF2-40B4-BE49-F238E27FC236}">
                <a16:creationId xmlns:a16="http://schemas.microsoft.com/office/drawing/2014/main" xmlns="" id="{BEC9ABAC-3E31-1DAD-267E-7626CF54A07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057233" y="3750592"/>
            <a:ext cx="1701393" cy="2440930"/>
          </a:xfrm>
          <a:prstGeom prst="rect">
            <a:avLst/>
          </a:prstGeom>
        </p:spPr>
      </p:pic>
      <p:pic>
        <p:nvPicPr>
          <p:cNvPr id="12" name="图片 5">
            <a:extLst>
              <a:ext uri="{FF2B5EF4-FFF2-40B4-BE49-F238E27FC236}">
                <a16:creationId xmlns:a16="http://schemas.microsoft.com/office/drawing/2014/main" xmlns="" id="{35901D18-5ABF-68F0-4464-0A770076C87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383858" y="-1"/>
            <a:ext cx="2303074" cy="1538515"/>
          </a:xfrm>
          <a:prstGeom prst="rect">
            <a:avLst/>
          </a:prstGeom>
        </p:spPr>
      </p:pic>
      <p:pic>
        <p:nvPicPr>
          <p:cNvPr id="13" name="图片 30">
            <a:extLst>
              <a:ext uri="{FF2B5EF4-FFF2-40B4-BE49-F238E27FC236}">
                <a16:creationId xmlns:a16="http://schemas.microsoft.com/office/drawing/2014/main" xmlns="" id="{CFDC1B49-4721-7F1A-273F-A688B789C3A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flipH="1">
            <a:off x="-147103" y="-30049"/>
            <a:ext cx="1392326" cy="2043726"/>
          </a:xfrm>
          <a:prstGeom prst="rect">
            <a:avLst/>
          </a:prstGeom>
        </p:spPr>
      </p:pic>
      <p:pic>
        <p:nvPicPr>
          <p:cNvPr id="14" name="图片 9">
            <a:extLst>
              <a:ext uri="{FF2B5EF4-FFF2-40B4-BE49-F238E27FC236}">
                <a16:creationId xmlns:a16="http://schemas.microsoft.com/office/drawing/2014/main" xmlns="" id="{D6BE9AAD-DC20-2EC6-15AA-4F267B0AB14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932422" y="3193081"/>
            <a:ext cx="4259577" cy="3652342"/>
          </a:xfrm>
          <a:prstGeom prst="rect">
            <a:avLst/>
          </a:prstGeom>
        </p:spPr>
      </p:pic>
      <p:sp>
        <p:nvSpPr>
          <p:cNvPr id="17" name="TextBox 16">
            <a:extLst>
              <a:ext uri="{FF2B5EF4-FFF2-40B4-BE49-F238E27FC236}">
                <a16:creationId xmlns:a16="http://schemas.microsoft.com/office/drawing/2014/main" xmlns="" id="{223DDB2A-BCF8-08F4-2717-8F02F7CBC6D5}"/>
              </a:ext>
            </a:extLst>
          </p:cNvPr>
          <p:cNvSpPr txBox="1"/>
          <p:nvPr/>
        </p:nvSpPr>
        <p:spPr>
          <a:xfrm>
            <a:off x="624114" y="939619"/>
            <a:ext cx="10638972" cy="5016758"/>
          </a:xfrm>
          <a:prstGeom prst="rect">
            <a:avLst/>
          </a:prstGeom>
          <a:noFill/>
        </p:spPr>
        <p:txBody>
          <a:bodyPr wrap="square">
            <a:spAutoFit/>
          </a:bodyPr>
          <a:lstStyle/>
          <a:p>
            <a:pPr algn="ctr" defTabSz="914400"/>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giếng</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defTabSz="914400"/>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giếng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ốc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sợ</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kêu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oai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vung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ngập</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giếng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quen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thói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cũ</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nghênh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ngang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ngang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dẫm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bẹp</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201441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xmlns="" id="{36554526-9820-CFCA-8253-9EC4372DF9FD}"/>
              </a:ext>
            </a:extLst>
          </p:cNvPr>
          <p:cNvSpPr txBox="1"/>
          <p:nvPr/>
        </p:nvSpPr>
        <p:spPr>
          <a:xfrm>
            <a:off x="3398220" y="162022"/>
            <a:ext cx="4729780" cy="615553"/>
          </a:xfrm>
          <a:prstGeom prst="rect">
            <a:avLst/>
          </a:prstGeom>
          <a:noFill/>
        </p:spPr>
        <p:txBody>
          <a:bodyPr wrap="square" lIns="0" tIns="0" rIns="0" bIns="0" rtlCol="0" anchor="ctr">
            <a:spAutoFit/>
          </a:bodyPr>
          <a:lstStyle/>
          <a:p>
            <a:pPr algn="ctr" defTabSz="914400">
              <a:defRPr/>
            </a:pPr>
            <a:r>
              <a:rPr lang="zh-CN" altLang="en-US"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a:t>
            </a:r>
            <a:endParaRPr lang="zh-CN" altLang="en-US"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7" name="TextBox 16">
            <a:extLst>
              <a:ext uri="{FF2B5EF4-FFF2-40B4-BE49-F238E27FC236}">
                <a16:creationId xmlns:a16="http://schemas.microsoft.com/office/drawing/2014/main" xmlns="" id="{223DDB2A-BCF8-08F4-2717-8F02F7CBC6D5}"/>
              </a:ext>
            </a:extLst>
          </p:cNvPr>
          <p:cNvSpPr txBox="1"/>
          <p:nvPr/>
        </p:nvSpPr>
        <p:spPr>
          <a:xfrm>
            <a:off x="435429" y="827314"/>
            <a:ext cx="11103427" cy="5078313"/>
          </a:xfrm>
          <a:prstGeom prst="rect">
            <a:avLst/>
          </a:prstGeom>
          <a:noFill/>
        </p:spPr>
        <p:txBody>
          <a:bodyPr wrap="square">
            <a:spAutoFit/>
          </a:bodyPr>
          <a:lstStyle/>
          <a:p>
            <a:pPr algn="ctr" defTabSz="914400"/>
            <a:r>
              <a:rPr lang="en-US" sz="3600" b="1" dirty="0" err="1">
                <a:latin typeface="Times New Roman" panose="02020603050405020304" pitchFamily="18" charset="0"/>
                <a:ea typeface="Times New Roman" panose="02020603050405020304" pitchFamily="18" charset="0"/>
              </a:rPr>
              <a:t>Thầy</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bói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xem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endParaRPr lang="en-US" sz="3600" b="1" dirty="0" smtClean="0">
              <a:latin typeface="Times New Roman" panose="02020603050405020304" pitchFamily="18" charset="0"/>
              <a:ea typeface="Times New Roman" panose="02020603050405020304" pitchFamily="18" charset="0"/>
            </a:endParaRPr>
          </a:p>
          <a:p>
            <a:pPr algn="just" defTabSz="914400"/>
            <a:r>
              <a:rPr lang="en-US" sz="3600" b="1" dirty="0" smtClean="0">
                <a:latin typeface="Times New Roman" panose="02020603050405020304" pitchFamily="18" charset="0"/>
                <a:ea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rPr>
              <a:t>Năm</a:t>
            </a:r>
            <a:r>
              <a:rPr lang="en-US" sz="3600" b="1" dirty="0" smtClean="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thầy</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bói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mù</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góp</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tiền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biếu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người</a:t>
            </a:r>
            <a:r>
              <a:rPr lang="en-US" sz="3600" b="1" dirty="0">
                <a:latin typeface="Times New Roman" panose="02020603050405020304" pitchFamily="18" charset="0"/>
                <a:ea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rPr>
              <a:t>quản</a:t>
            </a:r>
            <a:r>
              <a:rPr lang="en-US" sz="3600" b="1" dirty="0" smtClean="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để</a:t>
            </a:r>
            <a:r>
              <a:rPr lang="en-US" sz="3600" b="1" dirty="0">
                <a:latin typeface="Times New Roman" panose="02020603050405020304" pitchFamily="18" charset="0"/>
                <a:ea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rPr>
              <a:t>xem</a:t>
            </a:r>
            <a:r>
              <a:rPr lang="en-US" sz="3600" b="1" dirty="0" smtClean="0">
                <a:latin typeface="Times New Roman" panose="02020603050405020304" pitchFamily="18" charset="0"/>
                <a:ea typeface="Times New Roman" panose="02020603050405020304" pitchFamily="18" charset="0"/>
              </a:rPr>
              <a:t> </a:t>
            </a:r>
            <a:r>
              <a:rPr lang="en-US" sz="3600" b="1" dirty="0">
                <a:latin typeface="Times New Roman" panose="02020603050405020304" pitchFamily="18" charset="0"/>
                <a:ea typeface="Times New Roman" panose="02020603050405020304" pitchFamily="18" charset="0"/>
              </a:rPr>
              <a:t>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có</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hình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thù</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thế</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nào</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Mỗi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một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bộ</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phận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vòi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bảo</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sun </a:t>
            </a:r>
            <a:r>
              <a:rPr lang="en-US" sz="3600" b="1" dirty="0" err="1">
                <a:latin typeface="Times New Roman" panose="02020603050405020304" pitchFamily="18" charset="0"/>
                <a:ea typeface="Times New Roman" panose="02020603050405020304" pitchFamily="18" charset="0"/>
              </a:rPr>
              <a:t>sun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đỉa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ngà</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bảo</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chần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chẫn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cái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đòn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càn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tai </a:t>
            </a:r>
            <a:r>
              <a:rPr lang="en-US" sz="3600" b="1" dirty="0" err="1">
                <a:latin typeface="Times New Roman" panose="02020603050405020304" pitchFamily="18" charset="0"/>
                <a:ea typeface="Times New Roman" panose="02020603050405020304" pitchFamily="18" charset="0"/>
              </a:rPr>
              <a:t>bảo</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cái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quạt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thóc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chân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nói</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cái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cột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đình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sờ</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đuôi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lại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bảo</a:t>
            </a:r>
            <a:r>
              <a:rPr lang="en-US" sz="3600" b="1" dirty="0">
                <a:latin typeface="Times New Roman" panose="02020603050405020304" pitchFamily="18" charset="0"/>
                <a:ea typeface="Times New Roman" panose="02020603050405020304" pitchFamily="18" charset="0"/>
              </a:rPr>
              <a:t> con </a:t>
            </a:r>
            <a:r>
              <a:rPr lang="en-US" sz="3600" b="1" dirty="0" err="1">
                <a:latin typeface="Times New Roman" panose="02020603050405020304" pitchFamily="18" charset="0"/>
                <a:ea typeface="Times New Roman" panose="02020603050405020304" pitchFamily="18" charset="0"/>
              </a:rPr>
              <a:t>voi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tun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tủn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rPr>
              <a:t>cái</a:t>
            </a:r>
            <a:r>
              <a:rPr lang="en-US" sz="3600" b="1" dirty="0" smtClean="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chổi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sể</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cùn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Năm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cãi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nhau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rồi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đánh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nhau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toác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đầu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chảy</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máu</a:t>
            </a:r>
            <a:r>
              <a:rPr lang="en-US" sz="3600" b="1" dirty="0">
                <a:latin typeface="Times New Roman" panose="02020603050405020304" pitchFamily="18" charset="0"/>
                <a:ea typeface="Times New Roman" panose="02020603050405020304" pitchFamily="18" charset="0"/>
              </a:rPr>
              <a:t>.</a:t>
            </a:r>
            <a:endParaRPr lang="en-US" sz="3600" b="1"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74051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xmlns="" id="{36554526-9820-CFCA-8253-9EC4372DF9FD}"/>
              </a:ext>
            </a:extLst>
          </p:cNvPr>
          <p:cNvSpPr txBox="1"/>
          <p:nvPr/>
        </p:nvSpPr>
        <p:spPr>
          <a:xfrm>
            <a:off x="3110353" y="339020"/>
            <a:ext cx="4729780" cy="430887"/>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p>
            <a:pPr algn="ctr" defTabSz="914400">
              <a:defRPr/>
            </a:pPr>
            <a:r>
              <a:rPr lang="en-US" altLang="zh-CN" sz="2800" b="1" dirty="0"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b. </a:t>
            </a:r>
            <a:r>
              <a:rPr lang="en-US" altLang="zh-CN" sz="2800" b="1" dirty="0" err="1"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Đề</a:t>
            </a:r>
            <a:r>
              <a:rPr lang="en-US" altLang="zh-CN" sz="2800" b="1" dirty="0" smtClean="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2800" b="1" dirty="0" err="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tài</a:t>
            </a:r>
            <a:r>
              <a:rPr lang="en-US" altLang="zh-CN" sz="2800" b="1" dirty="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2800" b="1" dirty="0" err="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hai</a:t>
            </a:r>
            <a:r>
              <a:rPr lang="en-US" altLang="zh-CN" sz="2800" b="1" dirty="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2800" b="1" dirty="0" err="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văn</a:t>
            </a:r>
            <a:r>
              <a:rPr lang="en-US" altLang="zh-CN" sz="2800" b="1" dirty="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2800" b="1" dirty="0" err="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bản</a:t>
            </a:r>
            <a:endParaRPr lang="zh-CN" altLang="en-US" sz="2800" b="1" dirty="0">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9" name="矩形 7">
            <a:extLst>
              <a:ext uri="{FF2B5EF4-FFF2-40B4-BE49-F238E27FC236}">
                <a16:creationId xmlns:a16="http://schemas.microsoft.com/office/drawing/2014/main" xmlns="" id="{5E639B30-6DA7-1DB2-3BC2-9094B7D77188}"/>
              </a:ext>
            </a:extLst>
          </p:cNvPr>
          <p:cNvSpPr/>
          <p:nvPr/>
        </p:nvSpPr>
        <p:spPr>
          <a:xfrm>
            <a:off x="868789" y="1451430"/>
            <a:ext cx="5146431" cy="1707260"/>
          </a:xfrm>
          <a:prstGeom prst="rect">
            <a:avLst/>
          </a:prstGeom>
          <a:solidFill>
            <a:srgbClr val="ECE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solidFill>
                <a:prstClr val="white"/>
              </a:solidFill>
              <a:cs typeface="+mn-ea"/>
              <a:sym typeface="+mn-lt"/>
            </a:endParaRPr>
          </a:p>
        </p:txBody>
      </p:sp>
      <p:sp>
        <p:nvSpPr>
          <p:cNvPr id="10" name="矩形 8">
            <a:extLst>
              <a:ext uri="{FF2B5EF4-FFF2-40B4-BE49-F238E27FC236}">
                <a16:creationId xmlns:a16="http://schemas.microsoft.com/office/drawing/2014/main" xmlns="" id="{C65BF5C6-AD94-3C41-499F-4E7E336FFB1D}"/>
              </a:ext>
            </a:extLst>
          </p:cNvPr>
          <p:cNvSpPr/>
          <p:nvPr/>
        </p:nvSpPr>
        <p:spPr>
          <a:xfrm>
            <a:off x="5373457" y="3643086"/>
            <a:ext cx="5842444" cy="2065761"/>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cs typeface="+mn-ea"/>
              <a:sym typeface="+mn-lt"/>
            </a:endParaRPr>
          </a:p>
        </p:txBody>
      </p:sp>
      <p:sp>
        <p:nvSpPr>
          <p:cNvPr id="11" name="矩形 9">
            <a:extLst>
              <a:ext uri="{FF2B5EF4-FFF2-40B4-BE49-F238E27FC236}">
                <a16:creationId xmlns:a16="http://schemas.microsoft.com/office/drawing/2014/main" xmlns="" id="{FB692078-2170-0DD3-D983-F85DCEE66403}"/>
              </a:ext>
            </a:extLst>
          </p:cNvPr>
          <p:cNvSpPr/>
          <p:nvPr/>
        </p:nvSpPr>
        <p:spPr>
          <a:xfrm>
            <a:off x="930778" y="1451429"/>
            <a:ext cx="5084441"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Ếch</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đáy</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prstClr val="black"/>
              </a:solidFill>
              <a:latin typeface=".VnTime"/>
              <a:ea typeface="Times New Roman" panose="02020603050405020304" pitchFamily="18" charset="0"/>
              <a:cs typeface="Times New Roman" panose="02020603050405020304" pitchFamily="18" charset="0"/>
            </a:endParaRPr>
          </a:p>
        </p:txBody>
      </p:sp>
      <p:sp>
        <p:nvSpPr>
          <p:cNvPr id="12" name="矩形 10">
            <a:extLst>
              <a:ext uri="{FF2B5EF4-FFF2-40B4-BE49-F238E27FC236}">
                <a16:creationId xmlns:a16="http://schemas.microsoft.com/office/drawing/2014/main" xmlns="" id="{422630E8-28E3-FF61-6304-69A7A9965160}"/>
              </a:ext>
            </a:extLst>
          </p:cNvPr>
          <p:cNvSpPr/>
          <p:nvPr/>
        </p:nvSpPr>
        <p:spPr>
          <a:xfrm>
            <a:off x="5373457" y="3792908"/>
            <a:ext cx="5842444"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rgbClr val="FF0000"/>
                </a:solidFill>
                <a:latin typeface="Times New Roman" panose="02020603050405020304" pitchFamily="18" charset="0"/>
                <a:ea typeface="Times New Roman" panose="02020603050405020304" pitchFamily="18" charset="0"/>
              </a:rPr>
              <a:t>*</a:t>
            </a:r>
            <a:r>
              <a:rPr lang="en-US" sz="3200" b="1" dirty="0" err="1" smtClean="0">
                <a:solidFill>
                  <a:srgbClr val="FF0000"/>
                </a:solidFill>
                <a:latin typeface="Times New Roman" panose="02020603050405020304" pitchFamily="18" charset="0"/>
                <a:ea typeface="Times New Roman" panose="02020603050405020304" pitchFamily="18" charset="0"/>
              </a:rPr>
              <a:t>Thầy</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bói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xem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voi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Để</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biết</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rõ</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về</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sự</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vật</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sự</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việc</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phải</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xem</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xét</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rPr>
              <a:t>một</a:t>
            </a:r>
            <a:r>
              <a:rPr lang="en-US" sz="3200" b="1" dirty="0" smtClean="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cách</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toàn</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diện</a:t>
            </a:r>
            <a:r>
              <a:rPr lang="en-US" sz="3200" b="1" dirty="0">
                <a:solidFill>
                  <a:prstClr val="black"/>
                </a:solidFill>
                <a:latin typeface="Times New Roman" panose="02020603050405020304" pitchFamily="18" charset="0"/>
                <a:ea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xmlns="" id="{95CF8B11-4E34-3A90-914A-93CBFAF523B2}"/>
              </a:ext>
            </a:extLst>
          </p:cNvPr>
          <p:cNvPicPr>
            <a:picLocks noChangeAspect="1"/>
          </p:cNvPicPr>
          <p:nvPr/>
        </p:nvPicPr>
        <p:blipFill>
          <a:blip r:embed="rId3" cstate="print"/>
          <a:srcRect t="31699"/>
          <a:stretch>
            <a:fillRect/>
          </a:stretch>
        </p:blipFill>
        <p:spPr>
          <a:xfrm>
            <a:off x="1924716" y="3378619"/>
            <a:ext cx="3023137"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4">
            <a:extLst>
              <a:ext uri="{FF2B5EF4-FFF2-40B4-BE49-F238E27FC236}">
                <a16:creationId xmlns:a16="http://schemas.microsoft.com/office/drawing/2014/main" xmlns="" id="{5F08AFCC-AD55-415A-BB9C-3A402EA34F5B}"/>
              </a:ext>
            </a:extLst>
          </p:cNvPr>
          <p:cNvPicPr>
            <a:picLocks noChangeAspect="1"/>
          </p:cNvPicPr>
          <p:nvPr/>
        </p:nvPicPr>
        <p:blipFill rotWithShape="1">
          <a:blip r:embed="rId4" cstate="print"/>
          <a:srcRect/>
          <a:stretch>
            <a:fillRect/>
          </a:stretch>
        </p:blipFill>
        <p:spPr>
          <a:xfrm flipH="1">
            <a:off x="6294796" y="1293548"/>
            <a:ext cx="3999766" cy="2499360"/>
          </a:xfrm>
          <a:prstGeom prst="rect">
            <a:avLst/>
          </a:prstGeom>
        </p:spPr>
      </p:pic>
    </p:spTree>
    <p:extLst>
      <p:ext uri="{BB962C8B-B14F-4D97-AF65-F5344CB8AC3E}">
        <p14:creationId xmlns:p14="http://schemas.microsoft.com/office/powerpoint/2010/main" xmlns="" val="2485305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DA1FA24-039A-A925-4129-BA1D65D833AD}"/>
              </a:ext>
            </a:extLst>
          </p:cNvPr>
          <p:cNvGraphicFramePr>
            <a:graphicFrameLocks noGrp="1"/>
          </p:cNvGraphicFramePr>
          <p:nvPr>
            <p:extLst>
              <p:ext uri="{D42A27DB-BD31-4B8C-83A1-F6EECF244321}">
                <p14:modId xmlns:p14="http://schemas.microsoft.com/office/powerpoint/2010/main" xmlns="" val="2964973205"/>
              </p:ext>
            </p:extLst>
          </p:nvPr>
        </p:nvGraphicFramePr>
        <p:xfrm>
          <a:off x="508000" y="986971"/>
          <a:ext cx="11408229" cy="5254172"/>
        </p:xfrm>
        <a:graphic>
          <a:graphicData uri="http://schemas.openxmlformats.org/drawingml/2006/table">
            <a:tbl>
              <a:tblPr firstRow="1" firstCol="1" bandRow="1">
                <a:tableStyleId>{00A15C55-8517-42AA-B614-E9B94910E393}</a:tableStyleId>
              </a:tblPr>
              <a:tblGrid>
                <a:gridCol w="5949906">
                  <a:extLst>
                    <a:ext uri="{9D8B030D-6E8A-4147-A177-3AD203B41FA5}">
                      <a16:colId xmlns:a16="http://schemas.microsoft.com/office/drawing/2014/main" xmlns="" val="189999524"/>
                    </a:ext>
                  </a:extLst>
                </a:gridCol>
                <a:gridCol w="5458323">
                  <a:extLst>
                    <a:ext uri="{9D8B030D-6E8A-4147-A177-3AD203B41FA5}">
                      <a16:colId xmlns:a16="http://schemas.microsoft.com/office/drawing/2014/main" xmlns="" val="2856828153"/>
                    </a:ext>
                  </a:extLst>
                </a:gridCol>
              </a:tblGrid>
              <a:tr h="927207">
                <a:tc>
                  <a:txBody>
                    <a:bodyPr/>
                    <a:lstStyle/>
                    <a:p>
                      <a:pPr algn="just">
                        <a:lnSpc>
                          <a:spcPct val="150000"/>
                        </a:lnSpc>
                      </a:pPr>
                      <a:r>
                        <a:rPr lang="en-US" sz="3200" b="1" dirty="0" err="1" smtClean="0">
                          <a:solidFill>
                            <a:srgbClr val="FF0000"/>
                          </a:solidFill>
                          <a:effectLst/>
                          <a:latin typeface="Times New Roman" panose="02020603050405020304" pitchFamily="18" charset="0"/>
                          <a:cs typeface="Times New Roman" panose="02020603050405020304" pitchFamily="18" charset="0"/>
                        </a:rPr>
                        <a:t>Truyện</a:t>
                      </a:r>
                      <a:r>
                        <a:rPr lang="en-US" sz="3200" b="1" dirty="0" smtClean="0">
                          <a:solidFill>
                            <a:srgbClr val="FF0000"/>
                          </a:solidFill>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cs typeface="Times New Roman" panose="02020603050405020304" pitchFamily="18" charset="0"/>
                        </a:rPr>
                        <a:t>Ếch</a:t>
                      </a:r>
                      <a:r>
                        <a:rPr lang="en-US" sz="3200" b="1" dirty="0" smtClean="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ngồi</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đáy</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cs typeface="Times New Roman" panose="02020603050405020304" pitchFamily="18" charset="0"/>
                        </a:rPr>
                        <a:t>giếng</a:t>
                      </a:r>
                      <a:r>
                        <a:rPr lang="en-US" sz="3200" b="1" dirty="0" smtClean="0">
                          <a:solidFill>
                            <a:srgbClr val="FF0000"/>
                          </a:solidFill>
                          <a:effectLst/>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tc>
                  <a:txBody>
                    <a:bodyPr/>
                    <a:lstStyle/>
                    <a:p>
                      <a:pPr algn="just">
                        <a:lnSpc>
                          <a:spcPct val="150000"/>
                        </a:lnSpc>
                      </a:pPr>
                      <a:r>
                        <a:rPr lang="en-US" sz="3200" b="1" dirty="0" err="1" smtClean="0">
                          <a:solidFill>
                            <a:srgbClr val="FF0000"/>
                          </a:solidFill>
                          <a:effectLst/>
                          <a:latin typeface="Times New Roman" panose="02020603050405020304" pitchFamily="18" charset="0"/>
                          <a:cs typeface="Times New Roman" panose="02020603050405020304" pitchFamily="18" charset="0"/>
                        </a:rPr>
                        <a:t>Truyện</a:t>
                      </a:r>
                      <a:r>
                        <a:rPr lang="en-US" sz="3200" b="1" dirty="0" smtClean="0">
                          <a:solidFill>
                            <a:srgbClr val="FF0000"/>
                          </a:solidFill>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cs typeface="Times New Roman" panose="02020603050405020304" pitchFamily="18" charset="0"/>
                        </a:rPr>
                        <a:t>Thầy</a:t>
                      </a:r>
                      <a:r>
                        <a:rPr lang="en-US" sz="3200" b="1" dirty="0" smtClean="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bói</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xem</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cs typeface="Times New Roman" panose="02020603050405020304" pitchFamily="18" charset="0"/>
                        </a:rPr>
                        <a:t>voi</a:t>
                      </a:r>
                      <a:r>
                        <a:rPr lang="en-US" sz="3200" b="1" dirty="0" smtClean="0">
                          <a:solidFill>
                            <a:srgbClr val="FF0000"/>
                          </a:solidFill>
                          <a:effectLst/>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xmlns="" val="2970452979"/>
                  </a:ext>
                </a:extLst>
              </a:tr>
              <a:tr h="4326965">
                <a:tc>
                  <a:txBody>
                    <a:bodyPr/>
                    <a:lstStyle/>
                    <a:p>
                      <a:pPr algn="just">
                        <a:lnSpc>
                          <a:spcPct val="100000"/>
                        </a:lnSpc>
                      </a:pPr>
                      <a:r>
                        <a:rPr lang="en-US" sz="3600" b="1" dirty="0" err="1">
                          <a:effectLst/>
                          <a:latin typeface="Times New Roman" panose="02020603050405020304" pitchFamily="18" charset="0"/>
                          <a:cs typeface="Times New Roman" panose="02020603050405020304" pitchFamily="18" charset="0"/>
                        </a:rPr>
                        <a:t>Bị</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nước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đẩy</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lên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mặt</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đất</a:t>
                      </a:r>
                      <a:r>
                        <a:rPr lang="en-US" sz="3600" b="1" dirty="0" smtClean="0">
                          <a:effectLst/>
                          <a:latin typeface="Times New Roman" panose="02020603050405020304" pitchFamily="18" charset="0"/>
                          <a:cs typeface="Times New Roman" panose="02020603050405020304" pitchFamily="18" charset="0"/>
                        </a:rPr>
                        <a:t>, </a:t>
                      </a:r>
                      <a:r>
                        <a:rPr lang="en-US" sz="3600" b="1" dirty="0">
                          <a:effectLst/>
                          <a:latin typeface="Times New Roman" panose="02020603050405020304" pitchFamily="18" charset="0"/>
                          <a:cs typeface="Times New Roman" panose="02020603050405020304" pitchFamily="18" charset="0"/>
                        </a:rPr>
                        <a:t>con </a:t>
                      </a:r>
                      <a:r>
                        <a:rPr lang="en-US" sz="3600" b="1" dirty="0" err="1">
                          <a:effectLst/>
                          <a:latin typeface="Times New Roman" panose="02020603050405020304" pitchFamily="18" charset="0"/>
                          <a:cs typeface="Times New Roman" panose="02020603050405020304" pitchFamily="18" charset="0"/>
                        </a:rPr>
                        <a:t>ếch</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vẫn</a:t>
                      </a:r>
                      <a:r>
                        <a:rPr lang="en-US" sz="3600" b="1" dirty="0" smtClean="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quen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thói</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nhâng</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nháo</a:t>
                      </a:r>
                      <a:r>
                        <a:rPr lang="en-US" sz="3600" b="1" dirty="0" smtClean="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xem</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bầu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trời</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là</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cái</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vung</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và</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bản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thân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là</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chúa</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tể</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nên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đã</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bị</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trâu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dẫm</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bẹp</a:t>
                      </a:r>
                      <a:r>
                        <a:rPr lang="en-US" sz="3600" b="1" dirty="0" smtClean="0">
                          <a:effectLst/>
                          <a:latin typeface="Times New Roman" panose="02020603050405020304" pitchFamily="18" charset="0"/>
                          <a:cs typeface="Times New Roman" panose="02020603050405020304" pitchFamily="18" charset="0"/>
                        </a:rPr>
                        <a:t> </a:t>
                      </a:r>
                      <a:r>
                        <a:rPr lang="en-US" sz="3600" b="1" i="1" dirty="0">
                          <a:effectLst/>
                          <a:latin typeface="Times New Roman" panose="02020603050405020304" pitchFamily="18" charset="0"/>
                          <a:cs typeface="Times New Roman" panose="02020603050405020304" pitchFamily="18" charset="0"/>
                        </a:rPr>
                        <a:t>(-&gt; </a:t>
                      </a:r>
                      <a:r>
                        <a:rPr lang="en-US" sz="3600" b="1" i="1" dirty="0" err="1">
                          <a:effectLst/>
                          <a:latin typeface="Times New Roman" panose="02020603050405020304" pitchFamily="18" charset="0"/>
                          <a:cs typeface="Times New Roman" panose="02020603050405020304" pitchFamily="18" charset="0"/>
                        </a:rPr>
                        <a:t>bộc</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lộ</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tác</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hại</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của</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sự</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ngộ</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nhận</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về</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bản</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thân</a:t>
                      </a:r>
                      <a:r>
                        <a:rPr lang="en-US" sz="3600" b="1" i="1" dirty="0">
                          <a:effectLst/>
                          <a:latin typeface="Times New Roman" panose="02020603050405020304" pitchFamily="18" charset="0"/>
                          <a:cs typeface="Times New Roman" panose="02020603050405020304" pitchFamily="18" charset="0"/>
                        </a:rPr>
                        <a:t>)</a:t>
                      </a:r>
                      <a:endPar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00000"/>
                        </a:lnSpc>
                      </a:pPr>
                      <a:r>
                        <a:rPr lang="en-US" sz="3600" b="1" dirty="0" err="1" smtClean="0">
                          <a:effectLst/>
                          <a:latin typeface="Times New Roman" panose="02020603050405020304" pitchFamily="18" charset="0"/>
                          <a:cs typeface="Times New Roman" panose="02020603050405020304" pitchFamily="18" charset="0"/>
                        </a:rPr>
                        <a:t>Mỗi</a:t>
                      </a:r>
                      <a:r>
                        <a:rPr lang="en-US" sz="3600" b="1" dirty="0" smtClean="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ông</a:t>
                      </a:r>
                      <a:r>
                        <a:rPr lang="en-US" sz="3600" b="1" dirty="0" smtClean="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thầy</a:t>
                      </a:r>
                      <a:r>
                        <a:rPr lang="en-US" sz="3600" b="1" baseline="0" dirty="0" smtClean="0">
                          <a:effectLst/>
                          <a:latin typeface="Times New Roman" panose="02020603050405020304" pitchFamily="18" charset="0"/>
                          <a:cs typeface="Times New Roman" panose="02020603050405020304" pitchFamily="18" charset="0"/>
                        </a:rPr>
                        <a:t> </a:t>
                      </a:r>
                      <a:r>
                        <a:rPr lang="en-US" sz="3600" b="1" baseline="0" dirty="0" err="1" smtClean="0">
                          <a:effectLst/>
                          <a:latin typeface="Times New Roman" panose="02020603050405020304" pitchFamily="18" charset="0"/>
                          <a:cs typeface="Times New Roman" panose="02020603050405020304" pitchFamily="18" charset="0"/>
                        </a:rPr>
                        <a:t>bói</a:t>
                      </a:r>
                      <a:r>
                        <a:rPr lang="en-US" sz="3600" b="1" dirty="0" smtClean="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chỉ</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sờ</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được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một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phần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cơ</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thể</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voi</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nhưng</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ai</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cũng</a:t>
                      </a:r>
                      <a:r>
                        <a:rPr lang="en-US" sz="3600" b="1" baseline="0" dirty="0" smtClean="0">
                          <a:effectLst/>
                          <a:latin typeface="Times New Roman" panose="02020603050405020304" pitchFamily="18" charset="0"/>
                          <a:cs typeface="Times New Roman" panose="02020603050405020304" pitchFamily="18" charset="0"/>
                        </a:rPr>
                        <a:t> </a:t>
                      </a:r>
                      <a:r>
                        <a:rPr lang="en-US" sz="3600" b="1" baseline="0" dirty="0" err="1" smtClean="0">
                          <a:effectLst/>
                          <a:latin typeface="Times New Roman" panose="02020603050405020304" pitchFamily="18" charset="0"/>
                          <a:cs typeface="Times New Roman" panose="02020603050405020304" pitchFamily="18" charset="0"/>
                        </a:rPr>
                        <a:t>nghĩ</a:t>
                      </a:r>
                      <a:r>
                        <a:rPr lang="en-US" sz="3600" b="1" baseline="0" dirty="0" smtClean="0">
                          <a:effectLst/>
                          <a:latin typeface="Times New Roman" panose="02020603050405020304" pitchFamily="18" charset="0"/>
                          <a:cs typeface="Times New Roman" panose="02020603050405020304" pitchFamily="18" charset="0"/>
                        </a:rPr>
                        <a:t> </a:t>
                      </a:r>
                      <a:r>
                        <a:rPr lang="en-US" sz="3600" b="1" baseline="0" dirty="0" err="1" smtClean="0">
                          <a:effectLst/>
                          <a:latin typeface="Times New Roman" panose="02020603050405020304" pitchFamily="18" charset="0"/>
                          <a:cs typeface="Times New Roman" panose="02020603050405020304" pitchFamily="18" charset="0"/>
                        </a:rPr>
                        <a:t>mình</a:t>
                      </a:r>
                      <a:r>
                        <a:rPr lang="en-US" sz="3600" b="1" baseline="0" dirty="0" smtClean="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miêu</a:t>
                      </a:r>
                      <a:r>
                        <a:rPr lang="en-US" sz="3600" b="1" dirty="0" smtClean="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tả</a:t>
                      </a:r>
                      <a:r>
                        <a:rPr lang="en-US" sz="3600" b="1" dirty="0">
                          <a:effectLst/>
                          <a:latin typeface="Times New Roman" panose="02020603050405020304" pitchFamily="18" charset="0"/>
                          <a:cs typeface="Times New Roman" panose="02020603050405020304" pitchFamily="18" charset="0"/>
                        </a:rPr>
                        <a:t> </a:t>
                      </a:r>
                      <a:r>
                        <a:rPr lang="en-US" sz="3600" b="1" dirty="0" err="1" smtClean="0">
                          <a:effectLst/>
                          <a:latin typeface="Times New Roman" panose="02020603050405020304" pitchFamily="18" charset="0"/>
                          <a:cs typeface="Times New Roman" panose="02020603050405020304" pitchFamily="18" charset="0"/>
                        </a:rPr>
                        <a:t>đúng</a:t>
                      </a:r>
                      <a:r>
                        <a:rPr lang="en-US" sz="3600" b="1" dirty="0" smtClean="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dẫn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đến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xô</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xát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nhau</a:t>
                      </a:r>
                      <a:r>
                        <a:rPr lang="en-US" sz="3600" b="1" dirty="0">
                          <a:effectLst/>
                          <a:latin typeface="Times New Roman" panose="02020603050405020304" pitchFamily="18" charset="0"/>
                          <a:cs typeface="Times New Roman" panose="02020603050405020304" pitchFamily="18" charset="0"/>
                        </a:rPr>
                        <a:t> </a:t>
                      </a:r>
                      <a:r>
                        <a:rPr lang="en-US" sz="3600" b="1" i="1" dirty="0">
                          <a:effectLst/>
                          <a:latin typeface="Times New Roman" panose="02020603050405020304" pitchFamily="18" charset="0"/>
                          <a:cs typeface="Times New Roman" panose="02020603050405020304" pitchFamily="18" charset="0"/>
                        </a:rPr>
                        <a:t>(-&gt; </a:t>
                      </a:r>
                      <a:r>
                        <a:rPr lang="en-US" sz="3600" b="1" i="1" dirty="0" err="1">
                          <a:effectLst/>
                          <a:latin typeface="Times New Roman" panose="02020603050405020304" pitchFamily="18" charset="0"/>
                          <a:cs typeface="Times New Roman" panose="02020603050405020304" pitchFamily="18" charset="0"/>
                        </a:rPr>
                        <a:t>bộc</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lộ</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tác</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hại</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của</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lối</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nhận</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thức</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phiến</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diện</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về</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sự</a:t>
                      </a:r>
                      <a:r>
                        <a:rPr lang="en-US" sz="3600" b="1" i="1" dirty="0">
                          <a:effectLst/>
                          <a:latin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cs typeface="Times New Roman" panose="02020603050405020304" pitchFamily="18" charset="0"/>
                        </a:rPr>
                        <a:t>vật</a:t>
                      </a:r>
                      <a:r>
                        <a:rPr lang="en-US" sz="3600" b="1" i="1" dirty="0">
                          <a:effectLst/>
                          <a:latin typeface="Times New Roman" panose="02020603050405020304" pitchFamily="18" charset="0"/>
                          <a:cs typeface="Times New Roman" panose="02020603050405020304" pitchFamily="18" charset="0"/>
                        </a:rPr>
                        <a:t>)</a:t>
                      </a:r>
                      <a:endPar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xmlns="" val="978930229"/>
                  </a:ext>
                </a:extLst>
              </a:tr>
            </a:tbl>
          </a:graphicData>
        </a:graphic>
      </p:graphicFrame>
      <p:sp>
        <p:nvSpPr>
          <p:cNvPr id="53" name="TextBox 8">
            <a:extLst>
              <a:ext uri="{FF2B5EF4-FFF2-40B4-BE49-F238E27FC236}">
                <a16:creationId xmlns:a16="http://schemas.microsoft.com/office/drawing/2014/main" xmlns="" id="{E139BD6D-C4EA-4B45-869D-6B4596A40BC5}"/>
              </a:ext>
            </a:extLst>
          </p:cNvPr>
          <p:cNvSpPr txBox="1"/>
          <p:nvPr/>
        </p:nvSpPr>
        <p:spPr>
          <a:xfrm>
            <a:off x="2599085" y="308242"/>
            <a:ext cx="5444247" cy="492443"/>
          </a:xfrm>
          <a:prstGeom prst="rect">
            <a:avLst/>
          </a:prstGeom>
          <a:noFill/>
        </p:spPr>
        <p:txBody>
          <a:bodyPr wrap="square" lIns="0" tIns="0" rIns="0" bIns="0" rtlCol="0" anchor="ctr">
            <a:spAutoFit/>
          </a:bodyPr>
          <a:lstStyle/>
          <a:p>
            <a:pPr algn="ctr" defTabSz="914400">
              <a:defRPr/>
            </a:pPr>
            <a:r>
              <a:rPr lang="en-US" altLang="zh-CN" sz="3200" b="1" u="sng" dirty="0" smtClean="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4. </a:t>
            </a:r>
            <a:r>
              <a:rPr lang="en-US" altLang="zh-CN" sz="32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Tình</a:t>
            </a:r>
            <a:r>
              <a:rPr lang="en-US" altLang="zh-CN" sz="32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32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huống</a:t>
            </a:r>
            <a:r>
              <a:rPr lang="en-US" altLang="zh-CN" sz="32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32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truyện</a:t>
            </a:r>
            <a:endParaRPr lang="zh-CN" altLang="en-US" sz="32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xmlns="" val="30167097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2510971" y="199212"/>
            <a:ext cx="6458857" cy="615553"/>
          </a:xfrm>
          <a:prstGeom prst="rect">
            <a:avLst/>
          </a:prstGeom>
          <a:noFill/>
        </p:spPr>
        <p:txBody>
          <a:bodyPr wrap="square" lIns="0" tIns="0" rIns="0" bIns="0" rtlCol="0" anchor="ctr">
            <a:spAutoFit/>
          </a:bodyPr>
          <a:lstStyle/>
          <a:p>
            <a:pPr algn="ctr" defTabSz="914400">
              <a:defRPr/>
            </a:pPr>
            <a:r>
              <a:rPr lang="en-US" altLang="zh-CN" sz="4000" b="1" dirty="0" smtClean="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BÀI HỌC RÚT RA:</a:t>
            </a:r>
          </a:p>
        </p:txBody>
      </p:sp>
      <p:cxnSp>
        <p:nvCxnSpPr>
          <p:cNvPr id="10" name="Straight Connector 21">
            <a:extLst>
              <a:ext uri="{FF2B5EF4-FFF2-40B4-BE49-F238E27FC236}">
                <a16:creationId xmlns:a16="http://schemas.microsoft.com/office/drawing/2014/main" xmlns="" id="{4B679D23-1420-3731-2A01-AF17A459D157}"/>
              </a:ext>
            </a:extLst>
          </p:cNvPr>
          <p:cNvCxnSpPr>
            <a:cxnSpLocks noChangeShapeType="1"/>
          </p:cNvCxnSpPr>
          <p:nvPr/>
        </p:nvCxnSpPr>
        <p:spPr bwMode="auto">
          <a:xfrm>
            <a:off x="3386731" y="2338605"/>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xmlns="">
                <a:noFill/>
              </a14:hiddenFill>
            </a:ext>
          </a:extLst>
        </p:spPr>
      </p:cxnSp>
      <p:grpSp>
        <p:nvGrpSpPr>
          <p:cNvPr id="11" name="Group 5">
            <a:extLst>
              <a:ext uri="{FF2B5EF4-FFF2-40B4-BE49-F238E27FC236}">
                <a16:creationId xmlns:a16="http://schemas.microsoft.com/office/drawing/2014/main" xmlns="" id="{A1875605-A2F1-FCFD-B548-B9B7CF9B740A}"/>
              </a:ext>
            </a:extLst>
          </p:cNvPr>
          <p:cNvGrpSpPr/>
          <p:nvPr/>
        </p:nvGrpSpPr>
        <p:grpSpPr>
          <a:xfrm>
            <a:off x="3249440" y="4130216"/>
            <a:ext cx="1192668" cy="1200329"/>
            <a:chOff x="6420131" y="3715897"/>
            <a:chExt cx="1192668" cy="1200329"/>
          </a:xfrm>
        </p:grpSpPr>
        <p:sp>
          <p:nvSpPr>
            <p:cNvPr id="12" name="Rounded Rectangle 26">
              <a:extLst>
                <a:ext uri="{FF2B5EF4-FFF2-40B4-BE49-F238E27FC236}">
                  <a16:creationId xmlns:a16="http://schemas.microsoft.com/office/drawing/2014/main" xmlns="" id="{2F6719DA-7D3F-AD76-3C74-586B61857334}"/>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a:defRPr/>
              </a:pPr>
              <a:endParaRPr lang="id-ID" altLang="id-ID" sz="2000" b="1" kern="0" dirty="0">
                <a:solidFill>
                  <a:srgbClr val="FFFFFF"/>
                </a:solidFill>
                <a:latin typeface="Times New Roman" panose="02020603050405020304" pitchFamily="18" charset="0"/>
                <a:cs typeface="Times New Roman" panose="02020603050405020304" pitchFamily="18" charset="0"/>
              </a:endParaRPr>
            </a:p>
          </p:txBody>
        </p:sp>
        <p:sp>
          <p:nvSpPr>
            <p:cNvPr id="13" name="TextBox 22">
              <a:extLst>
                <a:ext uri="{FF2B5EF4-FFF2-40B4-BE49-F238E27FC236}">
                  <a16:creationId xmlns:a16="http://schemas.microsoft.com/office/drawing/2014/main" xmlns="" id="{F3DF9C67-666A-793C-5C79-59D962DBCD64}"/>
                </a:ext>
              </a:extLst>
            </p:cNvPr>
            <p:cNvSpPr txBox="1">
              <a:spLocks noChangeArrowheads="1"/>
            </p:cNvSpPr>
            <p:nvPr/>
          </p:nvSpPr>
          <p:spPr bwMode="auto">
            <a:xfrm>
              <a:off x="6700154" y="3715897"/>
              <a:ext cx="7717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3</a:t>
              </a:r>
            </a:p>
          </p:txBody>
        </p:sp>
      </p:grpSp>
      <p:grpSp>
        <p:nvGrpSpPr>
          <p:cNvPr id="14" name="Group 13">
            <a:extLst>
              <a:ext uri="{FF2B5EF4-FFF2-40B4-BE49-F238E27FC236}">
                <a16:creationId xmlns:a16="http://schemas.microsoft.com/office/drawing/2014/main" xmlns="" id="{A04BBA49-8706-A53A-8D6F-3AE973BE3A9A}"/>
              </a:ext>
            </a:extLst>
          </p:cNvPr>
          <p:cNvGrpSpPr/>
          <p:nvPr/>
        </p:nvGrpSpPr>
        <p:grpSpPr>
          <a:xfrm>
            <a:off x="2828499" y="3041184"/>
            <a:ext cx="1192668" cy="1214773"/>
            <a:chOff x="5999190" y="2626865"/>
            <a:chExt cx="1192668" cy="1214773"/>
          </a:xfrm>
        </p:grpSpPr>
        <p:sp>
          <p:nvSpPr>
            <p:cNvPr id="15" name="Rounded Rectangle 25">
              <a:extLst>
                <a:ext uri="{FF2B5EF4-FFF2-40B4-BE49-F238E27FC236}">
                  <a16:creationId xmlns:a16="http://schemas.microsoft.com/office/drawing/2014/main" xmlns="" id="{4AEAA7C0-AB6E-E9F0-3F74-A92B3F82A869}"/>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a:defRPr/>
              </a:pPr>
              <a:endParaRPr lang="id-ID" altLang="id-ID" sz="2000" b="1" kern="0" dirty="0">
                <a:solidFill>
                  <a:srgbClr val="FFFFFF"/>
                </a:solidFill>
                <a:latin typeface="Times New Roman" panose="02020603050405020304" pitchFamily="18" charset="0"/>
                <a:cs typeface="Times New Roman" panose="02020603050405020304" pitchFamily="18" charset="0"/>
              </a:endParaRPr>
            </a:p>
          </p:txBody>
        </p:sp>
        <p:sp>
          <p:nvSpPr>
            <p:cNvPr id="16" name="TextBox 23">
              <a:extLst>
                <a:ext uri="{FF2B5EF4-FFF2-40B4-BE49-F238E27FC236}">
                  <a16:creationId xmlns:a16="http://schemas.microsoft.com/office/drawing/2014/main" xmlns="" id="{AD823DBB-0E63-EB4D-A539-C1492CFA0D84}"/>
                </a:ext>
              </a:extLst>
            </p:cNvPr>
            <p:cNvSpPr txBox="1">
              <a:spLocks noChangeArrowheads="1"/>
            </p:cNvSpPr>
            <p:nvPr/>
          </p:nvSpPr>
          <p:spPr bwMode="auto">
            <a:xfrm>
              <a:off x="6319130" y="2641309"/>
              <a:ext cx="7717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2</a:t>
              </a:r>
            </a:p>
          </p:txBody>
        </p:sp>
      </p:grpSp>
      <p:grpSp>
        <p:nvGrpSpPr>
          <p:cNvPr id="17" name="Group 7">
            <a:extLst>
              <a:ext uri="{FF2B5EF4-FFF2-40B4-BE49-F238E27FC236}">
                <a16:creationId xmlns:a16="http://schemas.microsoft.com/office/drawing/2014/main" xmlns="" id="{3E1386FE-C511-EDA3-BA24-354E9E049B61}"/>
              </a:ext>
            </a:extLst>
          </p:cNvPr>
          <p:cNvGrpSpPr/>
          <p:nvPr/>
        </p:nvGrpSpPr>
        <p:grpSpPr>
          <a:xfrm>
            <a:off x="2232169" y="1880111"/>
            <a:ext cx="1192668" cy="1223630"/>
            <a:chOff x="5402860" y="1465792"/>
            <a:chExt cx="1192668" cy="1223630"/>
          </a:xfrm>
        </p:grpSpPr>
        <p:sp>
          <p:nvSpPr>
            <p:cNvPr id="18" name="Rounded Rectangle 27">
              <a:extLst>
                <a:ext uri="{FF2B5EF4-FFF2-40B4-BE49-F238E27FC236}">
                  <a16:creationId xmlns:a16="http://schemas.microsoft.com/office/drawing/2014/main" xmlns="" id="{024FC4EC-7AD7-D019-0EA7-53F994403BF6}"/>
                </a:ext>
              </a:extLst>
            </p:cNvPr>
            <p:cNvSpPr>
              <a:spLocks noChangeArrowheads="1"/>
            </p:cNvSpPr>
            <p:nvPr/>
          </p:nvSpPr>
          <p:spPr bwMode="auto">
            <a:xfrm rot="20684149">
              <a:off x="5402860" y="1566869"/>
              <a:ext cx="1192668" cy="1122553"/>
            </a:xfrm>
            <a:prstGeom prst="roundRect">
              <a:avLst>
                <a:gd name="adj" fmla="val 9375"/>
              </a:avLst>
            </a:prstGeom>
            <a:solidFill>
              <a:srgbClr val="FAAF3B"/>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a:defRPr/>
              </a:pPr>
              <a:endParaRPr lang="id-ID" altLang="id-ID" sz="2000" b="1" kern="0" dirty="0">
                <a:solidFill>
                  <a:srgbClr val="FFFFFF"/>
                </a:solidFill>
                <a:latin typeface="Times New Roman" panose="02020603050405020304" pitchFamily="18" charset="0"/>
                <a:cs typeface="Times New Roman" panose="02020603050405020304" pitchFamily="18" charset="0"/>
              </a:endParaRPr>
            </a:p>
          </p:txBody>
        </p:sp>
        <p:sp>
          <p:nvSpPr>
            <p:cNvPr id="19" name="TextBox 24">
              <a:extLst>
                <a:ext uri="{FF2B5EF4-FFF2-40B4-BE49-F238E27FC236}">
                  <a16:creationId xmlns:a16="http://schemas.microsoft.com/office/drawing/2014/main" xmlns="" id="{EA410F26-8D97-A1E9-F9D4-3CBF027E94C0}"/>
                </a:ext>
              </a:extLst>
            </p:cNvPr>
            <p:cNvSpPr txBox="1">
              <a:spLocks noChangeArrowheads="1"/>
            </p:cNvSpPr>
            <p:nvPr/>
          </p:nvSpPr>
          <p:spPr bwMode="auto">
            <a:xfrm rot="20681241">
              <a:off x="5692174" y="1465792"/>
              <a:ext cx="7717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1</a:t>
              </a:r>
            </a:p>
          </p:txBody>
        </p:sp>
      </p:grpSp>
      <p:cxnSp>
        <p:nvCxnSpPr>
          <p:cNvPr id="20" name="Straight Connector 52">
            <a:extLst>
              <a:ext uri="{FF2B5EF4-FFF2-40B4-BE49-F238E27FC236}">
                <a16:creationId xmlns:a16="http://schemas.microsoft.com/office/drawing/2014/main" xmlns="" id="{FB4E0BC2-F77B-0D2F-4B03-7114FE87635A}"/>
              </a:ext>
            </a:extLst>
          </p:cNvPr>
          <p:cNvCxnSpPr>
            <a:cxnSpLocks noChangeShapeType="1"/>
          </p:cNvCxnSpPr>
          <p:nvPr/>
        </p:nvCxnSpPr>
        <p:spPr bwMode="auto">
          <a:xfrm>
            <a:off x="4021167" y="3632720"/>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xmlns="">
                <a:noFill/>
              </a14:hiddenFill>
            </a:ext>
          </a:extLst>
        </p:spPr>
      </p:cxnSp>
      <p:sp>
        <p:nvSpPr>
          <p:cNvPr id="21" name="矩形 14">
            <a:extLst>
              <a:ext uri="{FF2B5EF4-FFF2-40B4-BE49-F238E27FC236}">
                <a16:creationId xmlns:a16="http://schemas.microsoft.com/office/drawing/2014/main" xmlns="" id="{61963DDE-15E1-0CEE-D923-212346B69BFA}"/>
              </a:ext>
            </a:extLst>
          </p:cNvPr>
          <p:cNvSpPr/>
          <p:nvPr/>
        </p:nvSpPr>
        <p:spPr>
          <a:xfrm>
            <a:off x="4616798" y="1701622"/>
            <a:ext cx="7575201" cy="1138773"/>
          </a:xfrm>
          <a:prstGeom prst="rect">
            <a:avLst/>
          </a:prstGeom>
        </p:spPr>
        <p:txBody>
          <a:bodyPr wrap="square">
            <a:spAutoFit/>
            <a:scene3d>
              <a:camera prst="orthographicFront"/>
              <a:lightRig rig="threePt" dir="t"/>
            </a:scene3d>
            <a:sp3d contourW="12700"/>
          </a:bodyPr>
          <a:lstStyle/>
          <a:p>
            <a:pPr defTabSz="914400"/>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Hoàn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cảnh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hẹp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sẽ</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ảnh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hưởng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thức</a:t>
            </a:r>
            <a:r>
              <a:rPr lang="en-US" sz="3200" b="1" dirty="0" smtClean="0">
                <a:solidFill>
                  <a:prstClr val="black"/>
                </a:solidFill>
                <a:latin typeface="Times New Roman" panose="02020603050405020304" pitchFamily="18" charset="0"/>
                <a:cs typeface="Times New Roman" panose="02020603050405020304" pitchFamily="18" charset="0"/>
              </a:rPr>
              <a:t>.</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矩形 17">
            <a:extLst>
              <a:ext uri="{FF2B5EF4-FFF2-40B4-BE49-F238E27FC236}">
                <a16:creationId xmlns:a16="http://schemas.microsoft.com/office/drawing/2014/main" xmlns="" id="{649125B7-E754-1D0B-94C4-80549F0BA2E4}"/>
              </a:ext>
            </a:extLst>
          </p:cNvPr>
          <p:cNvSpPr/>
          <p:nvPr/>
        </p:nvSpPr>
        <p:spPr>
          <a:xfrm>
            <a:off x="5268719" y="3090092"/>
            <a:ext cx="6560424" cy="646331"/>
          </a:xfrm>
          <a:prstGeom prst="rect">
            <a:avLst/>
          </a:prstGeom>
        </p:spPr>
        <p:txBody>
          <a:bodyPr wrap="square">
            <a:spAutoFit/>
            <a:scene3d>
              <a:camera prst="orthographicFront"/>
              <a:lightRig rig="threePt" dir="t"/>
            </a:scene3d>
            <a:sp3d contourW="12700"/>
          </a:bodyPr>
          <a:lstStyle/>
          <a:p>
            <a:pPr defTabSz="914400"/>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Không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cao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kiêu</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ngạo</a:t>
            </a:r>
            <a:r>
              <a:rPr lang="en-US" sz="3600" b="1" dirty="0">
                <a:solidFill>
                  <a:prstClr val="black"/>
                </a:solidFill>
                <a:latin typeface="Times New Roman" panose="02020603050405020304" pitchFamily="18" charset="0"/>
                <a:cs typeface="Times New Roman" panose="02020603050405020304" pitchFamily="18" charset="0"/>
              </a:rPr>
              <a:t>.</a:t>
            </a:r>
          </a:p>
        </p:txBody>
      </p:sp>
      <p:cxnSp>
        <p:nvCxnSpPr>
          <p:cNvPr id="23" name="Straight Connector 52">
            <a:extLst>
              <a:ext uri="{FF2B5EF4-FFF2-40B4-BE49-F238E27FC236}">
                <a16:creationId xmlns:a16="http://schemas.microsoft.com/office/drawing/2014/main" xmlns="" id="{8E5D86DB-0367-6ADA-33A5-728450B89CA7}"/>
              </a:ext>
            </a:extLst>
          </p:cNvPr>
          <p:cNvCxnSpPr>
            <a:cxnSpLocks noChangeShapeType="1"/>
          </p:cNvCxnSpPr>
          <p:nvPr/>
        </p:nvCxnSpPr>
        <p:spPr bwMode="auto">
          <a:xfrm>
            <a:off x="4616800" y="4686535"/>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xmlns="">
                <a:noFill/>
              </a14:hiddenFill>
            </a:ext>
          </a:extLst>
        </p:spPr>
      </p:cxnSp>
      <p:sp>
        <p:nvSpPr>
          <p:cNvPr id="24" name="矩形 21">
            <a:extLst>
              <a:ext uri="{FF2B5EF4-FFF2-40B4-BE49-F238E27FC236}">
                <a16:creationId xmlns:a16="http://schemas.microsoft.com/office/drawing/2014/main" xmlns="" id="{2FEFF8AC-C6C5-7791-7AAE-710982327511}"/>
              </a:ext>
            </a:extLst>
          </p:cNvPr>
          <p:cNvSpPr/>
          <p:nvPr/>
        </p:nvSpPr>
        <p:spPr>
          <a:xfrm>
            <a:off x="5835786" y="4318239"/>
            <a:ext cx="5891757" cy="1200329"/>
          </a:xfrm>
          <a:prstGeom prst="rect">
            <a:avLst/>
          </a:prstGeom>
        </p:spPr>
        <p:txBody>
          <a:bodyPr wrap="square">
            <a:spAutoFit/>
            <a:scene3d>
              <a:camera prst="orthographicFront"/>
              <a:lightRig rig="threePt" dir="t"/>
            </a:scene3d>
            <a:sp3d contourW="12700"/>
          </a:bodyPr>
          <a:lstStyle/>
          <a:p>
            <a:pPr defTabSz="914400"/>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Luôn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cố</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mở</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rộng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tầm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hiểu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biết</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5" name="图片 23">
            <a:extLst>
              <a:ext uri="{FF2B5EF4-FFF2-40B4-BE49-F238E27FC236}">
                <a16:creationId xmlns:a16="http://schemas.microsoft.com/office/drawing/2014/main" xmlns="" id="{869A484D-E562-1E80-5BA8-0E901B2AE01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668" t="10653" r="9637" b="65212"/>
          <a:stretch/>
        </p:blipFill>
        <p:spPr>
          <a:xfrm>
            <a:off x="568490" y="3727407"/>
            <a:ext cx="2257064" cy="1621911"/>
          </a:xfrm>
          <a:prstGeom prst="rect">
            <a:avLst/>
          </a:prstGeom>
        </p:spPr>
      </p:pic>
    </p:spTree>
    <p:extLst>
      <p:ext uri="{BB962C8B-B14F-4D97-AF65-F5344CB8AC3E}">
        <p14:creationId xmlns:p14="http://schemas.microsoft.com/office/powerpoint/2010/main" xmlns="" val="2797214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0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8" fill="hold"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25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250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xmlns="" id="{18FDA314-60B7-890B-BE95-839A98C88B16}"/>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1415147" y="676882"/>
            <a:ext cx="9361705" cy="5053663"/>
          </a:xfrm>
          <a:prstGeom prst="rect">
            <a:avLst/>
          </a:prstGeom>
        </p:spPr>
      </p:pic>
      <p:pic>
        <p:nvPicPr>
          <p:cNvPr id="3" name="图片 9">
            <a:extLst>
              <a:ext uri="{FF2B5EF4-FFF2-40B4-BE49-F238E27FC236}">
                <a16:creationId xmlns:a16="http://schemas.microsoft.com/office/drawing/2014/main" xmlns="" id="{69D7987C-0A35-212C-4F95-E9D7E697A5C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81151" y="4414229"/>
            <a:ext cx="4110849" cy="2632632"/>
          </a:xfrm>
          <a:prstGeom prst="rect">
            <a:avLst/>
          </a:prstGeom>
        </p:spPr>
      </p:pic>
      <p:pic>
        <p:nvPicPr>
          <p:cNvPr id="4" name="图片 10">
            <a:extLst>
              <a:ext uri="{FF2B5EF4-FFF2-40B4-BE49-F238E27FC236}">
                <a16:creationId xmlns:a16="http://schemas.microsoft.com/office/drawing/2014/main" xmlns="" id="{0B6D108D-3176-3B64-1BC3-7255E8B62A8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3724275" cy="1838325"/>
          </a:xfrm>
          <a:prstGeom prst="rect">
            <a:avLst/>
          </a:prstGeom>
        </p:spPr>
      </p:pic>
    </p:spTree>
    <p:extLst>
      <p:ext uri="{BB962C8B-B14F-4D97-AF65-F5344CB8AC3E}">
        <p14:creationId xmlns:p14="http://schemas.microsoft.com/office/powerpoint/2010/main" xmlns=""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B0060EAB-D8BD-7F74-2627-99FE4DB4B8AA}"/>
              </a:ext>
            </a:extLst>
          </p:cNvPr>
          <p:cNvPicPr>
            <a:picLocks noChangeAspect="1"/>
          </p:cNvPicPr>
          <p:nvPr/>
        </p:nvPicPr>
        <p:blipFill>
          <a:blip r:embed="rId3"/>
          <a:stretch>
            <a:fillRect/>
          </a:stretch>
        </p:blipFill>
        <p:spPr>
          <a:xfrm>
            <a:off x="0" y="1673"/>
            <a:ext cx="12192000" cy="6854653"/>
          </a:xfrm>
          <a:prstGeom prst="rect">
            <a:avLst/>
          </a:prstGeom>
        </p:spPr>
      </p:pic>
      <p:sp>
        <p:nvSpPr>
          <p:cNvPr id="12" name="矩形 11">
            <a:extLst>
              <a:ext uri="{FF2B5EF4-FFF2-40B4-BE49-F238E27FC236}">
                <a16:creationId xmlns:a16="http://schemas.microsoft.com/office/drawing/2014/main" xmlns="" id="{F2E52E47-BC58-4EBF-A67A-F60345CDBA92}"/>
              </a:ext>
            </a:extLst>
          </p:cNvPr>
          <p:cNvSpPr/>
          <p:nvPr/>
        </p:nvSpPr>
        <p:spPr>
          <a:xfrm>
            <a:off x="5943827" y="2554023"/>
            <a:ext cx="5737927"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6000" b="1" u="sng" dirty="0" smtClean="0">
                <a:solidFill>
                  <a:srgbClr val="FF0000"/>
                </a:solidFill>
                <a:latin typeface="Times New Roman" panose="02020603050405020304" pitchFamily="18" charset="0"/>
                <a:ea typeface="庞门正道标题体" panose="02010600030101010101" pitchFamily="2" charset="-122"/>
                <a:cs typeface="Times New Roman" panose="02020603050405020304" pitchFamily="18" charset="0"/>
                <a:sym typeface="+mn-lt"/>
              </a:rPr>
              <a:t>TỔNG KẾT</a:t>
            </a:r>
            <a:endParaRPr lang="en-US" altLang="zh-CN" sz="6000" b="1" u="sng" dirty="0">
              <a:solidFill>
                <a:srgbClr val="FF0000"/>
              </a:solidFill>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3" name="圆角矩形 23">
            <a:extLst>
              <a:ext uri="{FF2B5EF4-FFF2-40B4-BE49-F238E27FC236}">
                <a16:creationId xmlns:a16="http://schemas.microsoft.com/office/drawing/2014/main" xmlns="" id="{9560F048-96F0-405F-B75B-81B513EC2C6B}"/>
              </a:ext>
            </a:extLst>
          </p:cNvPr>
          <p:cNvSpPr/>
          <p:nvPr/>
        </p:nvSpPr>
        <p:spPr>
          <a:xfrm>
            <a:off x="6010073" y="1804523"/>
            <a:ext cx="1933105" cy="500158"/>
          </a:xfrm>
          <a:prstGeom prst="roundRect">
            <a:avLst/>
          </a:prstGeom>
          <a:solidFill>
            <a:schemeClr val="accent6">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zh-CN" sz="5400" dirty="0">
                <a:solidFill>
                  <a:srgbClr val="FF0000"/>
                </a:solidFill>
                <a:latin typeface="Times New Roman" panose="02020603050405020304" pitchFamily="18" charset="0"/>
                <a:ea typeface="庞门正道标题体" panose="02010600030101010101" pitchFamily="2" charset="-122"/>
                <a:cs typeface="Times New Roman" panose="02020603050405020304" pitchFamily="18" charset="0"/>
                <a:sym typeface="+mn-lt"/>
              </a:rPr>
              <a:t>III.</a:t>
            </a:r>
            <a:r>
              <a:rPr lang="en-US" altLang="zh-CN" sz="5400" dirty="0">
                <a:solidFill>
                  <a:prstClr val="white"/>
                </a:solidFill>
                <a:latin typeface="Times New Roman" panose="02020603050405020304" pitchFamily="18" charset="0"/>
                <a:ea typeface="庞门正道标题体" panose="02010600030101010101" pitchFamily="2" charset="-122"/>
                <a:cs typeface="Times New Roman" panose="02020603050405020304" pitchFamily="18" charset="0"/>
                <a:sym typeface="+mn-lt"/>
              </a:rPr>
              <a:t> </a:t>
            </a:r>
            <a:endParaRPr lang="zh-CN" altLang="en-US" sz="5400" dirty="0">
              <a:solidFill>
                <a:prstClr val="white"/>
              </a:solidFill>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xmlns="" val="1305692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algn="ctr" defTabSz="914400">
              <a:defRPr/>
            </a:pPr>
            <a:r>
              <a:rPr lang="en-US" altLang="zh-CN"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1. </a:t>
            </a:r>
            <a:r>
              <a:rPr lang="en-US" altLang="zh-CN" sz="4000" b="1"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Nội</a:t>
            </a:r>
            <a:r>
              <a:rPr lang="en-US" altLang="zh-CN"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dung</a:t>
            </a:r>
            <a:endParaRPr lang="zh-CN" altLang="en-US" sz="4000" b="1"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9" name="矩形 8">
            <a:extLst>
              <a:ext uri="{FF2B5EF4-FFF2-40B4-BE49-F238E27FC236}">
                <a16:creationId xmlns:a16="http://schemas.microsoft.com/office/drawing/2014/main" xmlns="" id="{34FCF929-8C6D-C065-F1F6-850BF23A4EE1}"/>
              </a:ext>
            </a:extLst>
          </p:cNvPr>
          <p:cNvSpPr/>
          <p:nvPr/>
        </p:nvSpPr>
        <p:spPr>
          <a:xfrm>
            <a:off x="3323772" y="1320800"/>
            <a:ext cx="7793774" cy="4394893"/>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cs typeface="+mn-ea"/>
              <a:sym typeface="+mn-lt"/>
            </a:endParaRPr>
          </a:p>
        </p:txBody>
      </p:sp>
      <p:sp>
        <p:nvSpPr>
          <p:cNvPr id="11" name="矩形 10">
            <a:extLst>
              <a:ext uri="{FF2B5EF4-FFF2-40B4-BE49-F238E27FC236}">
                <a16:creationId xmlns:a16="http://schemas.microsoft.com/office/drawing/2014/main" xmlns="" id="{C5E42689-3387-1A37-F5A5-DCB4F69ED370}"/>
              </a:ext>
            </a:extLst>
          </p:cNvPr>
          <p:cNvSpPr/>
          <p:nvPr/>
        </p:nvSpPr>
        <p:spPr>
          <a:xfrm>
            <a:off x="3512458" y="1451430"/>
            <a:ext cx="7291010" cy="440120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phê</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phán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kẻ</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hẹp</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huyênh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hoang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khoác</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lác</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Khuyên</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ta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ea typeface="Times New Roman" panose="02020603050405020304" pitchFamily="18" charset="0"/>
                <a:cs typeface="Times New Roman" panose="02020603050405020304" pitchFamily="18" charset="0"/>
              </a:rPr>
              <a:t>ngạo</a:t>
            </a:r>
            <a:r>
              <a:rPr lang="en-US"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ánh</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Time"/>
              <a:ea typeface="Times New Roman" panose="02020603050405020304" pitchFamily="18" charset="0"/>
              <a:cs typeface="Times New Roman" panose="02020603050405020304" pitchFamily="18" charset="0"/>
            </a:endParaRPr>
          </a:p>
        </p:txBody>
      </p:sp>
      <p:pic>
        <p:nvPicPr>
          <p:cNvPr id="12" name="图片 12">
            <a:extLst>
              <a:ext uri="{FF2B5EF4-FFF2-40B4-BE49-F238E27FC236}">
                <a16:creationId xmlns:a16="http://schemas.microsoft.com/office/drawing/2014/main" xmlns="" id="{B8A5B99C-5879-C4AC-BAC7-53F9E51E27C0}"/>
              </a:ext>
            </a:extLst>
          </p:cNvPr>
          <p:cNvPicPr>
            <a:picLocks noChangeAspect="1"/>
          </p:cNvPicPr>
          <p:nvPr/>
        </p:nvPicPr>
        <p:blipFill>
          <a:blip r:embed="rId3" cstate="print"/>
          <a:srcRect t="31699"/>
          <a:stretch>
            <a:fillRect/>
          </a:stretch>
        </p:blipFill>
        <p:spPr>
          <a:xfrm>
            <a:off x="580570" y="3378619"/>
            <a:ext cx="2569029"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5343838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xmlns=""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algn="ctr" defTabSz="914400">
              <a:defRPr/>
            </a:pP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2.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Nghệ</a:t>
            </a:r>
            <a:r>
              <a:rPr lang="en-US" altLang="zh-CN"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u="sng" dirty="0" err="1">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thuật</a:t>
            </a:r>
            <a:endParaRPr lang="zh-CN" altLang="en-US" sz="4000" b="1" u="sng" dirty="0">
              <a:solidFill>
                <a:srgbClr val="FF0000"/>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pSp>
        <p:nvGrpSpPr>
          <p:cNvPr id="8" name="组合 1">
            <a:extLst>
              <a:ext uri="{FF2B5EF4-FFF2-40B4-BE49-F238E27FC236}">
                <a16:creationId xmlns:a16="http://schemas.microsoft.com/office/drawing/2014/main" xmlns="" id="{D41503A2-37D3-80B3-0A0A-6C6349B055EF}"/>
              </a:ext>
            </a:extLst>
          </p:cNvPr>
          <p:cNvGrpSpPr/>
          <p:nvPr/>
        </p:nvGrpSpPr>
        <p:grpSpPr>
          <a:xfrm>
            <a:off x="3896126" y="1915809"/>
            <a:ext cx="3803830" cy="3177660"/>
            <a:chOff x="10047" y="3376"/>
            <a:chExt cx="6146" cy="5006"/>
          </a:xfrm>
          <a:solidFill>
            <a:srgbClr val="C00000"/>
          </a:solidFill>
        </p:grpSpPr>
        <p:grpSp>
          <p:nvGrpSpPr>
            <p:cNvPr id="9" name="组合 2">
              <a:extLst>
                <a:ext uri="{FF2B5EF4-FFF2-40B4-BE49-F238E27FC236}">
                  <a16:creationId xmlns:a16="http://schemas.microsoft.com/office/drawing/2014/main" xmlns="" id="{74AA184B-4EBB-0A93-7E33-81888184CC02}"/>
                </a:ext>
              </a:extLst>
            </p:cNvPr>
            <p:cNvGrpSpPr/>
            <p:nvPr/>
          </p:nvGrpSpPr>
          <p:grpSpPr>
            <a:xfrm>
              <a:off x="10541" y="3376"/>
              <a:ext cx="5005" cy="5006"/>
              <a:chOff x="6693740" y="2143760"/>
              <a:chExt cx="3178140" cy="3178698"/>
            </a:xfrm>
            <a:grpFill/>
          </p:grpSpPr>
          <p:sp>
            <p:nvSpPr>
              <p:cNvPr id="14" name="Freeform 7">
                <a:extLst>
                  <a:ext uri="{FF2B5EF4-FFF2-40B4-BE49-F238E27FC236}">
                    <a16:creationId xmlns:a16="http://schemas.microsoft.com/office/drawing/2014/main" xmlns="" id="{F0ED3585-92F4-0909-38CA-21EDA2462982}"/>
                  </a:ext>
                </a:extLst>
              </p:cNvPr>
              <p:cNvSpPr/>
              <p:nvPr/>
            </p:nvSpPr>
            <p:spPr bwMode="auto">
              <a:xfrm rot="18900000">
                <a:off x="7789663" y="2143760"/>
                <a:ext cx="1514767" cy="1514767"/>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1"/>
              </a:solidFill>
              <a:ln>
                <a:noFill/>
              </a:ln>
            </p:spPr>
            <p:txBody>
              <a:bodyPr vert="horz" wrap="square" lIns="91407" tIns="45703" rIns="91407" bIns="45703" numCol="1" anchor="t" anchorCtr="0" compatLnSpc="1"/>
              <a:lstStyle/>
              <a:p>
                <a:pPr defTabSz="914400"/>
                <a:endParaRPr lang="ko-KR" altLang="en-US" sz="2400" dirty="0">
                  <a:solidFill>
                    <a:prstClr val="black">
                      <a:lumMod val="50000"/>
                    </a:prstClr>
                  </a:solidFill>
                  <a:latin typeface="庞门正道标题体" panose="02010600030101010101" pitchFamily="2" charset="-122"/>
                  <a:cs typeface="+mn-ea"/>
                  <a:sym typeface="+mn-lt"/>
                </a:endParaRPr>
              </a:p>
            </p:txBody>
          </p:sp>
          <p:grpSp>
            <p:nvGrpSpPr>
              <p:cNvPr id="15" name="Group 506">
                <a:extLst>
                  <a:ext uri="{FF2B5EF4-FFF2-40B4-BE49-F238E27FC236}">
                    <a16:creationId xmlns:a16="http://schemas.microsoft.com/office/drawing/2014/main" xmlns="" id="{E1A96CB9-36CD-2521-8F45-33339EF480ED}"/>
                  </a:ext>
                </a:extLst>
              </p:cNvPr>
              <p:cNvGrpSpPr/>
              <p:nvPr/>
            </p:nvGrpSpPr>
            <p:grpSpPr bwMode="auto">
              <a:xfrm>
                <a:off x="8390549" y="2813034"/>
                <a:ext cx="268294" cy="312622"/>
                <a:chOff x="0" y="0"/>
                <a:chExt cx="495" cy="574"/>
              </a:xfrm>
              <a:grpFill/>
            </p:grpSpPr>
            <p:sp>
              <p:nvSpPr>
                <p:cNvPr id="26" name="AutoShape 504">
                  <a:extLst>
                    <a:ext uri="{FF2B5EF4-FFF2-40B4-BE49-F238E27FC236}">
                      <a16:creationId xmlns:a16="http://schemas.microsoft.com/office/drawing/2014/main" xmlns="" id="{26E04629-AD8E-15B8-FD92-26FDEFC08961}"/>
                    </a:ext>
                  </a:extLst>
                </p:cNvPr>
                <p:cNvSpPr/>
                <p:nvPr/>
              </p:nvSpPr>
              <p:spPr bwMode="auto">
                <a:xfrm>
                  <a:off x="0" y="0"/>
                  <a:ext cx="495"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0" y="0"/>
                        <a:pt x="2573" y="683"/>
                        <a:pt x="2573" y="1827"/>
                      </a:cubicBezTo>
                      <a:lnTo>
                        <a:pt x="2573" y="2989"/>
                      </a:lnTo>
                      <a:lnTo>
                        <a:pt x="0" y="2989"/>
                      </a:lnTo>
                      <a:lnTo>
                        <a:pt x="0" y="21600"/>
                      </a:lnTo>
                      <a:lnTo>
                        <a:pt x="21600" y="21600"/>
                      </a:lnTo>
                      <a:lnTo>
                        <a:pt x="21600" y="2989"/>
                      </a:lnTo>
                      <a:lnTo>
                        <a:pt x="19055" y="2989"/>
                      </a:lnTo>
                      <a:close/>
                      <a:moveTo>
                        <a:pt x="15773" y="1827"/>
                      </a:moveTo>
                      <a:cubicBezTo>
                        <a:pt x="15773" y="1263"/>
                        <a:pt x="16074" y="1034"/>
                        <a:pt x="16814" y="1034"/>
                      </a:cubicBezTo>
                      <a:cubicBezTo>
                        <a:pt x="17555" y="1034"/>
                        <a:pt x="17855" y="1263"/>
                        <a:pt x="17855" y="1827"/>
                      </a:cubicBezTo>
                      <a:lnTo>
                        <a:pt x="17855" y="4935"/>
                      </a:lnTo>
                      <a:cubicBezTo>
                        <a:pt x="17855" y="5499"/>
                        <a:pt x="17555" y="5728"/>
                        <a:pt x="16814" y="5728"/>
                      </a:cubicBezTo>
                      <a:cubicBezTo>
                        <a:pt x="16074" y="5728"/>
                        <a:pt x="15773" y="5499"/>
                        <a:pt x="15773" y="4935"/>
                      </a:cubicBezTo>
                      <a:lnTo>
                        <a:pt x="15773" y="1827"/>
                      </a:lnTo>
                      <a:close/>
                      <a:moveTo>
                        <a:pt x="9774" y="1827"/>
                      </a:moveTo>
                      <a:cubicBezTo>
                        <a:pt x="9774" y="1263"/>
                        <a:pt x="10074" y="1034"/>
                        <a:pt x="10814" y="1034"/>
                      </a:cubicBezTo>
                      <a:cubicBezTo>
                        <a:pt x="11555" y="1034"/>
                        <a:pt x="11855" y="1263"/>
                        <a:pt x="11855" y="1827"/>
                      </a:cubicBezTo>
                      <a:lnTo>
                        <a:pt x="11855" y="4935"/>
                      </a:lnTo>
                      <a:cubicBezTo>
                        <a:pt x="11855" y="5499"/>
                        <a:pt x="11555" y="5728"/>
                        <a:pt x="10814" y="5728"/>
                      </a:cubicBezTo>
                      <a:cubicBezTo>
                        <a:pt x="10074" y="5728"/>
                        <a:pt x="9774" y="5499"/>
                        <a:pt x="9774" y="4935"/>
                      </a:cubicBezTo>
                      <a:lnTo>
                        <a:pt x="9774" y="1827"/>
                      </a:lnTo>
                      <a:close/>
                      <a:moveTo>
                        <a:pt x="3774" y="1827"/>
                      </a:moveTo>
                      <a:cubicBezTo>
                        <a:pt x="3774" y="1263"/>
                        <a:pt x="4074" y="1034"/>
                        <a:pt x="4814" y="1034"/>
                      </a:cubicBezTo>
                      <a:cubicBezTo>
                        <a:pt x="5555" y="1034"/>
                        <a:pt x="5855" y="1263"/>
                        <a:pt x="5855" y="1827"/>
                      </a:cubicBezTo>
                      <a:lnTo>
                        <a:pt x="5855" y="4935"/>
                      </a:lnTo>
                      <a:cubicBezTo>
                        <a:pt x="5855" y="5499"/>
                        <a:pt x="5555" y="5728"/>
                        <a:pt x="4814" y="5728"/>
                      </a:cubicBezTo>
                      <a:cubicBezTo>
                        <a:pt x="4074" y="5728"/>
                        <a:pt x="3774" y="5499"/>
                        <a:pt x="3774" y="4935"/>
                      </a:cubicBezTo>
                      <a:lnTo>
                        <a:pt x="3774" y="1827"/>
                      </a:lnTo>
                      <a:close/>
                      <a:moveTo>
                        <a:pt x="19801" y="20049"/>
                      </a:moveTo>
                      <a:lnTo>
                        <a:pt x="1801" y="20049"/>
                      </a:lnTo>
                      <a:lnTo>
                        <a:pt x="1801" y="7125"/>
                      </a:lnTo>
                      <a:lnTo>
                        <a:pt x="19801" y="7125"/>
                      </a:lnTo>
                      <a:lnTo>
                        <a:pt x="19801" y="20049"/>
                      </a:lnTo>
                      <a:close/>
                      <a:moveTo>
                        <a:pt x="19801" y="20049"/>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sp>
              <p:nvSpPr>
                <p:cNvPr id="27" name="AutoShape 505">
                  <a:extLst>
                    <a:ext uri="{FF2B5EF4-FFF2-40B4-BE49-F238E27FC236}">
                      <a16:creationId xmlns:a16="http://schemas.microsoft.com/office/drawing/2014/main" xmlns="" id="{8ACC6366-BCDB-6709-F2CE-5AC828F79A95}"/>
                    </a:ext>
                  </a:extLst>
                </p:cNvPr>
                <p:cNvSpPr/>
                <p:nvPr/>
              </p:nvSpPr>
              <p:spPr bwMode="auto">
                <a:xfrm>
                  <a:off x="96" y="248"/>
                  <a:ext cx="308" cy="226"/>
                </a:xfrm>
                <a:custGeom>
                  <a:avLst/>
                  <a:gdLst>
                    <a:gd name="T0" fmla="*/ 0 w 21432"/>
                    <a:gd name="T1" fmla="*/ 0 h 21485"/>
                    <a:gd name="T2" fmla="*/ 0 w 21432"/>
                    <a:gd name="T3" fmla="*/ 0 h 21485"/>
                    <a:gd name="T4" fmla="*/ 0 w 21432"/>
                    <a:gd name="T5" fmla="*/ 0 h 21485"/>
                    <a:gd name="T6" fmla="*/ 0 w 21432"/>
                    <a:gd name="T7" fmla="*/ 0 h 21485"/>
                    <a:gd name="T8" fmla="*/ 0 w 21432"/>
                    <a:gd name="T9" fmla="*/ 0 h 21485"/>
                    <a:gd name="T10" fmla="*/ 0 w 21432"/>
                    <a:gd name="T11" fmla="*/ 0 h 21485"/>
                    <a:gd name="T12" fmla="*/ 0 w 21432"/>
                    <a:gd name="T13" fmla="*/ 0 h 21485"/>
                    <a:gd name="T14" fmla="*/ 0 w 21432"/>
                    <a:gd name="T15" fmla="*/ 0 h 21485"/>
                    <a:gd name="T16" fmla="*/ 0 w 21432"/>
                    <a:gd name="T17" fmla="*/ 0 h 21485"/>
                    <a:gd name="T18" fmla="*/ 0 w 21432"/>
                    <a:gd name="T19" fmla="*/ 0 h 21485"/>
                    <a:gd name="T20" fmla="*/ 0 w 21432"/>
                    <a:gd name="T21" fmla="*/ 0 h 21485"/>
                    <a:gd name="T22" fmla="*/ 0 w 21432"/>
                    <a:gd name="T23" fmla="*/ 0 h 21485"/>
                    <a:gd name="T24" fmla="*/ 0 w 21432"/>
                    <a:gd name="T25" fmla="*/ 0 h 21485"/>
                    <a:gd name="T26" fmla="*/ 0 w 21432"/>
                    <a:gd name="T27" fmla="*/ 0 h 21485"/>
                    <a:gd name="T28" fmla="*/ 0 w 21432"/>
                    <a:gd name="T29" fmla="*/ 0 h 21485"/>
                    <a:gd name="T30" fmla="*/ 0 w 21432"/>
                    <a:gd name="T31" fmla="*/ 0 h 214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432" h="21485">
                      <a:moveTo>
                        <a:pt x="5697" y="20658"/>
                      </a:moveTo>
                      <a:cubicBezTo>
                        <a:pt x="6029" y="21113"/>
                        <a:pt x="6687" y="21485"/>
                        <a:pt x="7159" y="21485"/>
                      </a:cubicBezTo>
                      <a:lnTo>
                        <a:pt x="8158" y="21485"/>
                      </a:lnTo>
                      <a:cubicBezTo>
                        <a:pt x="8628" y="21485"/>
                        <a:pt x="9287" y="21114"/>
                        <a:pt x="9620" y="20658"/>
                      </a:cubicBezTo>
                      <a:lnTo>
                        <a:pt x="21184" y="4870"/>
                      </a:lnTo>
                      <a:cubicBezTo>
                        <a:pt x="21517" y="4416"/>
                        <a:pt x="21516" y="3674"/>
                        <a:pt x="21181" y="3221"/>
                      </a:cubicBezTo>
                      <a:lnTo>
                        <a:pt x="19049" y="338"/>
                      </a:lnTo>
                      <a:cubicBezTo>
                        <a:pt x="18714" y="-115"/>
                        <a:pt x="18168" y="-113"/>
                        <a:pt x="17836" y="342"/>
                      </a:cubicBezTo>
                      <a:lnTo>
                        <a:pt x="8299" y="13362"/>
                      </a:lnTo>
                      <a:cubicBezTo>
                        <a:pt x="7966" y="13816"/>
                        <a:pt x="7421" y="13817"/>
                        <a:pt x="7087" y="13362"/>
                      </a:cubicBezTo>
                      <a:lnTo>
                        <a:pt x="3607" y="8633"/>
                      </a:lnTo>
                      <a:cubicBezTo>
                        <a:pt x="3273" y="8179"/>
                        <a:pt x="2728" y="8179"/>
                        <a:pt x="2394" y="8635"/>
                      </a:cubicBezTo>
                      <a:lnTo>
                        <a:pt x="251" y="11554"/>
                      </a:lnTo>
                      <a:cubicBezTo>
                        <a:pt x="-82" y="12008"/>
                        <a:pt x="-83" y="12751"/>
                        <a:pt x="249" y="13206"/>
                      </a:cubicBezTo>
                      <a:lnTo>
                        <a:pt x="5697" y="20658"/>
                      </a:lnTo>
                      <a:close/>
                      <a:moveTo>
                        <a:pt x="5697" y="20658"/>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grpSp>
          <p:sp>
            <p:nvSpPr>
              <p:cNvPr id="16" name="Freeform 6">
                <a:extLst>
                  <a:ext uri="{FF2B5EF4-FFF2-40B4-BE49-F238E27FC236}">
                    <a16:creationId xmlns:a16="http://schemas.microsoft.com/office/drawing/2014/main" xmlns="" id="{959D98B9-BF84-38D6-385A-7B73E8232A88}"/>
                  </a:ext>
                </a:extLst>
              </p:cNvPr>
              <p:cNvSpPr/>
              <p:nvPr/>
            </p:nvSpPr>
            <p:spPr bwMode="auto">
              <a:xfrm rot="18900000">
                <a:off x="8354413" y="3240636"/>
                <a:ext cx="1517467" cy="1514767"/>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2"/>
              </a:solidFill>
              <a:ln>
                <a:noFill/>
              </a:ln>
            </p:spPr>
            <p:txBody>
              <a:bodyPr vert="horz" wrap="square" lIns="91407" tIns="45703" rIns="91407" bIns="45703" numCol="1" anchor="t" anchorCtr="0" compatLnSpc="1"/>
              <a:lstStyle/>
              <a:p>
                <a:pPr defTabSz="914400"/>
                <a:endParaRPr lang="ko-KR" altLang="en-US" sz="2400" dirty="0">
                  <a:solidFill>
                    <a:prstClr val="black">
                      <a:lumMod val="50000"/>
                    </a:prstClr>
                  </a:solidFill>
                  <a:latin typeface="庞门正道标题体" panose="02010600030101010101" pitchFamily="2" charset="-122"/>
                  <a:cs typeface="+mn-ea"/>
                  <a:sym typeface="+mn-lt"/>
                </a:endParaRPr>
              </a:p>
            </p:txBody>
          </p:sp>
          <p:grpSp>
            <p:nvGrpSpPr>
              <p:cNvPr id="17" name="Group 675">
                <a:extLst>
                  <a:ext uri="{FF2B5EF4-FFF2-40B4-BE49-F238E27FC236}">
                    <a16:creationId xmlns:a16="http://schemas.microsoft.com/office/drawing/2014/main" xmlns="" id="{C51BFB25-0516-B307-2FF6-7DFA791216CB}"/>
                  </a:ext>
                </a:extLst>
              </p:cNvPr>
              <p:cNvGrpSpPr/>
              <p:nvPr/>
            </p:nvGrpSpPr>
            <p:grpSpPr bwMode="auto">
              <a:xfrm>
                <a:off x="8988240" y="3818508"/>
                <a:ext cx="200172" cy="346450"/>
                <a:chOff x="0" y="0"/>
                <a:chExt cx="332" cy="579"/>
              </a:xfrm>
              <a:grpFill/>
            </p:grpSpPr>
            <p:sp>
              <p:nvSpPr>
                <p:cNvPr id="24" name="AutoShape 673">
                  <a:extLst>
                    <a:ext uri="{FF2B5EF4-FFF2-40B4-BE49-F238E27FC236}">
                      <a16:creationId xmlns:a16="http://schemas.microsoft.com/office/drawing/2014/main" xmlns="" id="{54A95C5E-6BD7-2276-E8D1-CF64C9E68347}"/>
                    </a:ext>
                  </a:extLst>
                </p:cNvPr>
                <p:cNvSpPr/>
                <p:nvPr/>
              </p:nvSpPr>
              <p:spPr bwMode="auto">
                <a:xfrm>
                  <a:off x="72" y="440"/>
                  <a:ext cx="146" cy="139"/>
                </a:xfrm>
                <a:custGeom>
                  <a:avLst/>
                  <a:gdLst>
                    <a:gd name="T0" fmla="*/ 0 w 21558"/>
                    <a:gd name="T1" fmla="*/ 0 h 21579"/>
                    <a:gd name="T2" fmla="*/ 0 w 21558"/>
                    <a:gd name="T3" fmla="*/ 0 h 21579"/>
                    <a:gd name="T4" fmla="*/ 0 w 21558"/>
                    <a:gd name="T5" fmla="*/ 0 h 21579"/>
                    <a:gd name="T6" fmla="*/ 0 w 21558"/>
                    <a:gd name="T7" fmla="*/ 0 h 21579"/>
                    <a:gd name="T8" fmla="*/ 0 w 21558"/>
                    <a:gd name="T9" fmla="*/ 0 h 21579"/>
                    <a:gd name="T10" fmla="*/ 0 w 21558"/>
                    <a:gd name="T11" fmla="*/ 0 h 21579"/>
                    <a:gd name="T12" fmla="*/ 0 w 21558"/>
                    <a:gd name="T13" fmla="*/ 0 h 21579"/>
                    <a:gd name="T14" fmla="*/ 0 w 21558"/>
                    <a:gd name="T15" fmla="*/ 0 h 21579"/>
                    <a:gd name="T16" fmla="*/ 0 w 21558"/>
                    <a:gd name="T17" fmla="*/ 0 h 21579"/>
                    <a:gd name="T18" fmla="*/ 0 w 21558"/>
                    <a:gd name="T19" fmla="*/ 0 h 21579"/>
                    <a:gd name="T20" fmla="*/ 0 w 21558"/>
                    <a:gd name="T21" fmla="*/ 0 h 21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8" h="21579">
                      <a:moveTo>
                        <a:pt x="10672" y="0"/>
                      </a:moveTo>
                      <a:cubicBezTo>
                        <a:pt x="7687" y="-11"/>
                        <a:pt x="5001" y="939"/>
                        <a:pt x="3015" y="2897"/>
                      </a:cubicBezTo>
                      <a:cubicBezTo>
                        <a:pt x="988" y="4854"/>
                        <a:pt x="-20" y="7648"/>
                        <a:pt x="0" y="10734"/>
                      </a:cubicBezTo>
                      <a:cubicBezTo>
                        <a:pt x="-21" y="13826"/>
                        <a:pt x="988" y="16619"/>
                        <a:pt x="3001" y="18615"/>
                      </a:cubicBezTo>
                      <a:cubicBezTo>
                        <a:pt x="4966" y="20603"/>
                        <a:pt x="7635" y="21579"/>
                        <a:pt x="10598" y="21579"/>
                      </a:cubicBezTo>
                      <a:cubicBezTo>
                        <a:pt x="10623" y="21579"/>
                        <a:pt x="10645" y="21579"/>
                        <a:pt x="10671" y="21577"/>
                      </a:cubicBezTo>
                      <a:cubicBezTo>
                        <a:pt x="13785" y="21589"/>
                        <a:pt x="16552" y="20640"/>
                        <a:pt x="18558" y="18609"/>
                      </a:cubicBezTo>
                      <a:cubicBezTo>
                        <a:pt x="20570" y="16619"/>
                        <a:pt x="21579" y="13826"/>
                        <a:pt x="21558" y="10734"/>
                      </a:cubicBezTo>
                      <a:cubicBezTo>
                        <a:pt x="21579" y="7647"/>
                        <a:pt x="20570" y="4854"/>
                        <a:pt x="18543" y="2897"/>
                      </a:cubicBezTo>
                      <a:cubicBezTo>
                        <a:pt x="16529" y="918"/>
                        <a:pt x="13778" y="-11"/>
                        <a:pt x="10672" y="0"/>
                      </a:cubicBezTo>
                      <a:close/>
                      <a:moveTo>
                        <a:pt x="10672" y="0"/>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sp>
              <p:nvSpPr>
                <p:cNvPr id="25" name="AutoShape 674">
                  <a:extLst>
                    <a:ext uri="{FF2B5EF4-FFF2-40B4-BE49-F238E27FC236}">
                      <a16:creationId xmlns:a16="http://schemas.microsoft.com/office/drawing/2014/main" xmlns="" id="{75489429-548B-A14A-2423-6982D540124D}"/>
                    </a:ext>
                  </a:extLst>
                </p:cNvPr>
                <p:cNvSpPr/>
                <p:nvPr/>
              </p:nvSpPr>
              <p:spPr bwMode="auto">
                <a:xfrm>
                  <a:off x="0" y="0"/>
                  <a:ext cx="332" cy="403"/>
                </a:xfrm>
                <a:custGeom>
                  <a:avLst/>
                  <a:gdLst>
                    <a:gd name="T0" fmla="*/ 0 w 21588"/>
                    <a:gd name="T1" fmla="*/ 0 h 21598"/>
                    <a:gd name="T2" fmla="*/ 0 w 21588"/>
                    <a:gd name="T3" fmla="*/ 0 h 21598"/>
                    <a:gd name="T4" fmla="*/ 0 w 21588"/>
                    <a:gd name="T5" fmla="*/ 0 h 21598"/>
                    <a:gd name="T6" fmla="*/ 0 w 21588"/>
                    <a:gd name="T7" fmla="*/ 0 h 21598"/>
                    <a:gd name="T8" fmla="*/ 0 w 21588"/>
                    <a:gd name="T9" fmla="*/ 0 h 21598"/>
                    <a:gd name="T10" fmla="*/ 0 w 21588"/>
                    <a:gd name="T11" fmla="*/ 0 h 21598"/>
                    <a:gd name="T12" fmla="*/ 0 w 21588"/>
                    <a:gd name="T13" fmla="*/ 0 h 21598"/>
                    <a:gd name="T14" fmla="*/ 0 w 21588"/>
                    <a:gd name="T15" fmla="*/ 0 h 21598"/>
                    <a:gd name="T16" fmla="*/ 0 w 21588"/>
                    <a:gd name="T17" fmla="*/ 0 h 21598"/>
                    <a:gd name="T18" fmla="*/ 0 w 21588"/>
                    <a:gd name="T19" fmla="*/ 0 h 21598"/>
                    <a:gd name="T20" fmla="*/ 0 w 21588"/>
                    <a:gd name="T21" fmla="*/ 0 h 21598"/>
                    <a:gd name="T22" fmla="*/ 0 w 21588"/>
                    <a:gd name="T23" fmla="*/ 0 h 21598"/>
                    <a:gd name="T24" fmla="*/ 0 w 21588"/>
                    <a:gd name="T25" fmla="*/ 0 h 21598"/>
                    <a:gd name="T26" fmla="*/ 0 w 21588"/>
                    <a:gd name="T27" fmla="*/ 0 h 21598"/>
                    <a:gd name="T28" fmla="*/ 0 w 21588"/>
                    <a:gd name="T29" fmla="*/ 0 h 21598"/>
                    <a:gd name="T30" fmla="*/ 0 w 21588"/>
                    <a:gd name="T31" fmla="*/ 0 h 21598"/>
                    <a:gd name="T32" fmla="*/ 0 w 21588"/>
                    <a:gd name="T33" fmla="*/ 0 h 21598"/>
                    <a:gd name="T34" fmla="*/ 0 w 21588"/>
                    <a:gd name="T35" fmla="*/ 0 h 21598"/>
                    <a:gd name="T36" fmla="*/ 0 w 21588"/>
                    <a:gd name="T37" fmla="*/ 0 h 21598"/>
                    <a:gd name="T38" fmla="*/ 0 w 21588"/>
                    <a:gd name="T39" fmla="*/ 0 h 21598"/>
                    <a:gd name="T40" fmla="*/ 0 w 21588"/>
                    <a:gd name="T41" fmla="*/ 0 h 21598"/>
                    <a:gd name="T42" fmla="*/ 0 w 21588"/>
                    <a:gd name="T43" fmla="*/ 0 h 21598"/>
                    <a:gd name="T44" fmla="*/ 0 w 21588"/>
                    <a:gd name="T45" fmla="*/ 0 h 21598"/>
                    <a:gd name="T46" fmla="*/ 0 w 21588"/>
                    <a:gd name="T47" fmla="*/ 0 h 21598"/>
                    <a:gd name="T48" fmla="*/ 0 w 21588"/>
                    <a:gd name="T49" fmla="*/ 0 h 21598"/>
                    <a:gd name="T50" fmla="*/ 0 w 21588"/>
                    <a:gd name="T51" fmla="*/ 0 h 21598"/>
                    <a:gd name="T52" fmla="*/ 0 w 21588"/>
                    <a:gd name="T53" fmla="*/ 0 h 21598"/>
                    <a:gd name="T54" fmla="*/ 0 w 21588"/>
                    <a:gd name="T55" fmla="*/ 0 h 21598"/>
                    <a:gd name="T56" fmla="*/ 0 w 21588"/>
                    <a:gd name="T57" fmla="*/ 0 h 21598"/>
                    <a:gd name="T58" fmla="*/ 0 w 21588"/>
                    <a:gd name="T59" fmla="*/ 0 h 21598"/>
                    <a:gd name="T60" fmla="*/ 0 w 21588"/>
                    <a:gd name="T61" fmla="*/ 0 h 21598"/>
                    <a:gd name="T62" fmla="*/ 0 w 21588"/>
                    <a:gd name="T63" fmla="*/ 0 h 215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588" h="21598">
                      <a:moveTo>
                        <a:pt x="18735" y="1984"/>
                      </a:moveTo>
                      <a:cubicBezTo>
                        <a:pt x="16837" y="637"/>
                        <a:pt x="14244" y="-2"/>
                        <a:pt x="11088" y="0"/>
                      </a:cubicBezTo>
                      <a:cubicBezTo>
                        <a:pt x="8763" y="0"/>
                        <a:pt x="6747" y="232"/>
                        <a:pt x="5037" y="716"/>
                      </a:cubicBezTo>
                      <a:cubicBezTo>
                        <a:pt x="3380" y="1186"/>
                        <a:pt x="1899" y="1786"/>
                        <a:pt x="606" y="2518"/>
                      </a:cubicBezTo>
                      <a:lnTo>
                        <a:pt x="0" y="2860"/>
                      </a:lnTo>
                      <a:lnTo>
                        <a:pt x="3190" y="7921"/>
                      </a:lnTo>
                      <a:lnTo>
                        <a:pt x="3960" y="7481"/>
                      </a:lnTo>
                      <a:cubicBezTo>
                        <a:pt x="4344" y="7262"/>
                        <a:pt x="4790" y="7044"/>
                        <a:pt x="5297" y="6828"/>
                      </a:cubicBezTo>
                      <a:cubicBezTo>
                        <a:pt x="5796" y="6615"/>
                        <a:pt x="6319" y="6428"/>
                        <a:pt x="6868" y="6263"/>
                      </a:cubicBezTo>
                      <a:cubicBezTo>
                        <a:pt x="7410" y="6104"/>
                        <a:pt x="7951" y="5978"/>
                        <a:pt x="8490" y="5890"/>
                      </a:cubicBezTo>
                      <a:cubicBezTo>
                        <a:pt x="9020" y="5805"/>
                        <a:pt x="9518" y="5766"/>
                        <a:pt x="9973" y="5766"/>
                      </a:cubicBezTo>
                      <a:cubicBezTo>
                        <a:pt x="11485" y="5760"/>
                        <a:pt x="12366" y="6045"/>
                        <a:pt x="12729" y="6385"/>
                      </a:cubicBezTo>
                      <a:cubicBezTo>
                        <a:pt x="13194" y="6804"/>
                        <a:pt x="13449" y="7349"/>
                        <a:pt x="13455" y="8160"/>
                      </a:cubicBezTo>
                      <a:cubicBezTo>
                        <a:pt x="13451" y="8771"/>
                        <a:pt x="13281" y="9244"/>
                        <a:pt x="12963" y="9641"/>
                      </a:cubicBezTo>
                      <a:cubicBezTo>
                        <a:pt x="12584" y="10110"/>
                        <a:pt x="12107" y="10570"/>
                        <a:pt x="11516" y="11017"/>
                      </a:cubicBezTo>
                      <a:cubicBezTo>
                        <a:pt x="10896" y="11491"/>
                        <a:pt x="10225" y="11985"/>
                        <a:pt x="9504" y="12502"/>
                      </a:cubicBezTo>
                      <a:cubicBezTo>
                        <a:pt x="8719" y="13064"/>
                        <a:pt x="8024" y="13727"/>
                        <a:pt x="7421" y="14481"/>
                      </a:cubicBezTo>
                      <a:cubicBezTo>
                        <a:pt x="6799" y="15259"/>
                        <a:pt x="6323" y="16166"/>
                        <a:pt x="5983" y="17198"/>
                      </a:cubicBezTo>
                      <a:cubicBezTo>
                        <a:pt x="5743" y="17916"/>
                        <a:pt x="5631" y="18717"/>
                        <a:pt x="5631" y="19598"/>
                      </a:cubicBezTo>
                      <a:cubicBezTo>
                        <a:pt x="5631" y="20038"/>
                        <a:pt x="5661" y="20498"/>
                        <a:pt x="5715" y="20980"/>
                      </a:cubicBezTo>
                      <a:lnTo>
                        <a:pt x="5787" y="21598"/>
                      </a:lnTo>
                      <a:lnTo>
                        <a:pt x="6539" y="21598"/>
                      </a:lnTo>
                      <a:lnTo>
                        <a:pt x="12734" y="21598"/>
                      </a:lnTo>
                      <a:lnTo>
                        <a:pt x="12734" y="20915"/>
                      </a:lnTo>
                      <a:cubicBezTo>
                        <a:pt x="12734" y="19869"/>
                        <a:pt x="12947" y="19058"/>
                        <a:pt x="13319" y="18472"/>
                      </a:cubicBezTo>
                      <a:cubicBezTo>
                        <a:pt x="13735" y="17807"/>
                        <a:pt x="14237" y="17231"/>
                        <a:pt x="14824" y="16730"/>
                      </a:cubicBezTo>
                      <a:cubicBezTo>
                        <a:pt x="15436" y="16213"/>
                        <a:pt x="16115" y="15723"/>
                        <a:pt x="16856" y="15263"/>
                      </a:cubicBezTo>
                      <a:cubicBezTo>
                        <a:pt x="17679" y="14754"/>
                        <a:pt x="18434" y="14165"/>
                        <a:pt x="19117" y="13500"/>
                      </a:cubicBezTo>
                      <a:cubicBezTo>
                        <a:pt x="19827" y="12811"/>
                        <a:pt x="20413" y="11985"/>
                        <a:pt x="20876" y="11034"/>
                      </a:cubicBezTo>
                      <a:cubicBezTo>
                        <a:pt x="21363" y="10029"/>
                        <a:pt x="21588" y="8820"/>
                        <a:pt x="21588" y="7401"/>
                      </a:cubicBezTo>
                      <a:cubicBezTo>
                        <a:pt x="21600" y="5195"/>
                        <a:pt x="20632" y="3318"/>
                        <a:pt x="18735" y="1984"/>
                      </a:cubicBezTo>
                      <a:close/>
                      <a:moveTo>
                        <a:pt x="18735" y="1984"/>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grpSp>
          <p:sp>
            <p:nvSpPr>
              <p:cNvPr id="18" name="Freeform 5">
                <a:extLst>
                  <a:ext uri="{FF2B5EF4-FFF2-40B4-BE49-F238E27FC236}">
                    <a16:creationId xmlns:a16="http://schemas.microsoft.com/office/drawing/2014/main" xmlns="" id="{8D2B78FC-9C5E-57DB-E079-8482269B9531}"/>
                  </a:ext>
                </a:extLst>
              </p:cNvPr>
              <p:cNvSpPr/>
              <p:nvPr/>
            </p:nvSpPr>
            <p:spPr bwMode="auto">
              <a:xfrm rot="18900000">
                <a:off x="7259840" y="3807691"/>
                <a:ext cx="1514767" cy="1514767"/>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1"/>
              </a:solidFill>
              <a:ln>
                <a:noFill/>
              </a:ln>
            </p:spPr>
            <p:txBody>
              <a:bodyPr vert="horz" wrap="square" lIns="91407" tIns="45703" rIns="91407" bIns="45703" numCol="1" anchor="t" anchorCtr="0" compatLnSpc="1"/>
              <a:lstStyle/>
              <a:p>
                <a:pPr defTabSz="914400"/>
                <a:endParaRPr lang="ko-KR" altLang="en-US" sz="2400" dirty="0">
                  <a:solidFill>
                    <a:prstClr val="black">
                      <a:lumMod val="50000"/>
                    </a:prstClr>
                  </a:solidFill>
                  <a:latin typeface="庞门正道标题体" panose="02010600030101010101" pitchFamily="2" charset="-122"/>
                  <a:cs typeface="+mn-ea"/>
                  <a:sym typeface="+mn-lt"/>
                </a:endParaRPr>
              </a:p>
            </p:txBody>
          </p:sp>
          <p:grpSp>
            <p:nvGrpSpPr>
              <p:cNvPr id="19" name="Group 336">
                <a:extLst>
                  <a:ext uri="{FF2B5EF4-FFF2-40B4-BE49-F238E27FC236}">
                    <a16:creationId xmlns:a16="http://schemas.microsoft.com/office/drawing/2014/main" xmlns="" id="{EE1B9AF4-E809-20A5-24A8-5D99B92EB595}"/>
                  </a:ext>
                </a:extLst>
              </p:cNvPr>
              <p:cNvGrpSpPr/>
              <p:nvPr/>
            </p:nvGrpSpPr>
            <p:grpSpPr bwMode="auto">
              <a:xfrm>
                <a:off x="7832804" y="4381136"/>
                <a:ext cx="343885" cy="343885"/>
                <a:chOff x="0" y="0"/>
                <a:chExt cx="573" cy="574"/>
              </a:xfrm>
              <a:grpFill/>
            </p:grpSpPr>
            <p:sp>
              <p:nvSpPr>
                <p:cNvPr id="22" name="AutoShape 334">
                  <a:extLst>
                    <a:ext uri="{FF2B5EF4-FFF2-40B4-BE49-F238E27FC236}">
                      <a16:creationId xmlns:a16="http://schemas.microsoft.com/office/drawing/2014/main" xmlns="" id="{A56B9FF1-1C2D-C4A0-88A7-24256A4B7E88}"/>
                    </a:ext>
                  </a:extLst>
                </p:cNvPr>
                <p:cNvSpPr/>
                <p:nvPr/>
              </p:nvSpPr>
              <p:spPr bwMode="auto">
                <a:xfrm>
                  <a:off x="0" y="104"/>
                  <a:ext cx="470" cy="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6781" y="0"/>
                      </a:moveTo>
                      <a:lnTo>
                        <a:pt x="2322" y="14460"/>
                      </a:lnTo>
                      <a:lnTo>
                        <a:pt x="2320" y="14460"/>
                      </a:lnTo>
                      <a:lnTo>
                        <a:pt x="2320" y="14462"/>
                      </a:lnTo>
                      <a:lnTo>
                        <a:pt x="2319" y="14462"/>
                      </a:lnTo>
                      <a:lnTo>
                        <a:pt x="2320" y="14462"/>
                      </a:lnTo>
                      <a:lnTo>
                        <a:pt x="0" y="21600"/>
                      </a:lnTo>
                      <a:lnTo>
                        <a:pt x="7138" y="19281"/>
                      </a:lnTo>
                      <a:lnTo>
                        <a:pt x="7138" y="19282"/>
                      </a:lnTo>
                      <a:lnTo>
                        <a:pt x="7139" y="19281"/>
                      </a:lnTo>
                      <a:lnTo>
                        <a:pt x="7140" y="19281"/>
                      </a:lnTo>
                      <a:lnTo>
                        <a:pt x="7140" y="19280"/>
                      </a:lnTo>
                      <a:lnTo>
                        <a:pt x="21600" y="4819"/>
                      </a:lnTo>
                      <a:lnTo>
                        <a:pt x="16781" y="0"/>
                      </a:lnTo>
                      <a:close/>
                      <a:moveTo>
                        <a:pt x="5635" y="15236"/>
                      </a:moveTo>
                      <a:lnTo>
                        <a:pt x="4841" y="14442"/>
                      </a:lnTo>
                      <a:lnTo>
                        <a:pt x="16794" y="2489"/>
                      </a:lnTo>
                      <a:lnTo>
                        <a:pt x="17588" y="3282"/>
                      </a:lnTo>
                      <a:lnTo>
                        <a:pt x="5635" y="15236"/>
                      </a:lnTo>
                      <a:close/>
                      <a:moveTo>
                        <a:pt x="5635" y="15236"/>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sp>
              <p:nvSpPr>
                <p:cNvPr id="23" name="AutoShape 335">
                  <a:extLst>
                    <a:ext uri="{FF2B5EF4-FFF2-40B4-BE49-F238E27FC236}">
                      <a16:creationId xmlns:a16="http://schemas.microsoft.com/office/drawing/2014/main" xmlns="" id="{6280C83E-9A0D-B371-85D7-0E043FB72431}"/>
                    </a:ext>
                  </a:extLst>
                </p:cNvPr>
                <p:cNvSpPr/>
                <p:nvPr/>
              </p:nvSpPr>
              <p:spPr bwMode="auto">
                <a:xfrm>
                  <a:off x="400" y="0"/>
                  <a:ext cx="173" cy="1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7"/>
                      </a:moveTo>
                      <a:lnTo>
                        <a:pt x="8574" y="0"/>
                      </a:lnTo>
                      <a:lnTo>
                        <a:pt x="21600" y="13023"/>
                      </a:lnTo>
                      <a:lnTo>
                        <a:pt x="13026" y="21600"/>
                      </a:lnTo>
                      <a:lnTo>
                        <a:pt x="0" y="8577"/>
                      </a:lnTo>
                      <a:close/>
                      <a:moveTo>
                        <a:pt x="0" y="8577"/>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grpSp>
          <p:sp>
            <p:nvSpPr>
              <p:cNvPr id="20" name="Freeform 8">
                <a:extLst>
                  <a:ext uri="{FF2B5EF4-FFF2-40B4-BE49-F238E27FC236}">
                    <a16:creationId xmlns:a16="http://schemas.microsoft.com/office/drawing/2014/main" xmlns="" id="{BB74DA50-1C22-916B-2267-667F49B12315}"/>
                  </a:ext>
                </a:extLst>
              </p:cNvPr>
              <p:cNvSpPr/>
              <p:nvPr/>
            </p:nvSpPr>
            <p:spPr bwMode="auto">
              <a:xfrm rot="18900000">
                <a:off x="6693740" y="2710813"/>
                <a:ext cx="1514767" cy="1514767"/>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2"/>
              </a:solidFill>
              <a:ln>
                <a:noFill/>
              </a:ln>
            </p:spPr>
            <p:txBody>
              <a:bodyPr vert="horz" wrap="square" lIns="91407" tIns="45703" rIns="91407" bIns="45703" numCol="1" anchor="t" anchorCtr="0" compatLnSpc="1"/>
              <a:lstStyle/>
              <a:p>
                <a:pPr defTabSz="914400"/>
                <a:endParaRPr lang="ko-KR" altLang="en-US" sz="2400" dirty="0">
                  <a:solidFill>
                    <a:prstClr val="black">
                      <a:lumMod val="50000"/>
                    </a:prstClr>
                  </a:solidFill>
                  <a:latin typeface="庞门正道标题体" panose="02010600030101010101" pitchFamily="2" charset="-122"/>
                  <a:cs typeface="+mn-ea"/>
                  <a:sym typeface="+mn-lt"/>
                </a:endParaRPr>
              </a:p>
            </p:txBody>
          </p:sp>
          <p:sp>
            <p:nvSpPr>
              <p:cNvPr id="21" name="AutoShape 116">
                <a:extLst>
                  <a:ext uri="{FF2B5EF4-FFF2-40B4-BE49-F238E27FC236}">
                    <a16:creationId xmlns:a16="http://schemas.microsoft.com/office/drawing/2014/main" xmlns="" id="{FE8A6D68-C2AC-A485-0DB6-586DE9666FDC}"/>
                  </a:ext>
                </a:extLst>
              </p:cNvPr>
              <p:cNvSpPr/>
              <p:nvPr/>
            </p:nvSpPr>
            <p:spPr bwMode="auto">
              <a:xfrm>
                <a:off x="7300436" y="3374086"/>
                <a:ext cx="310524" cy="343885"/>
              </a:xfrm>
              <a:custGeom>
                <a:avLst/>
                <a:gdLst>
                  <a:gd name="T0" fmla="*/ 135095090 w 21600"/>
                  <a:gd name="T1" fmla="*/ 111587469 h 21600"/>
                  <a:gd name="T2" fmla="*/ 67547585 w 21600"/>
                  <a:gd name="T3" fmla="*/ 203194979 h 21600"/>
                  <a:gd name="T4" fmla="*/ 0 w 21600"/>
                  <a:gd name="T5" fmla="*/ 111587469 h 21600"/>
                  <a:gd name="T6" fmla="*/ 67547585 w 21600"/>
                  <a:gd name="T7" fmla="*/ 19980836 h 21600"/>
                  <a:gd name="T8" fmla="*/ 79099259 w 21600"/>
                  <a:gd name="T9" fmla="*/ 21335313 h 21600"/>
                  <a:gd name="T10" fmla="*/ 79099259 w 21600"/>
                  <a:gd name="T11" fmla="*/ 0 h 21600"/>
                  <a:gd name="T12" fmla="*/ 104335692 w 21600"/>
                  <a:gd name="T13" fmla="*/ 34298390 h 21600"/>
                  <a:gd name="T14" fmla="*/ 79099259 w 21600"/>
                  <a:gd name="T15" fmla="*/ 68662637 h 21600"/>
                  <a:gd name="T16" fmla="*/ 79099259 w 21600"/>
                  <a:gd name="T17" fmla="*/ 47317732 h 21600"/>
                  <a:gd name="T18" fmla="*/ 67547585 w 21600"/>
                  <a:gd name="T19" fmla="*/ 45427384 h 21600"/>
                  <a:gd name="T20" fmla="*/ 18763263 w 21600"/>
                  <a:gd name="T21" fmla="*/ 111587469 h 21600"/>
                  <a:gd name="T22" fmla="*/ 67547585 w 21600"/>
                  <a:gd name="T23" fmla="*/ 177748431 h 21600"/>
                  <a:gd name="T24" fmla="*/ 116331828 w 21600"/>
                  <a:gd name="T25" fmla="*/ 111587469 h 21600"/>
                  <a:gd name="T26" fmla="*/ 135095090 w 21600"/>
                  <a:gd name="T27" fmla="*/ 111587469 h 21600"/>
                  <a:gd name="T28" fmla="*/ 135095090 w 21600"/>
                  <a:gd name="T29" fmla="*/ 111587469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21600" y="11862"/>
                    </a:moveTo>
                    <a:cubicBezTo>
                      <a:pt x="21600" y="17240"/>
                      <a:pt x="16764" y="21600"/>
                      <a:pt x="10800" y="21600"/>
                    </a:cubicBezTo>
                    <a:cubicBezTo>
                      <a:pt x="4836" y="21600"/>
                      <a:pt x="0" y="17240"/>
                      <a:pt x="0" y="11862"/>
                    </a:cubicBezTo>
                    <a:cubicBezTo>
                      <a:pt x="0" y="6483"/>
                      <a:pt x="4836" y="2124"/>
                      <a:pt x="10800" y="2124"/>
                    </a:cubicBezTo>
                    <a:cubicBezTo>
                      <a:pt x="11430" y="2124"/>
                      <a:pt x="12046" y="2175"/>
                      <a:pt x="12647" y="2268"/>
                    </a:cubicBezTo>
                    <a:lnTo>
                      <a:pt x="12647" y="0"/>
                    </a:lnTo>
                    <a:lnTo>
                      <a:pt x="16682" y="3646"/>
                    </a:lnTo>
                    <a:lnTo>
                      <a:pt x="12647" y="7299"/>
                    </a:lnTo>
                    <a:lnTo>
                      <a:pt x="12647" y="5030"/>
                    </a:lnTo>
                    <a:cubicBezTo>
                      <a:pt x="12054" y="4900"/>
                      <a:pt x="11436" y="4829"/>
                      <a:pt x="10800" y="4829"/>
                    </a:cubicBezTo>
                    <a:cubicBezTo>
                      <a:pt x="6499" y="4829"/>
                      <a:pt x="3000" y="7984"/>
                      <a:pt x="3000" y="11862"/>
                    </a:cubicBezTo>
                    <a:cubicBezTo>
                      <a:pt x="3000" y="15740"/>
                      <a:pt x="6499" y="18895"/>
                      <a:pt x="10800" y="18895"/>
                    </a:cubicBezTo>
                    <a:cubicBezTo>
                      <a:pt x="15101" y="18895"/>
                      <a:pt x="18600" y="15740"/>
                      <a:pt x="18600" y="11862"/>
                    </a:cubicBezTo>
                    <a:lnTo>
                      <a:pt x="21600" y="11862"/>
                    </a:lnTo>
                    <a:close/>
                    <a:moveTo>
                      <a:pt x="21600" y="11862"/>
                    </a:moveTo>
                  </a:path>
                </a:pathLst>
              </a:custGeom>
              <a:solidFill>
                <a:schemeClr val="bg1"/>
              </a:solidFill>
              <a:ln>
                <a:noFill/>
              </a:ln>
            </p:spPr>
            <p:txBody>
              <a:bodyPr lIns="0" tIns="0" rIns="0" bIns="0"/>
              <a:lstStyle/>
              <a:p>
                <a:pPr defTabSz="914400"/>
                <a:endParaRPr lang="en-US" sz="2400" dirty="0">
                  <a:solidFill>
                    <a:prstClr val="black">
                      <a:lumMod val="50000"/>
                    </a:prstClr>
                  </a:solidFill>
                  <a:latin typeface="庞门正道标题体" panose="02010600030101010101" pitchFamily="2" charset="-122"/>
                  <a:ea typeface="庞门正道标题体" panose="02010600030101010101" pitchFamily="2" charset="-122"/>
                  <a:sym typeface="+mn-lt"/>
                </a:endParaRPr>
              </a:p>
            </p:txBody>
          </p:sp>
        </p:grpSp>
        <p:cxnSp>
          <p:nvCxnSpPr>
            <p:cNvPr id="10" name="4">
              <a:extLst>
                <a:ext uri="{FF2B5EF4-FFF2-40B4-BE49-F238E27FC236}">
                  <a16:creationId xmlns:a16="http://schemas.microsoft.com/office/drawing/2014/main" xmlns="" id="{86A65AE5-786E-C360-97DD-521CE38F8C3A}"/>
                </a:ext>
              </a:extLst>
            </p:cNvPr>
            <p:cNvCxnSpPr/>
            <p:nvPr/>
          </p:nvCxnSpPr>
          <p:spPr>
            <a:xfrm>
              <a:off x="10047" y="5007"/>
              <a:ext cx="891" cy="0"/>
            </a:xfrm>
            <a:prstGeom prst="line">
              <a:avLst/>
            </a:prstGeom>
            <a:grpFill/>
            <a:ln w="6350">
              <a:solidFill>
                <a:schemeClr val="accent2"/>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 name="3">
              <a:extLst>
                <a:ext uri="{FF2B5EF4-FFF2-40B4-BE49-F238E27FC236}">
                  <a16:creationId xmlns:a16="http://schemas.microsoft.com/office/drawing/2014/main" xmlns="" id="{7A1269D3-1D70-5C0C-F9DA-49F243A3660D}"/>
                </a:ext>
              </a:extLst>
            </p:cNvPr>
            <p:cNvCxnSpPr/>
            <p:nvPr/>
          </p:nvCxnSpPr>
          <p:spPr>
            <a:xfrm>
              <a:off x="10145" y="8104"/>
              <a:ext cx="1628" cy="0"/>
            </a:xfrm>
            <a:prstGeom prst="line">
              <a:avLst/>
            </a:prstGeom>
            <a:grpFill/>
            <a:ln w="63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 name="2">
              <a:extLst>
                <a:ext uri="{FF2B5EF4-FFF2-40B4-BE49-F238E27FC236}">
                  <a16:creationId xmlns:a16="http://schemas.microsoft.com/office/drawing/2014/main" xmlns="" id="{307D0210-2B88-447D-B087-798E221BB0A3}"/>
                </a:ext>
              </a:extLst>
            </p:cNvPr>
            <p:cNvCxnSpPr/>
            <p:nvPr/>
          </p:nvCxnSpPr>
          <p:spPr>
            <a:xfrm flipH="1">
              <a:off x="14245" y="3683"/>
              <a:ext cx="1948" cy="0"/>
            </a:xfrm>
            <a:prstGeom prst="line">
              <a:avLst/>
            </a:prstGeom>
            <a:grpFill/>
            <a:ln w="63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3" name="1">
              <a:extLst>
                <a:ext uri="{FF2B5EF4-FFF2-40B4-BE49-F238E27FC236}">
                  <a16:creationId xmlns:a16="http://schemas.microsoft.com/office/drawing/2014/main" xmlns="" id="{A94EE2B8-644C-BF70-38ED-22B4A8E2B62E}"/>
                </a:ext>
              </a:extLst>
            </p:cNvPr>
            <p:cNvCxnSpPr/>
            <p:nvPr/>
          </p:nvCxnSpPr>
          <p:spPr>
            <a:xfrm flipH="1">
              <a:off x="15574" y="6785"/>
              <a:ext cx="619" cy="0"/>
            </a:xfrm>
            <a:prstGeom prst="line">
              <a:avLst/>
            </a:prstGeom>
            <a:grpFill/>
            <a:ln w="6350">
              <a:solidFill>
                <a:schemeClr val="accent2"/>
              </a:solidFill>
              <a:prstDash val="dash"/>
              <a:headEnd type="ova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xmlns="" id="{0696294F-50B0-F4BF-B09D-1D9B5FE3FF5E}"/>
              </a:ext>
            </a:extLst>
          </p:cNvPr>
          <p:cNvSpPr txBox="1"/>
          <p:nvPr/>
        </p:nvSpPr>
        <p:spPr>
          <a:xfrm>
            <a:off x="7699956" y="1841473"/>
            <a:ext cx="3718461" cy="1077218"/>
          </a:xfrm>
          <a:prstGeom prst="rect">
            <a:avLst/>
          </a:prstGeom>
          <a:noFill/>
        </p:spPr>
        <p:txBody>
          <a:bodyPr wrap="square">
            <a:spAutoFit/>
          </a:bodyPr>
          <a:lstStyle/>
          <a:p>
            <a:pPr algn="just" defTabSz="914400"/>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huống</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bất</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ngờ</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hài</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hước</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b="1" dirty="0">
              <a:solidFill>
                <a:prstClr val="black"/>
              </a:solidFill>
              <a:latin typeface=".VnTime"/>
              <a:ea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EC4709D6-E107-28E7-953D-BB1B1C916B77}"/>
              </a:ext>
            </a:extLst>
          </p:cNvPr>
          <p:cNvSpPr txBox="1"/>
          <p:nvPr/>
        </p:nvSpPr>
        <p:spPr>
          <a:xfrm>
            <a:off x="485002" y="2319471"/>
            <a:ext cx="3938057" cy="1569660"/>
          </a:xfrm>
          <a:prstGeom prst="rect">
            <a:avLst/>
          </a:prstGeom>
          <a:noFill/>
        </p:spPr>
        <p:txBody>
          <a:bodyPr wrap="square">
            <a:spAutoFit/>
          </a:bodyPr>
          <a:lstStyle/>
          <a:p>
            <a:pPr algn="just" defTabSz="914400"/>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Xây</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dựng</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hình</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nhân</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vật</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gần</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gũi</a:t>
            </a:r>
            <a:r>
              <a:rPr lang="en-US" sz="3200" b="1"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đời</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sống</a:t>
            </a:r>
            <a:r>
              <a:rPr lang="en-US" sz="32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b="1" dirty="0">
              <a:solidFill>
                <a:prstClr val="black"/>
              </a:solidFill>
              <a:latin typeface=".VnTime"/>
              <a:ea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F52EF3FE-37EF-52DB-953E-C3011ADF70C0}"/>
              </a:ext>
            </a:extLst>
          </p:cNvPr>
          <p:cNvSpPr txBox="1"/>
          <p:nvPr/>
        </p:nvSpPr>
        <p:spPr>
          <a:xfrm>
            <a:off x="7980539" y="3402507"/>
            <a:ext cx="4026782" cy="1077218"/>
          </a:xfrm>
          <a:prstGeom prst="rect">
            <a:avLst/>
          </a:prstGeom>
          <a:noFill/>
        </p:spPr>
        <p:txBody>
          <a:bodyPr wrap="square">
            <a:spAutoFit/>
          </a:bodyPr>
          <a:lstStyle/>
          <a:p>
            <a:pPr defTabSz="914400"/>
            <a:r>
              <a:rPr lang="en-US" sz="3200" b="1" dirty="0" err="1">
                <a:solidFill>
                  <a:prstClr val="black"/>
                </a:solidFill>
                <a:latin typeface="Times New Roman" panose="02020603050405020304" pitchFamily="18" charset="0"/>
                <a:ea typeface="Times New Roman" panose="02020603050405020304" pitchFamily="18" charset="0"/>
              </a:rPr>
              <a:t>Kể</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chuyện</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ngắn</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gọn</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cách</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rPr>
              <a:t>nói</a:t>
            </a:r>
            <a:r>
              <a:rPr lang="en-US" sz="3200" b="1" dirty="0" smtClean="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ngụ</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ngôn</a:t>
            </a:r>
            <a:r>
              <a:rPr lang="en-US" sz="3200" b="1" dirty="0" smtClean="0">
                <a:solidFill>
                  <a:prstClr val="black"/>
                </a:solidFill>
                <a:latin typeface="Times New Roman" panose="02020603050405020304" pitchFamily="18" charset="0"/>
                <a:ea typeface="Times New Roman" panose="02020603050405020304" pitchFamily="18" charset="0"/>
              </a:rPr>
              <a:t>,.</a:t>
            </a:r>
            <a:endParaRPr lang="en-US" sz="3200" b="1" dirty="0">
              <a:solidFill>
                <a:prstClr val="black"/>
              </a:solidFill>
            </a:endParaRPr>
          </a:p>
        </p:txBody>
      </p:sp>
      <p:sp>
        <p:nvSpPr>
          <p:cNvPr id="47" name="TextBox 46">
            <a:extLst>
              <a:ext uri="{FF2B5EF4-FFF2-40B4-BE49-F238E27FC236}">
                <a16:creationId xmlns:a16="http://schemas.microsoft.com/office/drawing/2014/main" xmlns="" id="{10BD2B3F-4830-DC6D-42C6-082FFDB0D0B7}"/>
              </a:ext>
            </a:extLst>
          </p:cNvPr>
          <p:cNvSpPr txBox="1"/>
          <p:nvPr/>
        </p:nvSpPr>
        <p:spPr>
          <a:xfrm>
            <a:off x="617167" y="4475523"/>
            <a:ext cx="3843405" cy="1077218"/>
          </a:xfrm>
          <a:prstGeom prst="rect">
            <a:avLst/>
          </a:prstGeom>
          <a:noFill/>
        </p:spPr>
        <p:txBody>
          <a:bodyPr wrap="square">
            <a:spAutoFit/>
          </a:bodyPr>
          <a:lstStyle/>
          <a:p>
            <a:pPr defTabSz="914400"/>
            <a:r>
              <a:rPr lang="en-US" sz="3200" b="1" dirty="0" err="1">
                <a:solidFill>
                  <a:prstClr val="black"/>
                </a:solidFill>
                <a:latin typeface="Times New Roman" panose="02020603050405020304" pitchFamily="18" charset="0"/>
                <a:ea typeface="Times New Roman" panose="02020603050405020304" pitchFamily="18" charset="0"/>
              </a:rPr>
              <a:t>Sử</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dụng</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từ</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láy</a:t>
            </a:r>
            <a:r>
              <a:rPr lang="en-US" sz="3200" b="1" dirty="0" smtClean="0">
                <a:solidFill>
                  <a:prstClr val="black"/>
                </a:solidFill>
                <a:latin typeface="Times New Roman" panose="02020603050405020304" pitchFamily="18" charset="0"/>
                <a:ea typeface="Times New Roman" panose="02020603050405020304" pitchFamily="18" charset="0"/>
              </a:rPr>
              <a:t>, </a:t>
            </a:r>
            <a:r>
              <a:rPr lang="en-US" sz="3200" b="1" dirty="0">
                <a:solidFill>
                  <a:prstClr val="black"/>
                </a:solidFill>
                <a:latin typeface="Times New Roman" panose="02020603050405020304" pitchFamily="18" charset="0"/>
                <a:ea typeface="Times New Roman" panose="02020603050405020304" pitchFamily="18" charset="0"/>
              </a:rPr>
              <a:t>so </a:t>
            </a:r>
            <a:r>
              <a:rPr lang="en-US" sz="3200" b="1" dirty="0" err="1">
                <a:solidFill>
                  <a:prstClr val="black"/>
                </a:solidFill>
                <a:latin typeface="Times New Roman" panose="02020603050405020304" pitchFamily="18" charset="0"/>
                <a:ea typeface="Times New Roman" panose="02020603050405020304" pitchFamily="18" charset="0"/>
              </a:rPr>
              <a:t>sánh</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rPr>
              <a:t>phóng</a:t>
            </a:r>
            <a:r>
              <a:rPr lang="en-US" sz="3200" b="1" dirty="0" smtClean="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đại</a:t>
            </a:r>
            <a:r>
              <a:rPr lang="en-US" sz="3200" b="1" dirty="0">
                <a:solidFill>
                  <a:prstClr val="black"/>
                </a:solidFill>
                <a:latin typeface="Times New Roman" panose="02020603050405020304" pitchFamily="18" charset="0"/>
                <a:ea typeface="Times New Roman" panose="02020603050405020304" pitchFamily="18" charset="0"/>
              </a:rPr>
              <a:t>.</a:t>
            </a:r>
            <a:endParaRPr lang="en-US" sz="3200" b="1" dirty="0">
              <a:solidFill>
                <a:prstClr val="black"/>
              </a:solidFill>
            </a:endParaRPr>
          </a:p>
        </p:txBody>
      </p:sp>
    </p:spTree>
    <p:extLst>
      <p:ext uri="{BB962C8B-B14F-4D97-AF65-F5344CB8AC3E}">
        <p14:creationId xmlns:p14="http://schemas.microsoft.com/office/powerpoint/2010/main" xmlns="" val="21486100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7EF7E7E-5A62-076A-55CD-E85C1AB5C6BC}"/>
              </a:ext>
            </a:extLst>
          </p:cNvPr>
          <p:cNvGraphicFramePr>
            <a:graphicFrameLocks noGrp="1"/>
          </p:cNvGraphicFramePr>
          <p:nvPr>
            <p:extLst>
              <p:ext uri="{D42A27DB-BD31-4B8C-83A1-F6EECF244321}">
                <p14:modId xmlns:p14="http://schemas.microsoft.com/office/powerpoint/2010/main" xmlns="" val="4029761834"/>
              </p:ext>
            </p:extLst>
          </p:nvPr>
        </p:nvGraphicFramePr>
        <p:xfrm>
          <a:off x="1752881" y="1500223"/>
          <a:ext cx="8686237" cy="4174072"/>
        </p:xfrm>
        <a:graphic>
          <a:graphicData uri="http://schemas.openxmlformats.org/drawingml/2006/table">
            <a:tbl>
              <a:tblPr firstRow="1" firstCol="1" bandRow="1">
                <a:tableStyleId>{5C22544A-7EE6-4342-B048-85BDC9FD1C3A}</a:tableStyleId>
              </a:tblPr>
              <a:tblGrid>
                <a:gridCol w="4536316">
                  <a:extLst>
                    <a:ext uri="{9D8B030D-6E8A-4147-A177-3AD203B41FA5}">
                      <a16:colId xmlns:a16="http://schemas.microsoft.com/office/drawing/2014/main" xmlns="" val="835646640"/>
                    </a:ext>
                  </a:extLst>
                </a:gridCol>
                <a:gridCol w="4149921">
                  <a:extLst>
                    <a:ext uri="{9D8B030D-6E8A-4147-A177-3AD203B41FA5}">
                      <a16:colId xmlns:a16="http://schemas.microsoft.com/office/drawing/2014/main" xmlns="" val="2505776789"/>
                    </a:ext>
                  </a:extLst>
                </a:gridCol>
              </a:tblGrid>
              <a:tr h="1187032">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Những điều em nhận biết và làm được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Những điều em còn băn khoăn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710461256"/>
                  </a:ext>
                </a:extLst>
              </a:tr>
              <a:tr h="2441225">
                <a:tc>
                  <a:txBody>
                    <a:bodyPr/>
                    <a:lstStyle/>
                    <a:p>
                      <a:pPr algn="ctr">
                        <a:lnSpc>
                          <a:spcPct val="100000"/>
                        </a:lnSpc>
                      </a:pPr>
                      <a:r>
                        <a:rPr lang="en-US" sz="2800" b="0" kern="100">
                          <a:solidFill>
                            <a:schemeClr val="tx1"/>
                          </a:solidFill>
                          <a:effectLst/>
                          <a:latin typeface="Times New Roman" panose="02020603050405020304" pitchFamily="18" charset="0"/>
                          <a:cs typeface="Times New Roman" panose="02020603050405020304" pitchFamily="18" charset="0"/>
                        </a:rPr>
                        <a:t>.....................................................................................................................................................................................................................................................</a:t>
                      </a: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D1D8CE"/>
                    </a:solidFill>
                  </a:tcPr>
                </a:tc>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algn="ctr">
                        <a:lnSpc>
                          <a:spcPct val="100000"/>
                        </a:lnSpc>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28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74169656"/>
                  </a:ext>
                </a:extLst>
              </a:tr>
            </a:tbl>
          </a:graphicData>
        </a:graphic>
      </p:graphicFrame>
      <p:sp>
        <p:nvSpPr>
          <p:cNvPr id="53" name="TextBox 8">
            <a:extLst>
              <a:ext uri="{FF2B5EF4-FFF2-40B4-BE49-F238E27FC236}">
                <a16:creationId xmlns:a16="http://schemas.microsoft.com/office/drawing/2014/main" xmlns=""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algn="ctr" defTabSz="914400">
              <a:defRPr/>
            </a:pPr>
            <a:r>
              <a:rPr lang="en-US" altLang="zh-CN"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PHT số ....</a:t>
            </a:r>
            <a:endParaRPr lang="zh-CN" altLang="en-US"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xmlns="" val="12785543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xmlns="" id="{E3DCF171-3EDA-495A-8657-B759AA7ECC56}"/>
              </a:ext>
            </a:extLst>
          </p:cNvPr>
          <p:cNvSpPr txBox="1"/>
          <p:nvPr/>
        </p:nvSpPr>
        <p:spPr>
          <a:xfrm>
            <a:off x="4387082" y="1132330"/>
            <a:ext cx="5880521" cy="123110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defTabSz="914400"/>
            <a:r>
              <a:rPr lang="en-US" altLang="zh-CN" sz="8000" b="1" u="sng" dirty="0" smtClean="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LUYỆN TẬP</a:t>
            </a:r>
            <a:endParaRPr lang="zh-CN" altLang="en-US" sz="8000" b="1" u="sng" dirty="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18E1F7B7-3A2E-4DD2-B7AB-05A7938EB97C}"/>
              </a:ext>
            </a:extLst>
          </p:cNvPr>
          <p:cNvSpPr txBox="1"/>
          <p:nvPr/>
        </p:nvSpPr>
        <p:spPr>
          <a:xfrm>
            <a:off x="2105170" y="593722"/>
            <a:ext cx="1148520" cy="123110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defTabSz="914400"/>
            <a:r>
              <a:rPr lang="en-US" altLang="zh-CN" sz="8000" b="1" spc="-300" dirty="0" smtClean="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IV.</a:t>
            </a:r>
            <a:endParaRPr lang="zh-CN" altLang="en-US" sz="8000" b="1" spc="-300" dirty="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32248224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23385" y="3495606"/>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1. </a:t>
            </a:r>
            <a:r>
              <a:rPr lang="vi-VN" sz="2800" b="1">
                <a:solidFill>
                  <a:prstClr val="white"/>
                </a:solidFill>
                <a:latin typeface="Times New Roman" panose="02020603050405020304" pitchFamily="18" charset="0"/>
                <a:cs typeface="Times New Roman" panose="02020603050405020304" pitchFamily="18" charset="0"/>
              </a:rPr>
              <a:t>Các sự việc trong truyện </a:t>
            </a:r>
            <a:r>
              <a:rPr lang="vi-VN" sz="2800" b="1" i="1">
                <a:solidFill>
                  <a:prstClr val="white"/>
                </a:solidFill>
                <a:latin typeface="Times New Roman" panose="02020603050405020304" pitchFamily="18" charset="0"/>
                <a:cs typeface="Times New Roman" panose="02020603050405020304" pitchFamily="18" charset="0"/>
              </a:rPr>
              <a:t>Thầy bói xem voi</a:t>
            </a:r>
            <a:r>
              <a:rPr lang="vi-VN" sz="2800" b="1">
                <a:solidFill>
                  <a:prstClr val="white"/>
                </a:solidFill>
                <a:latin typeface="Times New Roman" panose="02020603050405020304" pitchFamily="18" charset="0"/>
                <a:cs typeface="Times New Roman" panose="02020603050405020304" pitchFamily="18" charset="0"/>
              </a:rPr>
              <a:t> diễn ra như thế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53727"/>
            <a:ext cx="5249773" cy="8946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1026218" y="4905614"/>
            <a:ext cx="5109676" cy="984885"/>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
              <a:defRPr/>
            </a:pPr>
            <a:r>
              <a:rPr lang="en-US" sz="2000">
                <a:solidFill>
                  <a:srgbClr val="FFC000"/>
                </a:solidFill>
                <a:ea typeface="Tahoma" panose="020B0604030504040204" pitchFamily="34" charset="0"/>
                <a:cs typeface="Tahoma" panose="020B0604030504040204" pitchFamily="34" charset="0"/>
              </a:rPr>
              <a:t>A. </a:t>
            </a:r>
            <a:r>
              <a:rPr lang="vi-VN">
                <a:solidFill>
                  <a:prstClr val="white"/>
                </a:solidFill>
              </a:rPr>
              <a:t>Các thầy bói xem voi, các thầy bói phán về voi, hậu quả của việc xem và phán về voi.</a:t>
            </a:r>
            <a:endParaRPr lang="en-US">
              <a:solidFill>
                <a:prstClr val="white"/>
              </a:solidFill>
            </a:endParaRPr>
          </a:p>
          <a:p>
            <a:pPr marL="342900" indent="-342900" defTabSz="914400">
              <a:buClr>
                <a:prstClr val="white"/>
              </a:buClr>
              <a:buFont typeface="Wingdings" panose="05000000000000000000" pitchFamily="2" charset="2"/>
              <a:buChar char=""/>
              <a:defRPr/>
            </a:pPr>
            <a:endParaRPr lang="en-US" sz="2000">
              <a:solidFill>
                <a:prstClr val="white"/>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26218" y="5844005"/>
            <a:ext cx="4650419" cy="1261884"/>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a:solidFill>
                  <a:prstClr val="white"/>
                </a:solidFill>
              </a:rPr>
              <a:t>Các thầy bói xem voi, các thầy bói tranh cãi với nhau về chuyện con voi có những bộ phận nào.</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4985926"/>
            <a:ext cx="4650419" cy="984885"/>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a:t>
            </a:r>
            <a:r>
              <a:rPr lang="en-US" sz="2000">
                <a:solidFill>
                  <a:prstClr val="white"/>
                </a:solidFill>
                <a:ea typeface="Tahoma" panose="020B0604030504040204" pitchFamily="34" charset="0"/>
                <a:cs typeface="Tahoma" panose="020B0604030504040204" pitchFamily="34" charset="0"/>
              </a:rPr>
              <a:t>. </a:t>
            </a:r>
            <a:r>
              <a:rPr lang="vi-VN">
                <a:solidFill>
                  <a:prstClr val="white"/>
                </a:solidFill>
              </a:rPr>
              <a:t>Các thầy bói xem voi, các thầy bói đoán sai về voi.</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11049"/>
            <a:ext cx="4650419" cy="984885"/>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a:solidFill>
                  <a:prstClr val="white"/>
                </a:solidFill>
              </a:rPr>
              <a:t>Các thầy bói xem voi và bài học được các thầy bói rút ra sau khi xem voi.</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5108947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04151" y="3447330"/>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2. </a:t>
            </a:r>
            <a:r>
              <a:rPr lang="vi-VN" sz="2800" b="1">
                <a:solidFill>
                  <a:prstClr val="white"/>
                </a:solidFill>
                <a:latin typeface="Times New Roman" panose="02020603050405020304" pitchFamily="18" charset="0"/>
                <a:cs typeface="Times New Roman" panose="02020603050405020304" pitchFamily="18" charset="0"/>
              </a:rPr>
              <a:t>Các ông thầy bói trong truyện </a:t>
            </a:r>
            <a:r>
              <a:rPr lang="vi-VN" sz="2800" b="1" i="1">
                <a:solidFill>
                  <a:prstClr val="white"/>
                </a:solidFill>
                <a:latin typeface="Times New Roman" panose="02020603050405020304" pitchFamily="18" charset="0"/>
                <a:cs typeface="Times New Roman" panose="02020603050405020304" pitchFamily="18" charset="0"/>
              </a:rPr>
              <a:t>Thầy bói xem voi</a:t>
            </a:r>
            <a:r>
              <a:rPr lang="vi-VN" sz="2800" b="1">
                <a:solidFill>
                  <a:prstClr val="white"/>
                </a:solidFill>
                <a:latin typeface="Times New Roman" panose="02020603050405020304" pitchFamily="18" charset="0"/>
                <a:cs typeface="Times New Roman" panose="02020603050405020304" pitchFamily="18" charset="0"/>
              </a:rPr>
              <a:t> có đặc điểm chung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996063" y="4949346"/>
            <a:ext cx="4950097"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
              <a:defRPr/>
            </a:pPr>
            <a:r>
              <a:rPr lang="en-US" sz="2000">
                <a:solidFill>
                  <a:srgbClr val="FFC000"/>
                </a:solidFill>
                <a:ea typeface="Tahoma" panose="020B0604030504040204" pitchFamily="34" charset="0"/>
                <a:cs typeface="Tahoma" panose="020B0604030504040204" pitchFamily="34" charset="0"/>
              </a:rPr>
              <a:t>A. </a:t>
            </a:r>
            <a:r>
              <a:rPr lang="vi-VN" sz="2000">
                <a:solidFill>
                  <a:prstClr val="white"/>
                </a:solidFill>
              </a:rPr>
              <a:t>Đều bị mù nhưng đều muốn xem voi để biết con voi có hình dáng ra sao.</a:t>
            </a:r>
            <a:endParaRPr lang="en-US" sz="2000">
              <a:solidFill>
                <a:prstClr val="white"/>
              </a:solidFill>
            </a:endParaRPr>
          </a:p>
          <a:p>
            <a:pPr marL="342900" indent="-342900" defTabSz="914400">
              <a:buClr>
                <a:prstClr val="white"/>
              </a:buClr>
              <a:buFont typeface="Wingdings" panose="05000000000000000000" pitchFamily="2" charset="2"/>
              <a:buChar char=""/>
              <a:defRPr/>
            </a:pPr>
            <a:endParaRPr lang="en-US" sz="2000">
              <a:solidFill>
                <a:prstClr val="white"/>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106007" y="6011049"/>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sz="2000">
                <a:solidFill>
                  <a:prstClr val="white"/>
                </a:solidFill>
              </a:rPr>
              <a:t>Đều muốn biết con voi có hình dáng như thế nào.</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077895"/>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vi-VN" sz="2000">
                <a:solidFill>
                  <a:prstClr val="white"/>
                </a:solidFill>
              </a:rPr>
              <a:t>Đều hành nghề thầy bói.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6"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sz="2000">
                <a:solidFill>
                  <a:prstClr val="white"/>
                </a:solidFill>
              </a:rPr>
              <a:t>Đều thích khám phá, tìm hiểu những sự vật, hiện tượng... mình chưa biết.</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6101591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04151" y="3558631"/>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3. </a:t>
            </a:r>
            <a:r>
              <a:rPr lang="vi-VN" sz="2800" b="1">
                <a:solidFill>
                  <a:prstClr val="white"/>
                </a:solidFill>
                <a:latin typeface="Times New Roman" panose="02020603050405020304" pitchFamily="18" charset="0"/>
                <a:cs typeface="Times New Roman" panose="02020603050405020304" pitchFamily="18" charset="0"/>
              </a:rPr>
              <a:t>Các thầy bói trong truyện </a:t>
            </a:r>
            <a:r>
              <a:rPr lang="vi-VN" sz="2800" b="1" i="1">
                <a:solidFill>
                  <a:prstClr val="white"/>
                </a:solidFill>
                <a:latin typeface="Times New Roman" panose="02020603050405020304" pitchFamily="18" charset="0"/>
                <a:cs typeface="Times New Roman" panose="02020603050405020304" pitchFamily="18" charset="0"/>
              </a:rPr>
              <a:t>Thầy bói xem voi</a:t>
            </a:r>
            <a:r>
              <a:rPr lang="vi-VN" sz="2800" b="1">
                <a:solidFill>
                  <a:prstClr val="white"/>
                </a:solidFill>
                <a:latin typeface="Times New Roman" panose="02020603050405020304" pitchFamily="18" charset="0"/>
                <a:cs typeface="Times New Roman" panose="02020603050405020304" pitchFamily="18" charset="0"/>
              </a:rPr>
              <a:t>, xem voi trong hoàn cảnh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355779" y="4930967"/>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vi-VN" sz="2000">
                <a:solidFill>
                  <a:prstClr val="white"/>
                </a:solidFill>
              </a:rPr>
              <a:t>Ể hàng, ngồi tán gẫu; có con voi đi qua.</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886119" y="5939696"/>
            <a:ext cx="5249773"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sz="2000">
                <a:solidFill>
                  <a:prstClr val="white"/>
                </a:solidFill>
              </a:rPr>
              <a:t>Có con voi đi qua và đố nhau xem ai đoán đúng hình dáng con voi nhanh nhất.</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967157"/>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vi-VN" sz="2000">
                <a:solidFill>
                  <a:prstClr val="white"/>
                </a:solidFill>
              </a:rPr>
              <a:t>Chưa biết con voi như thế nào nên rủ nhau cùng đi xem voi.</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sz="2000">
                <a:solidFill>
                  <a:prstClr val="white"/>
                </a:solidFill>
              </a:rPr>
              <a:t>Trời mưa, nên rủ nhau cùng đi xem voi</a:t>
            </a: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6845934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31018"/>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4. </a:t>
            </a:r>
            <a:r>
              <a:rPr lang="vi-VN" sz="2800" b="1">
                <a:solidFill>
                  <a:prstClr val="white"/>
                </a:solidFill>
                <a:latin typeface="Times New Roman" panose="02020603050405020304" pitchFamily="18" charset="0"/>
                <a:cs typeface="Times New Roman" panose="02020603050405020304" pitchFamily="18" charset="0"/>
              </a:rPr>
              <a:t>Có gì khác thường trong cách xem voi của các thầy bói trong truyện </a:t>
            </a:r>
            <a:r>
              <a:rPr lang="vi-VN" sz="2800" b="1" i="1">
                <a:solidFill>
                  <a:prstClr val="white"/>
                </a:solidFill>
                <a:latin typeface="Times New Roman" panose="02020603050405020304" pitchFamily="18" charset="0"/>
                <a:cs typeface="Times New Roman" panose="02020603050405020304" pitchFamily="18" charset="0"/>
              </a:rPr>
              <a:t>Thầy bói xem voi?</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022771" y="5921232"/>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sz="2000">
                <a:solidFill>
                  <a:prstClr val="white"/>
                </a:solidFill>
              </a:rPr>
              <a:t>Xem voi bằng tay, mỗi thầy chỉ sờ được một bộ phận của con voi.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0" y="4940340"/>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vi-VN" sz="2000">
                <a:solidFill>
                  <a:prstClr val="white"/>
                </a:solidFill>
              </a:rPr>
              <a:t>Xem voi trong buổi ế hàng nên tâm trạng không vui.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4284" y="4940341"/>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vi-VN" sz="2000">
                <a:solidFill>
                  <a:prstClr val="white"/>
                </a:solidFill>
              </a:rPr>
              <a:t>Xem voi bằng tay, sờ được hết các bộ phận của con voi.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921232"/>
            <a:ext cx="473365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sz="2000">
                <a:solidFill>
                  <a:prstClr val="white"/>
                </a:solidFill>
              </a:rPr>
              <a:t>Phải bỏ tiền ra để xem con voi như thế nào nên tâm trạng không vui.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3869085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7522"/>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5. </a:t>
            </a:r>
            <a:r>
              <a:rPr lang="vi-VN" sz="2800" b="1">
                <a:solidFill>
                  <a:prstClr val="white"/>
                </a:solidFill>
                <a:latin typeface="Times New Roman" panose="02020603050405020304" pitchFamily="18" charset="0"/>
                <a:cs typeface="Times New Roman" panose="02020603050405020304" pitchFamily="18" charset="0"/>
              </a:rPr>
              <a:t>Trong truyện </a:t>
            </a:r>
            <a:r>
              <a:rPr lang="vi-VN" sz="2800" b="1" i="1">
                <a:solidFill>
                  <a:prstClr val="white"/>
                </a:solidFill>
                <a:latin typeface="Times New Roman" panose="02020603050405020304" pitchFamily="18" charset="0"/>
                <a:cs typeface="Times New Roman" panose="02020603050405020304" pitchFamily="18" charset="0"/>
              </a:rPr>
              <a:t>Thầy bói xem voi</a:t>
            </a:r>
            <a:r>
              <a:rPr lang="vi-VN" sz="2800" b="1">
                <a:solidFill>
                  <a:prstClr val="white"/>
                </a:solidFill>
                <a:latin typeface="Times New Roman" panose="02020603050405020304" pitchFamily="18" charset="0"/>
                <a:cs typeface="Times New Roman" panose="02020603050405020304" pitchFamily="18" charset="0"/>
              </a:rPr>
              <a:t>, đâu là sai lầm của các thầy bói khi xem voi?</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0" y="5831328"/>
            <a:ext cx="5249773" cy="9154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5831941"/>
            <a:ext cx="4650419" cy="1323439"/>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sz="2000">
                <a:solidFill>
                  <a:prstClr val="white"/>
                </a:solidFill>
              </a:rPr>
              <a:t>Mỗi thầy chỉ sờ được một phần của con voi nhưng lại tự hào mình là người nói đúng nhất về voi.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013349"/>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vi-VN" sz="2000">
                <a:solidFill>
                  <a:prstClr val="white"/>
                </a:solidFill>
              </a:rPr>
              <a:t>Các thầy xem voi phiến diện, qua loa.</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6" y="4982202"/>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vi-VN" sz="2000">
                <a:solidFill>
                  <a:prstClr val="white"/>
                </a:solidFill>
              </a:rPr>
              <a:t>Vì họ chỉ dùng ay sờ voi thay cho xem voi bằng mắt.</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6272" y="5952578"/>
            <a:ext cx="5029885"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sz="2000">
                <a:solidFill>
                  <a:prstClr val="white"/>
                </a:solidFill>
              </a:rPr>
              <a:t>Vì con voi to quá, nên các thầy sợ, không dám sờ hết các bộ phận của voi.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7346511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C54BF90D-0FD9-4254-AF1D-4B88E9A87DC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xmlns=""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Source Han Sans CN Medium" panose="020B0500000000000000" pitchFamily="34" charset="-128"/>
              <a:ea typeface="Source Han Sans CN Medium" panose="020B0500000000000000" pitchFamily="34" charset="-128"/>
              <a:sym typeface="Arial"/>
            </a:endParaRPr>
          </a:p>
        </p:txBody>
      </p:sp>
      <p:sp>
        <p:nvSpPr>
          <p:cNvPr id="35" name="TextBox 2">
            <a:extLst>
              <a:ext uri="{FF2B5EF4-FFF2-40B4-BE49-F238E27FC236}">
                <a16:creationId xmlns:a16="http://schemas.microsoft.com/office/drawing/2014/main" xmlns="" id="{34B3D903-92EA-4F16-A8BE-13D0829B6FEC}"/>
              </a:ext>
            </a:extLst>
          </p:cNvPr>
          <p:cNvSpPr txBox="1"/>
          <p:nvPr/>
        </p:nvSpPr>
        <p:spPr>
          <a:xfrm>
            <a:off x="3447722" y="120908"/>
            <a:ext cx="5883009" cy="769441"/>
          </a:xfrm>
          <a:prstGeom prst="rect">
            <a:avLst/>
          </a:prstGeom>
          <a:noFill/>
        </p:spPr>
        <p:txBody>
          <a:bodyPr wrap="square" rtlCol="0">
            <a:spAutoFit/>
          </a:bodyPr>
          <a:lstStyle/>
          <a:p>
            <a:pPr defTabSz="914377">
              <a:defRPr/>
            </a:pPr>
            <a:r>
              <a:rPr lang="en-US" altLang="en-US" sz="4400" b="1" i="1">
                <a:solidFill>
                  <a:prstClr val="white"/>
                </a:solidFill>
                <a:latin typeface="Times New Roman" pitchFamily="18" charset="0"/>
                <a:cs typeface="Arial"/>
                <a:sym typeface="Arial"/>
              </a:rPr>
              <a:t>Ếch ngồi đáy giếng</a:t>
            </a:r>
            <a:endParaRPr lang="en-US" altLang="en-US" sz="4400" b="1" i="1" dirty="0">
              <a:solidFill>
                <a:prstClr val="white"/>
              </a:solidFill>
              <a:latin typeface="Times New Roman" pitchFamily="18" charset="0"/>
              <a:cs typeface="Arial"/>
              <a:sym typeface="Arial"/>
            </a:endParaRPr>
          </a:p>
        </p:txBody>
      </p:sp>
      <p:pic>
        <p:nvPicPr>
          <p:cNvPr id="6" name="图片 7">
            <a:extLst>
              <a:ext uri="{FF2B5EF4-FFF2-40B4-BE49-F238E27FC236}">
                <a16:creationId xmlns:a16="http://schemas.microsoft.com/office/drawing/2014/main" xmlns="" id="{367190BE-6B72-4825-B10D-FBCA20FCC6A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xmlns="" id="{3EAED9FB-AF0F-9238-68D1-3F102F124FA2}"/>
              </a:ext>
            </a:extLst>
          </p:cNvPr>
          <p:cNvPicPr>
            <a:picLocks noChangeAspect="1"/>
          </p:cNvPicPr>
          <p:nvPr/>
        </p:nvPicPr>
        <p:blipFill>
          <a:blip r:embed="rId5"/>
          <a:stretch>
            <a:fillRect/>
          </a:stretch>
        </p:blipFill>
        <p:spPr>
          <a:xfrm>
            <a:off x="2073716" y="1441518"/>
            <a:ext cx="7257015" cy="4770657"/>
          </a:xfrm>
          <a:prstGeom prst="rect">
            <a:avLst/>
          </a:prstGeom>
        </p:spPr>
      </p:pic>
    </p:spTree>
    <p:extLst>
      <p:ext uri="{BB962C8B-B14F-4D97-AF65-F5344CB8AC3E}">
        <p14:creationId xmlns:p14="http://schemas.microsoft.com/office/powerpoint/2010/main" xmlns="" val="1799133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7522"/>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7. </a:t>
            </a:r>
            <a:r>
              <a:rPr lang="vi-VN" sz="2800" b="1">
                <a:solidFill>
                  <a:prstClr val="white"/>
                </a:solidFill>
                <a:latin typeface="Times New Roman" panose="02020603050405020304" pitchFamily="18" charset="0"/>
                <a:cs typeface="Times New Roman" panose="02020603050405020304" pitchFamily="18" charset="0"/>
              </a:rPr>
              <a:t>Trong các thành ngữ sau, thành ngữ nào không lên quan đến truyện </a:t>
            </a:r>
            <a:r>
              <a:rPr lang="vi-VN" sz="2800" b="1" i="1">
                <a:solidFill>
                  <a:prstClr val="white"/>
                </a:solidFill>
                <a:latin typeface="Times New Roman" panose="02020603050405020304" pitchFamily="18" charset="0"/>
                <a:cs typeface="Times New Roman" panose="02020603050405020304" pitchFamily="18" charset="0"/>
              </a:rPr>
              <a:t>Thầy bói xem voi</a:t>
            </a:r>
            <a:r>
              <a:rPr lang="vi-VN" sz="2800" b="1">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5070264"/>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vi-VN" sz="2000">
                <a:solidFill>
                  <a:prstClr val="white"/>
                </a:solidFill>
              </a:rPr>
              <a:t>Biết người, biết ta.</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6060425"/>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vi-VN" sz="2000">
                <a:solidFill>
                  <a:prstClr val="white"/>
                </a:solidFill>
              </a:rPr>
              <a:t>Cãi cối, cãi chày.</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064642"/>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vi-VN" sz="2000">
                <a:solidFill>
                  <a:prstClr val="white"/>
                </a:solidFill>
              </a:rPr>
              <a:t>Chín người mười ý.</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vi-VN" sz="2000">
                <a:solidFill>
                  <a:prstClr val="white"/>
                </a:solidFill>
              </a:rPr>
              <a:t>Thầy bói xem voi.</a:t>
            </a:r>
            <a:endParaRPr lang="en-US" sz="2000">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095455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31018"/>
            <a:ext cx="9383697" cy="1077218"/>
          </a:xfrm>
          <a:prstGeom prst="rect">
            <a:avLst/>
          </a:prstGeom>
          <a:noFill/>
        </p:spPr>
        <p:txBody>
          <a:bodyPr wrap="square" rtlCol="0">
            <a:spAutoFit/>
          </a:bodyPr>
          <a:lstStyle/>
          <a:p>
            <a:pPr defTabSz="914400">
              <a:defRPr/>
            </a:pPr>
            <a:r>
              <a:rPr lang="en-US" sz="3200" b="1">
                <a:solidFill>
                  <a:prstClr val="white"/>
                </a:solidFill>
                <a:latin typeface="Times New Roman" panose="02020603050405020304" pitchFamily="18" charset="0"/>
                <a:cs typeface="Times New Roman" panose="02020603050405020304" pitchFamily="18" charset="0"/>
              </a:rPr>
              <a:t>8. Vì sao các con vật trong truyện Ếch ngồi đáy giếng lại sợ ếch.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04285" y="5945956"/>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white"/>
                </a:solidFill>
              </a:rPr>
              <a:t>Hằng ngày, ếch tiếng kêu ồm ộp làm vang động cả giếng.</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0" y="4950511"/>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prstClr val="white"/>
                </a:solidFill>
              </a:rPr>
              <a:t>Hằng ngày, ếch thường chiếm các vị trí tốt nhất trong giếng để nghỉ ngơi. </a:t>
            </a: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4285" y="4917433"/>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solidFill>
                  <a:prstClr val="white"/>
                </a:solidFill>
              </a:rPr>
              <a:t>Hằng ngày, ếch thường đánh mắng các con vật sống chung trong giếng. </a:t>
            </a: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950695"/>
            <a:ext cx="4950097"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sz="2000">
                <a:solidFill>
                  <a:prstClr val="white"/>
                </a:solidFill>
              </a:rPr>
              <a:t>Hằng ngày, ếch thường tranh các miếng mồi mà các con vật khác tìm được.</a:t>
            </a: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7697859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64254" y="3499193"/>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9. Cuộc sống của Ếch trong truyện Ếch ngồi đáy giếng là một cuộc sống như thế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sz="2000">
                <a:solidFill>
                  <a:prstClr val="white"/>
                </a:solidFill>
              </a:rPr>
              <a:t>Chật hẹp, đơn giản, trì trệ.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355778" y="4967753"/>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prstClr val="white"/>
                </a:solidFill>
              </a:rPr>
              <a:t>Tranh giành thức ăn, không có sự đoàn kết. </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6" y="4934520"/>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solidFill>
                  <a:prstClr val="white"/>
                </a:solidFill>
              </a:rPr>
              <a:t>Tuy giếng nước sâu nhưng rất thoải mái.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106008" y="6060424"/>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white"/>
                </a:solidFill>
              </a:rPr>
              <a:t>Ôn ào, náo nhiệt và rất vui vẻ</a:t>
            </a:r>
            <a:r>
              <a:rPr lang="en-US">
                <a:solidFill>
                  <a:prstClr val="black"/>
                </a:solidFill>
              </a:rPr>
              <a:t>.</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10109448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7522"/>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10. Trong văn bản Ếch ngồi đáy giếng, ở trong giếng, ếch tự thấy mình là người như thế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67" y="4914111"/>
            <a:ext cx="4650419" cy="769441"/>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a:t>
            </a:r>
            <a:r>
              <a:rPr lang="en-US" sz="2400" b="1">
                <a:solidFill>
                  <a:prstClr val="white"/>
                </a:solidFill>
                <a:ea typeface="Tahoma" panose="020B0604030504040204" pitchFamily="34" charset="0"/>
                <a:cs typeface="Tahoma" panose="020B0604030504040204" pitchFamily="34" charset="0"/>
              </a:rPr>
              <a:t>. </a:t>
            </a:r>
            <a:r>
              <a:rPr lang="en-US" sz="2000">
                <a:solidFill>
                  <a:prstClr val="white"/>
                </a:solidFill>
              </a:rPr>
              <a:t>Bầu trời trên đầu chỉ bằng cái vung và nó thì oại như một vị chúa tể</a:t>
            </a:r>
            <a:r>
              <a:rPr lang="en-US" sz="2000" b="1">
                <a:solidFill>
                  <a:prstClr val="white"/>
                </a:solidFill>
              </a:rPr>
              <a:t>. </a:t>
            </a:r>
            <a:endParaRPr lang="en-US" sz="2000" b="1">
              <a:solidFill>
                <a:prstClr val="white"/>
              </a:solidFill>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6060425"/>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white"/>
                </a:solidFill>
              </a:rPr>
              <a:t>Là con vật có tiếng kêu to nhất thiên hạ.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064642"/>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solidFill>
                  <a:prstClr val="white"/>
                </a:solidFill>
              </a:rPr>
              <a:t>Là con vật có quyền uy to nhất giếng.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68" y="5987225"/>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sz="2000">
                <a:solidFill>
                  <a:prstClr val="white"/>
                </a:solidFill>
              </a:rPr>
              <a:t>Bầu trời trên đầu chỉ bằng cái mâm và nó thì oai như một vị chúa tế.</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80229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04151" y="3508491"/>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11. Trong truyện Ếch ngồi đáy giếng, ếch ra khỏi giếng bằng cách nào?</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087483" y="5945956"/>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white"/>
                </a:solidFill>
              </a:rPr>
              <a:t>Mưa to, làm nước trong giếng dềnh lên, tràn bờ, đưa ếch ra ngoài, </a:t>
            </a:r>
            <a:endParaRPr lang="en-US">
              <a:solidFill>
                <a:prstClr val="white"/>
              </a:solidFill>
            </a:endParaRP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0" y="4937375"/>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prstClr val="white"/>
                </a:solidFill>
              </a:rPr>
              <a:t>Ếch đánh nhau với các con vật khác, nên bị các con vật khác đuổi ra.</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87483" y="4918160"/>
            <a:ext cx="4650419"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solidFill>
                  <a:prstClr val="white"/>
                </a:solidFill>
              </a:rPr>
              <a:t>Ếch tự nhảy ra khỏi giếng, vì muốn xem trời mưa to như thế nào? </a:t>
            </a:r>
            <a:endParaRPr lang="en-US" sz="200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sz="2000">
                <a:solidFill>
                  <a:prstClr val="white"/>
                </a:solidFill>
              </a:rPr>
              <a:t>Ếch bị người đi soi ếch bắt ra khỏi giêng.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36258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7522"/>
            <a:ext cx="9383697" cy="954107"/>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12. Khi ra khỏi giếng, ếch trong truyện Ếch ngồi đáy giếng tỏ thái độ gì?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46516" y="5825470"/>
            <a:ext cx="4950095" cy="1323439"/>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sz="2000">
                <a:solidFill>
                  <a:prstClr val="white"/>
                </a:solidFill>
              </a:rPr>
              <a:t>Nghênh ngang đi khắp lại khắp nơi, cất tiếng kêu ôm ộp, nhẫng nháo,..nhìn lên bầu trời,...</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3025" y="4960384"/>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prstClr val="white"/>
                </a:solidFill>
              </a:rPr>
              <a:t>Khiêm tốn muốn học hỏi vì thấy kiến thức của mình còn nông cạn.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93253" y="4891262"/>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solidFill>
                  <a:prstClr val="white"/>
                </a:solidFill>
              </a:rPr>
              <a:t>Vui mừng vì có được một không gian rộng lớn nên nghênh ngang đi.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93253" y="5952578"/>
            <a:ext cx="4650419" cy="1015663"/>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white"/>
                </a:solidFill>
              </a:rPr>
              <a:t>Buồn chán vì không có loài vật nào tỏ ra sợ ếch, nên rất tức giận.</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7463906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806330" y="335069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69248" y="3658821"/>
            <a:ext cx="9383697" cy="523220"/>
          </a:xfrm>
          <a:prstGeom prst="rect">
            <a:avLst/>
          </a:prstGeom>
          <a:noFill/>
        </p:spPr>
        <p:txBody>
          <a:bodyPr wrap="square" rtlCol="0">
            <a:spAutoFit/>
          </a:bodyPr>
          <a:lstStyle/>
          <a:p>
            <a:pPr defTabSz="914400">
              <a:defRPr/>
            </a:pPr>
            <a:r>
              <a:rPr lang="en-US" sz="2800" b="1">
                <a:solidFill>
                  <a:prstClr val="white"/>
                </a:solidFill>
                <a:latin typeface="Times New Roman" panose="02020603050405020304" pitchFamily="18" charset="0"/>
                <a:cs typeface="Times New Roman" panose="02020603050405020304" pitchFamily="18" charset="0"/>
              </a:rPr>
              <a:t>13. Thành ngữ Ếch ngồi đáy giếng chỉ điều gì?</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1" y="5798904"/>
            <a:ext cx="5906289" cy="921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2" y="4809311"/>
            <a:ext cx="5906289" cy="8901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0" y="5784675"/>
            <a:ext cx="5836218" cy="1261884"/>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D. </a:t>
            </a:r>
            <a:r>
              <a:rPr lang="en-US">
                <a:solidFill>
                  <a:prstClr val="white"/>
                </a:solidFill>
              </a:rPr>
              <a:t>Chỉ người ít hiểu biết, kiến thức nông cạn do điều kiện tiếp xúc hạn hẹp, kẻ ngông ngênh, tự phụ; đánh giá, nhận diện sự việc nông nổi, theo chủ quan của mình.</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4834418"/>
            <a:ext cx="5329565" cy="1261884"/>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a:solidFill>
                  <a:prstClr val="white"/>
                </a:solidFill>
              </a:rPr>
              <a:t>Chỉ người ít hiểu biết, kiến thức nông cạn do điều kiện tiếp xúc hạn hẹp nhưng kiêu căng  nên bị mọi người coi thường, ghét bỏ.</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294468" y="4809310"/>
            <a:ext cx="5761636" cy="890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294467" y="5798902"/>
            <a:ext cx="5761636" cy="921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26864" y="4843304"/>
            <a:ext cx="5475986" cy="1261884"/>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a:solidFill>
                  <a:prstClr val="white"/>
                </a:solidFill>
              </a:rPr>
              <a:t>Chỉ người ít hiểu biết, kiến thức nông cạn do điều kiện tiếp xúc hạn hẹp,  những kẻ đó sẽ bị người khác xa lánh, hoặc sẽ có kết thúc không tốt. </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426864" y="5842156"/>
            <a:ext cx="5475986" cy="1261884"/>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a:solidFill>
                  <a:prstClr val="white"/>
                </a:solidFill>
              </a:rPr>
              <a:t>Chỉ người ít hiểu biết, kiến thức nông cạn do điều kiện tiếp xúc hạn hẹp, nhưng luôn chịu khó học hỏi, để ngày càng tiến bộ hơn.</a:t>
            </a:r>
          </a:p>
          <a:p>
            <a:pPr marL="342900" indent="-342900" defTabSz="9144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1845282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xmlns="" id="{E3DCF171-3EDA-495A-8657-B759AA7ECC56}"/>
              </a:ext>
            </a:extLst>
          </p:cNvPr>
          <p:cNvSpPr txBox="1"/>
          <p:nvPr/>
        </p:nvSpPr>
        <p:spPr>
          <a:xfrm>
            <a:off x="4578192" y="1132330"/>
            <a:ext cx="5498301" cy="123110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defTabSz="914400"/>
            <a:r>
              <a:rPr lang="en-US" altLang="zh-CN" sz="8000" b="1" dirty="0" smtClean="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VẬN DỤNG</a:t>
            </a:r>
            <a:endParaRPr lang="zh-CN" altLang="en-US" sz="8000" b="1" dirty="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18E1F7B7-3A2E-4DD2-B7AB-05A7938EB97C}"/>
              </a:ext>
            </a:extLst>
          </p:cNvPr>
          <p:cNvSpPr txBox="1"/>
          <p:nvPr/>
        </p:nvSpPr>
        <p:spPr>
          <a:xfrm>
            <a:off x="2185769" y="593722"/>
            <a:ext cx="987323" cy="123110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defTabSz="914400"/>
            <a:r>
              <a:rPr lang="en-US" altLang="zh-CN" sz="8000" b="1" spc="-300" dirty="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8000" b="1" spc="-300" dirty="0" smtClean="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rPr>
              <a:t>V.</a:t>
            </a:r>
            <a:endParaRPr lang="zh-CN" altLang="en-US" sz="8000" b="1" spc="-300" dirty="0">
              <a:solidFill>
                <a:srgbClr val="FF0000"/>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6785241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xmlns="" id="{B8FA920A-E31A-4FA4-AE1C-8A7CB67D8E3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4844" t="17454" r="27031" b="14722"/>
          <a:stretch/>
        </p:blipFill>
        <p:spPr>
          <a:xfrm>
            <a:off x="4441372" y="347516"/>
            <a:ext cx="6548362" cy="5400657"/>
          </a:xfrm>
          <a:prstGeom prst="rect">
            <a:avLst/>
          </a:prstGeom>
        </p:spPr>
      </p:pic>
      <p:sp>
        <p:nvSpPr>
          <p:cNvPr id="9" name="文本框 1">
            <a:extLst>
              <a:ext uri="{FF2B5EF4-FFF2-40B4-BE49-F238E27FC236}">
                <a16:creationId xmlns:a16="http://schemas.microsoft.com/office/drawing/2014/main" xmlns="" id="{4D8635F7-366C-47DF-861C-A5E8C4919810}"/>
              </a:ext>
            </a:extLst>
          </p:cNvPr>
          <p:cNvSpPr txBox="1"/>
          <p:nvPr/>
        </p:nvSpPr>
        <p:spPr>
          <a:xfrm>
            <a:off x="5573487" y="1175657"/>
            <a:ext cx="3869106" cy="3539430"/>
          </a:xfrm>
          <a:prstGeom prst="rect">
            <a:avLst/>
          </a:prstGeom>
          <a:noFill/>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prstClr val="black"/>
              </a:solidFill>
              <a:latin typeface=".VnTime"/>
              <a:ea typeface="Times New Roman" panose="02020603050405020304" pitchFamily="18" charset="0"/>
              <a:cs typeface="Times New Roman" panose="02020603050405020304" pitchFamily="18" charset="0"/>
            </a:endParaRPr>
          </a:p>
          <a:p>
            <a:pPr algn="ctr" defTabSz="457063">
              <a:defRPr/>
            </a:pPr>
            <a:endParaRPr lang="en-US" sz="3200" b="1"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10" name="图片 15" descr="图片包含 矢量图形&#10;&#10;自动生成的说明">
            <a:extLst>
              <a:ext uri="{FF2B5EF4-FFF2-40B4-BE49-F238E27FC236}">
                <a16:creationId xmlns:a16="http://schemas.microsoft.com/office/drawing/2014/main" xmlns="" id="{C3A35672-A8F3-44E6-B0F3-112FE155782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6905" y="1768934"/>
            <a:ext cx="3631762" cy="4188315"/>
          </a:xfrm>
          <a:prstGeom prst="rect">
            <a:avLst/>
          </a:prstGeom>
        </p:spPr>
      </p:pic>
    </p:spTree>
    <p:extLst>
      <p:ext uri="{BB962C8B-B14F-4D97-AF65-F5344CB8AC3E}">
        <p14:creationId xmlns:p14="http://schemas.microsoft.com/office/powerpoint/2010/main" xmlns="" val="10433305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xmlns="" id="{5E889D32-4B24-4D39-A963-083F4BD4338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8768" y="734209"/>
            <a:ext cx="6552035" cy="4627040"/>
          </a:xfrm>
          <a:prstGeom prst="rect">
            <a:avLst/>
          </a:prstGeom>
        </p:spPr>
      </p:pic>
      <p:sp>
        <p:nvSpPr>
          <p:cNvPr id="9" name="文本框 5">
            <a:extLst>
              <a:ext uri="{FF2B5EF4-FFF2-40B4-BE49-F238E27FC236}">
                <a16:creationId xmlns:a16="http://schemas.microsoft.com/office/drawing/2014/main" xmlns="" id="{970C622A-50C1-4CDF-B09F-088B19453C2B}"/>
              </a:ext>
            </a:extLst>
          </p:cNvPr>
          <p:cNvSpPr txBox="1"/>
          <p:nvPr/>
        </p:nvSpPr>
        <p:spPr>
          <a:xfrm>
            <a:off x="4735913" y="1604134"/>
            <a:ext cx="3587907"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pPr>
            <a:r>
              <a:rPr lang="en-US" sz="2400" i="1">
                <a:solidFill>
                  <a:prstClr val="white"/>
                </a:solidFill>
                <a:latin typeface="Times New Roman" panose="02020603050405020304" pitchFamily="18" charset="0"/>
                <a:ea typeface="Times New Roman" panose="02020603050405020304" pitchFamily="18" charset="0"/>
              </a:rPr>
              <a:t>Thể hiện cảm nhận của mình về một trong các truyện ngụ ngôn (đã học, đã đọc) bằng cách ghi nhật kí đọc truyện, vẽ tranh minh họa,...</a:t>
            </a:r>
            <a:endParaRPr lang="en-US" sz="4400">
              <a:solidFill>
                <a:prstClr val="white"/>
              </a:solidFill>
              <a:latin typeface="Times New Roman" panose="02020603050405020304" pitchFamily="18" charset="0"/>
              <a:ea typeface="宋体" charset="-122"/>
              <a:cs typeface="Times New Roman" panose="02020603050405020304" pitchFamily="18" charset="0"/>
            </a:endParaRPr>
          </a:p>
        </p:txBody>
      </p:sp>
      <p:pic>
        <p:nvPicPr>
          <p:cNvPr id="10" name="图片 9" descr="图片包含 玩具, 玩偶&#10;&#10;自动生成的说明">
            <a:extLst>
              <a:ext uri="{FF2B5EF4-FFF2-40B4-BE49-F238E27FC236}">
                <a16:creationId xmlns:a16="http://schemas.microsoft.com/office/drawing/2014/main" xmlns="" id="{C6CC233A-2475-4C28-9651-B89DB2D760A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70" y="1807069"/>
            <a:ext cx="5711799" cy="4278576"/>
          </a:xfrm>
          <a:prstGeom prst="rect">
            <a:avLst/>
          </a:prstGeom>
        </p:spPr>
      </p:pic>
    </p:spTree>
    <p:extLst>
      <p:ext uri="{BB962C8B-B14F-4D97-AF65-F5344CB8AC3E}">
        <p14:creationId xmlns:p14="http://schemas.microsoft.com/office/powerpoint/2010/main" xmlns="" val="795083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C54BF90D-0FD9-4254-AF1D-4B88E9A87DC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xmlns=""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Source Han Sans CN Medium" panose="020B0500000000000000" pitchFamily="34" charset="-128"/>
              <a:ea typeface="Source Han Sans CN Medium" panose="020B0500000000000000" pitchFamily="34" charset="-128"/>
              <a:sym typeface="Arial"/>
            </a:endParaRPr>
          </a:p>
        </p:txBody>
      </p:sp>
      <p:sp>
        <p:nvSpPr>
          <p:cNvPr id="35" name="TextBox 2">
            <a:extLst>
              <a:ext uri="{FF2B5EF4-FFF2-40B4-BE49-F238E27FC236}">
                <a16:creationId xmlns:a16="http://schemas.microsoft.com/office/drawing/2014/main" xmlns="" id="{34B3D903-92EA-4F16-A8BE-13D0829B6FEC}"/>
              </a:ext>
            </a:extLst>
          </p:cNvPr>
          <p:cNvSpPr txBox="1"/>
          <p:nvPr/>
        </p:nvSpPr>
        <p:spPr>
          <a:xfrm>
            <a:off x="2156536" y="164170"/>
            <a:ext cx="7507968" cy="769441"/>
          </a:xfrm>
          <a:prstGeom prst="rect">
            <a:avLst/>
          </a:prstGeom>
          <a:noFill/>
        </p:spPr>
        <p:txBody>
          <a:bodyPr wrap="square" rtlCol="0">
            <a:spAutoFit/>
          </a:bodyPr>
          <a:lstStyle/>
          <a:p>
            <a:pPr defTabSz="914377">
              <a:defRPr/>
            </a:pPr>
            <a:r>
              <a:rPr lang="en-US" altLang="en-US" sz="4400" b="1" i="1" dirty="0" err="1">
                <a:solidFill>
                  <a:prstClr val="white"/>
                </a:solidFill>
                <a:latin typeface="Times New Roman" pitchFamily="18" charset="0"/>
                <a:cs typeface="Arial"/>
                <a:sym typeface="Arial"/>
              </a:rPr>
              <a:t>Chân</a:t>
            </a:r>
            <a:r>
              <a:rPr lang="en-US" altLang="en-US" sz="4400" b="1" i="1" dirty="0">
                <a:solidFill>
                  <a:prstClr val="white"/>
                </a:solidFill>
                <a:latin typeface="Times New Roman" pitchFamily="18" charset="0"/>
                <a:cs typeface="Arial"/>
                <a:sym typeface="Arial"/>
              </a:rPr>
              <a:t>, </a:t>
            </a:r>
            <a:r>
              <a:rPr lang="en-US" altLang="en-US" sz="4400" b="1" i="1" dirty="0" err="1">
                <a:solidFill>
                  <a:prstClr val="white"/>
                </a:solidFill>
                <a:latin typeface="Times New Roman" pitchFamily="18" charset="0"/>
                <a:cs typeface="Arial"/>
                <a:sym typeface="Arial"/>
              </a:rPr>
              <a:t>tay</a:t>
            </a:r>
            <a:r>
              <a:rPr lang="en-US" altLang="en-US" sz="4400" b="1" i="1" dirty="0">
                <a:solidFill>
                  <a:prstClr val="white"/>
                </a:solidFill>
                <a:latin typeface="Times New Roman" pitchFamily="18" charset="0"/>
                <a:cs typeface="Arial"/>
                <a:sym typeface="Arial"/>
              </a:rPr>
              <a:t>, tai, </a:t>
            </a:r>
            <a:r>
              <a:rPr lang="en-US" altLang="en-US" sz="4400" b="1" i="1" dirty="0" err="1">
                <a:solidFill>
                  <a:prstClr val="white"/>
                </a:solidFill>
                <a:latin typeface="Times New Roman" pitchFamily="18" charset="0"/>
                <a:cs typeface="Arial"/>
                <a:sym typeface="Arial"/>
              </a:rPr>
              <a:t>mắt</a:t>
            </a:r>
            <a:r>
              <a:rPr lang="en-US" altLang="en-US" sz="4400" b="1" i="1" smtClean="0">
                <a:solidFill>
                  <a:prstClr val="white"/>
                </a:solidFill>
                <a:latin typeface="Times New Roman" pitchFamily="18" charset="0"/>
                <a:cs typeface="Arial"/>
                <a:sym typeface="Arial"/>
              </a:rPr>
              <a:t>, </a:t>
            </a:r>
            <a:r>
              <a:rPr lang="en-US" altLang="en-US" sz="4400" b="1" i="1" dirty="0" err="1">
                <a:solidFill>
                  <a:prstClr val="white"/>
                </a:solidFill>
                <a:latin typeface="Times New Roman" pitchFamily="18" charset="0"/>
                <a:cs typeface="Arial"/>
                <a:sym typeface="Arial"/>
              </a:rPr>
              <a:t>miệng</a:t>
            </a:r>
            <a:endParaRPr lang="en-US" altLang="en-US" sz="4400" b="1" i="1" dirty="0">
              <a:solidFill>
                <a:prstClr val="white"/>
              </a:solidFill>
              <a:latin typeface="Times New Roman" pitchFamily="18" charset="0"/>
              <a:cs typeface="Arial"/>
              <a:sym typeface="Arial"/>
            </a:endParaRPr>
          </a:p>
        </p:txBody>
      </p:sp>
      <p:pic>
        <p:nvPicPr>
          <p:cNvPr id="6" name="图片 7">
            <a:extLst>
              <a:ext uri="{FF2B5EF4-FFF2-40B4-BE49-F238E27FC236}">
                <a16:creationId xmlns:a16="http://schemas.microsoft.com/office/drawing/2014/main" xmlns="" id="{367190BE-6B72-4825-B10D-FBCA20FCC6A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8194" t="23704" r="40139" b="10617"/>
          <a:stretch/>
        </p:blipFill>
        <p:spPr>
          <a:xfrm>
            <a:off x="9543602" y="3826847"/>
            <a:ext cx="2693318" cy="3142204"/>
          </a:xfrm>
          <a:prstGeom prst="rect">
            <a:avLst/>
          </a:prstGeom>
        </p:spPr>
      </p:pic>
      <p:pic>
        <p:nvPicPr>
          <p:cNvPr id="7" name="Picture 6" descr="Tóm tắt truyện Chân, Tay, Tai, Mắt, Miệng - Văn mẫu lớp 6">
            <a:extLst>
              <a:ext uri="{FF2B5EF4-FFF2-40B4-BE49-F238E27FC236}">
                <a16:creationId xmlns:a16="http://schemas.microsoft.com/office/drawing/2014/main" xmlns="" id="{3C7DB00E-62A2-607C-F846-FFC6B796D46B}"/>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617785" y="1576130"/>
            <a:ext cx="7632703" cy="4501433"/>
          </a:xfrm>
          <a:prstGeom prst="rect">
            <a:avLst/>
          </a:prstGeom>
          <a:noFill/>
          <a:ln>
            <a:noFill/>
          </a:ln>
        </p:spPr>
      </p:pic>
    </p:spTree>
    <p:extLst>
      <p:ext uri="{BB962C8B-B14F-4D97-AF65-F5344CB8AC3E}">
        <p14:creationId xmlns:p14="http://schemas.microsoft.com/office/powerpoint/2010/main" xmlns="" val="39986540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8C18080-0BDF-347C-B673-DBD96E2C43E5}"/>
              </a:ext>
            </a:extLst>
          </p:cNvPr>
          <p:cNvGraphicFramePr>
            <a:graphicFrameLocks noGrp="1"/>
          </p:cNvGraphicFramePr>
          <p:nvPr>
            <p:extLst>
              <p:ext uri="{D42A27DB-BD31-4B8C-83A1-F6EECF244321}">
                <p14:modId xmlns:p14="http://schemas.microsoft.com/office/powerpoint/2010/main" xmlns="" val="576873394"/>
              </p:ext>
            </p:extLst>
          </p:nvPr>
        </p:nvGraphicFramePr>
        <p:xfrm>
          <a:off x="830913" y="1780650"/>
          <a:ext cx="10141887" cy="5364480"/>
        </p:xfrm>
        <a:graphic>
          <a:graphicData uri="http://schemas.openxmlformats.org/drawingml/2006/table">
            <a:tbl>
              <a:tblPr firstRow="1" firstCol="1" bandRow="1">
                <a:tableStyleId>{5C22544A-7EE6-4342-B048-85BDC9FD1C3A}</a:tableStyleId>
              </a:tblPr>
              <a:tblGrid>
                <a:gridCol w="936550">
                  <a:extLst>
                    <a:ext uri="{9D8B030D-6E8A-4147-A177-3AD203B41FA5}">
                      <a16:colId xmlns:a16="http://schemas.microsoft.com/office/drawing/2014/main" xmlns="" val="4211074133"/>
                    </a:ext>
                  </a:extLst>
                </a:gridCol>
                <a:gridCol w="4470367">
                  <a:extLst>
                    <a:ext uri="{9D8B030D-6E8A-4147-A177-3AD203B41FA5}">
                      <a16:colId xmlns:a16="http://schemas.microsoft.com/office/drawing/2014/main" xmlns="" val="1428537783"/>
                    </a:ext>
                  </a:extLst>
                </a:gridCol>
                <a:gridCol w="4734970">
                  <a:extLst>
                    <a:ext uri="{9D8B030D-6E8A-4147-A177-3AD203B41FA5}">
                      <a16:colId xmlns:a16="http://schemas.microsoft.com/office/drawing/2014/main" xmlns="" val="3885392725"/>
                    </a:ext>
                  </a:extLst>
                </a:gridCol>
              </a:tblGrid>
              <a:tr h="544925">
                <a:tc>
                  <a:txBody>
                    <a:bodyPr/>
                    <a:lstStyle/>
                    <a:p>
                      <a:pPr algn="just"/>
                      <a:r>
                        <a:rPr lang="en-US" sz="3200" b="1" dirty="0">
                          <a:effectLst/>
                          <a:latin typeface="Times New Roman" panose="02020603050405020304" pitchFamily="18" charset="0"/>
                          <a:cs typeface="Times New Roman" panose="02020603050405020304" pitchFamily="18" charset="0"/>
                        </a:rPr>
                        <a:t>TT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9105" algn="just"/>
                      <a:r>
                        <a:rPr lang="en-US" sz="3200" b="1" dirty="0" err="1">
                          <a:effectLst/>
                          <a:latin typeface="Times New Roman" panose="02020603050405020304" pitchFamily="18" charset="0"/>
                          <a:cs typeface="Times New Roman" panose="02020603050405020304" pitchFamily="18" charset="0"/>
                        </a:rPr>
                        <a:t>Tên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truyện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sưu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tầm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được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535305" algn="just"/>
                      <a:r>
                        <a:rPr lang="en-US" sz="3200" b="1">
                          <a:effectLst/>
                          <a:latin typeface="Times New Roman" panose="02020603050405020304" pitchFamily="18" charset="0"/>
                          <a:cs typeface="Times New Roman" panose="02020603050405020304" pitchFamily="18" charset="0"/>
                        </a:rPr>
                        <a:t>Tranh ảnh, tư liệu liên quan</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32694610"/>
                  </a:ext>
                </a:extLst>
              </a:tr>
              <a:tr h="796642">
                <a:tc>
                  <a:txBody>
                    <a:bodyPr/>
                    <a:lstStyle/>
                    <a:p>
                      <a:pPr indent="152400" algn="just"/>
                      <a:r>
                        <a:rPr lang="en-US" sz="32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err="1">
                          <a:effectLst/>
                          <a:latin typeface="Times New Roman" panose="02020603050405020304" pitchFamily="18" charset="0"/>
                          <a:cs typeface="Times New Roman" panose="02020603050405020304" pitchFamily="18" charset="0"/>
                        </a:rPr>
                        <a:t>Ve</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cs typeface="Times New Roman" panose="02020603050405020304" pitchFamily="18" charset="0"/>
                        </a:rPr>
                        <a:t> Nguyễn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Vĩnh</a:t>
                      </a:r>
                      <a:r>
                        <a:rPr lang="en-US" sz="3200" b="1"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a:effectLst/>
                          <a:latin typeface="Times New Roman" panose="02020603050405020304" pitchFamily="18" charset="0"/>
                          <a:cs typeface="Times New Roman" panose="02020603050405020304" pitchFamily="18" charset="0"/>
                        </a:rPr>
                        <a:t>Phim hoạt hình ve và kiến, một số bản dịch thơ khác.</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18059637"/>
                  </a:ext>
                </a:extLst>
              </a:tr>
              <a:tr h="796642">
                <a:tc>
                  <a:txBody>
                    <a:bodyPr/>
                    <a:lstStyle/>
                    <a:p>
                      <a:pPr algn="just"/>
                      <a:r>
                        <a:rPr lang="en-US" sz="3200" b="1">
                          <a:effectLst/>
                          <a:latin typeface="Times New Roman" panose="02020603050405020304" pitchFamily="18" charset="0"/>
                          <a:cs typeface="Times New Roman" panose="02020603050405020304" pitchFamily="18" charset="0"/>
                        </a:rPr>
                        <a:t>  2</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err="1">
                          <a:effectLst/>
                          <a:latin typeface="Times New Roman" panose="02020603050405020304" pitchFamily="18" charset="0"/>
                          <a:cs typeface="Times New Roman" panose="02020603050405020304" pitchFamily="18" charset="0"/>
                        </a:rPr>
                        <a:t>Phần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sư</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tử</a:t>
                      </a:r>
                      <a:r>
                        <a:rPr lang="en-US" sz="3200" b="1" dirty="0">
                          <a:effectLst/>
                          <a:latin typeface="Times New Roman" panose="02020603050405020304" pitchFamily="18" charset="0"/>
                          <a:cs typeface="Times New Roman" panose="02020603050405020304" pitchFamily="18" charset="0"/>
                        </a:rPr>
                        <a:t> (Ê-</a:t>
                      </a:r>
                      <a:r>
                        <a:rPr lang="en-US" sz="3200" b="1" dirty="0" err="1">
                          <a:effectLst/>
                          <a:latin typeface="Times New Roman" panose="02020603050405020304" pitchFamily="18" charset="0"/>
                          <a:cs typeface="Times New Roman" panose="02020603050405020304" pitchFamily="18" charset="0"/>
                        </a:rPr>
                        <a:t>dốp</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xuôi</a:t>
                      </a:r>
                      <a:r>
                        <a:rPr lang="en-US" sz="3200" b="1"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err="1">
                          <a:effectLst/>
                          <a:latin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cs typeface="Times New Roman" panose="02020603050405020304" pitchFamily="18" charset="0"/>
                        </a:rPr>
                        <a:t> minh </a:t>
                      </a:r>
                      <a:r>
                        <a:rPr lang="en-US" sz="3200" b="1" dirty="0" err="1">
                          <a:effectLst/>
                          <a:latin typeface="Times New Roman" panose="02020603050405020304" pitchFamily="18" charset="0"/>
                          <a:cs typeface="Times New Roman" panose="02020603050405020304" pitchFamily="18" charset="0"/>
                        </a:rPr>
                        <a:t>họa</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88797908"/>
                  </a:ext>
                </a:extLst>
              </a:tr>
              <a:tr h="796642">
                <a:tc>
                  <a:txBody>
                    <a:bodyPr/>
                    <a:lstStyle/>
                    <a:p>
                      <a:pPr indent="152400" algn="just"/>
                      <a:r>
                        <a:rPr lang="en-US" sz="3200" b="1">
                          <a:effectLst/>
                          <a:latin typeface="Times New Roman" panose="02020603050405020304" pitchFamily="18" charset="0"/>
                          <a:cs typeface="Times New Roman" panose="02020603050405020304" pitchFamily="18" charset="0"/>
                        </a:rPr>
                        <a:t>3 </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a:effectLst/>
                          <a:latin typeface="Times New Roman" panose="02020603050405020304" pitchFamily="18" charset="0"/>
                          <a:cs typeface="Times New Roman" panose="02020603050405020304" pitchFamily="18" charset="0"/>
                        </a:rPr>
                        <a:t> </a:t>
                      </a:r>
                    </a:p>
                    <a:p>
                      <a:pPr algn="just"/>
                      <a:r>
                        <a:rPr lang="en-US" sz="3200" b="1"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83591132"/>
                  </a:ext>
                </a:extLst>
              </a:tr>
              <a:tr h="796642">
                <a:tc>
                  <a:txBody>
                    <a:bodyPr/>
                    <a:lstStyle/>
                    <a:p>
                      <a:pPr indent="152400" algn="just"/>
                      <a:r>
                        <a:rPr lang="en-US" sz="3200" b="1">
                          <a:effectLst/>
                          <a:latin typeface="Times New Roman" panose="02020603050405020304" pitchFamily="18" charset="0"/>
                          <a:cs typeface="Times New Roman" panose="02020603050405020304" pitchFamily="18" charset="0"/>
                        </a:rPr>
                        <a:t>4</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a:effectLst/>
                          <a:latin typeface="Times New Roman" panose="02020603050405020304" pitchFamily="18" charset="0"/>
                          <a:cs typeface="Times New Roman" panose="02020603050405020304" pitchFamily="18" charset="0"/>
                        </a:rPr>
                        <a:t> </a:t>
                      </a:r>
                    </a:p>
                    <a:p>
                      <a:pPr algn="just"/>
                      <a:r>
                        <a:rPr lang="en-US" sz="3200" b="1">
                          <a:effectLst/>
                          <a:latin typeface="Times New Roman" panose="02020603050405020304" pitchFamily="18" charset="0"/>
                          <a:cs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39376573"/>
                  </a:ext>
                </a:extLst>
              </a:tr>
            </a:tbl>
          </a:graphicData>
        </a:graphic>
      </p:graphicFrame>
      <p:sp>
        <p:nvSpPr>
          <p:cNvPr id="53" name="TextBox 8">
            <a:extLst>
              <a:ext uri="{FF2B5EF4-FFF2-40B4-BE49-F238E27FC236}">
                <a16:creationId xmlns:a16="http://schemas.microsoft.com/office/drawing/2014/main" xmlns="" id="{E139BD6D-C4EA-4B45-869D-6B4596A40BC5}"/>
              </a:ext>
            </a:extLst>
          </p:cNvPr>
          <p:cNvSpPr txBox="1"/>
          <p:nvPr/>
        </p:nvSpPr>
        <p:spPr>
          <a:xfrm>
            <a:off x="2378952" y="128154"/>
            <a:ext cx="5918725" cy="615553"/>
          </a:xfrm>
          <a:prstGeom prst="rect">
            <a:avLst/>
          </a:prstGeom>
          <a:noFill/>
        </p:spPr>
        <p:txBody>
          <a:bodyPr wrap="square" lIns="0" tIns="0" rIns="0" bIns="0" rtlCol="0" anchor="ctr">
            <a:spAutoFit/>
          </a:bodyPr>
          <a:lstStyle/>
          <a:p>
            <a:pPr algn="ctr" defTabSz="914400">
              <a:defRPr/>
            </a:pPr>
            <a:r>
              <a:rPr lang="en-US" altLang="zh-CN" sz="4000" b="1">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Sổ tay “năng nhặt chặt bị”</a:t>
            </a:r>
            <a:endParaRPr lang="zh-CN" altLang="en-US" sz="4000" b="1" dirty="0">
              <a:solidFill>
                <a:prstClr val="white"/>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xmlns="" val="26872258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03352" y="931412"/>
            <a:ext cx="7998107" cy="4768682"/>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xmlns="" val="0"/>
              </a:ext>
            </a:extLst>
          </a:blip>
          <a:srcRect l="344" t="-2899" r="79595" b="52899"/>
          <a:stretch/>
        </p:blipFill>
        <p:spPr>
          <a:xfrm>
            <a:off x="3194399" y="2743448"/>
            <a:ext cx="740925" cy="1144610"/>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0916201">
            <a:off x="9406024" y="4915121"/>
            <a:ext cx="2067592" cy="132757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428442" y="4624302"/>
            <a:ext cx="443671" cy="631000"/>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207740" y="1752806"/>
            <a:ext cx="5574422" cy="2426707"/>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sz="2799">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1974" tIns="0" rIns="71974" bIns="0" anchor="ctr" anchorCtr="0">
              <a:noAutofit/>
            </a:bodyPr>
            <a:lstStyle/>
            <a:p>
              <a:pPr algn="ctr" defTabSz="914104">
                <a:lnSpc>
                  <a:spcPct val="120000"/>
                </a:lnSpc>
                <a:defRPr/>
              </a:pPr>
              <a:r>
                <a:rPr lang="zh-CN" altLang="en-US" sz="5998"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
              </a:r>
              <a:br>
                <a:rPr lang="zh-CN" altLang="en-US" sz="5998"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5998"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4137149" y="1834469"/>
            <a:ext cx="5574422" cy="1787605"/>
          </a:xfrm>
          <a:prstGeom prst="rect">
            <a:avLst/>
          </a:prstGeom>
          <a:noFill/>
        </p:spPr>
        <p:txBody>
          <a:bodyPr wrap="square" rtlCol="0">
            <a:spAutoFit/>
          </a:bodyPr>
          <a:lstStyle/>
          <a:p>
            <a:pPr algn="ctr" defTabSz="457063">
              <a:lnSpc>
                <a:spcPct val="120000"/>
              </a:lnSpc>
              <a:defRPr/>
            </a:pPr>
            <a:r>
              <a:rPr lang="en-US" sz="4799" b="1" i="1" kern="100" dirty="0" err="1">
                <a:solidFill>
                  <a:prstClr val="black"/>
                </a:solidFill>
                <a:latin typeface="Times New Roman" panose="02020603050405020304" pitchFamily="18" charset="0"/>
                <a:ea typeface="SimSun" panose="02010600030101010101" pitchFamily="2" charset="-122"/>
              </a:rPr>
              <a:t>Chúc</a:t>
            </a:r>
            <a:r>
              <a:rPr lang="en-US" sz="4799" b="1" i="1" kern="100" dirty="0">
                <a:solidFill>
                  <a:prstClr val="black"/>
                </a:solidFill>
                <a:latin typeface="Times New Roman" panose="02020603050405020304" pitchFamily="18" charset="0"/>
                <a:ea typeface="SimSun" panose="02010600030101010101" pitchFamily="2" charset="-122"/>
              </a:rPr>
              <a:t> </a:t>
            </a:r>
            <a:r>
              <a:rPr lang="en-US" sz="4799" b="1" i="1" kern="100" dirty="0" err="1">
                <a:solidFill>
                  <a:prstClr val="black"/>
                </a:solidFill>
                <a:latin typeface="Times New Roman" panose="02020603050405020304" pitchFamily="18" charset="0"/>
                <a:ea typeface="SimSun" panose="02010600030101010101" pitchFamily="2" charset="-122"/>
              </a:rPr>
              <a:t>các</a:t>
            </a:r>
            <a:r>
              <a:rPr lang="en-US" sz="4799" b="1" i="1" kern="100" dirty="0">
                <a:solidFill>
                  <a:prstClr val="black"/>
                </a:solidFill>
                <a:latin typeface="Times New Roman" panose="02020603050405020304" pitchFamily="18" charset="0"/>
                <a:ea typeface="SimSun" panose="02010600030101010101" pitchFamily="2" charset="-122"/>
              </a:rPr>
              <a:t> </a:t>
            </a:r>
            <a:r>
              <a:rPr lang="en-US" sz="4799" b="1" i="1" kern="100" dirty="0" err="1" smtClean="0">
                <a:solidFill>
                  <a:prstClr val="black"/>
                </a:solidFill>
                <a:latin typeface="Times New Roman" panose="02020603050405020304" pitchFamily="18" charset="0"/>
                <a:ea typeface="SimSun" panose="02010600030101010101" pitchFamily="2" charset="-122"/>
              </a:rPr>
              <a:t>em</a:t>
            </a:r>
            <a:endParaRPr lang="en-US" sz="4799" b="1" i="1" kern="100" smtClean="0">
              <a:solidFill>
                <a:prstClr val="black"/>
              </a:solidFill>
              <a:latin typeface="Times New Roman" panose="02020603050405020304" pitchFamily="18" charset="0"/>
              <a:ea typeface="SimSun" panose="02010600030101010101" pitchFamily="2" charset="-122"/>
            </a:endParaRPr>
          </a:p>
          <a:p>
            <a:pPr algn="ctr" defTabSz="457063">
              <a:lnSpc>
                <a:spcPct val="120000"/>
              </a:lnSpc>
              <a:defRPr/>
            </a:pPr>
            <a:r>
              <a:rPr lang="en-US" sz="4799" b="1" i="1" kern="100" smtClean="0">
                <a:solidFill>
                  <a:prstClr val="black"/>
                </a:solidFill>
                <a:latin typeface="Times New Roman" panose="02020603050405020304" pitchFamily="18" charset="0"/>
                <a:ea typeface="SimSun" panose="02010600030101010101" pitchFamily="2" charset="-122"/>
              </a:rPr>
              <a:t> </a:t>
            </a:r>
            <a:r>
              <a:rPr lang="en-US" sz="4799" b="1" i="1" kern="100" dirty="0" err="1" smtClean="0">
                <a:solidFill>
                  <a:prstClr val="black"/>
                </a:solidFill>
                <a:latin typeface="Times New Roman" panose="02020603050405020304" pitchFamily="18" charset="0"/>
                <a:ea typeface="SimSun" panose="02010600030101010101" pitchFamily="2" charset="-122"/>
              </a:rPr>
              <a:t>học</a:t>
            </a:r>
            <a:r>
              <a:rPr lang="en-US" sz="4799" b="1" i="1" kern="100" dirty="0" smtClean="0">
                <a:solidFill>
                  <a:prstClr val="black"/>
                </a:solidFill>
                <a:latin typeface="Times New Roman" panose="02020603050405020304" pitchFamily="18" charset="0"/>
                <a:ea typeface="SimSun" panose="02010600030101010101" pitchFamily="2" charset="-122"/>
              </a:rPr>
              <a:t>  </a:t>
            </a:r>
            <a:r>
              <a:rPr lang="en-US" sz="4799" b="1" i="1" kern="100" dirty="0" err="1">
                <a:solidFill>
                  <a:prstClr val="black"/>
                </a:solidFill>
                <a:latin typeface="Times New Roman" panose="02020603050405020304" pitchFamily="18" charset="0"/>
                <a:ea typeface="SimSun" panose="02010600030101010101" pitchFamily="2" charset="-122"/>
              </a:rPr>
              <a:t>tốt</a:t>
            </a:r>
            <a:r>
              <a:rPr lang="en-US" sz="4799" b="1" i="1" kern="100" dirty="0">
                <a:solidFill>
                  <a:prstClr val="black"/>
                </a:solidFill>
                <a:latin typeface="Times New Roman" panose="02020603050405020304" pitchFamily="18" charset="0"/>
                <a:ea typeface="SimSun" panose="02010600030101010101" pitchFamily="2" charset="-122"/>
              </a:rPr>
              <a:t>!</a:t>
            </a:r>
            <a:endParaRPr lang="zh-CN" altLang="en-US" sz="8797" b="1"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0723" y="2726350"/>
            <a:ext cx="5308159" cy="4012981"/>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460923" y="3372918"/>
            <a:ext cx="1256845" cy="1732923"/>
          </a:xfrm>
          <a:prstGeom prst="rect">
            <a:avLst/>
          </a:prstGeom>
        </p:spPr>
      </p:pic>
    </p:spTree>
    <p:extLst>
      <p:ext uri="{BB962C8B-B14F-4D97-AF65-F5344CB8AC3E}">
        <p14:creationId xmlns:p14="http://schemas.microsoft.com/office/powerpoint/2010/main" xmlns="" val="126335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C54BF90D-0FD9-4254-AF1D-4B88E9A87DC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xmlns=""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xmlns="" id="{34B3D903-92EA-4F16-A8BE-13D0829B6FEC}"/>
              </a:ext>
            </a:extLst>
          </p:cNvPr>
          <p:cNvSpPr txBox="1"/>
          <p:nvPr/>
        </p:nvSpPr>
        <p:spPr>
          <a:xfrm>
            <a:off x="3389947" y="15336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Thầy</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bói xem voi</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xmlns="" id="{367190BE-6B72-4825-B10D-FBCA20FCC6A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8194" t="23704" r="40139" b="10617"/>
          <a:stretch/>
        </p:blipFill>
        <p:spPr>
          <a:xfrm>
            <a:off x="9543602" y="3826847"/>
            <a:ext cx="2693318" cy="3142204"/>
          </a:xfrm>
          <a:prstGeom prst="rect">
            <a:avLst/>
          </a:prstGeom>
        </p:spPr>
      </p:pic>
      <p:pic>
        <p:nvPicPr>
          <p:cNvPr id="7" name="Picture 6" descr="Thầy Bói Xem Voi' Và Bài Học Content Marketing">
            <a:extLst>
              <a:ext uri="{FF2B5EF4-FFF2-40B4-BE49-F238E27FC236}">
                <a16:creationId xmlns:a16="http://schemas.microsoft.com/office/drawing/2014/main" xmlns="" id="{4C7DDF5B-05BD-DCD5-47D8-EFFDAC08C0F6}"/>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519311" y="1571829"/>
            <a:ext cx="7699391" cy="4510036"/>
          </a:xfrm>
          <a:prstGeom prst="rect">
            <a:avLst/>
          </a:prstGeom>
          <a:noFill/>
          <a:ln>
            <a:noFill/>
          </a:ln>
        </p:spPr>
      </p:pic>
    </p:spTree>
    <p:extLst>
      <p:ext uri="{BB962C8B-B14F-4D97-AF65-F5344CB8AC3E}">
        <p14:creationId xmlns:p14="http://schemas.microsoft.com/office/powerpoint/2010/main" xmlns="" val="3830613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C54BF90D-0FD9-4254-AF1D-4B88E9A87DC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xmlns=""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Source Han Sans CN Medium" panose="020B0500000000000000" pitchFamily="34" charset="-128"/>
              <a:ea typeface="Source Han Sans CN Medium" panose="020B0500000000000000" pitchFamily="34" charset="-128"/>
              <a:sym typeface="Arial"/>
            </a:endParaRPr>
          </a:p>
        </p:txBody>
      </p:sp>
      <p:sp>
        <p:nvSpPr>
          <p:cNvPr id="35" name="TextBox 2">
            <a:extLst>
              <a:ext uri="{FF2B5EF4-FFF2-40B4-BE49-F238E27FC236}">
                <a16:creationId xmlns:a16="http://schemas.microsoft.com/office/drawing/2014/main" xmlns="" id="{34B3D903-92EA-4F16-A8BE-13D0829B6FEC}"/>
              </a:ext>
            </a:extLst>
          </p:cNvPr>
          <p:cNvSpPr txBox="1"/>
          <p:nvPr/>
        </p:nvSpPr>
        <p:spPr>
          <a:xfrm>
            <a:off x="4393299" y="81490"/>
            <a:ext cx="5883009" cy="769441"/>
          </a:xfrm>
          <a:prstGeom prst="rect">
            <a:avLst/>
          </a:prstGeom>
          <a:noFill/>
        </p:spPr>
        <p:txBody>
          <a:bodyPr wrap="square" rtlCol="0">
            <a:spAutoFit/>
          </a:bodyPr>
          <a:lstStyle/>
          <a:p>
            <a:pPr defTabSz="914377">
              <a:defRPr/>
            </a:pPr>
            <a:r>
              <a:rPr lang="en-US" altLang="en-US" sz="4400" b="1" i="1">
                <a:solidFill>
                  <a:prstClr val="white"/>
                </a:solidFill>
                <a:latin typeface="Times New Roman" pitchFamily="18" charset="0"/>
                <a:cs typeface="Arial"/>
                <a:sym typeface="Arial"/>
              </a:rPr>
              <a:t>Rùa và thỏ</a:t>
            </a:r>
            <a:endParaRPr lang="en-US" altLang="en-US" sz="4400" b="1" i="1" dirty="0">
              <a:solidFill>
                <a:prstClr val="white"/>
              </a:solidFill>
              <a:latin typeface="Times New Roman" pitchFamily="18" charset="0"/>
              <a:cs typeface="Arial"/>
              <a:sym typeface="Arial"/>
            </a:endParaRPr>
          </a:p>
        </p:txBody>
      </p:sp>
      <p:pic>
        <p:nvPicPr>
          <p:cNvPr id="6" name="图片 7">
            <a:extLst>
              <a:ext uri="{FF2B5EF4-FFF2-40B4-BE49-F238E27FC236}">
                <a16:creationId xmlns:a16="http://schemas.microsoft.com/office/drawing/2014/main" xmlns="" id="{367190BE-6B72-4825-B10D-FBCA20FCC6A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8194" t="23704" r="40139" b="10617"/>
          <a:stretch/>
        </p:blipFill>
        <p:spPr>
          <a:xfrm>
            <a:off x="9543602" y="3826847"/>
            <a:ext cx="2693318" cy="3142204"/>
          </a:xfrm>
          <a:prstGeom prst="rect">
            <a:avLst/>
          </a:prstGeom>
        </p:spPr>
      </p:pic>
      <p:pic>
        <p:nvPicPr>
          <p:cNvPr id="7" name="Picture 6" descr="Ảnh Rùa Và Thỏ Hoạt Hình Đơn Giản, Cute, Ngộ Nghĩnh Nhất">
            <a:extLst>
              <a:ext uri="{FF2B5EF4-FFF2-40B4-BE49-F238E27FC236}">
                <a16:creationId xmlns:a16="http://schemas.microsoft.com/office/drawing/2014/main" xmlns="" id="{A1DAAB22-7BDD-B715-1A8D-B106E3F03A2E}"/>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91175" y="1575347"/>
            <a:ext cx="7861927" cy="4503000"/>
          </a:xfrm>
          <a:prstGeom prst="rect">
            <a:avLst/>
          </a:prstGeom>
          <a:noFill/>
          <a:ln>
            <a:noFill/>
          </a:ln>
        </p:spPr>
      </p:pic>
    </p:spTree>
    <p:extLst>
      <p:ext uri="{BB962C8B-B14F-4D97-AF65-F5344CB8AC3E}">
        <p14:creationId xmlns:p14="http://schemas.microsoft.com/office/powerpoint/2010/main" xmlns="" val="22273100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xmlns="">
                    <a14:imgLayer r:embed="rId8">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35463" y="4978400"/>
            <a:ext cx="2224562" cy="1881022"/>
          </a:xfrm>
          <a:prstGeom prst="rect">
            <a:avLst/>
          </a:prstGeom>
        </p:spPr>
      </p:pic>
      <p:sp>
        <p:nvSpPr>
          <p:cNvPr id="19" name="文本框 18"/>
          <p:cNvSpPr txBox="1"/>
          <p:nvPr/>
        </p:nvSpPr>
        <p:spPr>
          <a:xfrm>
            <a:off x="2608133" y="2198744"/>
            <a:ext cx="5236242" cy="1938992"/>
          </a:xfrm>
          <a:prstGeom prst="rect">
            <a:avLst/>
          </a:prstGeom>
          <a:noFill/>
        </p:spPr>
        <p:txBody>
          <a:bodyPr wrap="none" rtlCol="0">
            <a:spAutoFit/>
          </a:bodyPr>
          <a:lstStyle/>
          <a:p>
            <a:pPr algn="ctr"/>
            <a:r>
              <a:rPr lang="en-US" altLang="zh-CN" sz="6000" b="1" dirty="0" smtClean="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dirty="0" smtClean="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endParaRPr lang="en-US" altLang="zh-CN" sz="6000" b="1" dirty="0">
              <a:solidFill>
                <a:srgbClr val="0070C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xmlns=""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133600" y="290286"/>
            <a:ext cx="7518400" cy="4727757"/>
          </a:xfrm>
          <a:prstGeom prst="rect">
            <a:avLst/>
          </a:prstGeom>
        </p:spPr>
      </p:pic>
      <p:sp>
        <p:nvSpPr>
          <p:cNvPr id="11" name="文本框 10"/>
          <p:cNvSpPr txBox="1"/>
          <p:nvPr/>
        </p:nvSpPr>
        <p:spPr>
          <a:xfrm>
            <a:off x="2563570" y="999043"/>
            <a:ext cx="6761405" cy="2382191"/>
          </a:xfrm>
          <a:prstGeom prst="rect">
            <a:avLst/>
          </a:prstGeom>
          <a:noFill/>
        </p:spPr>
        <p:txBody>
          <a:bodyPr wrap="square" rtlCol="0">
            <a:spAutoFit/>
          </a:bodyPr>
          <a:lstStyle/>
          <a:p>
            <a:pPr>
              <a:lnSpc>
                <a:spcPct val="120000"/>
              </a:lnSpc>
            </a:pPr>
            <a:endParaRPr lang="en-US" altLang="zh-CN" sz="4000" b="1" dirty="0"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20000"/>
              </a:lnSpc>
            </a:pPr>
            <a:r>
              <a:rPr lang="en-US" altLang="zh-CN" sz="4000" b="1" dirty="0"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u="sng"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TRI THỨC ĐỌC HIỂU </a:t>
            </a:r>
          </a:p>
          <a:p>
            <a:pPr>
              <a:lnSpc>
                <a:spcPct val="120000"/>
              </a:lnSpc>
            </a:pPr>
            <a:r>
              <a:rPr lang="en-US" altLang="zh-CN" sz="4000" b="1" dirty="0" smtClean="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(SGK/32)</a:t>
            </a:r>
            <a:endParaRPr lang="zh-CN" altLang="en-US" sz="40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518660" y="999043"/>
            <a:ext cx="3135617" cy="103666"/>
          </a:xfrm>
          <a:prstGeom prst="rect">
            <a:avLst/>
          </a:prstGeom>
        </p:spPr>
      </p:pic>
    </p:spTree>
    <p:extLst>
      <p:ext uri="{BB962C8B-B14F-4D97-AF65-F5344CB8AC3E}">
        <p14:creationId xmlns:p14="http://schemas.microsoft.com/office/powerpoint/2010/main" xmlns=""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10.xml><?xml version="1.0" encoding="utf-8"?>
<a:theme xmlns:a="http://schemas.openxmlformats.org/drawingml/2006/main" name="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000"/>
          </a:schemeClr>
        </a:solidFill>
        <a:ln>
          <a:noFill/>
        </a:ln>
      </a:spPr>
      <a:bodyPr tIns="108000" bIns="144000" rtlCol="0" anchor="ctr"/>
      <a:lstStyle>
        <a:defPPr algn="ctr">
          <a:defRPr sz="7200" dirty="0" smtClean="0">
            <a:blipFill dpi="0" rotWithShape="1">
              <a:blip xmlns:r="http://schemas.openxmlformats.org/officeDocument/2006/relationships" r:embed="rId1">
                <a:extLst>
                  <a:ext uri="{28A0092B-C50C-407E-A947-70E740481C1C}">
                    <a14:useLocalDpi xmlns:a14="http://schemas.microsoft.com/office/drawing/2010/main" xmlns="" val="0"/>
                  </a:ext>
                </a:extLst>
              </a:blip>
              <a:srcRect/>
              <a:tile tx="0" ty="0" sx="50000" sy="50000" flip="none" algn="ctr"/>
            </a:blipFill>
            <a:latin typeface="字魂47号-三分行楷" panose="00000500000000000000" pitchFamily="2" charset="-122"/>
            <a:ea typeface="字魂47号-三分行楷" panose="00000500000000000000"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876">
      <a:dk1>
        <a:sysClr val="windowText" lastClr="000000"/>
      </a:dk1>
      <a:lt1>
        <a:sysClr val="window" lastClr="FFFFFF"/>
      </a:lt1>
      <a:dk2>
        <a:srgbClr val="44546A"/>
      </a:dk2>
      <a:lt2>
        <a:srgbClr val="E7E6E6"/>
      </a:lt2>
      <a:accent1>
        <a:srgbClr val="538135"/>
      </a:accent1>
      <a:accent2>
        <a:srgbClr val="70AD47"/>
      </a:accent2>
      <a:accent3>
        <a:srgbClr val="538135"/>
      </a:accent3>
      <a:accent4>
        <a:srgbClr val="70AD47"/>
      </a:accent4>
      <a:accent5>
        <a:srgbClr val="53813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876">
      <a:dk1>
        <a:sysClr val="windowText" lastClr="000000"/>
      </a:dk1>
      <a:lt1>
        <a:sysClr val="window" lastClr="FFFFFF"/>
      </a:lt1>
      <a:dk2>
        <a:srgbClr val="44546A"/>
      </a:dk2>
      <a:lt2>
        <a:srgbClr val="E7E6E6"/>
      </a:lt2>
      <a:accent1>
        <a:srgbClr val="538135"/>
      </a:accent1>
      <a:accent2>
        <a:srgbClr val="70AD47"/>
      </a:accent2>
      <a:accent3>
        <a:srgbClr val="538135"/>
      </a:accent3>
      <a:accent4>
        <a:srgbClr val="70AD47"/>
      </a:accent4>
      <a:accent5>
        <a:srgbClr val="53813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000"/>
          </a:schemeClr>
        </a:solidFill>
        <a:ln>
          <a:noFill/>
        </a:ln>
      </a:spPr>
      <a:bodyPr tIns="108000" bIns="144000" rtlCol="0" anchor="ctr"/>
      <a:lstStyle>
        <a:defPPr algn="ctr">
          <a:defRPr sz="7200" dirty="0" smtClean="0">
            <a:blipFill dpi="0" rotWithShape="1">
              <a:blip xmlns:r="http://schemas.openxmlformats.org/officeDocument/2006/relationships" r:embed="rId1">
                <a:extLst>
                  <a:ext uri="{28A0092B-C50C-407E-A947-70E740481C1C}">
                    <a14:useLocalDpi xmlns:a14="http://schemas.microsoft.com/office/drawing/2010/main" xmlns="" val="0"/>
                  </a:ext>
                </a:extLst>
              </a:blip>
              <a:srcRect/>
              <a:tile tx="0" ty="0" sx="50000" sy="50000" flip="none" algn="ctr"/>
            </a:blipFill>
            <a:latin typeface="字魂47号-三分行楷" panose="00000500000000000000" pitchFamily="2" charset="-122"/>
            <a:ea typeface="字魂47号-三分行楷" panose="00000500000000000000"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942</TotalTime>
  <Words>2393</Words>
  <Application>Microsoft Office PowerPoint</Application>
  <PresentationFormat>Custom</PresentationFormat>
  <Paragraphs>238</Paragraphs>
  <Slides>51</Slides>
  <Notes>37</Notes>
  <HiddenSlides>0</HiddenSlides>
  <MMClips>48</MMClips>
  <ScaleCrop>false</ScaleCrop>
  <HeadingPairs>
    <vt:vector size="4" baseType="variant">
      <vt:variant>
        <vt:lpstr>Theme</vt:lpstr>
      </vt:variant>
      <vt:variant>
        <vt:i4>12</vt:i4>
      </vt:variant>
      <vt:variant>
        <vt:lpstr>Slide Titles</vt:lpstr>
      </vt:variant>
      <vt:variant>
        <vt:i4>51</vt:i4>
      </vt:variant>
    </vt:vector>
  </HeadingPairs>
  <TitlesOfParts>
    <vt:vector size="63" baseType="lpstr">
      <vt:lpstr>包图主题2</vt:lpstr>
      <vt:lpstr>​​</vt:lpstr>
      <vt:lpstr>3_​​</vt:lpstr>
      <vt:lpstr>2_Office 主题​​</vt:lpstr>
      <vt:lpstr>1_Office 主题​​</vt:lpstr>
      <vt:lpstr>Office 主题​​</vt:lpstr>
      <vt:lpstr>2_Office Theme</vt:lpstr>
      <vt:lpstr>9_Office Theme</vt:lpstr>
      <vt:lpstr>1_​​</vt:lpstr>
      <vt:lpstr>2_​​</vt:lpstr>
      <vt:lpstr>3_Office 主题​​</vt:lpstr>
      <vt:lpstr>1_包图主题2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134</cp:revision>
  <dcterms:created xsi:type="dcterms:W3CDTF">2017-08-18T03:02:00Z</dcterms:created>
  <dcterms:modified xsi:type="dcterms:W3CDTF">2023-09-21T13:54:29Z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