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1" r:id="rId3"/>
    <p:sldId id="259" r:id="rId4"/>
    <p:sldId id="258" r:id="rId5"/>
    <p:sldId id="257" r:id="rId6"/>
    <p:sldId id="291" r:id="rId7"/>
    <p:sldId id="292" r:id="rId8"/>
    <p:sldId id="293" r:id="rId9"/>
    <p:sldId id="294" r:id="rId10"/>
    <p:sldId id="295" r:id="rId11"/>
    <p:sldId id="296" r:id="rId12"/>
    <p:sldId id="297" r:id="rId13"/>
    <p:sldId id="299" r:id="rId14"/>
    <p:sldId id="298" r:id="rId15"/>
    <p:sldId id="300" r:id="rId16"/>
    <p:sldId id="301" r:id="rId17"/>
    <p:sldId id="302" r:id="rId18"/>
    <p:sldId id="310" r:id="rId19"/>
    <p:sldId id="288" r:id="rId20"/>
    <p:sldId id="286" r:id="rId21"/>
    <p:sldId id="306" r:id="rId22"/>
    <p:sldId id="287" r:id="rId23"/>
    <p:sldId id="285" r:id="rId24"/>
    <p:sldId id="307" r:id="rId25"/>
    <p:sldId id="284" r:id="rId26"/>
    <p:sldId id="308" r:id="rId27"/>
    <p:sldId id="283" r:id="rId28"/>
    <p:sldId id="282" r:id="rId29"/>
    <p:sldId id="280" r:id="rId30"/>
    <p:sldId id="30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1421" autoAdjust="0"/>
    <p:restoredTop sz="94660"/>
  </p:normalViewPr>
  <p:slideViewPr>
    <p:cSldViewPr snapToGrid="0">
      <p:cViewPr>
        <p:scale>
          <a:sx n="70" d="100"/>
          <a:sy n="70" d="100"/>
        </p:scale>
        <p:origin x="-1356" y="3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A75D06-3E48-EB60-FEF4-5F4F838A0D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52BA4A2-9829-F766-1F42-D6F7EC989E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941768C4-5A81-E34D-1838-2AC974744668}"/>
              </a:ext>
            </a:extLst>
          </p:cNvPr>
          <p:cNvSpPr>
            <a:spLocks noGrp="1"/>
          </p:cNvSpPr>
          <p:nvPr>
            <p:ph type="dt" sz="half" idx="10"/>
          </p:nvPr>
        </p:nvSpPr>
        <p:spPr/>
        <p:txBody>
          <a:bodyPr/>
          <a:lstStyle/>
          <a:p>
            <a:fld id="{198A7F81-1B60-44DC-B200-F163D4D991D7}" type="datetimeFigureOut">
              <a:rPr lang="en-US" smtClean="0"/>
              <a:t>8/13/2023</a:t>
            </a:fld>
            <a:endParaRPr lang="en-US"/>
          </a:p>
        </p:txBody>
      </p:sp>
      <p:sp>
        <p:nvSpPr>
          <p:cNvPr id="5" name="Footer Placeholder 4">
            <a:extLst>
              <a:ext uri="{FF2B5EF4-FFF2-40B4-BE49-F238E27FC236}">
                <a16:creationId xmlns:a16="http://schemas.microsoft.com/office/drawing/2014/main" xmlns="" id="{538F2F3F-F6F8-171D-90BF-A67BD06129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097F882-E39D-A6B1-9D96-4B984AB7738B}"/>
              </a:ext>
            </a:extLst>
          </p:cNvPr>
          <p:cNvSpPr>
            <a:spLocks noGrp="1"/>
          </p:cNvSpPr>
          <p:nvPr>
            <p:ph type="sldNum" sz="quarter" idx="12"/>
          </p:nvPr>
        </p:nvSpPr>
        <p:spPr/>
        <p:txBody>
          <a:bodyPr/>
          <a:lstStyle/>
          <a:p>
            <a:fld id="{A9044327-AB4C-4935-ADB1-F1A78BCF0635}" type="slidenum">
              <a:rPr lang="en-US" smtClean="0"/>
              <a:t>‹#›</a:t>
            </a:fld>
            <a:endParaRPr lang="en-US"/>
          </a:p>
        </p:txBody>
      </p:sp>
    </p:spTree>
    <p:extLst>
      <p:ext uri="{BB962C8B-B14F-4D97-AF65-F5344CB8AC3E}">
        <p14:creationId xmlns:p14="http://schemas.microsoft.com/office/powerpoint/2010/main" val="1158679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5EA5AA-07CF-17C8-F210-330A519952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AFE5592E-FD45-C886-F31F-52527E9165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C95EFC4-0E96-892F-A32D-A69307813559}"/>
              </a:ext>
            </a:extLst>
          </p:cNvPr>
          <p:cNvSpPr>
            <a:spLocks noGrp="1"/>
          </p:cNvSpPr>
          <p:nvPr>
            <p:ph type="dt" sz="half" idx="10"/>
          </p:nvPr>
        </p:nvSpPr>
        <p:spPr/>
        <p:txBody>
          <a:bodyPr/>
          <a:lstStyle/>
          <a:p>
            <a:fld id="{198A7F81-1B60-44DC-B200-F163D4D991D7}" type="datetimeFigureOut">
              <a:rPr lang="en-US" smtClean="0"/>
              <a:t>8/13/2023</a:t>
            </a:fld>
            <a:endParaRPr lang="en-US"/>
          </a:p>
        </p:txBody>
      </p:sp>
      <p:sp>
        <p:nvSpPr>
          <p:cNvPr id="5" name="Footer Placeholder 4">
            <a:extLst>
              <a:ext uri="{FF2B5EF4-FFF2-40B4-BE49-F238E27FC236}">
                <a16:creationId xmlns:a16="http://schemas.microsoft.com/office/drawing/2014/main" xmlns="" id="{B8FDEE51-03EC-0DD9-492A-B9FCC37D79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CD727BE-823D-E581-F34E-4DBF3EA0319D}"/>
              </a:ext>
            </a:extLst>
          </p:cNvPr>
          <p:cNvSpPr>
            <a:spLocks noGrp="1"/>
          </p:cNvSpPr>
          <p:nvPr>
            <p:ph type="sldNum" sz="quarter" idx="12"/>
          </p:nvPr>
        </p:nvSpPr>
        <p:spPr/>
        <p:txBody>
          <a:bodyPr/>
          <a:lstStyle/>
          <a:p>
            <a:fld id="{A9044327-AB4C-4935-ADB1-F1A78BCF0635}" type="slidenum">
              <a:rPr lang="en-US" smtClean="0"/>
              <a:t>‹#›</a:t>
            </a:fld>
            <a:endParaRPr lang="en-US"/>
          </a:p>
        </p:txBody>
      </p:sp>
    </p:spTree>
    <p:extLst>
      <p:ext uri="{BB962C8B-B14F-4D97-AF65-F5344CB8AC3E}">
        <p14:creationId xmlns:p14="http://schemas.microsoft.com/office/powerpoint/2010/main" val="299267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FF00126-8A66-5645-ADF8-820601C2983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CFF1C875-AD49-5EBC-CD19-D5040A43CE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CEBE899-317A-CC9F-2AF1-7D73F9FC152D}"/>
              </a:ext>
            </a:extLst>
          </p:cNvPr>
          <p:cNvSpPr>
            <a:spLocks noGrp="1"/>
          </p:cNvSpPr>
          <p:nvPr>
            <p:ph type="dt" sz="half" idx="10"/>
          </p:nvPr>
        </p:nvSpPr>
        <p:spPr/>
        <p:txBody>
          <a:bodyPr/>
          <a:lstStyle/>
          <a:p>
            <a:fld id="{198A7F81-1B60-44DC-B200-F163D4D991D7}" type="datetimeFigureOut">
              <a:rPr lang="en-US" smtClean="0"/>
              <a:t>8/13/2023</a:t>
            </a:fld>
            <a:endParaRPr lang="en-US"/>
          </a:p>
        </p:txBody>
      </p:sp>
      <p:sp>
        <p:nvSpPr>
          <p:cNvPr id="5" name="Footer Placeholder 4">
            <a:extLst>
              <a:ext uri="{FF2B5EF4-FFF2-40B4-BE49-F238E27FC236}">
                <a16:creationId xmlns:a16="http://schemas.microsoft.com/office/drawing/2014/main" xmlns="" id="{7D6AA2CF-3BE1-CDA4-F2C9-D98DB0887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9205C62-3EEC-DD21-8593-1D3FE3389BE8}"/>
              </a:ext>
            </a:extLst>
          </p:cNvPr>
          <p:cNvSpPr>
            <a:spLocks noGrp="1"/>
          </p:cNvSpPr>
          <p:nvPr>
            <p:ph type="sldNum" sz="quarter" idx="12"/>
          </p:nvPr>
        </p:nvSpPr>
        <p:spPr/>
        <p:txBody>
          <a:bodyPr/>
          <a:lstStyle/>
          <a:p>
            <a:fld id="{A9044327-AB4C-4935-ADB1-F1A78BCF0635}" type="slidenum">
              <a:rPr lang="en-US" smtClean="0"/>
              <a:t>‹#›</a:t>
            </a:fld>
            <a:endParaRPr lang="en-US"/>
          </a:p>
        </p:txBody>
      </p:sp>
    </p:spTree>
    <p:extLst>
      <p:ext uri="{BB962C8B-B14F-4D97-AF65-F5344CB8AC3E}">
        <p14:creationId xmlns:p14="http://schemas.microsoft.com/office/powerpoint/2010/main" val="222754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9A86F5-B75F-120A-FC34-E84A7000D9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3F8627D-AD22-076A-B56E-6E4EA7B3DC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8B66CE3-63AE-3EBC-BFF9-1DE5496AEFF6}"/>
              </a:ext>
            </a:extLst>
          </p:cNvPr>
          <p:cNvSpPr>
            <a:spLocks noGrp="1"/>
          </p:cNvSpPr>
          <p:nvPr>
            <p:ph type="dt" sz="half" idx="10"/>
          </p:nvPr>
        </p:nvSpPr>
        <p:spPr/>
        <p:txBody>
          <a:bodyPr/>
          <a:lstStyle/>
          <a:p>
            <a:fld id="{198A7F81-1B60-44DC-B200-F163D4D991D7}" type="datetimeFigureOut">
              <a:rPr lang="en-US" smtClean="0"/>
              <a:t>8/13/2023</a:t>
            </a:fld>
            <a:endParaRPr lang="en-US"/>
          </a:p>
        </p:txBody>
      </p:sp>
      <p:sp>
        <p:nvSpPr>
          <p:cNvPr id="5" name="Footer Placeholder 4">
            <a:extLst>
              <a:ext uri="{FF2B5EF4-FFF2-40B4-BE49-F238E27FC236}">
                <a16:creationId xmlns:a16="http://schemas.microsoft.com/office/drawing/2014/main" xmlns="" id="{754598C7-C5B0-D8F6-B30F-5679E3E128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484790C-0CAD-C6AC-41EF-E8F816BE915C}"/>
              </a:ext>
            </a:extLst>
          </p:cNvPr>
          <p:cNvSpPr>
            <a:spLocks noGrp="1"/>
          </p:cNvSpPr>
          <p:nvPr>
            <p:ph type="sldNum" sz="quarter" idx="12"/>
          </p:nvPr>
        </p:nvSpPr>
        <p:spPr/>
        <p:txBody>
          <a:bodyPr/>
          <a:lstStyle/>
          <a:p>
            <a:fld id="{A9044327-AB4C-4935-ADB1-F1A78BCF0635}" type="slidenum">
              <a:rPr lang="en-US" smtClean="0"/>
              <a:t>‹#›</a:t>
            </a:fld>
            <a:endParaRPr lang="en-US"/>
          </a:p>
        </p:txBody>
      </p:sp>
    </p:spTree>
    <p:extLst>
      <p:ext uri="{BB962C8B-B14F-4D97-AF65-F5344CB8AC3E}">
        <p14:creationId xmlns:p14="http://schemas.microsoft.com/office/powerpoint/2010/main" val="287586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22B428-CAC2-FA0C-BF5A-24C611E606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EAFA59F-9DB4-9BC9-3B6E-2155BEA908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FE4C074-D944-8446-88FE-001735EB6E05}"/>
              </a:ext>
            </a:extLst>
          </p:cNvPr>
          <p:cNvSpPr>
            <a:spLocks noGrp="1"/>
          </p:cNvSpPr>
          <p:nvPr>
            <p:ph type="dt" sz="half" idx="10"/>
          </p:nvPr>
        </p:nvSpPr>
        <p:spPr/>
        <p:txBody>
          <a:bodyPr/>
          <a:lstStyle/>
          <a:p>
            <a:fld id="{198A7F81-1B60-44DC-B200-F163D4D991D7}" type="datetimeFigureOut">
              <a:rPr lang="en-US" smtClean="0"/>
              <a:t>8/13/2023</a:t>
            </a:fld>
            <a:endParaRPr lang="en-US"/>
          </a:p>
        </p:txBody>
      </p:sp>
      <p:sp>
        <p:nvSpPr>
          <p:cNvPr id="5" name="Footer Placeholder 4">
            <a:extLst>
              <a:ext uri="{FF2B5EF4-FFF2-40B4-BE49-F238E27FC236}">
                <a16:creationId xmlns:a16="http://schemas.microsoft.com/office/drawing/2014/main" xmlns="" id="{F459CAA6-7C59-9671-2449-981A206A73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F16B236-BC72-C8E6-147D-86FE79612DE5}"/>
              </a:ext>
            </a:extLst>
          </p:cNvPr>
          <p:cNvSpPr>
            <a:spLocks noGrp="1"/>
          </p:cNvSpPr>
          <p:nvPr>
            <p:ph type="sldNum" sz="quarter" idx="12"/>
          </p:nvPr>
        </p:nvSpPr>
        <p:spPr/>
        <p:txBody>
          <a:bodyPr/>
          <a:lstStyle/>
          <a:p>
            <a:fld id="{A9044327-AB4C-4935-ADB1-F1A78BCF0635}" type="slidenum">
              <a:rPr lang="en-US" smtClean="0"/>
              <a:t>‹#›</a:t>
            </a:fld>
            <a:endParaRPr lang="en-US"/>
          </a:p>
        </p:txBody>
      </p:sp>
    </p:spTree>
    <p:extLst>
      <p:ext uri="{BB962C8B-B14F-4D97-AF65-F5344CB8AC3E}">
        <p14:creationId xmlns:p14="http://schemas.microsoft.com/office/powerpoint/2010/main" val="1114971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7A20AE-C011-C4A1-5B67-6298C21A88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B8817FA-12F1-5313-2860-EA94892897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5909EAE-4CDF-4A1E-6347-0A4EAE6D01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1DE5298-6454-7C48-397D-C06F69A97C27}"/>
              </a:ext>
            </a:extLst>
          </p:cNvPr>
          <p:cNvSpPr>
            <a:spLocks noGrp="1"/>
          </p:cNvSpPr>
          <p:nvPr>
            <p:ph type="dt" sz="half" idx="10"/>
          </p:nvPr>
        </p:nvSpPr>
        <p:spPr/>
        <p:txBody>
          <a:bodyPr/>
          <a:lstStyle/>
          <a:p>
            <a:fld id="{198A7F81-1B60-44DC-B200-F163D4D991D7}" type="datetimeFigureOut">
              <a:rPr lang="en-US" smtClean="0"/>
              <a:t>8/13/2023</a:t>
            </a:fld>
            <a:endParaRPr lang="en-US"/>
          </a:p>
        </p:txBody>
      </p:sp>
      <p:sp>
        <p:nvSpPr>
          <p:cNvPr id="6" name="Footer Placeholder 5">
            <a:extLst>
              <a:ext uri="{FF2B5EF4-FFF2-40B4-BE49-F238E27FC236}">
                <a16:creationId xmlns:a16="http://schemas.microsoft.com/office/drawing/2014/main" xmlns="" id="{E2D275CC-947A-7321-49B4-691A77EEFD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4F11603-22AB-A503-31AA-0AAD9AF49BB7}"/>
              </a:ext>
            </a:extLst>
          </p:cNvPr>
          <p:cNvSpPr>
            <a:spLocks noGrp="1"/>
          </p:cNvSpPr>
          <p:nvPr>
            <p:ph type="sldNum" sz="quarter" idx="12"/>
          </p:nvPr>
        </p:nvSpPr>
        <p:spPr/>
        <p:txBody>
          <a:bodyPr/>
          <a:lstStyle/>
          <a:p>
            <a:fld id="{A9044327-AB4C-4935-ADB1-F1A78BCF0635}" type="slidenum">
              <a:rPr lang="en-US" smtClean="0"/>
              <a:t>‹#›</a:t>
            </a:fld>
            <a:endParaRPr lang="en-US"/>
          </a:p>
        </p:txBody>
      </p:sp>
    </p:spTree>
    <p:extLst>
      <p:ext uri="{BB962C8B-B14F-4D97-AF65-F5344CB8AC3E}">
        <p14:creationId xmlns:p14="http://schemas.microsoft.com/office/powerpoint/2010/main" val="1199354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55B645-AF1A-45BF-3443-F2489DC861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B18C5A20-007E-039B-A6A7-DF4652E41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EE0FE48-94B4-3323-C08D-29770C3B84E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10DE386-8B16-7924-1E7A-FB8C396829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9CEF543-60F3-873A-805A-5852C021BC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26CF967-4839-DF3E-A67C-D3DD22495D55}"/>
              </a:ext>
            </a:extLst>
          </p:cNvPr>
          <p:cNvSpPr>
            <a:spLocks noGrp="1"/>
          </p:cNvSpPr>
          <p:nvPr>
            <p:ph type="dt" sz="half" idx="10"/>
          </p:nvPr>
        </p:nvSpPr>
        <p:spPr/>
        <p:txBody>
          <a:bodyPr/>
          <a:lstStyle/>
          <a:p>
            <a:fld id="{198A7F81-1B60-44DC-B200-F163D4D991D7}" type="datetimeFigureOut">
              <a:rPr lang="en-US" smtClean="0"/>
              <a:t>8/13/2023</a:t>
            </a:fld>
            <a:endParaRPr lang="en-US"/>
          </a:p>
        </p:txBody>
      </p:sp>
      <p:sp>
        <p:nvSpPr>
          <p:cNvPr id="8" name="Footer Placeholder 7">
            <a:extLst>
              <a:ext uri="{FF2B5EF4-FFF2-40B4-BE49-F238E27FC236}">
                <a16:creationId xmlns:a16="http://schemas.microsoft.com/office/drawing/2014/main" xmlns="" id="{8390DBC9-0ABD-098D-5568-C771A18207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64328F0C-E668-F915-CA62-8496CE91FC19}"/>
              </a:ext>
            </a:extLst>
          </p:cNvPr>
          <p:cNvSpPr>
            <a:spLocks noGrp="1"/>
          </p:cNvSpPr>
          <p:nvPr>
            <p:ph type="sldNum" sz="quarter" idx="12"/>
          </p:nvPr>
        </p:nvSpPr>
        <p:spPr/>
        <p:txBody>
          <a:bodyPr/>
          <a:lstStyle/>
          <a:p>
            <a:fld id="{A9044327-AB4C-4935-ADB1-F1A78BCF0635}" type="slidenum">
              <a:rPr lang="en-US" smtClean="0"/>
              <a:t>‹#›</a:t>
            </a:fld>
            <a:endParaRPr lang="en-US"/>
          </a:p>
        </p:txBody>
      </p:sp>
    </p:spTree>
    <p:extLst>
      <p:ext uri="{BB962C8B-B14F-4D97-AF65-F5344CB8AC3E}">
        <p14:creationId xmlns:p14="http://schemas.microsoft.com/office/powerpoint/2010/main" val="905934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589A24-A103-8540-11A3-51999D714C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91A2213D-42BC-3BCF-0958-1C0FF5DE78BE}"/>
              </a:ext>
            </a:extLst>
          </p:cNvPr>
          <p:cNvSpPr>
            <a:spLocks noGrp="1"/>
          </p:cNvSpPr>
          <p:nvPr>
            <p:ph type="dt" sz="half" idx="10"/>
          </p:nvPr>
        </p:nvSpPr>
        <p:spPr/>
        <p:txBody>
          <a:bodyPr/>
          <a:lstStyle/>
          <a:p>
            <a:fld id="{198A7F81-1B60-44DC-B200-F163D4D991D7}" type="datetimeFigureOut">
              <a:rPr lang="en-US" smtClean="0"/>
              <a:t>8/13/2023</a:t>
            </a:fld>
            <a:endParaRPr lang="en-US"/>
          </a:p>
        </p:txBody>
      </p:sp>
      <p:sp>
        <p:nvSpPr>
          <p:cNvPr id="4" name="Footer Placeholder 3">
            <a:extLst>
              <a:ext uri="{FF2B5EF4-FFF2-40B4-BE49-F238E27FC236}">
                <a16:creationId xmlns:a16="http://schemas.microsoft.com/office/drawing/2014/main" xmlns="" id="{3EFF22FB-279A-31C8-4B66-BDC85B359D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11C3E9F4-4D27-A05D-EEA1-4BF763F54D84}"/>
              </a:ext>
            </a:extLst>
          </p:cNvPr>
          <p:cNvSpPr>
            <a:spLocks noGrp="1"/>
          </p:cNvSpPr>
          <p:nvPr>
            <p:ph type="sldNum" sz="quarter" idx="12"/>
          </p:nvPr>
        </p:nvSpPr>
        <p:spPr/>
        <p:txBody>
          <a:bodyPr/>
          <a:lstStyle/>
          <a:p>
            <a:fld id="{A9044327-AB4C-4935-ADB1-F1A78BCF0635}" type="slidenum">
              <a:rPr lang="en-US" smtClean="0"/>
              <a:t>‹#›</a:t>
            </a:fld>
            <a:endParaRPr lang="en-US"/>
          </a:p>
        </p:txBody>
      </p:sp>
    </p:spTree>
    <p:extLst>
      <p:ext uri="{BB962C8B-B14F-4D97-AF65-F5344CB8AC3E}">
        <p14:creationId xmlns:p14="http://schemas.microsoft.com/office/powerpoint/2010/main" val="2016446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0E5066F-3365-4AEA-AFA8-19A64AB27492}"/>
              </a:ext>
            </a:extLst>
          </p:cNvPr>
          <p:cNvSpPr>
            <a:spLocks noGrp="1"/>
          </p:cNvSpPr>
          <p:nvPr>
            <p:ph type="dt" sz="half" idx="10"/>
          </p:nvPr>
        </p:nvSpPr>
        <p:spPr/>
        <p:txBody>
          <a:bodyPr/>
          <a:lstStyle/>
          <a:p>
            <a:fld id="{198A7F81-1B60-44DC-B200-F163D4D991D7}" type="datetimeFigureOut">
              <a:rPr lang="en-US" smtClean="0"/>
              <a:t>8/13/2023</a:t>
            </a:fld>
            <a:endParaRPr lang="en-US"/>
          </a:p>
        </p:txBody>
      </p:sp>
      <p:sp>
        <p:nvSpPr>
          <p:cNvPr id="3" name="Footer Placeholder 2">
            <a:extLst>
              <a:ext uri="{FF2B5EF4-FFF2-40B4-BE49-F238E27FC236}">
                <a16:creationId xmlns:a16="http://schemas.microsoft.com/office/drawing/2014/main" xmlns="" id="{BC7C71C4-648E-19D1-D6C4-94946FAACD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CDC243D4-D831-D472-FF45-8B5CF5A12EB4}"/>
              </a:ext>
            </a:extLst>
          </p:cNvPr>
          <p:cNvSpPr>
            <a:spLocks noGrp="1"/>
          </p:cNvSpPr>
          <p:nvPr>
            <p:ph type="sldNum" sz="quarter" idx="12"/>
          </p:nvPr>
        </p:nvSpPr>
        <p:spPr/>
        <p:txBody>
          <a:bodyPr/>
          <a:lstStyle/>
          <a:p>
            <a:fld id="{A9044327-AB4C-4935-ADB1-F1A78BCF0635}" type="slidenum">
              <a:rPr lang="en-US" smtClean="0"/>
              <a:t>‹#›</a:t>
            </a:fld>
            <a:endParaRPr lang="en-US"/>
          </a:p>
        </p:txBody>
      </p:sp>
    </p:spTree>
    <p:extLst>
      <p:ext uri="{BB962C8B-B14F-4D97-AF65-F5344CB8AC3E}">
        <p14:creationId xmlns:p14="http://schemas.microsoft.com/office/powerpoint/2010/main" val="270111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DF577D-C7CA-F858-4324-A359FF34BA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E215831-FE72-690E-D1BD-D9FE72D0D9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227060D-26B5-26CF-7487-D82EF0FCA5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07F6987-3E16-100D-3C86-F33911C346B3}"/>
              </a:ext>
            </a:extLst>
          </p:cNvPr>
          <p:cNvSpPr>
            <a:spLocks noGrp="1"/>
          </p:cNvSpPr>
          <p:nvPr>
            <p:ph type="dt" sz="half" idx="10"/>
          </p:nvPr>
        </p:nvSpPr>
        <p:spPr/>
        <p:txBody>
          <a:bodyPr/>
          <a:lstStyle/>
          <a:p>
            <a:fld id="{198A7F81-1B60-44DC-B200-F163D4D991D7}" type="datetimeFigureOut">
              <a:rPr lang="en-US" smtClean="0"/>
              <a:t>8/13/2023</a:t>
            </a:fld>
            <a:endParaRPr lang="en-US"/>
          </a:p>
        </p:txBody>
      </p:sp>
      <p:sp>
        <p:nvSpPr>
          <p:cNvPr id="6" name="Footer Placeholder 5">
            <a:extLst>
              <a:ext uri="{FF2B5EF4-FFF2-40B4-BE49-F238E27FC236}">
                <a16:creationId xmlns:a16="http://schemas.microsoft.com/office/drawing/2014/main" xmlns="" id="{697A79EB-0D79-7227-DC16-F75219140B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FBE84C3-A9D4-7108-76FD-5CCF7B2C47F1}"/>
              </a:ext>
            </a:extLst>
          </p:cNvPr>
          <p:cNvSpPr>
            <a:spLocks noGrp="1"/>
          </p:cNvSpPr>
          <p:nvPr>
            <p:ph type="sldNum" sz="quarter" idx="12"/>
          </p:nvPr>
        </p:nvSpPr>
        <p:spPr/>
        <p:txBody>
          <a:bodyPr/>
          <a:lstStyle/>
          <a:p>
            <a:fld id="{A9044327-AB4C-4935-ADB1-F1A78BCF0635}" type="slidenum">
              <a:rPr lang="en-US" smtClean="0"/>
              <a:t>‹#›</a:t>
            </a:fld>
            <a:endParaRPr lang="en-US"/>
          </a:p>
        </p:txBody>
      </p:sp>
    </p:spTree>
    <p:extLst>
      <p:ext uri="{BB962C8B-B14F-4D97-AF65-F5344CB8AC3E}">
        <p14:creationId xmlns:p14="http://schemas.microsoft.com/office/powerpoint/2010/main" val="1330415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7EF1DD-73D8-799E-B3D6-9D4CB29474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DC30C82-7BBD-8CFD-4F16-105138ADE9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66A2F0A9-FCF4-35E5-FBF7-9A053DE4D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87A7D84-0613-CB31-90AA-A16219C0D524}"/>
              </a:ext>
            </a:extLst>
          </p:cNvPr>
          <p:cNvSpPr>
            <a:spLocks noGrp="1"/>
          </p:cNvSpPr>
          <p:nvPr>
            <p:ph type="dt" sz="half" idx="10"/>
          </p:nvPr>
        </p:nvSpPr>
        <p:spPr/>
        <p:txBody>
          <a:bodyPr/>
          <a:lstStyle/>
          <a:p>
            <a:fld id="{198A7F81-1B60-44DC-B200-F163D4D991D7}" type="datetimeFigureOut">
              <a:rPr lang="en-US" smtClean="0"/>
              <a:t>8/13/2023</a:t>
            </a:fld>
            <a:endParaRPr lang="en-US"/>
          </a:p>
        </p:txBody>
      </p:sp>
      <p:sp>
        <p:nvSpPr>
          <p:cNvPr id="6" name="Footer Placeholder 5">
            <a:extLst>
              <a:ext uri="{FF2B5EF4-FFF2-40B4-BE49-F238E27FC236}">
                <a16:creationId xmlns:a16="http://schemas.microsoft.com/office/drawing/2014/main" xmlns="" id="{120605AB-2C01-D02B-9865-1976CF427B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7953766-7E3B-CA66-39DF-231075E20821}"/>
              </a:ext>
            </a:extLst>
          </p:cNvPr>
          <p:cNvSpPr>
            <a:spLocks noGrp="1"/>
          </p:cNvSpPr>
          <p:nvPr>
            <p:ph type="sldNum" sz="quarter" idx="12"/>
          </p:nvPr>
        </p:nvSpPr>
        <p:spPr/>
        <p:txBody>
          <a:bodyPr/>
          <a:lstStyle/>
          <a:p>
            <a:fld id="{A9044327-AB4C-4935-ADB1-F1A78BCF0635}" type="slidenum">
              <a:rPr lang="en-US" smtClean="0"/>
              <a:t>‹#›</a:t>
            </a:fld>
            <a:endParaRPr lang="en-US"/>
          </a:p>
        </p:txBody>
      </p:sp>
    </p:spTree>
    <p:extLst>
      <p:ext uri="{BB962C8B-B14F-4D97-AF65-F5344CB8AC3E}">
        <p14:creationId xmlns:p14="http://schemas.microsoft.com/office/powerpoint/2010/main" val="455159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F574CE3-3CAE-C698-BED1-A87EF41521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523969F-4A8F-EA60-76CC-5A2A05FC29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2F3E612-544C-8CCA-79AF-9F0366459C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8A7F81-1B60-44DC-B200-F163D4D991D7}" type="datetimeFigureOut">
              <a:rPr lang="en-US" smtClean="0"/>
              <a:t>8/13/2023</a:t>
            </a:fld>
            <a:endParaRPr lang="en-US"/>
          </a:p>
        </p:txBody>
      </p:sp>
      <p:sp>
        <p:nvSpPr>
          <p:cNvPr id="5" name="Footer Placeholder 4">
            <a:extLst>
              <a:ext uri="{FF2B5EF4-FFF2-40B4-BE49-F238E27FC236}">
                <a16:creationId xmlns:a16="http://schemas.microsoft.com/office/drawing/2014/main" xmlns="" id="{324808F8-A80A-4C76-47D9-E4D73BE2CB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B5AD6616-29BE-62BD-14B7-ACE1787818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044327-AB4C-4935-ADB1-F1A78BCF0635}" type="slidenum">
              <a:rPr lang="en-US" smtClean="0"/>
              <a:t>‹#›</a:t>
            </a:fld>
            <a:endParaRPr lang="en-US"/>
          </a:p>
        </p:txBody>
      </p:sp>
    </p:spTree>
    <p:extLst>
      <p:ext uri="{BB962C8B-B14F-4D97-AF65-F5344CB8AC3E}">
        <p14:creationId xmlns:p14="http://schemas.microsoft.com/office/powerpoint/2010/main" val="1835204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slide" Target="slide4.xml"/><Relationship Id="rId2" Type="http://schemas.openxmlformats.org/officeDocument/2006/relationships/audio" Target="../media/audio2.wav"/><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 name="TextBox 1">
            <a:extLst>
              <a:ext uri="{FF2B5EF4-FFF2-40B4-BE49-F238E27FC236}">
                <a16:creationId xmlns:a16="http://schemas.microsoft.com/office/drawing/2014/main" xmlns="" id="{E3E7B052-CBCD-801D-A55C-76C8B270B9C0}"/>
              </a:ext>
            </a:extLst>
          </p:cNvPr>
          <p:cNvSpPr txBox="1"/>
          <p:nvPr/>
        </p:nvSpPr>
        <p:spPr>
          <a:xfrm>
            <a:off x="1816768" y="1164248"/>
            <a:ext cx="9864117" cy="1938992"/>
          </a:xfrm>
          <a:prstGeom prst="rect">
            <a:avLst/>
          </a:prstGeom>
          <a:noFill/>
        </p:spPr>
        <p:txBody>
          <a:bodyPr wrap="square" rtlCol="0">
            <a:spAutoFit/>
          </a:bodyPr>
          <a:lstStyle/>
          <a:p>
            <a:pPr algn="ctr"/>
            <a:r>
              <a:rPr lang="en-US" sz="6000" b="1" dirty="0" smtClean="0">
                <a:solidFill>
                  <a:srgbClr val="00B0F0"/>
                </a:solidFill>
                <a:latin typeface="Times New Roman" panose="02020603050405020304" pitchFamily="18" charset="0"/>
                <a:cs typeface="Times New Roman" panose="02020603050405020304" pitchFamily="18" charset="0"/>
              </a:rPr>
              <a:t>CHÀO </a:t>
            </a:r>
            <a:r>
              <a:rPr lang="en-US" sz="6000" b="1" dirty="0">
                <a:solidFill>
                  <a:srgbClr val="00B0F0"/>
                </a:solidFill>
                <a:latin typeface="Times New Roman" panose="02020603050405020304" pitchFamily="18" charset="0"/>
                <a:cs typeface="Times New Roman" panose="02020603050405020304" pitchFamily="18" charset="0"/>
              </a:rPr>
              <a:t>CÁC </a:t>
            </a:r>
            <a:r>
              <a:rPr lang="en-US" sz="6000" b="1" dirty="0" smtClean="0">
                <a:solidFill>
                  <a:srgbClr val="00B0F0"/>
                </a:solidFill>
                <a:latin typeface="Times New Roman" panose="02020603050405020304" pitchFamily="18" charset="0"/>
                <a:cs typeface="Times New Roman" panose="02020603050405020304" pitchFamily="18" charset="0"/>
              </a:rPr>
              <a:t>EM ĐẾN VỚI BÀI HỌC HÔM NAY</a:t>
            </a:r>
            <a:endParaRPr lang="en-US" sz="6000" b="1"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440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814883" y="201335"/>
            <a:ext cx="9704848" cy="1754326"/>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Dòng 6: Điền từ còn thiếu vào nhận định “Vần có vai trò...các dòng thơ, đánh dấu nhịp </a:t>
            </a:r>
            <a:r>
              <a:rPr lang="en-US"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a:t>
            </a:r>
            <a:r>
              <a:rPr lang="vi-VN"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hơ </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(7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259763933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814883" y="201335"/>
            <a:ext cx="9704848" cy="1200329"/>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Dòng 7: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chim</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chiền</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chiện</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ai</a:t>
            </a:r>
            <a:r>
              <a:rPr lang="en-US"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6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37182222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814883" y="201335"/>
            <a:ext cx="9704848" cy="1200329"/>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Dòng </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8</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Ông Một là tên gọi khác của con vật nào?</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(5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34816389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814883" y="201335"/>
            <a:ext cx="9704848" cy="2308324"/>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Dòng </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9</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Điền từ còn thiếu vào câu thơ:</a:t>
            </a:r>
          </a:p>
          <a:p>
            <a:pPr algn="just"/>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Có đám mây...</a:t>
            </a:r>
          </a:p>
          <a:p>
            <a:pPr algn="just"/>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Vắt nửa mình sang thu</a:t>
            </a:r>
          </a:p>
          <a:p>
            <a:pPr algn="just"/>
            <a:r>
              <a:rPr lang="de-DE"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5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293991660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814883" y="201335"/>
            <a:ext cx="9704848" cy="2308324"/>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Dòng </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10</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Hai dòng thơ sau sử dụng biện pháp tu từ </a:t>
            </a:r>
            <a:r>
              <a:rPr lang="vi-VN"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Mưa </a:t>
            </a:r>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phùn giăng đầy ngõ</a:t>
            </a:r>
          </a:p>
          <a:p>
            <a:pPr algn="just"/>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Bảng </a:t>
            </a:r>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lảng như sương mờ</a:t>
            </a:r>
          </a:p>
          <a:p>
            <a:pPr algn="just"/>
            <a:r>
              <a:rPr lang="de-DE"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6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1235860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814883" y="201335"/>
            <a:ext cx="9704848" cy="2308324"/>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Dòng </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11</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Điền từ còn thiếu vào câu thơ:</a:t>
            </a:r>
          </a:p>
          <a:p>
            <a:pPr algn="just"/>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Sông được lúc dềnh dàng</a:t>
            </a:r>
          </a:p>
          <a:p>
            <a:pPr algn="just"/>
            <a:r>
              <a:rPr lang="vi-VN" sz="3600"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Chi</a:t>
            </a:r>
            <a:r>
              <a:rPr lang="en-US" sz="3600"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a:t>
            </a:r>
            <a:r>
              <a:rPr lang="vi-VN" sz="3600"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bắt đầu..</a:t>
            </a:r>
          </a:p>
          <a:p>
            <a:pPr algn="just"/>
            <a:r>
              <a:rPr lang="de-DE"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6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20930019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684079" y="563034"/>
            <a:ext cx="9704848" cy="646331"/>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Dòng 1</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Vần lưng còn được gọi là...</a:t>
            </a:r>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(6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35508431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814883" y="201335"/>
            <a:ext cx="9704848" cy="1200329"/>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Dòng 1</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3</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Những từ chuyên đi kèm với danh từ, động từ, tính từ được gọi là gì?</a:t>
            </a:r>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(5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24738846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30" name="TextBox 29">
            <a:extLst>
              <a:ext uri="{FF2B5EF4-FFF2-40B4-BE49-F238E27FC236}">
                <a16:creationId xmlns:a16="http://schemas.microsoft.com/office/drawing/2014/main" xmlns="" id="{EE45590A-CAD8-BD35-6221-2D5FB40AB055}"/>
              </a:ext>
            </a:extLst>
          </p:cNvPr>
          <p:cNvSpPr txBox="1"/>
          <p:nvPr/>
        </p:nvSpPr>
        <p:spPr>
          <a:xfrm>
            <a:off x="541421" y="58728"/>
            <a:ext cx="11139463" cy="741998"/>
          </a:xfrm>
          <a:prstGeom prst="rect">
            <a:avLst/>
          </a:prstGeom>
          <a:noFill/>
        </p:spPr>
        <p:txBody>
          <a:bodyPr wrap="square">
            <a:spAutoFit/>
          </a:bodyPr>
          <a:lstStyle/>
          <a:p>
            <a:pPr algn="just">
              <a:lnSpc>
                <a:spcPct val="150000"/>
              </a:lnSpc>
            </a:pP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giống</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nhau</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giữa</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solidFill>
                <a:srgbClr val="FF0000"/>
              </a:solidFill>
              <a:latin typeface=".VnTime" panose="020B7200000000000000" pitchFamily="34" charset="0"/>
              <a:ea typeface="Times New Roman" panose="02020603050405020304" pitchFamily="18" charset="0"/>
              <a:cs typeface="Times New Roman" panose="02020603050405020304" pitchFamily="18" charset="0"/>
            </a:endParaRPr>
          </a:p>
        </p:txBody>
      </p:sp>
      <p:graphicFrame>
        <p:nvGraphicFramePr>
          <p:cNvPr id="31" name="Table 30">
            <a:extLst>
              <a:ext uri="{FF2B5EF4-FFF2-40B4-BE49-F238E27FC236}">
                <a16:creationId xmlns:a16="http://schemas.microsoft.com/office/drawing/2014/main" xmlns="" id="{F0390674-AA23-C52D-E11C-45515D1F2AC0}"/>
              </a:ext>
            </a:extLst>
          </p:cNvPr>
          <p:cNvGraphicFramePr>
            <a:graphicFrameLocks noGrp="1"/>
          </p:cNvGraphicFramePr>
          <p:nvPr>
            <p:extLst>
              <p:ext uri="{D42A27DB-BD31-4B8C-83A1-F6EECF244321}">
                <p14:modId xmlns:p14="http://schemas.microsoft.com/office/powerpoint/2010/main" val="1631861238"/>
              </p:ext>
            </p:extLst>
          </p:nvPr>
        </p:nvGraphicFramePr>
        <p:xfrm>
          <a:off x="468690" y="963930"/>
          <a:ext cx="11284923" cy="6592539"/>
        </p:xfrm>
        <a:graphic>
          <a:graphicData uri="http://schemas.openxmlformats.org/drawingml/2006/table">
            <a:tbl>
              <a:tblPr firstRow="1" firstCol="1" bandRow="1">
                <a:tableStyleId>{5C22544A-7EE6-4342-B048-85BDC9FD1C3A}</a:tableStyleId>
              </a:tblPr>
              <a:tblGrid>
                <a:gridCol w="3759805">
                  <a:extLst>
                    <a:ext uri="{9D8B030D-6E8A-4147-A177-3AD203B41FA5}">
                      <a16:colId xmlns:a16="http://schemas.microsoft.com/office/drawing/2014/main" xmlns="" val="1491685398"/>
                    </a:ext>
                  </a:extLst>
                </a:gridCol>
                <a:gridCol w="3762559">
                  <a:extLst>
                    <a:ext uri="{9D8B030D-6E8A-4147-A177-3AD203B41FA5}">
                      <a16:colId xmlns:a16="http://schemas.microsoft.com/office/drawing/2014/main" xmlns="" val="699181921"/>
                    </a:ext>
                  </a:extLst>
                </a:gridCol>
                <a:gridCol w="3762559">
                  <a:extLst>
                    <a:ext uri="{9D8B030D-6E8A-4147-A177-3AD203B41FA5}">
                      <a16:colId xmlns:a16="http://schemas.microsoft.com/office/drawing/2014/main" xmlns="" val="2233861006"/>
                    </a:ext>
                  </a:extLst>
                </a:gridCol>
              </a:tblGrid>
              <a:tr h="2020539">
                <a:tc>
                  <a:txBody>
                    <a:bodyPr/>
                    <a:lstStyle/>
                    <a:p>
                      <a:pPr algn="just">
                        <a:lnSpc>
                          <a:spcPct val="150000"/>
                        </a:lnSpc>
                      </a:pP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smtClean="0">
                          <a:solidFill>
                            <a:schemeClr val="tx1"/>
                          </a:solidFill>
                          <a:effectLst/>
                          <a:latin typeface="Times New Roman" panose="02020603050405020304" pitchFamily="18" charset="0"/>
                          <a:cs typeface="Times New Roman" panose="02020603050405020304" pitchFamily="18" charset="0"/>
                        </a:rPr>
                        <a:t>       </a:t>
                      </a:r>
                      <a:r>
                        <a:rPr lang="en-US" sz="2800" dirty="0" err="1" smtClean="0">
                          <a:solidFill>
                            <a:srgbClr val="FF0000"/>
                          </a:solidFill>
                          <a:effectLst/>
                          <a:latin typeface="Times New Roman" panose="02020603050405020304" pitchFamily="18" charset="0"/>
                          <a:cs typeface="Times New Roman" panose="02020603050405020304" pitchFamily="18" charset="0"/>
                        </a:rPr>
                        <a:t>Văn</a:t>
                      </a:r>
                      <a:r>
                        <a:rPr lang="en-US" sz="2800" dirty="0" smtClean="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bản</a:t>
                      </a:r>
                      <a:endParaRPr lang="en-US" sz="2800" dirty="0">
                        <a:solidFill>
                          <a:srgbClr val="FF0000"/>
                        </a:solidFill>
                        <a:effectLst/>
                        <a:latin typeface="Times New Roman" panose="02020603050405020304" pitchFamily="18" charset="0"/>
                        <a:cs typeface="Times New Roman" panose="02020603050405020304" pitchFamily="18" charset="0"/>
                      </a:endParaRPr>
                    </a:p>
                    <a:p>
                      <a:pPr algn="just">
                        <a:lnSpc>
                          <a:spcPct val="150000"/>
                        </a:lnSpc>
                      </a:pPr>
                      <a:r>
                        <a:rPr lang="en-US" sz="2800" dirty="0" err="1">
                          <a:solidFill>
                            <a:srgbClr val="FF0000"/>
                          </a:solidFill>
                          <a:effectLst/>
                          <a:latin typeface="Times New Roman" panose="02020603050405020304" pitchFamily="18" charset="0"/>
                          <a:cs typeface="Times New Roman" panose="02020603050405020304" pitchFamily="18" charset="0"/>
                        </a:rPr>
                        <a:t>Phương</a:t>
                      </a:r>
                      <a:endParaRPr lang="en-US" sz="2800" dirty="0">
                        <a:solidFill>
                          <a:srgbClr val="FF0000"/>
                        </a:solidFill>
                        <a:effectLst/>
                        <a:latin typeface="Times New Roman" panose="02020603050405020304" pitchFamily="18" charset="0"/>
                        <a:cs typeface="Times New Roman" panose="02020603050405020304" pitchFamily="18" charset="0"/>
                      </a:endParaRPr>
                    </a:p>
                    <a:p>
                      <a:pPr algn="just">
                        <a:lnSpc>
                          <a:spcPct val="150000"/>
                        </a:lnSpc>
                      </a:pP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diện</a:t>
                      </a:r>
                      <a:r>
                        <a:rPr lang="en-US" sz="2800" dirty="0">
                          <a:solidFill>
                            <a:srgbClr val="FF0000"/>
                          </a:solidFill>
                          <a:effectLst/>
                          <a:latin typeface="Times New Roman" panose="02020603050405020304" pitchFamily="18" charset="0"/>
                          <a:cs typeface="Times New Roman" panose="02020603050405020304" pitchFamily="18" charset="0"/>
                        </a:rPr>
                        <a:t> so   </a:t>
                      </a:r>
                      <a:r>
                        <a:rPr lang="en-US" sz="2800" dirty="0" err="1">
                          <a:solidFill>
                            <a:srgbClr val="FF0000"/>
                          </a:solidFill>
                          <a:effectLst/>
                          <a:latin typeface="Times New Roman" panose="02020603050405020304" pitchFamily="18" charset="0"/>
                          <a:cs typeface="Times New Roman" panose="02020603050405020304" pitchFamily="18" charset="0"/>
                        </a:rPr>
                        <a:t>sánh</a:t>
                      </a:r>
                      <a:endPar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algn="ctr">
                        <a:lnSpc>
                          <a:spcPct val="150000"/>
                        </a:lnSpc>
                      </a:pPr>
                      <a:r>
                        <a:rPr lang="en-US" sz="2800" dirty="0" smtClean="0">
                          <a:solidFill>
                            <a:srgbClr val="FF0000"/>
                          </a:solidFill>
                          <a:effectLst/>
                          <a:latin typeface="Times New Roman" panose="02020603050405020304" pitchFamily="18" charset="0"/>
                          <a:cs typeface="Times New Roman" panose="02020603050405020304" pitchFamily="18" charset="0"/>
                        </a:rPr>
                        <a:t>       </a:t>
                      </a:r>
                      <a:r>
                        <a:rPr lang="en-US" sz="2800" dirty="0" err="1" smtClean="0">
                          <a:solidFill>
                            <a:srgbClr val="FF0000"/>
                          </a:solidFill>
                          <a:effectLst/>
                          <a:latin typeface="Times New Roman" panose="02020603050405020304" pitchFamily="18" charset="0"/>
                          <a:cs typeface="Times New Roman" panose="02020603050405020304" pitchFamily="18" charset="0"/>
                        </a:rPr>
                        <a:t>Lời</a:t>
                      </a:r>
                      <a:r>
                        <a:rPr lang="en-US" sz="2800" dirty="0" smtClean="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của</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cây</a:t>
                      </a:r>
                      <a:endPar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ctr">
                        <a:lnSpc>
                          <a:spcPct val="150000"/>
                        </a:lnSpc>
                      </a:pPr>
                      <a:r>
                        <a:rPr lang="en-US" sz="2800" dirty="0">
                          <a:solidFill>
                            <a:srgbClr val="FF0000"/>
                          </a:solidFill>
                          <a:effectLst/>
                          <a:latin typeface="Times New Roman" panose="02020603050405020304" pitchFamily="18" charset="0"/>
                          <a:cs typeface="Times New Roman" panose="02020603050405020304" pitchFamily="18" charset="0"/>
                        </a:rPr>
                        <a:t>Sang </a:t>
                      </a:r>
                      <a:r>
                        <a:rPr lang="en-US" sz="2800" dirty="0" err="1">
                          <a:solidFill>
                            <a:srgbClr val="FF0000"/>
                          </a:solidFill>
                          <a:effectLst/>
                          <a:latin typeface="Times New Roman" panose="02020603050405020304" pitchFamily="18" charset="0"/>
                          <a:cs typeface="Times New Roman" panose="02020603050405020304" pitchFamily="18" charset="0"/>
                        </a:rPr>
                        <a:t>thu</a:t>
                      </a:r>
                      <a:endPar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xmlns="" val="3083269479"/>
                  </a:ext>
                </a:extLst>
              </a:tr>
              <a:tr h="1347026">
                <a:tc>
                  <a:txBody>
                    <a:bodyPr/>
                    <a:lstStyle/>
                    <a:p>
                      <a:pPr algn="just">
                        <a:lnSpc>
                          <a:spcPct val="150000"/>
                        </a:lnSpc>
                      </a:pPr>
                      <a:r>
                        <a:rPr lang="en-US" sz="2800" dirty="0" err="1">
                          <a:solidFill>
                            <a:schemeClr val="tx1"/>
                          </a:solidFill>
                          <a:effectLst/>
                          <a:latin typeface="Times New Roman" panose="02020603050405020304" pitchFamily="18" charset="0"/>
                          <a:cs typeface="Times New Roman" panose="02020603050405020304" pitchFamily="18" charset="0"/>
                        </a:rPr>
                        <a:t>Điểm</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giống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nhau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nội</a:t>
                      </a:r>
                      <a:r>
                        <a:rPr lang="en-US" sz="2800" dirty="0">
                          <a:solidFill>
                            <a:schemeClr val="tx1"/>
                          </a:solidFill>
                          <a:effectLst/>
                          <a:latin typeface="Times New Roman" panose="02020603050405020304" pitchFamily="18" charset="0"/>
                          <a:cs typeface="Times New Roman" panose="02020603050405020304" pitchFamily="18" charset="0"/>
                        </a:rPr>
                        <a:t> dung, </a:t>
                      </a:r>
                      <a:r>
                        <a:rPr lang="en-US" sz="2800" dirty="0" err="1">
                          <a:solidFill>
                            <a:schemeClr val="tx1"/>
                          </a:solidFill>
                          <a:effectLst/>
                          <a:latin typeface="Times New Roman" panose="02020603050405020304" pitchFamily="18" charset="0"/>
                          <a:cs typeface="Times New Roman" panose="02020603050405020304" pitchFamily="18" charset="0"/>
                        </a:rPr>
                        <a:t>nghê</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thuật</a:t>
                      </a:r>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2"/>
                    </a:solidFill>
                  </a:tcPr>
                </a:tc>
                <a:tc gridSpan="2">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2800" dirty="0">
                          <a:solidFill>
                            <a:schemeClr val="tx1"/>
                          </a:solidFill>
                          <a:effectLst/>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Sư</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giao</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cảm</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giữa</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con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người</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với</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thiên</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nhiên</a:t>
                      </a: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Gieo</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vần</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chủ</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yếu</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dùng</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vần</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chân</a:t>
                      </a: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Biện</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pháp</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nghê</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thuật</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nhân</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hóa</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3"/>
                    </a:solidFill>
                  </a:tcPr>
                </a:tc>
                <a:tc hMerge="1">
                  <a:txBody>
                    <a:bodyPr/>
                    <a:lstStyle/>
                    <a:p>
                      <a:endParaRPr lang="en-US"/>
                    </a:p>
                  </a:txBody>
                  <a:tcPr/>
                </a:tc>
                <a:extLst>
                  <a:ext uri="{0D108BD9-81ED-4DB2-BD59-A6C34878D82A}">
                    <a16:rowId xmlns:a16="http://schemas.microsoft.com/office/drawing/2014/main" xmlns="" val="3354521858"/>
                  </a:ext>
                </a:extLst>
              </a:tr>
              <a:tr h="2115622">
                <a:tc>
                  <a:txBody>
                    <a:bodyPr/>
                    <a:lstStyle/>
                    <a:p>
                      <a:pPr algn="just">
                        <a:lnSpc>
                          <a:spcPct val="150000"/>
                        </a:lnSpc>
                      </a:pPr>
                      <a:r>
                        <a:rPr lang="en-US" sz="2800" dirty="0" err="1">
                          <a:solidFill>
                            <a:schemeClr val="tx1"/>
                          </a:solidFill>
                          <a:effectLst/>
                          <a:latin typeface="Times New Roman" panose="02020603050405020304" pitchFamily="18" charset="0"/>
                          <a:cs typeface="Times New Roman" panose="02020603050405020304" pitchFamily="18" charset="0"/>
                        </a:rPr>
                        <a:t>Điểm</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khác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nhau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nội</a:t>
                      </a:r>
                      <a:r>
                        <a:rPr lang="en-US" sz="2800" dirty="0">
                          <a:solidFill>
                            <a:schemeClr val="tx1"/>
                          </a:solidFill>
                          <a:effectLst/>
                          <a:latin typeface="Times New Roman" panose="02020603050405020304" pitchFamily="18" charset="0"/>
                          <a:cs typeface="Times New Roman" panose="02020603050405020304" pitchFamily="18" charset="0"/>
                        </a:rPr>
                        <a:t> dung, </a:t>
                      </a:r>
                      <a:r>
                        <a:rPr lang="en-US" sz="2800" dirty="0" err="1">
                          <a:solidFill>
                            <a:schemeClr val="tx1"/>
                          </a:solidFill>
                          <a:effectLst/>
                          <a:latin typeface="Times New Roman" panose="02020603050405020304" pitchFamily="18" charset="0"/>
                          <a:cs typeface="Times New Roman" panose="02020603050405020304" pitchFamily="18" charset="0"/>
                        </a:rPr>
                        <a:t>nghê</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thuật</a:t>
                      </a:r>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00B0F0"/>
                    </a:solidFill>
                  </a:tcPr>
                </a:tc>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Nâng</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niu</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sư</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sống</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24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Thông</a:t>
                      </a:r>
                      <a:r>
                        <a:rPr kumimoji="0" lang="en-US" sz="2400" b="1" i="0" u="sng"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4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điệp</a:t>
                      </a:r>
                      <a:r>
                        <a:rPr kumimoji="0" lang="en-US"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Mỗi</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con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người</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sư</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vật</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dù là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nho</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bé,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đều</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góp</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phần</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tạo</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nên</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sư</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sống</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68580" marR="68580" marT="0" marB="0">
                    <a:solidFill>
                      <a:srgbClr val="FFFF00"/>
                    </a:solidFill>
                  </a:tcPr>
                </a:tc>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Khoảnh</a:t>
                      </a:r>
                      <a:r>
                        <a:rPr kumimoji="0" 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khắc</a:t>
                      </a:r>
                      <a:r>
                        <a:rPr kumimoji="0" 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giao</a:t>
                      </a:r>
                      <a:r>
                        <a:rPr kumimoji="0" 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mùa</a:t>
                      </a:r>
                      <a:r>
                        <a:rPr kumimoji="0" 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từ</a:t>
                      </a:r>
                      <a:r>
                        <a:rPr kumimoji="0" 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hạ</a:t>
                      </a:r>
                      <a:r>
                        <a:rPr kumimoji="0" 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sang </a:t>
                      </a:r>
                      <a:r>
                        <a:rPr kumimoji="0" 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thu</a:t>
                      </a:r>
                      <a:r>
                        <a:rPr kumimoji="0" 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a:t>
                      </a:r>
                      <a:r>
                        <a:rPr kumimoji="0" lang="en-US" sz="24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Thông</a:t>
                      </a:r>
                      <a:r>
                        <a:rPr kumimoji="0" lang="en-US"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điệp</a:t>
                      </a:r>
                      <a:r>
                        <a:rPr kumimoji="0" lang="en-US" sz="2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Hãy</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biết</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lắng</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nghe</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đê</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đón</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nhận</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món</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quà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thú</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vị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từ</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thiên</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nhiên</a:t>
                      </a: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209574903"/>
                  </a:ext>
                </a:extLst>
              </a:tr>
            </a:tbl>
          </a:graphicData>
        </a:graphic>
      </p:graphicFrame>
      <p:cxnSp>
        <p:nvCxnSpPr>
          <p:cNvPr id="35" name="Straight Connector 34">
            <a:extLst>
              <a:ext uri="{FF2B5EF4-FFF2-40B4-BE49-F238E27FC236}">
                <a16:creationId xmlns:a16="http://schemas.microsoft.com/office/drawing/2014/main" xmlns="" id="{66710FEE-9354-C688-51A5-1F44CFEC0FD0}"/>
              </a:ext>
            </a:extLst>
          </p:cNvPr>
          <p:cNvCxnSpPr>
            <a:cxnSpLocks/>
          </p:cNvCxnSpPr>
          <p:nvPr/>
        </p:nvCxnSpPr>
        <p:spPr>
          <a:xfrm>
            <a:off x="453538" y="963930"/>
            <a:ext cx="3858002" cy="19597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021946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p:cTn id="12" dur="500" fill="hold"/>
                                        <p:tgtEl>
                                          <p:spTgt spid="35"/>
                                        </p:tgtEl>
                                        <p:attrNameLst>
                                          <p:attrName>ppt_w</p:attrName>
                                        </p:attrNameLst>
                                      </p:cBhvr>
                                      <p:tavLst>
                                        <p:tav tm="0">
                                          <p:val>
                                            <p:fltVal val="0"/>
                                          </p:val>
                                        </p:tav>
                                        <p:tav tm="100000">
                                          <p:val>
                                            <p:strVal val="#ppt_w"/>
                                          </p:val>
                                        </p:tav>
                                      </p:tavLst>
                                    </p:anim>
                                    <p:anim calcmode="lin" valueType="num">
                                      <p:cBhvr>
                                        <p:cTn id="13" dur="500" fill="hold"/>
                                        <p:tgtEl>
                                          <p:spTgt spid="35"/>
                                        </p:tgtEl>
                                        <p:attrNameLst>
                                          <p:attrName>ppt_h</p:attrName>
                                        </p:attrNameLst>
                                      </p:cBhvr>
                                      <p:tavLst>
                                        <p:tav tm="0">
                                          <p:val>
                                            <p:fltVal val="0"/>
                                          </p:val>
                                        </p:tav>
                                        <p:tav tm="100000">
                                          <p:val>
                                            <p:strVal val="#ppt_h"/>
                                          </p:val>
                                        </p:tav>
                                      </p:tavLst>
                                    </p:anim>
                                    <p:animEffect transition="in" filter="fade">
                                      <p:cBhvr>
                                        <p:cTn id="14" dur="500"/>
                                        <p:tgtEl>
                                          <p:spTgt spid="35"/>
                                        </p:tgtEl>
                                      </p:cBhvr>
                                    </p:animEffect>
                                  </p:childTnLst>
                                </p:cTn>
                              </p:par>
                              <p:par>
                                <p:cTn id="15" presetID="53" presetClass="entr" presetSubtype="16"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714250" y="4536762"/>
            <a:ext cx="2200759" cy="2379956"/>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3ED32D0-278F-9E9D-8375-90AE63A63EA1}"/>
              </a:ext>
            </a:extLst>
          </p:cNvPr>
          <p:cNvSpPr txBox="1"/>
          <p:nvPr/>
        </p:nvSpPr>
        <p:spPr>
          <a:xfrm>
            <a:off x="1323834" y="0"/>
            <a:ext cx="10194876" cy="3323987"/>
          </a:xfrm>
          <a:prstGeom prst="rect">
            <a:avLst/>
          </a:prstGeom>
          <a:noFill/>
        </p:spPr>
        <p:txBody>
          <a:bodyPr wrap="square">
            <a:spAutoFit/>
          </a:bodyPr>
          <a:lstStyle/>
          <a:p>
            <a:pPr algn="just">
              <a:lnSpc>
                <a:spcPct val="150000"/>
              </a:lnSpc>
            </a:pPr>
            <a:r>
              <a:rPr lang="en-US" sz="28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Chừng</a:t>
            </a:r>
            <a:r>
              <a:rPr lang="en-US"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thu</a:t>
            </a:r>
            <a:r>
              <a:rPr lang="en-US"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ngấp</a:t>
            </a:r>
            <a:r>
              <a:rPr lang="en-US"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nghé</a:t>
            </a:r>
            <a:r>
              <a:rPr lang="en-US" sz="2800" b="1" i="1" u="sng"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Khói</a:t>
            </a:r>
            <a:r>
              <a:rPr lang="en-US"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 lam </a:t>
            </a: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chiều</a:t>
            </a:r>
            <a:r>
              <a:rPr lang="en-US"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nhẹ</a:t>
            </a:r>
            <a:endParaRPr lang="en-US" sz="2800" b="1" i="1" u="sng"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800" i="1" dirty="0" err="1" smtClean="0">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ea typeface="Times New Roman" panose="02020603050405020304" pitchFamily="18" charset="0"/>
                <a:cs typeface="Times New Roman" panose="02020603050405020304" pitchFamily="18" charset="0"/>
              </a:rPr>
              <a:t>vườn</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smtClean="0">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i="1" u="sng"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ea typeface="Times New Roman" panose="02020603050405020304" pitchFamily="18" charset="0"/>
                <a:cs typeface="Times New Roman" panose="02020603050405020304" pitchFamily="18" charset="0"/>
              </a:rPr>
              <a:t>vơi</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smtClean="0">
                <a:latin typeface="Times New Roman" panose="02020603050405020304" pitchFamily="18" charset="0"/>
                <a:ea typeface="Times New Roman" panose="02020603050405020304" pitchFamily="18" charset="0"/>
                <a:cs typeface="Times New Roman" panose="02020603050405020304" pitchFamily="18" charset="0"/>
              </a:rPr>
              <a:t>đầy</a:t>
            </a:r>
            <a:endParaRPr lang="en-US" sz="2800" b="1" i="1" u="sng"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endPar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xmlns="" id="{5B0031C8-6E44-1CF3-C1B2-6769DF4D062A}"/>
              </a:ext>
            </a:extLst>
          </p:cNvPr>
          <p:cNvSpPr txBox="1"/>
          <p:nvPr/>
        </p:nvSpPr>
        <p:spPr>
          <a:xfrm>
            <a:off x="1589807" y="2025438"/>
            <a:ext cx="10091077" cy="2677656"/>
          </a:xfrm>
          <a:prstGeom prst="rect">
            <a:avLst/>
          </a:prstGeom>
          <a:noFill/>
        </p:spPr>
        <p:txBody>
          <a:bodyPr wrap="square">
            <a:spAutoFit/>
          </a:bodyPr>
          <a:lstStyle/>
          <a:p>
            <a:pPr lvl="0" algn="just">
              <a:lnSpc>
                <a:spcPct val="150000"/>
              </a:lnSpc>
              <a:defRPr/>
            </a:pPr>
            <a:r>
              <a:rPr lang="en-US" sz="2800" b="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Thê</a:t>
            </a:r>
            <a:r>
              <a:rPr lang="en-US" sz="28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5 </a:t>
            </a:r>
            <a:r>
              <a:rPr lang="en-US" sz="2800" dirty="0" err="1"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chư</a:t>
            </a:r>
            <a:r>
              <a:rPr lang="en-US" sz="28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Gieo</a:t>
            </a:r>
            <a:r>
              <a:rPr lang="en-US" sz="2800" b="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vần</a:t>
            </a:r>
            <a:r>
              <a:rPr lang="en-US" sz="28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b="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b="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b="1"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-&gt;</a:t>
            </a:r>
            <a:endParaRPr lang="en-US" sz="2800" b="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50000"/>
              </a:lnSpc>
              <a:defRPr/>
            </a:pPr>
            <a:r>
              <a:rPr lang="en-US" sz="2800" b="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nghe</a:t>
            </a:r>
            <a:r>
              <a:rPr lang="en-US" sz="2800"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nhe</a:t>
            </a:r>
            <a:r>
              <a:rPr lang="en-US" sz="2800"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p>
          <a:p>
            <a:pPr lvl="0" algn="just">
              <a:lnSpc>
                <a:spcPct val="150000"/>
              </a:lnSpc>
            </a:pPr>
            <a:endParaRPr lang="en-US" sz="2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7" name="TextBox 26">
            <a:extLst>
              <a:ext uri="{FF2B5EF4-FFF2-40B4-BE49-F238E27FC236}">
                <a16:creationId xmlns:a16="http://schemas.microsoft.com/office/drawing/2014/main" xmlns="" id="{B1EF59D2-C453-47E7-4F24-CB8D0530EE5E}"/>
              </a:ext>
            </a:extLst>
          </p:cNvPr>
          <p:cNvSpPr txBox="1"/>
          <p:nvPr/>
        </p:nvSpPr>
        <p:spPr>
          <a:xfrm>
            <a:off x="5104263" y="2612635"/>
            <a:ext cx="6414445" cy="1384995"/>
          </a:xfrm>
          <a:prstGeom prst="rect">
            <a:avLst/>
          </a:prstGeom>
          <a:noFill/>
        </p:spPr>
        <p:txBody>
          <a:bodyPr wrap="square">
            <a:spAutoFit/>
          </a:bodyPr>
          <a:lstStyle/>
          <a:p>
            <a:pPr lvl="0" algn="just">
              <a:lnSpc>
                <a:spcPct val="150000"/>
              </a:lnSpc>
              <a:defRPr/>
            </a:pPr>
            <a:r>
              <a:rPr lang="en-US" sz="28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Ngắt</a:t>
            </a:r>
            <a:r>
              <a:rPr lang="en-US" sz="28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nhịp</a:t>
            </a:r>
            <a:r>
              <a:rPr lang="en-US" sz="2800" b="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3/2, 2/3</a:t>
            </a:r>
            <a:endParaRPr lang="en-US" sz="2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xmlns="" id="{924E848E-024B-7428-7882-E05ACDD97DFA}"/>
              </a:ext>
            </a:extLst>
          </p:cNvPr>
          <p:cNvSpPr txBox="1"/>
          <p:nvPr/>
        </p:nvSpPr>
        <p:spPr>
          <a:xfrm>
            <a:off x="2661368" y="3466531"/>
            <a:ext cx="8857342" cy="1307537"/>
          </a:xfrm>
          <a:prstGeom prst="rect">
            <a:avLst/>
          </a:prstGeom>
          <a:noFill/>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xét</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151065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anim calcmode="lin" valueType="num">
                                      <p:cBhvr>
                                        <p:cTn id="14" dur="500" fill="hold"/>
                                        <p:tgtEl>
                                          <p:spTgt spid="26"/>
                                        </p:tgtEl>
                                        <p:attrNameLst>
                                          <p:attrName>ppt_w</p:attrName>
                                        </p:attrNameLst>
                                      </p:cBhvr>
                                      <p:tavLst>
                                        <p:tav tm="0">
                                          <p:val>
                                            <p:fltVal val="0"/>
                                          </p:val>
                                        </p:tav>
                                        <p:tav tm="100000">
                                          <p:val>
                                            <p:strVal val="#ppt_w"/>
                                          </p:val>
                                        </p:tav>
                                      </p:tavLst>
                                    </p:anim>
                                    <p:anim calcmode="lin" valueType="num">
                                      <p:cBhvr>
                                        <p:cTn id="15" dur="500" fill="hold"/>
                                        <p:tgtEl>
                                          <p:spTgt spid="26"/>
                                        </p:tgtEl>
                                        <p:attrNameLst>
                                          <p:attrName>ppt_h</p:attrName>
                                        </p:attrNameLst>
                                      </p:cBhvr>
                                      <p:tavLst>
                                        <p:tav tm="0">
                                          <p:val>
                                            <p:fltVal val="0"/>
                                          </p:val>
                                        </p:tav>
                                        <p:tav tm="100000">
                                          <p:val>
                                            <p:strVal val="#ppt_h"/>
                                          </p:val>
                                        </p:tav>
                                      </p:tavLst>
                                    </p:anim>
                                    <p:animEffect transition="in" filter="fade">
                                      <p:cBhvr>
                                        <p:cTn id="16" dur="500"/>
                                        <p:tgtEl>
                                          <p:spTgt spid="2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500" fill="hold"/>
                                        <p:tgtEl>
                                          <p:spTgt spid="27"/>
                                        </p:tgtEl>
                                        <p:attrNameLst>
                                          <p:attrName>ppt_w</p:attrName>
                                        </p:attrNameLst>
                                      </p:cBhvr>
                                      <p:tavLst>
                                        <p:tav tm="0">
                                          <p:val>
                                            <p:fltVal val="0"/>
                                          </p:val>
                                        </p:tav>
                                        <p:tav tm="100000">
                                          <p:val>
                                            <p:strVal val="#ppt_w"/>
                                          </p:val>
                                        </p:tav>
                                      </p:tavLst>
                                    </p:anim>
                                    <p:anim calcmode="lin" valueType="num">
                                      <p:cBhvr>
                                        <p:cTn id="22" dur="500" fill="hold"/>
                                        <p:tgtEl>
                                          <p:spTgt spid="27"/>
                                        </p:tgtEl>
                                        <p:attrNameLst>
                                          <p:attrName>ppt_h</p:attrName>
                                        </p:attrNameLst>
                                      </p:cBhvr>
                                      <p:tavLst>
                                        <p:tav tm="0">
                                          <p:val>
                                            <p:fltVal val="0"/>
                                          </p:val>
                                        </p:tav>
                                        <p:tav tm="100000">
                                          <p:val>
                                            <p:strVal val="#ppt_h"/>
                                          </p:val>
                                        </p:tav>
                                      </p:tavLst>
                                    </p:anim>
                                    <p:animEffect transition="in" filter="fade">
                                      <p:cBhvr>
                                        <p:cTn id="23" dur="5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 calcmode="lin" valueType="num">
                                      <p:cBhvr>
                                        <p:cTn id="28" dur="500" fill="hold"/>
                                        <p:tgtEl>
                                          <p:spTgt spid="28"/>
                                        </p:tgtEl>
                                        <p:attrNameLst>
                                          <p:attrName>ppt_w</p:attrName>
                                        </p:attrNameLst>
                                      </p:cBhvr>
                                      <p:tavLst>
                                        <p:tav tm="0">
                                          <p:val>
                                            <p:fltVal val="0"/>
                                          </p:val>
                                        </p:tav>
                                        <p:tav tm="100000">
                                          <p:val>
                                            <p:strVal val="#ppt_w"/>
                                          </p:val>
                                        </p:tav>
                                      </p:tavLst>
                                    </p:anim>
                                    <p:anim calcmode="lin" valueType="num">
                                      <p:cBhvr>
                                        <p:cTn id="29" dur="500" fill="hold"/>
                                        <p:tgtEl>
                                          <p:spTgt spid="28"/>
                                        </p:tgtEl>
                                        <p:attrNameLst>
                                          <p:attrName>ppt_h</p:attrName>
                                        </p:attrNameLst>
                                      </p:cBhvr>
                                      <p:tavLst>
                                        <p:tav tm="0">
                                          <p:val>
                                            <p:fltVal val="0"/>
                                          </p:val>
                                        </p:tav>
                                        <p:tav tm="100000">
                                          <p:val>
                                            <p:strVal val="#ppt_h"/>
                                          </p:val>
                                        </p:tav>
                                      </p:tavLst>
                                    </p:anim>
                                    <p:animEffect transition="in" filter="fade">
                                      <p:cBhvr>
                                        <p:cTn id="3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 name="TextBox 1">
            <a:extLst>
              <a:ext uri="{FF2B5EF4-FFF2-40B4-BE49-F238E27FC236}">
                <a16:creationId xmlns:a16="http://schemas.microsoft.com/office/drawing/2014/main" xmlns="" id="{E3E7B052-CBCD-801D-A55C-76C8B270B9C0}"/>
              </a:ext>
            </a:extLst>
          </p:cNvPr>
          <p:cNvSpPr txBox="1"/>
          <p:nvPr/>
        </p:nvSpPr>
        <p:spPr>
          <a:xfrm>
            <a:off x="2661369" y="412218"/>
            <a:ext cx="7847827" cy="1015663"/>
          </a:xfrm>
          <a:prstGeom prst="rect">
            <a:avLst/>
          </a:prstGeom>
          <a:noFill/>
        </p:spPr>
        <p:txBody>
          <a:bodyPr wrap="square" rtlCol="0">
            <a:spAutoFit/>
          </a:bodyPr>
          <a:lstStyle/>
          <a:p>
            <a:pPr algn="ctr">
              <a:defRPr/>
            </a:pPr>
            <a:r>
              <a:rPr lang="en-US" sz="6000" b="1" dirty="0" err="1" smtClean="0">
                <a:solidFill>
                  <a:prstClr val="black"/>
                </a:solidFill>
                <a:latin typeface="Times New Roman" panose="02020603050405020304" pitchFamily="18" charset="0"/>
                <a:cs typeface="Times New Roman" panose="02020603050405020304" pitchFamily="18" charset="0"/>
              </a:rPr>
              <a:t>Tiết</a:t>
            </a:r>
            <a:r>
              <a:rPr lang="en-US" sz="6000" b="1" dirty="0" smtClean="0">
                <a:solidFill>
                  <a:prstClr val="black"/>
                </a:solidFill>
                <a:latin typeface="Times New Roman" panose="02020603050405020304" pitchFamily="18" charset="0"/>
                <a:cs typeface="Times New Roman" panose="02020603050405020304" pitchFamily="18" charset="0"/>
              </a:rPr>
              <a:t> 12-13</a:t>
            </a:r>
            <a:endParaRPr lang="en-US" sz="6000" b="1" dirty="0">
              <a:solidFill>
                <a:prstClr val="black"/>
              </a:solidFill>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xmlns="" id="{B4897C4D-6CED-BDB4-6AC4-65DB70C54E28}"/>
              </a:ext>
            </a:extLst>
          </p:cNvPr>
          <p:cNvSpPr txBox="1"/>
          <p:nvPr/>
        </p:nvSpPr>
        <p:spPr>
          <a:xfrm>
            <a:off x="2920979" y="2174882"/>
            <a:ext cx="7847827" cy="1938992"/>
          </a:xfrm>
          <a:prstGeom prst="rect">
            <a:avLst/>
          </a:prstGeom>
          <a:noFill/>
        </p:spPr>
        <p:txBody>
          <a:bodyPr wrap="square" rtlCol="0">
            <a:spAutoFit/>
          </a:bodyPr>
          <a:lstStyle/>
          <a:p>
            <a:pPr lvl="0" algn="ctr">
              <a:defRPr/>
            </a:pPr>
            <a:r>
              <a:rPr lang="en-US" sz="6000" b="1" dirty="0" smtClean="0">
                <a:solidFill>
                  <a:srgbClr val="FF0000"/>
                </a:solidFill>
                <a:latin typeface="Times New Roman" panose="02020603050405020304" pitchFamily="18" charset="0"/>
                <a:cs typeface="Times New Roman" panose="02020603050405020304" pitchFamily="18" charset="0"/>
              </a:rPr>
              <a:t>ÔN TẬP</a:t>
            </a:r>
            <a:r>
              <a:rPr lang="en-US" sz="6000" b="1" dirty="0">
                <a:solidFill>
                  <a:srgbClr val="FF0000"/>
                </a:solidFill>
                <a:latin typeface="Times New Roman" panose="02020603050405020304" pitchFamily="18" charset="0"/>
                <a:cs typeface="Times New Roman" panose="02020603050405020304" pitchFamily="18" charset="0"/>
              </a:rPr>
              <a:t>(</a:t>
            </a:r>
            <a:r>
              <a:rPr lang="en-US" sz="6000" b="1" dirty="0" err="1">
                <a:solidFill>
                  <a:srgbClr val="FF0000"/>
                </a:solidFill>
                <a:latin typeface="Times New Roman" panose="02020603050405020304" pitchFamily="18" charset="0"/>
                <a:cs typeface="Times New Roman" panose="02020603050405020304" pitchFamily="18" charset="0"/>
              </a:rPr>
              <a:t>Bài</a:t>
            </a:r>
            <a:r>
              <a:rPr lang="en-US" sz="6000" b="1" dirty="0">
                <a:solidFill>
                  <a:srgbClr val="FF0000"/>
                </a:solidFill>
                <a:latin typeface="Times New Roman" panose="02020603050405020304" pitchFamily="18" charset="0"/>
                <a:cs typeface="Times New Roman" panose="02020603050405020304" pitchFamily="18" charset="0"/>
              </a:rPr>
              <a:t> 1)</a:t>
            </a:r>
          </a:p>
          <a:p>
            <a:pPr algn="ctr">
              <a:defRPr/>
            </a:pPr>
            <a:endParaRPr lang="en-US" sz="6000" b="1" dirty="0">
              <a:solidFill>
                <a:srgbClr val="FF0000"/>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xmlns="" id="{94203214-6929-C26C-9C23-F203A79573FA}"/>
              </a:ext>
            </a:extLst>
          </p:cNvPr>
          <p:cNvSpPr txBox="1"/>
          <p:nvPr/>
        </p:nvSpPr>
        <p:spPr>
          <a:xfrm>
            <a:off x="2818958" y="3190545"/>
            <a:ext cx="7847827" cy="1015663"/>
          </a:xfrm>
          <a:prstGeom prst="rect">
            <a:avLst/>
          </a:prstGeom>
          <a:noFill/>
        </p:spPr>
        <p:txBody>
          <a:bodyPr wrap="square" rtlCol="0">
            <a:spAutoFit/>
          </a:bodyPr>
          <a:lstStyle/>
          <a:p>
            <a:pPr algn="ctr">
              <a:defRPr/>
            </a:pPr>
            <a:r>
              <a:rPr lang="en-US" sz="6000" b="1" dirty="0" err="1" smtClean="0">
                <a:solidFill>
                  <a:srgbClr val="FF0000"/>
                </a:solidFill>
                <a:latin typeface="Times New Roman" panose="02020603050405020304" pitchFamily="18" charset="0"/>
                <a:cs typeface="Times New Roman" panose="02020603050405020304" pitchFamily="18" charset="0"/>
              </a:rPr>
              <a:t>Tiếng</a:t>
            </a:r>
            <a:r>
              <a:rPr lang="en-US" sz="6000" b="1" dirty="0" smtClean="0">
                <a:solidFill>
                  <a:srgbClr val="FF0000"/>
                </a:solidFill>
                <a:latin typeface="Times New Roman" panose="02020603050405020304" pitchFamily="18" charset="0"/>
                <a:cs typeface="Times New Roman" panose="02020603050405020304" pitchFamily="18" charset="0"/>
              </a:rPr>
              <a:t> </a:t>
            </a:r>
            <a:r>
              <a:rPr lang="en-US" sz="6000" b="1" dirty="0" err="1" smtClean="0">
                <a:solidFill>
                  <a:srgbClr val="FF0000"/>
                </a:solidFill>
                <a:latin typeface="Times New Roman" panose="02020603050405020304" pitchFamily="18" charset="0"/>
                <a:cs typeface="Times New Roman" panose="02020603050405020304" pitchFamily="18" charset="0"/>
              </a:rPr>
              <a:t>nói</a:t>
            </a:r>
            <a:r>
              <a:rPr lang="en-US" sz="6000" b="1" dirty="0" smtClean="0">
                <a:solidFill>
                  <a:srgbClr val="FF0000"/>
                </a:solidFill>
                <a:latin typeface="Times New Roman" panose="02020603050405020304" pitchFamily="18" charset="0"/>
                <a:cs typeface="Times New Roman" panose="02020603050405020304" pitchFamily="18" charset="0"/>
              </a:rPr>
              <a:t> </a:t>
            </a:r>
            <a:r>
              <a:rPr lang="en-US" sz="6000" b="1" dirty="0" err="1" smtClean="0">
                <a:solidFill>
                  <a:srgbClr val="FF0000"/>
                </a:solidFill>
                <a:latin typeface="Times New Roman" panose="02020603050405020304" pitchFamily="18" charset="0"/>
                <a:cs typeface="Times New Roman" panose="02020603050405020304" pitchFamily="18" charset="0"/>
              </a:rPr>
              <a:t>của</a:t>
            </a:r>
            <a:r>
              <a:rPr lang="en-US" sz="6000" b="1" dirty="0" smtClean="0">
                <a:solidFill>
                  <a:srgbClr val="FF0000"/>
                </a:solidFill>
                <a:latin typeface="Times New Roman" panose="02020603050405020304" pitchFamily="18" charset="0"/>
                <a:cs typeface="Times New Roman" panose="02020603050405020304" pitchFamily="18" charset="0"/>
              </a:rPr>
              <a:t> </a:t>
            </a:r>
            <a:r>
              <a:rPr lang="en-US" sz="6000" b="1" dirty="0" err="1" smtClean="0">
                <a:solidFill>
                  <a:srgbClr val="FF0000"/>
                </a:solidFill>
                <a:latin typeface="Times New Roman" panose="02020603050405020304" pitchFamily="18" charset="0"/>
                <a:cs typeface="Times New Roman" panose="02020603050405020304" pitchFamily="18" charset="0"/>
              </a:rPr>
              <a:t>vạn</a:t>
            </a:r>
            <a:r>
              <a:rPr lang="en-US" sz="6000" b="1" dirty="0" smtClean="0">
                <a:solidFill>
                  <a:srgbClr val="FF0000"/>
                </a:solidFill>
                <a:latin typeface="Times New Roman" panose="02020603050405020304" pitchFamily="18" charset="0"/>
                <a:cs typeface="Times New Roman" panose="02020603050405020304" pitchFamily="18" charset="0"/>
              </a:rPr>
              <a:t> </a:t>
            </a:r>
            <a:r>
              <a:rPr lang="en-US" sz="6000" b="1" dirty="0" err="1" smtClean="0">
                <a:solidFill>
                  <a:srgbClr val="FF0000"/>
                </a:solidFill>
                <a:latin typeface="Times New Roman" panose="02020603050405020304" pitchFamily="18" charset="0"/>
                <a:cs typeface="Times New Roman" panose="02020603050405020304" pitchFamily="18" charset="0"/>
              </a:rPr>
              <a:t>vật</a:t>
            </a:r>
            <a:endParaRPr lang="en-US" sz="6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7448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500" fill="hold"/>
                                        <p:tgtEl>
                                          <p:spTgt spid="25"/>
                                        </p:tgtEl>
                                        <p:attrNameLst>
                                          <p:attrName>ppt_w</p:attrName>
                                        </p:attrNameLst>
                                      </p:cBhvr>
                                      <p:tavLst>
                                        <p:tav tm="0">
                                          <p:val>
                                            <p:fltVal val="0"/>
                                          </p:val>
                                        </p:tav>
                                        <p:tav tm="100000">
                                          <p:val>
                                            <p:strVal val="#ppt_w"/>
                                          </p:val>
                                        </p:tav>
                                      </p:tavLst>
                                    </p:anim>
                                    <p:anim calcmode="lin" valueType="num">
                                      <p:cBhvr>
                                        <p:cTn id="13" dur="500" fill="hold"/>
                                        <p:tgtEl>
                                          <p:spTgt spid="25"/>
                                        </p:tgtEl>
                                        <p:attrNameLst>
                                          <p:attrName>ppt_h</p:attrName>
                                        </p:attrNameLst>
                                      </p:cBhvr>
                                      <p:tavLst>
                                        <p:tav tm="0">
                                          <p:val>
                                            <p:fltVal val="0"/>
                                          </p:val>
                                        </p:tav>
                                        <p:tav tm="100000">
                                          <p:val>
                                            <p:strVal val="#ppt_h"/>
                                          </p:val>
                                        </p:tav>
                                      </p:tavLst>
                                    </p:anim>
                                    <p:animEffect transition="in" filter="fade">
                                      <p:cBhvr>
                                        <p:cTn id="14" dur="500"/>
                                        <p:tgtEl>
                                          <p:spTgt spid="2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500" fill="hold"/>
                                        <p:tgtEl>
                                          <p:spTgt spid="24"/>
                                        </p:tgtEl>
                                        <p:attrNameLst>
                                          <p:attrName>ppt_w</p:attrName>
                                        </p:attrNameLst>
                                      </p:cBhvr>
                                      <p:tavLst>
                                        <p:tav tm="0">
                                          <p:val>
                                            <p:fltVal val="0"/>
                                          </p:val>
                                        </p:tav>
                                        <p:tav tm="100000">
                                          <p:val>
                                            <p:strVal val="#ppt_w"/>
                                          </p:val>
                                        </p:tav>
                                      </p:tavLst>
                                    </p:anim>
                                    <p:anim calcmode="lin" valueType="num">
                                      <p:cBhvr>
                                        <p:cTn id="20" dur="500" fill="hold"/>
                                        <p:tgtEl>
                                          <p:spTgt spid="24"/>
                                        </p:tgtEl>
                                        <p:attrNameLst>
                                          <p:attrName>ppt_h</p:attrName>
                                        </p:attrNameLst>
                                      </p:cBhvr>
                                      <p:tavLst>
                                        <p:tav tm="0">
                                          <p:val>
                                            <p:fltVal val="0"/>
                                          </p:val>
                                        </p:tav>
                                        <p:tav tm="100000">
                                          <p:val>
                                            <p:strVal val="#ppt_h"/>
                                          </p:val>
                                        </p:tav>
                                      </p:tavLst>
                                    </p:anim>
                                    <p:animEffect transition="in" filter="fade">
                                      <p:cBhvr>
                                        <p:cTn id="2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5" grpId="0"/>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2815065"/>
            <a:ext cx="2317641" cy="5464987"/>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402005" y="4849387"/>
            <a:ext cx="1446664" cy="2040868"/>
          </a:xfrm>
          <a:prstGeom prst="rect">
            <a:avLst/>
          </a:prstGeom>
        </p:spPr>
      </p:pic>
      <p:sp>
        <p:nvSpPr>
          <p:cNvPr id="24" name="TextBox 23">
            <a:extLst>
              <a:ext uri="{FF2B5EF4-FFF2-40B4-BE49-F238E27FC236}">
                <a16:creationId xmlns:a16="http://schemas.microsoft.com/office/drawing/2014/main" xmlns="" id="{95430696-8AA5-F2C0-83D3-F4F34C86F558}"/>
              </a:ext>
            </a:extLst>
          </p:cNvPr>
          <p:cNvSpPr txBox="1"/>
          <p:nvPr/>
        </p:nvSpPr>
        <p:spPr>
          <a:xfrm>
            <a:off x="961959" y="484900"/>
            <a:ext cx="10718926" cy="1200329"/>
          </a:xfrm>
          <a:prstGeom prst="rect">
            <a:avLst/>
          </a:prstGeom>
          <a:noFill/>
        </p:spPr>
        <p:txBody>
          <a:bodyPr wrap="square">
            <a:spAutoFit/>
          </a:bodyPr>
          <a:lstStyle/>
          <a:p>
            <a:pPr marL="0" marR="0" lvl="0" indent="0" algn="just" defTabSz="914400" rtl="0" eaLnBrk="1" fontAlgn="auto" latinLnBrk="0" hangingPunct="1">
              <a:spcBef>
                <a:spcPts val="0"/>
              </a:spcBef>
              <a:spcAft>
                <a:spcPts val="0"/>
              </a:spcAft>
              <a:buClrTx/>
              <a:buSzTx/>
              <a:buFontTx/>
              <a:buNone/>
              <a:tabLst/>
              <a:defRPr/>
            </a:pPr>
            <a:r>
              <a:rPr lang="en-US" sz="36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36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3600" b="1" i="0" u="sng"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a:t>
            </a:r>
            <a:r>
              <a:rPr kumimoji="0" lang="en-US" sz="36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bỏ</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gạch</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3600" b="1" i="0" u="none" strike="noStrike" kern="1200" cap="none" spc="0" normalizeH="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i="0" u="none" strike="noStrike" kern="1200" cap="none" spc="0" normalizeH="0" baseline="0" noProof="0" dirty="0" smtClean="0">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rPr>
              <a:t>(SGK/30)</a:t>
            </a:r>
            <a:endParaRPr kumimoji="0" lang="en-US" sz="360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Scroll: Horizontal 1">
            <a:extLst>
              <a:ext uri="{FF2B5EF4-FFF2-40B4-BE49-F238E27FC236}">
                <a16:creationId xmlns:a16="http://schemas.microsoft.com/office/drawing/2014/main" xmlns="" id="{6FAEBF40-57E5-8699-DAEB-DBE0E1F7AB1E}"/>
              </a:ext>
            </a:extLst>
          </p:cNvPr>
          <p:cNvSpPr/>
          <p:nvPr/>
        </p:nvSpPr>
        <p:spPr>
          <a:xfrm>
            <a:off x="2110782" y="2239225"/>
            <a:ext cx="6944891" cy="1850279"/>
          </a:xfrm>
          <a:prstGeom prst="horizontalScroll">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6" name="TextBox 25">
            <a:extLst>
              <a:ext uri="{FF2B5EF4-FFF2-40B4-BE49-F238E27FC236}">
                <a16:creationId xmlns:a16="http://schemas.microsoft.com/office/drawing/2014/main" xmlns="" id="{D33DEAF0-C8C7-BA5F-A406-8FD8A54790BC}"/>
              </a:ext>
            </a:extLst>
          </p:cNvPr>
          <p:cNvSpPr txBox="1"/>
          <p:nvPr/>
        </p:nvSpPr>
        <p:spPr>
          <a:xfrm>
            <a:off x="2497563" y="2838734"/>
            <a:ext cx="6404883" cy="954107"/>
          </a:xfrm>
          <a:prstGeom prst="rect">
            <a:avLst/>
          </a:prstGeom>
          <a:noFill/>
        </p:spPr>
        <p:txBody>
          <a:bodyPr wrap="square">
            <a:spAutoFit/>
          </a:bodyPr>
          <a:lstStyle/>
          <a:p>
            <a:pPr marL="0" marR="0" lvl="0" indent="0" algn="just" defTabSz="914400" rtl="0" eaLnBrk="1" fontAlgn="auto" latinLnBrk="0" hangingPunct="1">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Khái</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niệm</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Phó</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chuyên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kèm</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danh</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541463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arn(inVertical)">
                                      <p:cBhvr>
                                        <p:cTn id="1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 grpId="0" animBg="1"/>
      <p:bldP spid="2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5" name="TextBox 24">
            <a:extLst>
              <a:ext uri="{FF2B5EF4-FFF2-40B4-BE49-F238E27FC236}">
                <a16:creationId xmlns:a16="http://schemas.microsoft.com/office/drawing/2014/main" xmlns="" id="{E496A9F0-8F75-EF85-E65A-4CC4F337ED62}"/>
              </a:ext>
            </a:extLst>
          </p:cNvPr>
          <p:cNvSpPr txBox="1"/>
          <p:nvPr/>
        </p:nvSpPr>
        <p:spPr>
          <a:xfrm>
            <a:off x="1589807" y="2648133"/>
            <a:ext cx="2345377" cy="584775"/>
          </a:xfrm>
          <a:prstGeom prst="rect">
            <a:avLst/>
          </a:prstGeom>
          <a:noFill/>
        </p:spPr>
        <p:txBody>
          <a:bodyPr wrap="square">
            <a:spAutoFit/>
          </a:bodyPr>
          <a:lstStyle/>
          <a:p>
            <a:pPr marL="0" marR="0" lvl="0" indent="0" algn="just" defTabSz="914400" rtl="0" eaLnBrk="1" fontAlgn="auto" latinLnBrk="0" hangingPunct="1">
              <a:spcBef>
                <a:spcPts val="0"/>
              </a:spcBef>
              <a:spcAft>
                <a:spcPts val="0"/>
              </a:spcAft>
              <a:buClrTx/>
              <a:buSzTx/>
              <a:buFontTx/>
              <a:buNone/>
              <a:tabLst/>
              <a:defRPr/>
            </a:pP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Chức</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năng</a:t>
            </a:r>
            <a:endPar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xmlns="" id="{49970F6F-12E9-2D78-817F-20D3D0CE285D}"/>
              </a:ext>
            </a:extLst>
          </p:cNvPr>
          <p:cNvSpPr txBox="1"/>
          <p:nvPr/>
        </p:nvSpPr>
        <p:spPr>
          <a:xfrm>
            <a:off x="4944725" y="1258330"/>
            <a:ext cx="2741161" cy="954107"/>
          </a:xfrm>
          <a:prstGeom prst="rect">
            <a:avLst/>
          </a:prstGeom>
          <a:noFill/>
        </p:spPr>
        <p:txBody>
          <a:bodyPr wrap="square">
            <a:spAutoFit/>
          </a:bodyPr>
          <a:lstStyle/>
          <a:p>
            <a:pPr marL="0" marR="0" lvl="0" indent="0" algn="just" defTabSz="914400" rtl="0" eaLnBrk="1" fontAlgn="auto" latinLnBrk="0" hangingPunct="1">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7" name="TextBox 26">
            <a:extLst>
              <a:ext uri="{FF2B5EF4-FFF2-40B4-BE49-F238E27FC236}">
                <a16:creationId xmlns:a16="http://schemas.microsoft.com/office/drawing/2014/main" xmlns="" id="{389EE91E-3F34-153C-000E-9EAC825D9D1D}"/>
              </a:ext>
            </a:extLst>
          </p:cNvPr>
          <p:cNvSpPr txBox="1"/>
          <p:nvPr/>
        </p:nvSpPr>
        <p:spPr>
          <a:xfrm>
            <a:off x="4931374" y="3541630"/>
            <a:ext cx="2873523" cy="954107"/>
          </a:xfrm>
          <a:prstGeom prst="rect">
            <a:avLst/>
          </a:prstGeom>
          <a:noFill/>
        </p:spPr>
        <p:txBody>
          <a:bodyPr wrap="square">
            <a:spAutoFit/>
          </a:bodyPr>
          <a:lstStyle/>
          <a:p>
            <a:pPr marL="0" marR="0" lvl="0" indent="0" algn="just" defTabSz="914400" rtl="0" eaLnBrk="1" fontAlgn="auto" latinLnBrk="0" hangingPunct="1">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xmlns="" id="{73CDF056-0801-CA1E-A1B0-3036E7F7C686}"/>
              </a:ext>
            </a:extLst>
          </p:cNvPr>
          <p:cNvSpPr txBox="1"/>
          <p:nvPr/>
        </p:nvSpPr>
        <p:spPr>
          <a:xfrm>
            <a:off x="8256817" y="867914"/>
            <a:ext cx="3919720" cy="1815882"/>
          </a:xfrm>
          <a:prstGeom prst="rect">
            <a:avLst/>
          </a:prstGeom>
          <a:noFill/>
        </p:spPr>
        <p:txBody>
          <a:bodyPr wrap="square">
            <a:spAutoFit/>
          </a:bodyPr>
          <a:lstStyle/>
          <a:p>
            <a:pPr marL="0" marR="0" lvl="0" indent="0" algn="just" defTabSz="914400" rtl="0" eaLnBrk="1" fontAlgn="auto" latinLnBrk="0" hangingPunct="1">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hệ</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thời</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mức</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tiếp</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diễn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phủ</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khiến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29" name="TextBox 28">
            <a:extLst>
              <a:ext uri="{FF2B5EF4-FFF2-40B4-BE49-F238E27FC236}">
                <a16:creationId xmlns:a16="http://schemas.microsoft.com/office/drawing/2014/main" xmlns="" id="{8E0220C0-E69E-BE32-D96C-A8924221CA6D}"/>
              </a:ext>
            </a:extLst>
          </p:cNvPr>
          <p:cNvSpPr txBox="1"/>
          <p:nvPr/>
        </p:nvSpPr>
        <p:spPr>
          <a:xfrm>
            <a:off x="8424731" y="3824722"/>
            <a:ext cx="3676114" cy="1384995"/>
          </a:xfrm>
          <a:prstGeom prst="rect">
            <a:avLst/>
          </a:prstGeom>
          <a:noFill/>
        </p:spPr>
        <p:txBody>
          <a:bodyPr wrap="square">
            <a:spAutoFit/>
          </a:bodyPr>
          <a:lstStyle/>
          <a:p>
            <a:pPr marL="0" marR="0" lvl="0" indent="0" algn="just" defTabSz="914400" rtl="0" eaLnBrk="1" fontAlgn="auto" latinLnBrk="0" hangingPunct="1">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mức</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khả</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kết</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quả</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hướng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cxnSp>
        <p:nvCxnSpPr>
          <p:cNvPr id="3" name="Straight Arrow Connector 2">
            <a:extLst>
              <a:ext uri="{FF2B5EF4-FFF2-40B4-BE49-F238E27FC236}">
                <a16:creationId xmlns:a16="http://schemas.microsoft.com/office/drawing/2014/main" xmlns="" id="{6EAFA58D-1B89-BCCD-6FF7-B3A6FACE7701}"/>
              </a:ext>
            </a:extLst>
          </p:cNvPr>
          <p:cNvCxnSpPr>
            <a:cxnSpLocks/>
            <a:endCxn id="26" idx="1"/>
          </p:cNvCxnSpPr>
          <p:nvPr/>
        </p:nvCxnSpPr>
        <p:spPr>
          <a:xfrm flipV="1">
            <a:off x="3935184" y="1735384"/>
            <a:ext cx="1009541" cy="119582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xmlns="" id="{548842F9-2F81-DB90-D597-7B473A0922BA}"/>
              </a:ext>
            </a:extLst>
          </p:cNvPr>
          <p:cNvCxnSpPr>
            <a:cxnSpLocks/>
          </p:cNvCxnSpPr>
          <p:nvPr/>
        </p:nvCxnSpPr>
        <p:spPr>
          <a:xfrm>
            <a:off x="3935184" y="2989930"/>
            <a:ext cx="1009541" cy="97003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xmlns="" id="{C951B53E-26FA-2DC3-5E17-CEA979E81DEF}"/>
              </a:ext>
            </a:extLst>
          </p:cNvPr>
          <p:cNvCxnSpPr>
            <a:cxnSpLocks/>
          </p:cNvCxnSpPr>
          <p:nvPr/>
        </p:nvCxnSpPr>
        <p:spPr>
          <a:xfrm flipV="1">
            <a:off x="7570514" y="1794430"/>
            <a:ext cx="801675" cy="3566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xmlns="" id="{E01C3174-96AA-5AC8-17CC-BEF0F21498F6}"/>
              </a:ext>
            </a:extLst>
          </p:cNvPr>
          <p:cNvCxnSpPr>
            <a:cxnSpLocks/>
          </p:cNvCxnSpPr>
          <p:nvPr/>
        </p:nvCxnSpPr>
        <p:spPr>
          <a:xfrm flipV="1">
            <a:off x="7599127" y="4207853"/>
            <a:ext cx="801675" cy="3566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66222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p:cTn id="19" dur="500" fill="hold"/>
                                        <p:tgtEl>
                                          <p:spTgt spid="26"/>
                                        </p:tgtEl>
                                        <p:attrNameLst>
                                          <p:attrName>ppt_w</p:attrName>
                                        </p:attrNameLst>
                                      </p:cBhvr>
                                      <p:tavLst>
                                        <p:tav tm="0">
                                          <p:val>
                                            <p:fltVal val="0"/>
                                          </p:val>
                                        </p:tav>
                                        <p:tav tm="100000">
                                          <p:val>
                                            <p:strVal val="#ppt_w"/>
                                          </p:val>
                                        </p:tav>
                                      </p:tavLst>
                                    </p:anim>
                                    <p:anim calcmode="lin" valueType="num">
                                      <p:cBhvr>
                                        <p:cTn id="20" dur="500" fill="hold"/>
                                        <p:tgtEl>
                                          <p:spTgt spid="26"/>
                                        </p:tgtEl>
                                        <p:attrNameLst>
                                          <p:attrName>ppt_h</p:attrName>
                                        </p:attrNameLst>
                                      </p:cBhvr>
                                      <p:tavLst>
                                        <p:tav tm="0">
                                          <p:val>
                                            <p:fltVal val="0"/>
                                          </p:val>
                                        </p:tav>
                                        <p:tav tm="100000">
                                          <p:val>
                                            <p:strVal val="#ppt_h"/>
                                          </p:val>
                                        </p:tav>
                                      </p:tavLst>
                                    </p:anim>
                                    <p:animEffect transition="in" filter="fade">
                                      <p:cBhvr>
                                        <p:cTn id="21" dur="500"/>
                                        <p:tgtEl>
                                          <p:spTgt spid="26"/>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2"/>
                                        </p:tgtEl>
                                        <p:attrNameLst>
                                          <p:attrName>style.visibility</p:attrName>
                                        </p:attrNameLst>
                                      </p:cBhvr>
                                      <p:to>
                                        <p:strVal val="visible"/>
                                      </p:to>
                                    </p:set>
                                    <p:anim calcmode="lin" valueType="num">
                                      <p:cBhvr>
                                        <p:cTn id="26" dur="500" fill="hold"/>
                                        <p:tgtEl>
                                          <p:spTgt spid="32"/>
                                        </p:tgtEl>
                                        <p:attrNameLst>
                                          <p:attrName>ppt_w</p:attrName>
                                        </p:attrNameLst>
                                      </p:cBhvr>
                                      <p:tavLst>
                                        <p:tav tm="0">
                                          <p:val>
                                            <p:fltVal val="0"/>
                                          </p:val>
                                        </p:tav>
                                        <p:tav tm="100000">
                                          <p:val>
                                            <p:strVal val="#ppt_w"/>
                                          </p:val>
                                        </p:tav>
                                      </p:tavLst>
                                    </p:anim>
                                    <p:anim calcmode="lin" valueType="num">
                                      <p:cBhvr>
                                        <p:cTn id="27" dur="500" fill="hold"/>
                                        <p:tgtEl>
                                          <p:spTgt spid="32"/>
                                        </p:tgtEl>
                                        <p:attrNameLst>
                                          <p:attrName>ppt_h</p:attrName>
                                        </p:attrNameLst>
                                      </p:cBhvr>
                                      <p:tavLst>
                                        <p:tav tm="0">
                                          <p:val>
                                            <p:fltVal val="0"/>
                                          </p:val>
                                        </p:tav>
                                        <p:tav tm="100000">
                                          <p:val>
                                            <p:strVal val="#ppt_h"/>
                                          </p:val>
                                        </p:tav>
                                      </p:tavLst>
                                    </p:anim>
                                    <p:animEffect transition="in" filter="fade">
                                      <p:cBhvr>
                                        <p:cTn id="28" dur="500"/>
                                        <p:tgtEl>
                                          <p:spTgt spid="32"/>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500" fill="hold"/>
                                        <p:tgtEl>
                                          <p:spTgt spid="27"/>
                                        </p:tgtEl>
                                        <p:attrNameLst>
                                          <p:attrName>ppt_w</p:attrName>
                                        </p:attrNameLst>
                                      </p:cBhvr>
                                      <p:tavLst>
                                        <p:tav tm="0">
                                          <p:val>
                                            <p:fltVal val="0"/>
                                          </p:val>
                                        </p:tav>
                                        <p:tav tm="100000">
                                          <p:val>
                                            <p:strVal val="#ppt_w"/>
                                          </p:val>
                                        </p:tav>
                                      </p:tavLst>
                                    </p:anim>
                                    <p:anim calcmode="lin" valueType="num">
                                      <p:cBhvr>
                                        <p:cTn id="32" dur="500" fill="hold"/>
                                        <p:tgtEl>
                                          <p:spTgt spid="27"/>
                                        </p:tgtEl>
                                        <p:attrNameLst>
                                          <p:attrName>ppt_h</p:attrName>
                                        </p:attrNameLst>
                                      </p:cBhvr>
                                      <p:tavLst>
                                        <p:tav tm="0">
                                          <p:val>
                                            <p:fltVal val="0"/>
                                          </p:val>
                                        </p:tav>
                                        <p:tav tm="100000">
                                          <p:val>
                                            <p:strVal val="#ppt_h"/>
                                          </p:val>
                                        </p:tav>
                                      </p:tavLst>
                                    </p:anim>
                                    <p:animEffect transition="in" filter="fade">
                                      <p:cBhvr>
                                        <p:cTn id="33" dur="500"/>
                                        <p:tgtEl>
                                          <p:spTgt spid="27"/>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35"/>
                                        </p:tgtEl>
                                        <p:attrNameLst>
                                          <p:attrName>style.visibility</p:attrName>
                                        </p:attrNameLst>
                                      </p:cBhvr>
                                      <p:to>
                                        <p:strVal val="visible"/>
                                      </p:to>
                                    </p:set>
                                    <p:anim calcmode="lin" valueType="num">
                                      <p:cBhvr>
                                        <p:cTn id="38" dur="500" fill="hold"/>
                                        <p:tgtEl>
                                          <p:spTgt spid="35"/>
                                        </p:tgtEl>
                                        <p:attrNameLst>
                                          <p:attrName>ppt_w</p:attrName>
                                        </p:attrNameLst>
                                      </p:cBhvr>
                                      <p:tavLst>
                                        <p:tav tm="0">
                                          <p:val>
                                            <p:fltVal val="0"/>
                                          </p:val>
                                        </p:tav>
                                        <p:tav tm="100000">
                                          <p:val>
                                            <p:strVal val="#ppt_w"/>
                                          </p:val>
                                        </p:tav>
                                      </p:tavLst>
                                    </p:anim>
                                    <p:anim calcmode="lin" valueType="num">
                                      <p:cBhvr>
                                        <p:cTn id="39" dur="500" fill="hold"/>
                                        <p:tgtEl>
                                          <p:spTgt spid="35"/>
                                        </p:tgtEl>
                                        <p:attrNameLst>
                                          <p:attrName>ppt_h</p:attrName>
                                        </p:attrNameLst>
                                      </p:cBhvr>
                                      <p:tavLst>
                                        <p:tav tm="0">
                                          <p:val>
                                            <p:fltVal val="0"/>
                                          </p:val>
                                        </p:tav>
                                        <p:tav tm="100000">
                                          <p:val>
                                            <p:strVal val="#ppt_h"/>
                                          </p:val>
                                        </p:tav>
                                      </p:tavLst>
                                    </p:anim>
                                    <p:animEffect transition="in" filter="fade">
                                      <p:cBhvr>
                                        <p:cTn id="40" dur="500"/>
                                        <p:tgtEl>
                                          <p:spTgt spid="35"/>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p:cTn id="43" dur="500" fill="hold"/>
                                        <p:tgtEl>
                                          <p:spTgt spid="28"/>
                                        </p:tgtEl>
                                        <p:attrNameLst>
                                          <p:attrName>ppt_w</p:attrName>
                                        </p:attrNameLst>
                                      </p:cBhvr>
                                      <p:tavLst>
                                        <p:tav tm="0">
                                          <p:val>
                                            <p:fltVal val="0"/>
                                          </p:val>
                                        </p:tav>
                                        <p:tav tm="100000">
                                          <p:val>
                                            <p:strVal val="#ppt_w"/>
                                          </p:val>
                                        </p:tav>
                                      </p:tavLst>
                                    </p:anim>
                                    <p:anim calcmode="lin" valueType="num">
                                      <p:cBhvr>
                                        <p:cTn id="44" dur="500" fill="hold"/>
                                        <p:tgtEl>
                                          <p:spTgt spid="28"/>
                                        </p:tgtEl>
                                        <p:attrNameLst>
                                          <p:attrName>ppt_h</p:attrName>
                                        </p:attrNameLst>
                                      </p:cBhvr>
                                      <p:tavLst>
                                        <p:tav tm="0">
                                          <p:val>
                                            <p:fltVal val="0"/>
                                          </p:val>
                                        </p:tav>
                                        <p:tav tm="100000">
                                          <p:val>
                                            <p:strVal val="#ppt_h"/>
                                          </p:val>
                                        </p:tav>
                                      </p:tavLst>
                                    </p:anim>
                                    <p:animEffect transition="in" filter="fade">
                                      <p:cBhvr>
                                        <p:cTn id="45" dur="500"/>
                                        <p:tgtEl>
                                          <p:spTgt spid="28"/>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37"/>
                                        </p:tgtEl>
                                        <p:attrNameLst>
                                          <p:attrName>style.visibility</p:attrName>
                                        </p:attrNameLst>
                                      </p:cBhvr>
                                      <p:to>
                                        <p:strVal val="visible"/>
                                      </p:to>
                                    </p:set>
                                    <p:anim calcmode="lin" valueType="num">
                                      <p:cBhvr>
                                        <p:cTn id="50" dur="500" fill="hold"/>
                                        <p:tgtEl>
                                          <p:spTgt spid="37"/>
                                        </p:tgtEl>
                                        <p:attrNameLst>
                                          <p:attrName>ppt_w</p:attrName>
                                        </p:attrNameLst>
                                      </p:cBhvr>
                                      <p:tavLst>
                                        <p:tav tm="0">
                                          <p:val>
                                            <p:fltVal val="0"/>
                                          </p:val>
                                        </p:tav>
                                        <p:tav tm="100000">
                                          <p:val>
                                            <p:strVal val="#ppt_w"/>
                                          </p:val>
                                        </p:tav>
                                      </p:tavLst>
                                    </p:anim>
                                    <p:anim calcmode="lin" valueType="num">
                                      <p:cBhvr>
                                        <p:cTn id="51" dur="500" fill="hold"/>
                                        <p:tgtEl>
                                          <p:spTgt spid="37"/>
                                        </p:tgtEl>
                                        <p:attrNameLst>
                                          <p:attrName>ppt_h</p:attrName>
                                        </p:attrNameLst>
                                      </p:cBhvr>
                                      <p:tavLst>
                                        <p:tav tm="0">
                                          <p:val>
                                            <p:fltVal val="0"/>
                                          </p:val>
                                        </p:tav>
                                        <p:tav tm="100000">
                                          <p:val>
                                            <p:strVal val="#ppt_h"/>
                                          </p:val>
                                        </p:tav>
                                      </p:tavLst>
                                    </p:anim>
                                    <p:animEffect transition="in" filter="fade">
                                      <p:cBhvr>
                                        <p:cTn id="52" dur="500"/>
                                        <p:tgtEl>
                                          <p:spTgt spid="37"/>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anim calcmode="lin" valueType="num">
                                      <p:cBhvr>
                                        <p:cTn id="55" dur="500" fill="hold"/>
                                        <p:tgtEl>
                                          <p:spTgt spid="29"/>
                                        </p:tgtEl>
                                        <p:attrNameLst>
                                          <p:attrName>ppt_w</p:attrName>
                                        </p:attrNameLst>
                                      </p:cBhvr>
                                      <p:tavLst>
                                        <p:tav tm="0">
                                          <p:val>
                                            <p:fltVal val="0"/>
                                          </p:val>
                                        </p:tav>
                                        <p:tav tm="100000">
                                          <p:val>
                                            <p:strVal val="#ppt_w"/>
                                          </p:val>
                                        </p:tav>
                                      </p:tavLst>
                                    </p:anim>
                                    <p:anim calcmode="lin" valueType="num">
                                      <p:cBhvr>
                                        <p:cTn id="56" dur="500" fill="hold"/>
                                        <p:tgtEl>
                                          <p:spTgt spid="29"/>
                                        </p:tgtEl>
                                        <p:attrNameLst>
                                          <p:attrName>ppt_h</p:attrName>
                                        </p:attrNameLst>
                                      </p:cBhvr>
                                      <p:tavLst>
                                        <p:tav tm="0">
                                          <p:val>
                                            <p:fltVal val="0"/>
                                          </p:val>
                                        </p:tav>
                                        <p:tav tm="100000">
                                          <p:val>
                                            <p:strVal val="#ppt_h"/>
                                          </p:val>
                                        </p:tav>
                                      </p:tavLst>
                                    </p:anim>
                                    <p:animEffect transition="in" filter="fade">
                                      <p:cBhvr>
                                        <p:cTn id="5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sp>
        <p:nvSpPr>
          <p:cNvPr id="24" name="TextBox 23">
            <a:extLst>
              <a:ext uri="{FF2B5EF4-FFF2-40B4-BE49-F238E27FC236}">
                <a16:creationId xmlns:a16="http://schemas.microsoft.com/office/drawing/2014/main" xmlns="" id="{AC8D9AFA-A346-25A1-2831-28F6E19831BA}"/>
              </a:ext>
            </a:extLst>
          </p:cNvPr>
          <p:cNvSpPr txBox="1"/>
          <p:nvPr/>
        </p:nvSpPr>
        <p:spPr>
          <a:xfrm>
            <a:off x="5083111" y="-101524"/>
            <a:ext cx="2075917" cy="584775"/>
          </a:xfrm>
          <a:prstGeom prst="rect">
            <a:avLst/>
          </a:prstGeom>
          <a:noFill/>
        </p:spPr>
        <p:txBody>
          <a:bodyPr wrap="square">
            <a:spAutoFit/>
          </a:bodyPr>
          <a:lstStyle/>
          <a:p>
            <a:pPr algn="just"/>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p>
        </p:txBody>
      </p:sp>
      <p:sp>
        <p:nvSpPr>
          <p:cNvPr id="25" name="TextBox 24">
            <a:extLst>
              <a:ext uri="{FF2B5EF4-FFF2-40B4-BE49-F238E27FC236}">
                <a16:creationId xmlns:a16="http://schemas.microsoft.com/office/drawing/2014/main" xmlns="" id="{F966C039-860A-3E11-F468-10A0D701F689}"/>
              </a:ext>
            </a:extLst>
          </p:cNvPr>
          <p:cNvSpPr txBox="1"/>
          <p:nvPr/>
        </p:nvSpPr>
        <p:spPr>
          <a:xfrm>
            <a:off x="2497563" y="403715"/>
            <a:ext cx="8750720" cy="584775"/>
          </a:xfrm>
          <a:prstGeom prst="rect">
            <a:avLst/>
          </a:prstGeom>
          <a:solidFill>
            <a:schemeClr val="accent2">
              <a:lumMod val="40000"/>
              <a:lumOff val="60000"/>
            </a:schemeClr>
          </a:solidFill>
        </p:spPr>
        <p:txBody>
          <a:bodyPr wrap="square">
            <a:spAutoFit/>
          </a:bodyPr>
          <a:lstStyle/>
          <a:p>
            <a:pPr algn="just"/>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làm</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một</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bài</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bốn</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chư</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hoặc</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chư</a:t>
            </a:r>
            <a:r>
              <a:rPr lang="en-US" sz="32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p:txBody>
      </p:sp>
      <p:sp>
        <p:nvSpPr>
          <p:cNvPr id="26" name="TextBox 25">
            <a:extLst>
              <a:ext uri="{FF2B5EF4-FFF2-40B4-BE49-F238E27FC236}">
                <a16:creationId xmlns:a16="http://schemas.microsoft.com/office/drawing/2014/main" xmlns="" id="{3BBDE2D5-5C53-0887-CD88-C466F7432D5A}"/>
              </a:ext>
            </a:extLst>
          </p:cNvPr>
          <p:cNvSpPr txBox="1"/>
          <p:nvPr/>
        </p:nvSpPr>
        <p:spPr>
          <a:xfrm>
            <a:off x="2497564" y="1447107"/>
            <a:ext cx="8750720" cy="584775"/>
          </a:xfrm>
          <a:prstGeom prst="rect">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Đặt</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nhan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đê</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phu</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hợp</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với</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nội</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dung</a:t>
            </a:r>
          </a:p>
        </p:txBody>
      </p:sp>
      <p:sp>
        <p:nvSpPr>
          <p:cNvPr id="27" name="TextBox 26">
            <a:extLst>
              <a:ext uri="{FF2B5EF4-FFF2-40B4-BE49-F238E27FC236}">
                <a16:creationId xmlns:a16="http://schemas.microsoft.com/office/drawing/2014/main" xmlns="" id="{BD98C749-2747-71B7-01CC-803DE14AB76C}"/>
              </a:ext>
            </a:extLst>
          </p:cNvPr>
          <p:cNvSpPr txBox="1"/>
          <p:nvPr/>
        </p:nvSpPr>
        <p:spPr>
          <a:xfrm>
            <a:off x="2497563" y="2097615"/>
            <a:ext cx="8750719" cy="584775"/>
          </a:xfrm>
          <a:prstGeom prst="rect">
            <a:avLst/>
          </a:prstGeom>
          <a:solidFill>
            <a:schemeClr val="accent5">
              <a:lumMod val="60000"/>
              <a:lumOff val="40000"/>
            </a:schemeClr>
          </a:solidFill>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S</a:t>
            </a:r>
            <a:r>
              <a:rPr lang="en-US" sz="32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ư</a:t>
            </a:r>
            <a:r>
              <a:rPr lang="en-US"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dụng</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chủ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vần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hoặc</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vần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lưng</a:t>
            </a:r>
            <a:endPar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xmlns="" id="{B23AD63E-AAB7-EDE7-5117-09533FCCEC35}"/>
              </a:ext>
            </a:extLst>
          </p:cNvPr>
          <p:cNvSpPr txBox="1"/>
          <p:nvPr/>
        </p:nvSpPr>
        <p:spPr>
          <a:xfrm>
            <a:off x="2537521" y="2923359"/>
            <a:ext cx="8750718" cy="1077218"/>
          </a:xfrm>
          <a:prstGeom prst="rect">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N</a:t>
            </a:r>
            <a:r>
              <a:rPr lang="en-US" sz="32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gắt</a:t>
            </a:r>
            <a:r>
              <a:rPr lang="en-US"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nhịp</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2/2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bốn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chư</a:t>
            </a:r>
            <a:r>
              <a:rPr lang="en-US"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32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Ngắt</a:t>
            </a:r>
            <a:r>
              <a:rPr lang="en-US"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nhip</a:t>
            </a:r>
            <a:r>
              <a:rPr lang="en-US"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3/2, 2/3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chư</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29" name="TextBox 28">
            <a:extLst>
              <a:ext uri="{FF2B5EF4-FFF2-40B4-BE49-F238E27FC236}">
                <a16:creationId xmlns:a16="http://schemas.microsoft.com/office/drawing/2014/main" xmlns="" id="{427A7213-54B3-8968-85BC-B502783CE84B}"/>
              </a:ext>
            </a:extLst>
          </p:cNvPr>
          <p:cNvSpPr txBox="1"/>
          <p:nvPr/>
        </p:nvSpPr>
        <p:spPr>
          <a:xfrm>
            <a:off x="2537521" y="4296534"/>
            <a:ext cx="8710761" cy="1077218"/>
          </a:xfrm>
          <a:prstGeom prst="rect">
            <a:avLst/>
          </a:prstGeom>
          <a:solidFill>
            <a:schemeClr val="accent4">
              <a:lumMod val="60000"/>
              <a:lumOff val="40000"/>
            </a:schemeClr>
          </a:solidFill>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3200" b="1" dirty="0" err="1">
                <a:latin typeface="Times New Roman" panose="02020603050405020304" pitchFamily="18" charset="0"/>
                <a:ea typeface="Times New Roman" panose="02020603050405020304" pitchFamily="18" charset="0"/>
                <a:cs typeface="Times New Roman" panose="02020603050405020304" pitchFamily="18" charset="0"/>
              </a:rPr>
              <a:t>T</a:t>
            </a:r>
            <a:r>
              <a:rPr lang="en-US" sz="32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hê</a:t>
            </a:r>
            <a:r>
              <a:rPr lang="en-US"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hiện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cách</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nhìn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cách</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cảm</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của</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người</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viết</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vê</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cuộc</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sống</a:t>
            </a:r>
            <a:r>
              <a:rPr lang="en-US"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32791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5"/>
                                        </p:tgtEl>
                                        <p:attrNameLst>
                                          <p:attrName>style.visibility</p:attrName>
                                        </p:attrNameLst>
                                      </p:cBhvr>
                                      <p:to>
                                        <p:strVal val="visible"/>
                                      </p:to>
                                    </p:set>
                                    <p:anim calcmode="lin" valueType="num">
                                      <p:cBhvr>
                                        <p:cTn id="14" dur="500" fill="hold"/>
                                        <p:tgtEl>
                                          <p:spTgt spid="25"/>
                                        </p:tgtEl>
                                        <p:attrNameLst>
                                          <p:attrName>ppt_w</p:attrName>
                                        </p:attrNameLst>
                                      </p:cBhvr>
                                      <p:tavLst>
                                        <p:tav tm="0">
                                          <p:val>
                                            <p:fltVal val="0"/>
                                          </p:val>
                                        </p:tav>
                                        <p:tav tm="100000">
                                          <p:val>
                                            <p:strVal val="#ppt_w"/>
                                          </p:val>
                                        </p:tav>
                                      </p:tavLst>
                                    </p:anim>
                                    <p:anim calcmode="lin" valueType="num">
                                      <p:cBhvr>
                                        <p:cTn id="15" dur="500" fill="hold"/>
                                        <p:tgtEl>
                                          <p:spTgt spid="25"/>
                                        </p:tgtEl>
                                        <p:attrNameLst>
                                          <p:attrName>ppt_h</p:attrName>
                                        </p:attrNameLst>
                                      </p:cBhvr>
                                      <p:tavLst>
                                        <p:tav tm="0">
                                          <p:val>
                                            <p:fltVal val="0"/>
                                          </p:val>
                                        </p:tav>
                                        <p:tav tm="100000">
                                          <p:val>
                                            <p:strVal val="#ppt_h"/>
                                          </p:val>
                                        </p:tav>
                                      </p:tavLst>
                                    </p:anim>
                                    <p:animEffect transition="in" filter="fade">
                                      <p:cBhvr>
                                        <p:cTn id="16" dur="500"/>
                                        <p:tgtEl>
                                          <p:spTgt spid="2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anim calcmode="lin" valueType="num">
                                      <p:cBhvr>
                                        <p:cTn id="21" dur="500" fill="hold"/>
                                        <p:tgtEl>
                                          <p:spTgt spid="26"/>
                                        </p:tgtEl>
                                        <p:attrNameLst>
                                          <p:attrName>ppt_w</p:attrName>
                                        </p:attrNameLst>
                                      </p:cBhvr>
                                      <p:tavLst>
                                        <p:tav tm="0">
                                          <p:val>
                                            <p:fltVal val="0"/>
                                          </p:val>
                                        </p:tav>
                                        <p:tav tm="100000">
                                          <p:val>
                                            <p:strVal val="#ppt_w"/>
                                          </p:val>
                                        </p:tav>
                                      </p:tavLst>
                                    </p:anim>
                                    <p:anim calcmode="lin" valueType="num">
                                      <p:cBhvr>
                                        <p:cTn id="22" dur="500" fill="hold"/>
                                        <p:tgtEl>
                                          <p:spTgt spid="26"/>
                                        </p:tgtEl>
                                        <p:attrNameLst>
                                          <p:attrName>ppt_h</p:attrName>
                                        </p:attrNameLst>
                                      </p:cBhvr>
                                      <p:tavLst>
                                        <p:tav tm="0">
                                          <p:val>
                                            <p:fltVal val="0"/>
                                          </p:val>
                                        </p:tav>
                                        <p:tav tm="100000">
                                          <p:val>
                                            <p:strVal val="#ppt_h"/>
                                          </p:val>
                                        </p:tav>
                                      </p:tavLst>
                                    </p:anim>
                                    <p:animEffect transition="in" filter="fade">
                                      <p:cBhvr>
                                        <p:cTn id="23" dur="5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p:cTn id="28" dur="500" fill="hold"/>
                                        <p:tgtEl>
                                          <p:spTgt spid="27"/>
                                        </p:tgtEl>
                                        <p:attrNameLst>
                                          <p:attrName>ppt_w</p:attrName>
                                        </p:attrNameLst>
                                      </p:cBhvr>
                                      <p:tavLst>
                                        <p:tav tm="0">
                                          <p:val>
                                            <p:fltVal val="0"/>
                                          </p:val>
                                        </p:tav>
                                        <p:tav tm="100000">
                                          <p:val>
                                            <p:strVal val="#ppt_w"/>
                                          </p:val>
                                        </p:tav>
                                      </p:tavLst>
                                    </p:anim>
                                    <p:anim calcmode="lin" valueType="num">
                                      <p:cBhvr>
                                        <p:cTn id="29" dur="500" fill="hold"/>
                                        <p:tgtEl>
                                          <p:spTgt spid="27"/>
                                        </p:tgtEl>
                                        <p:attrNameLst>
                                          <p:attrName>ppt_h</p:attrName>
                                        </p:attrNameLst>
                                      </p:cBhvr>
                                      <p:tavLst>
                                        <p:tav tm="0">
                                          <p:val>
                                            <p:fltVal val="0"/>
                                          </p:val>
                                        </p:tav>
                                        <p:tav tm="100000">
                                          <p:val>
                                            <p:strVal val="#ppt_h"/>
                                          </p:val>
                                        </p:tav>
                                      </p:tavLst>
                                    </p:anim>
                                    <p:animEffect transition="in" filter="fade">
                                      <p:cBhvr>
                                        <p:cTn id="30" dur="500"/>
                                        <p:tgtEl>
                                          <p:spTgt spid="2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anim calcmode="lin" valueType="num">
                                      <p:cBhvr>
                                        <p:cTn id="35" dur="500" fill="hold"/>
                                        <p:tgtEl>
                                          <p:spTgt spid="28"/>
                                        </p:tgtEl>
                                        <p:attrNameLst>
                                          <p:attrName>ppt_w</p:attrName>
                                        </p:attrNameLst>
                                      </p:cBhvr>
                                      <p:tavLst>
                                        <p:tav tm="0">
                                          <p:val>
                                            <p:fltVal val="0"/>
                                          </p:val>
                                        </p:tav>
                                        <p:tav tm="100000">
                                          <p:val>
                                            <p:strVal val="#ppt_w"/>
                                          </p:val>
                                        </p:tav>
                                      </p:tavLst>
                                    </p:anim>
                                    <p:anim calcmode="lin" valueType="num">
                                      <p:cBhvr>
                                        <p:cTn id="36" dur="500" fill="hold"/>
                                        <p:tgtEl>
                                          <p:spTgt spid="28"/>
                                        </p:tgtEl>
                                        <p:attrNameLst>
                                          <p:attrName>ppt_h</p:attrName>
                                        </p:attrNameLst>
                                      </p:cBhvr>
                                      <p:tavLst>
                                        <p:tav tm="0">
                                          <p:val>
                                            <p:fltVal val="0"/>
                                          </p:val>
                                        </p:tav>
                                        <p:tav tm="100000">
                                          <p:val>
                                            <p:strVal val="#ppt_h"/>
                                          </p:val>
                                        </p:tav>
                                      </p:tavLst>
                                    </p:anim>
                                    <p:animEffect transition="in" filter="fade">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 calcmode="lin" valueType="num">
                                      <p:cBhvr>
                                        <p:cTn id="42" dur="500" fill="hold"/>
                                        <p:tgtEl>
                                          <p:spTgt spid="29"/>
                                        </p:tgtEl>
                                        <p:attrNameLst>
                                          <p:attrName>ppt_w</p:attrName>
                                        </p:attrNameLst>
                                      </p:cBhvr>
                                      <p:tavLst>
                                        <p:tav tm="0">
                                          <p:val>
                                            <p:fltVal val="0"/>
                                          </p:val>
                                        </p:tav>
                                        <p:tav tm="100000">
                                          <p:val>
                                            <p:strVal val="#ppt_w"/>
                                          </p:val>
                                        </p:tav>
                                      </p:tavLst>
                                    </p:anim>
                                    <p:anim calcmode="lin" valueType="num">
                                      <p:cBhvr>
                                        <p:cTn id="43" dur="500" fill="hold"/>
                                        <p:tgtEl>
                                          <p:spTgt spid="29"/>
                                        </p:tgtEl>
                                        <p:attrNameLst>
                                          <p:attrName>ppt_h</p:attrName>
                                        </p:attrNameLst>
                                      </p:cBhvr>
                                      <p:tavLst>
                                        <p:tav tm="0">
                                          <p:val>
                                            <p:fltVal val="0"/>
                                          </p:val>
                                        </p:tav>
                                        <p:tav tm="100000">
                                          <p:val>
                                            <p:strVal val="#ppt_h"/>
                                          </p:val>
                                        </p:tav>
                                      </p:tavLst>
                                    </p:anim>
                                    <p:animEffect transition="in" filter="fade">
                                      <p:cBhvr>
                                        <p:cTn id="4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animBg="1"/>
      <p:bldP spid="26" grpId="0" animBg="1"/>
      <p:bldP spid="27" grpId="0" animBg="1"/>
      <p:bldP spid="28" grpId="0" animBg="1"/>
      <p:bldP spid="2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104EDD7A-9079-0D86-00FB-DFA948B938DA}"/>
              </a:ext>
            </a:extLst>
          </p:cNvPr>
          <p:cNvSpPr txBox="1"/>
          <p:nvPr/>
        </p:nvSpPr>
        <p:spPr>
          <a:xfrm>
            <a:off x="156673" y="331024"/>
            <a:ext cx="11741922" cy="600164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5 </a:t>
            </a:r>
            <a:r>
              <a:rPr lang="en-US" sz="32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3200" b="1" dirty="0" smtClean="0">
                <a:solidFill>
                  <a:srgbClr val="FF0000"/>
                </a:solidFill>
                <a:latin typeface="Noto Serif"/>
              </a:rPr>
              <a:t> </a:t>
            </a:r>
            <a:r>
              <a:rPr lang="vi-VN" sz="3200" b="1" dirty="0" smtClean="0">
                <a:solidFill>
                  <a:srgbClr val="F06622"/>
                </a:solidFill>
                <a:latin typeface="Noto Serif"/>
              </a:rPr>
              <a:t>Đoạn </a:t>
            </a:r>
            <a:r>
              <a:rPr lang="vi-VN" sz="3200" b="1" dirty="0">
                <a:solidFill>
                  <a:srgbClr val="F06622"/>
                </a:solidFill>
                <a:latin typeface="Noto Serif"/>
              </a:rPr>
              <a:t>văn ghi lại cảm xúc về bài thơ </a:t>
            </a:r>
            <a:r>
              <a:rPr lang="vi-VN" sz="3200" b="1" i="1" dirty="0">
                <a:solidFill>
                  <a:srgbClr val="F06622"/>
                </a:solidFill>
                <a:latin typeface="Noto Serif"/>
              </a:rPr>
              <a:t>Sang </a:t>
            </a:r>
            <a:r>
              <a:rPr lang="vi-VN" sz="3200" b="1" i="1" dirty="0" smtClean="0">
                <a:solidFill>
                  <a:srgbClr val="F06622"/>
                </a:solidFill>
                <a:latin typeface="Noto Serif"/>
              </a:rPr>
              <a:t>thu</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i="1" dirty="0">
                <a:solidFill>
                  <a:srgbClr val="000000"/>
                </a:solidFill>
                <a:latin typeface="Noto Serif"/>
              </a:rPr>
              <a:t>Sang thu </a:t>
            </a:r>
            <a:r>
              <a:rPr lang="vi-VN" sz="3200" dirty="0">
                <a:solidFill>
                  <a:srgbClr val="000000"/>
                </a:solidFill>
                <a:latin typeface="Noto Serif"/>
              </a:rPr>
              <a:t>của Hữu Thỉnh là một bài thơ năm chữ mà em đặc biệt yêu thích. Hình ảnh trong </a:t>
            </a:r>
            <a:r>
              <a:rPr lang="vi-VN" sz="3200" dirty="0" smtClean="0">
                <a:solidFill>
                  <a:srgbClr val="000000"/>
                </a:solidFill>
                <a:latin typeface="Noto Serif"/>
              </a:rPr>
              <a:t>bài </a:t>
            </a:r>
            <a:r>
              <a:rPr lang="vi-VN" sz="3200" dirty="0">
                <a:solidFill>
                  <a:srgbClr val="000000"/>
                </a:solidFill>
                <a:latin typeface="Noto Serif"/>
              </a:rPr>
              <a:t>tuy mộc mạc nhưng lại rất đặc sắc, giàu ý nghĩa tượng hình. Bằng sự tinh </a:t>
            </a:r>
            <a:r>
              <a:rPr lang="vi-VN" sz="3200" dirty="0" smtClean="0">
                <a:solidFill>
                  <a:srgbClr val="000000"/>
                </a:solidFill>
                <a:latin typeface="Noto Serif"/>
              </a:rPr>
              <a:t>tế, </a:t>
            </a:r>
            <a:r>
              <a:rPr lang="vi-VN" sz="3200" dirty="0">
                <a:solidFill>
                  <a:srgbClr val="000000"/>
                </a:solidFill>
                <a:latin typeface="Noto Serif"/>
              </a:rPr>
              <a:t>ông cảm nhận được những biến </a:t>
            </a:r>
            <a:r>
              <a:rPr lang="vi-VN" sz="3200" dirty="0" smtClean="0">
                <a:solidFill>
                  <a:srgbClr val="000000"/>
                </a:solidFill>
                <a:latin typeface="Noto Serif"/>
              </a:rPr>
              <a:t>chuyển trong khoảnh khắc giao mùa từ cuối hạ sang đầu thu. </a:t>
            </a:r>
            <a:r>
              <a:rPr lang="vi-VN" sz="3200" dirty="0">
                <a:solidFill>
                  <a:srgbClr val="000000"/>
                </a:solidFill>
                <a:latin typeface="Noto Serif"/>
              </a:rPr>
              <a:t>Đó là những nắng, những mưa, những sấm bất ngờ của mùa hạ còn vương lại trên hàng cây đứng tuổi. Là những hương ổi phảng phất trong gió se se, là những hàng sương </a:t>
            </a:r>
            <a:r>
              <a:rPr lang="vi-VN" sz="3200" dirty="0" smtClean="0">
                <a:solidFill>
                  <a:srgbClr val="000000"/>
                </a:solidFill>
                <a:latin typeface="Noto Serif"/>
              </a:rPr>
              <a:t>giăng </a:t>
            </a:r>
            <a:r>
              <a:rPr lang="vi-VN" sz="3200" dirty="0">
                <a:solidFill>
                  <a:srgbClr val="000000"/>
                </a:solidFill>
                <a:latin typeface="Noto Serif"/>
              </a:rPr>
              <a:t>mờ các </a:t>
            </a:r>
            <a:r>
              <a:rPr lang="vi-VN" sz="3200" dirty="0" smtClean="0">
                <a:solidFill>
                  <a:srgbClr val="000000"/>
                </a:solidFill>
                <a:latin typeface="Noto Serif"/>
              </a:rPr>
              <a:t>lối. </a:t>
            </a:r>
            <a:r>
              <a:rPr lang="vi-VN" sz="3200" dirty="0">
                <a:solidFill>
                  <a:srgbClr val="000000"/>
                </a:solidFill>
                <a:latin typeface="Noto Serif"/>
              </a:rPr>
              <a:t>Cảm giác lưng chừng giữa hai mùa ấy được lột tả đắt giá qua hình ảnh </a:t>
            </a:r>
            <a:r>
              <a:rPr lang="vi-VN" sz="3200" dirty="0" smtClean="0">
                <a:solidFill>
                  <a:srgbClr val="000000"/>
                </a:solidFill>
                <a:latin typeface="Noto Serif"/>
              </a:rPr>
              <a:t>«đám </a:t>
            </a:r>
            <a:r>
              <a:rPr lang="vi-VN" sz="3200" dirty="0">
                <a:solidFill>
                  <a:srgbClr val="000000"/>
                </a:solidFill>
                <a:latin typeface="Noto Serif"/>
              </a:rPr>
              <a:t>mây mùa </a:t>
            </a:r>
            <a:r>
              <a:rPr lang="vi-VN" sz="3200" dirty="0" smtClean="0">
                <a:solidFill>
                  <a:srgbClr val="000000"/>
                </a:solidFill>
                <a:latin typeface="Noto Serif"/>
              </a:rPr>
              <a:t>hạ, </a:t>
            </a:r>
            <a:r>
              <a:rPr lang="vi-VN" sz="3200" dirty="0">
                <a:solidFill>
                  <a:srgbClr val="000000"/>
                </a:solidFill>
                <a:latin typeface="Noto Serif"/>
              </a:rPr>
              <a:t>vắt nửa mình sang </a:t>
            </a:r>
            <a:r>
              <a:rPr lang="vi-VN" sz="3200" dirty="0" smtClean="0">
                <a:solidFill>
                  <a:srgbClr val="000000"/>
                </a:solidFill>
                <a:latin typeface="Noto Serif"/>
              </a:rPr>
              <a:t>thu». </a:t>
            </a:r>
            <a:r>
              <a:rPr lang="vi-VN" sz="3200" dirty="0">
                <a:solidFill>
                  <a:srgbClr val="000000"/>
                </a:solidFill>
                <a:latin typeface="Noto Serif"/>
              </a:rPr>
              <a:t>Tất cả các chi tiết ấy đã thành </a:t>
            </a:r>
            <a:r>
              <a:rPr lang="vi-VN" sz="3200" dirty="0" smtClean="0">
                <a:solidFill>
                  <a:srgbClr val="000000"/>
                </a:solidFill>
                <a:latin typeface="Noto Serif"/>
              </a:rPr>
              <a:t>công, đem </a:t>
            </a:r>
            <a:r>
              <a:rPr lang="vi-VN" sz="3200" dirty="0">
                <a:solidFill>
                  <a:srgbClr val="000000"/>
                </a:solidFill>
                <a:latin typeface="Noto Serif"/>
              </a:rPr>
              <a:t>đến cho người đọc những cảm </a:t>
            </a:r>
            <a:r>
              <a:rPr lang="vi-VN" sz="3200" dirty="0" smtClean="0">
                <a:solidFill>
                  <a:srgbClr val="000000"/>
                </a:solidFill>
                <a:latin typeface="Noto Serif"/>
              </a:rPr>
              <a:t>xúc </a:t>
            </a:r>
            <a:r>
              <a:rPr lang="vi-VN" sz="3200" dirty="0">
                <a:solidFill>
                  <a:srgbClr val="000000"/>
                </a:solidFill>
                <a:latin typeface="Noto Serif"/>
              </a:rPr>
              <a:t>bâng </a:t>
            </a:r>
            <a:r>
              <a:rPr lang="vi-VN" sz="3200" dirty="0" smtClean="0">
                <a:solidFill>
                  <a:srgbClr val="000000"/>
                </a:solidFill>
                <a:latin typeface="Noto Serif"/>
              </a:rPr>
              <a:t>khuâng, xao xuyến.</a:t>
            </a:r>
            <a:r>
              <a:rPr lang="en-US"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769320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Tree>
    <p:extLst>
      <p:ext uri="{BB962C8B-B14F-4D97-AF65-F5344CB8AC3E}">
        <p14:creationId xmlns:p14="http://schemas.microsoft.com/office/powerpoint/2010/main" val="1292589940"/>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40F98CD1-FE42-A6CF-6964-C61E0D331FA2}"/>
              </a:ext>
            </a:extLst>
          </p:cNvPr>
          <p:cNvSpPr txBox="1"/>
          <p:nvPr/>
        </p:nvSpPr>
        <p:spPr>
          <a:xfrm>
            <a:off x="5773330" y="292605"/>
            <a:ext cx="3808990" cy="523220"/>
          </a:xfrm>
          <a:prstGeom prst="rect">
            <a:avLst/>
          </a:prstGeom>
          <a:noFill/>
        </p:spPr>
        <p:txBody>
          <a:bodyPr wrap="square">
            <a:spAutoFit/>
          </a:bodyPr>
          <a:lstStyle/>
          <a:p>
            <a:pPr algn="just"/>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6 </a:t>
            </a:r>
          </a:p>
        </p:txBody>
      </p:sp>
      <p:sp>
        <p:nvSpPr>
          <p:cNvPr id="25" name="TextBox 24">
            <a:extLst>
              <a:ext uri="{FF2B5EF4-FFF2-40B4-BE49-F238E27FC236}">
                <a16:creationId xmlns:a16="http://schemas.microsoft.com/office/drawing/2014/main" xmlns="" id="{A2CA3E6A-80AE-E422-9A93-999800D10CB4}"/>
              </a:ext>
            </a:extLst>
          </p:cNvPr>
          <p:cNvSpPr txBox="1"/>
          <p:nvPr/>
        </p:nvSpPr>
        <p:spPr>
          <a:xfrm>
            <a:off x="3372423" y="1456229"/>
            <a:ext cx="6328160" cy="2246769"/>
          </a:xfrm>
          <a:prstGeom prst="rect">
            <a:avLst/>
          </a:prstGeom>
          <a:noFill/>
        </p:spPr>
        <p:txBody>
          <a:bodyPr wrap="square">
            <a:spAutoFit/>
          </a:bodyPr>
          <a:lstStyle/>
          <a:p>
            <a:pPr algn="just"/>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Khi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tóm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tắt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ý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chính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người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khác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trình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bày</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dùng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khóa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các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kí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hiệu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sơ</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đô</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trình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bày</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vậy</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thê</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hiện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sư</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khoa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học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súc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tích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giúp</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dê</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dõi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dê</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hiểu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0718821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500" fill="hold"/>
                                        <p:tgtEl>
                                          <p:spTgt spid="25"/>
                                        </p:tgtEl>
                                        <p:attrNameLst>
                                          <p:attrName>ppt_w</p:attrName>
                                        </p:attrNameLst>
                                      </p:cBhvr>
                                      <p:tavLst>
                                        <p:tav tm="0">
                                          <p:val>
                                            <p:fltVal val="0"/>
                                          </p:val>
                                        </p:tav>
                                        <p:tav tm="100000">
                                          <p:val>
                                            <p:strVal val="#ppt_w"/>
                                          </p:val>
                                        </p:tav>
                                      </p:tavLst>
                                    </p:anim>
                                    <p:anim calcmode="lin" valueType="num">
                                      <p:cBhvr>
                                        <p:cTn id="13" dur="500" fill="hold"/>
                                        <p:tgtEl>
                                          <p:spTgt spid="25"/>
                                        </p:tgtEl>
                                        <p:attrNameLst>
                                          <p:attrName>ppt_h</p:attrName>
                                        </p:attrNameLst>
                                      </p:cBhvr>
                                      <p:tavLst>
                                        <p:tav tm="0">
                                          <p:val>
                                            <p:fltVal val="0"/>
                                          </p:val>
                                        </p:tav>
                                        <p:tav tm="100000">
                                          <p:val>
                                            <p:strVal val="#ppt_h"/>
                                          </p:val>
                                        </p:tav>
                                      </p:tavLst>
                                    </p:anim>
                                    <p:animEffect transition="in" filter="fade">
                                      <p:cBhvr>
                                        <p:cTn id="1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0A66323B-86DA-314A-B716-C23419B53E71}"/>
              </a:ext>
            </a:extLst>
          </p:cNvPr>
          <p:cNvSpPr txBox="1"/>
          <p:nvPr/>
        </p:nvSpPr>
        <p:spPr>
          <a:xfrm>
            <a:off x="2612589" y="2113768"/>
            <a:ext cx="7847827"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VẬN</a:t>
            </a:r>
            <a:r>
              <a:rPr kumimoji="0" lang="en-US" sz="8000" b="1"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DỤNG</a:t>
            </a:r>
            <a:endParaRPr kumimoji="0" lang="en-US" sz="8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1630303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CC68F203-43ED-A433-8D2B-150A2805F0D3}"/>
              </a:ext>
            </a:extLst>
          </p:cNvPr>
          <p:cNvSpPr txBox="1"/>
          <p:nvPr/>
        </p:nvSpPr>
        <p:spPr>
          <a:xfrm>
            <a:off x="3002784" y="959597"/>
            <a:ext cx="6328160" cy="3893117"/>
          </a:xfrm>
          <a:prstGeom prst="rect">
            <a:avLst/>
          </a:prstGeom>
          <a:noFill/>
        </p:spPr>
        <p:txBody>
          <a:bodyPr wrap="square">
            <a:spAutoFit/>
          </a:bodyPr>
          <a:lstStyle/>
          <a:p>
            <a:pPr algn="just">
              <a:lnSpc>
                <a:spcPct val="150000"/>
              </a:lnSpc>
              <a:tabLst>
                <a:tab pos="90170" algn="l"/>
                <a:tab pos="180340" algn="l"/>
              </a:tabLst>
            </a:pP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1.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Việc</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quan</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sát</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lắng</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nghe</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cảm</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nhận</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về</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thế</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giới</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tự</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nhiên</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ý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nghĩa</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như</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thế</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nào</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đối</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với</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cuộc</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sống</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của</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chúng</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ta</a:t>
            </a:r>
            <a:endParaRPr lang="en-US" sz="2800" b="1"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50000"/>
              </a:lnSpc>
              <a:tabLst>
                <a:tab pos="90170" algn="l"/>
                <a:tab pos="180340" algn="l"/>
              </a:tabLst>
            </a:pP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2.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Báo</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cáo</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dự</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án</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Em</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hãy</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thực</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hiện</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một</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kế</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hoạch</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dự</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án</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phù</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hợp</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với</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khả</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năng</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của</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bản</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thân</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nhằm</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bảo</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vệ</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tự</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effectLst/>
                <a:latin typeface="Times New Roman" panose="02020603050405020304" pitchFamily="18" charset="0"/>
                <a:ea typeface="MS Mincho" panose="02020609040205080304" pitchFamily="49" charset="-128"/>
                <a:cs typeface="Times New Roman" panose="02020603050405020304" pitchFamily="18" charset="0"/>
              </a:rPr>
              <a:t>nhiên</a:t>
            </a:r>
            <a:r>
              <a:rPr lang="en-US" sz="2800" b="1" i="1"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800" b="1" dirty="0">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570363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barn(inVertical)">
                                      <p:cBhvr>
                                        <p:cTn id="7" dur="500"/>
                                        <p:tgtEl>
                                          <p:spTgt spid="2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4">
                                            <p:txEl>
                                              <p:pRg st="1" end="1"/>
                                            </p:txEl>
                                          </p:spTgt>
                                        </p:tgtEl>
                                        <p:attrNameLst>
                                          <p:attrName>style.visibility</p:attrName>
                                        </p:attrNameLst>
                                      </p:cBhvr>
                                      <p:to>
                                        <p:strVal val="visible"/>
                                      </p:to>
                                    </p:set>
                                    <p:animEffect transition="in" filter="barn(inVertical)">
                                      <p:cBhvr>
                                        <p:cTn id="10" dur="500"/>
                                        <p:tgtEl>
                                          <p:spTgt spid="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8DD992D8-9391-3368-FF69-329C59B6A226}"/>
              </a:ext>
            </a:extLst>
          </p:cNvPr>
          <p:cNvSpPr txBox="1"/>
          <p:nvPr/>
        </p:nvSpPr>
        <p:spPr>
          <a:xfrm>
            <a:off x="2912676" y="605201"/>
            <a:ext cx="8738941" cy="3416320"/>
          </a:xfrm>
          <a:prstGeom prst="rect">
            <a:avLst/>
          </a:prstGeom>
          <a:noFill/>
        </p:spPr>
        <p:txBody>
          <a:bodyPr wrap="square">
            <a:spAutoFit/>
          </a:bodyPr>
          <a:lstStyle/>
          <a:p>
            <a:pPr algn="just">
              <a:lnSpc>
                <a:spcPct val="150000"/>
              </a:lnSpc>
            </a:pP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Việc</a:t>
            </a: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sát</a:t>
            </a: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lắng</a:t>
            </a: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cảm</a:t>
            </a: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giới</a:t>
            </a: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có ý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nghĩa</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đối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với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cuộc</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sống</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của</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ta. Vì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giúp</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xoa</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dịu</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hồn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khơi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dậy</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cảm</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xúc</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360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60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360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600" dirty="0">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98260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94F91053-09B5-8C14-4479-170762E362FF}"/>
              </a:ext>
            </a:extLst>
          </p:cNvPr>
          <p:cNvSpPr txBox="1"/>
          <p:nvPr/>
        </p:nvSpPr>
        <p:spPr>
          <a:xfrm>
            <a:off x="2033522" y="152938"/>
            <a:ext cx="7847827"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HƯỚNG DẪN TỰ HỌC</a:t>
            </a:r>
          </a:p>
        </p:txBody>
      </p:sp>
      <p:sp>
        <p:nvSpPr>
          <p:cNvPr id="2" name="Scroll: Horizontal 1">
            <a:extLst>
              <a:ext uri="{FF2B5EF4-FFF2-40B4-BE49-F238E27FC236}">
                <a16:creationId xmlns:a16="http://schemas.microsoft.com/office/drawing/2014/main" xmlns="" id="{F7F4F208-61F7-0B78-3DCB-FAE7036CDD26}"/>
              </a:ext>
            </a:extLst>
          </p:cNvPr>
          <p:cNvSpPr/>
          <p:nvPr/>
        </p:nvSpPr>
        <p:spPr>
          <a:xfrm>
            <a:off x="2339834" y="1705800"/>
            <a:ext cx="3206446" cy="2600587"/>
          </a:xfrm>
          <a:prstGeom prst="horizontalScroll">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Bài</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cũ</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hoàn</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thành</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bai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tập</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theo</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yêu</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cầu</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sp>
        <p:nvSpPr>
          <p:cNvPr id="25" name="Scroll: Horizontal 24">
            <a:extLst>
              <a:ext uri="{FF2B5EF4-FFF2-40B4-BE49-F238E27FC236}">
                <a16:creationId xmlns:a16="http://schemas.microsoft.com/office/drawing/2014/main" xmlns="" id="{90E52DEA-7D3E-54D2-8803-6B5BA2029AE0}"/>
              </a:ext>
            </a:extLst>
          </p:cNvPr>
          <p:cNvSpPr/>
          <p:nvPr/>
        </p:nvSpPr>
        <p:spPr>
          <a:xfrm>
            <a:off x="6715717" y="1577613"/>
            <a:ext cx="3206446" cy="2600587"/>
          </a:xfrm>
          <a:prstGeom prst="horizontalScroll">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Bài</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mới</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Hoàn</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thành</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phiếu</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học</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tập</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bài</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tiếp</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theo.</a:t>
            </a:r>
            <a:endPar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06039982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0A66323B-86DA-314A-B716-C23419B53E71}"/>
              </a:ext>
            </a:extLst>
          </p:cNvPr>
          <p:cNvSpPr txBox="1"/>
          <p:nvPr/>
        </p:nvSpPr>
        <p:spPr>
          <a:xfrm>
            <a:off x="2497563" y="2380881"/>
            <a:ext cx="7847827" cy="1323439"/>
          </a:xfrm>
          <a:prstGeom prst="rect">
            <a:avLst/>
          </a:prstGeom>
          <a:noFill/>
        </p:spPr>
        <p:txBody>
          <a:bodyPr wrap="square" rtlCol="0">
            <a:spAutoFit/>
          </a:bodyPr>
          <a:lstStyle/>
          <a:p>
            <a:pPr algn="ctr"/>
            <a:r>
              <a:rPr lang="en-US" sz="8000" b="1" dirty="0">
                <a:solidFill>
                  <a:srgbClr val="00B0F0"/>
                </a:solidFill>
                <a:latin typeface="Times New Roman" panose="02020603050405020304" pitchFamily="18" charset="0"/>
                <a:cs typeface="Times New Roman" panose="02020603050405020304" pitchFamily="18" charset="0"/>
              </a:rPr>
              <a:t>KHỞI ĐỘNG</a:t>
            </a:r>
          </a:p>
        </p:txBody>
      </p:sp>
    </p:spTree>
    <p:extLst>
      <p:ext uri="{BB962C8B-B14F-4D97-AF65-F5344CB8AC3E}">
        <p14:creationId xmlns:p14="http://schemas.microsoft.com/office/powerpoint/2010/main" val="218643849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0A66323B-86DA-314A-B716-C23419B53E71}"/>
              </a:ext>
            </a:extLst>
          </p:cNvPr>
          <p:cNvSpPr txBox="1"/>
          <p:nvPr/>
        </p:nvSpPr>
        <p:spPr>
          <a:xfrm>
            <a:off x="1021123" y="2380881"/>
            <a:ext cx="10544294" cy="25545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CHÚC CÁC EM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HỌC TỐT !</a:t>
            </a:r>
            <a:endParaRPr kumimoji="0" lang="en-US" sz="8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356037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22B98A62-C3B1-9212-F5FD-1770A3E86E64}"/>
              </a:ext>
            </a:extLst>
          </p:cNvPr>
          <p:cNvPicPr>
            <a:picLocks noChangeAspect="1"/>
          </p:cNvPicPr>
          <p:nvPr/>
        </p:nvPicPr>
        <p:blipFill>
          <a:blip r:embed="rId3"/>
          <a:stretch>
            <a:fillRect/>
          </a:stretch>
        </p:blipFill>
        <p:spPr>
          <a:xfrm>
            <a:off x="-528" y="-20549"/>
            <a:ext cx="12192528" cy="6878549"/>
          </a:xfrm>
          <a:prstGeom prst="rect">
            <a:avLst/>
          </a:prstGeom>
        </p:spPr>
      </p:pic>
      <p:sp>
        <p:nvSpPr>
          <p:cNvPr id="4" name="TextBox 3">
            <a:extLst>
              <a:ext uri="{FF2B5EF4-FFF2-40B4-BE49-F238E27FC236}">
                <a16:creationId xmlns:a16="http://schemas.microsoft.com/office/drawing/2014/main" xmlns="" id="{997B7C29-30D4-984E-A5D2-E1A7E7CA063A}"/>
              </a:ext>
            </a:extLst>
          </p:cNvPr>
          <p:cNvSpPr txBox="1"/>
          <p:nvPr/>
        </p:nvSpPr>
        <p:spPr>
          <a:xfrm>
            <a:off x="1499990" y="0"/>
            <a:ext cx="4623382" cy="830997"/>
          </a:xfrm>
          <a:prstGeom prst="rect">
            <a:avLst/>
          </a:prstGeom>
          <a:noFill/>
        </p:spPr>
        <p:txBody>
          <a:bodyPr wrap="none" rtlCol="0">
            <a:spAutoFit/>
          </a:bodyPr>
          <a:lstStyle/>
          <a:p>
            <a:r>
              <a:rPr lang="en-US" sz="4800" b="1" dirty="0">
                <a:solidFill>
                  <a:schemeClr val="accent2">
                    <a:lumMod val="75000"/>
                  </a:schemeClr>
                </a:solidFill>
                <a:latin typeface="Times New Roman" panose="02020603050405020304" pitchFamily="18" charset="0"/>
                <a:cs typeface="Times New Roman" panose="02020603050405020304" pitchFamily="18" charset="0"/>
              </a:rPr>
              <a:t>Ô CHỮ BÍ MẬT</a:t>
            </a:r>
          </a:p>
        </p:txBody>
      </p:sp>
      <p:sp>
        <p:nvSpPr>
          <p:cNvPr id="5" name="Oval 4">
            <a:extLst>
              <a:ext uri="{FF2B5EF4-FFF2-40B4-BE49-F238E27FC236}">
                <a16:creationId xmlns:a16="http://schemas.microsoft.com/office/drawing/2014/main" xmlns="" id="{984BC6E7-8434-9B73-224A-4095972E529A}"/>
              </a:ext>
            </a:extLst>
          </p:cNvPr>
          <p:cNvSpPr/>
          <p:nvPr/>
        </p:nvSpPr>
        <p:spPr>
          <a:xfrm>
            <a:off x="411061" y="436229"/>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1</a:t>
            </a:r>
          </a:p>
        </p:txBody>
      </p:sp>
      <p:sp>
        <p:nvSpPr>
          <p:cNvPr id="14" name="Oval 13">
            <a:extLst>
              <a:ext uri="{FF2B5EF4-FFF2-40B4-BE49-F238E27FC236}">
                <a16:creationId xmlns:a16="http://schemas.microsoft.com/office/drawing/2014/main" xmlns="" id="{54D6E1A3-18CA-22A0-42D3-C74DE3F63709}"/>
              </a:ext>
            </a:extLst>
          </p:cNvPr>
          <p:cNvSpPr/>
          <p:nvPr/>
        </p:nvSpPr>
        <p:spPr>
          <a:xfrm>
            <a:off x="411061" y="914401"/>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2</a:t>
            </a:r>
          </a:p>
        </p:txBody>
      </p:sp>
      <p:sp>
        <p:nvSpPr>
          <p:cNvPr id="15" name="Oval 14">
            <a:extLst>
              <a:ext uri="{FF2B5EF4-FFF2-40B4-BE49-F238E27FC236}">
                <a16:creationId xmlns:a16="http://schemas.microsoft.com/office/drawing/2014/main" xmlns="" id="{16E007F0-E4A4-803A-4154-20B5229FB1B3}"/>
              </a:ext>
            </a:extLst>
          </p:cNvPr>
          <p:cNvSpPr/>
          <p:nvPr/>
        </p:nvSpPr>
        <p:spPr>
          <a:xfrm>
            <a:off x="411061" y="1388379"/>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3</a:t>
            </a:r>
          </a:p>
        </p:txBody>
      </p:sp>
      <p:sp>
        <p:nvSpPr>
          <p:cNvPr id="16" name="Oval 15">
            <a:extLst>
              <a:ext uri="{FF2B5EF4-FFF2-40B4-BE49-F238E27FC236}">
                <a16:creationId xmlns:a16="http://schemas.microsoft.com/office/drawing/2014/main" xmlns="" id="{952E61C0-F097-20F2-A6B6-5E5EE1A19AFF}"/>
              </a:ext>
            </a:extLst>
          </p:cNvPr>
          <p:cNvSpPr/>
          <p:nvPr/>
        </p:nvSpPr>
        <p:spPr>
          <a:xfrm>
            <a:off x="418058" y="1866551"/>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4</a:t>
            </a:r>
          </a:p>
        </p:txBody>
      </p:sp>
      <p:sp>
        <p:nvSpPr>
          <p:cNvPr id="17" name="Oval 16">
            <a:extLst>
              <a:ext uri="{FF2B5EF4-FFF2-40B4-BE49-F238E27FC236}">
                <a16:creationId xmlns:a16="http://schemas.microsoft.com/office/drawing/2014/main" xmlns="" id="{702A7C70-8EC9-1A4E-3136-252871DB6451}"/>
              </a:ext>
            </a:extLst>
          </p:cNvPr>
          <p:cNvSpPr/>
          <p:nvPr/>
        </p:nvSpPr>
        <p:spPr>
          <a:xfrm>
            <a:off x="411061" y="2340529"/>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5</a:t>
            </a:r>
          </a:p>
        </p:txBody>
      </p:sp>
      <p:sp>
        <p:nvSpPr>
          <p:cNvPr id="18" name="Oval 17">
            <a:extLst>
              <a:ext uri="{FF2B5EF4-FFF2-40B4-BE49-F238E27FC236}">
                <a16:creationId xmlns:a16="http://schemas.microsoft.com/office/drawing/2014/main" xmlns="" id="{77E3CD90-0E35-07D9-82CD-7CC619DC944E}"/>
              </a:ext>
            </a:extLst>
          </p:cNvPr>
          <p:cNvSpPr/>
          <p:nvPr/>
        </p:nvSpPr>
        <p:spPr>
          <a:xfrm>
            <a:off x="411061" y="2818701"/>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6</a:t>
            </a:r>
          </a:p>
        </p:txBody>
      </p:sp>
      <p:sp>
        <p:nvSpPr>
          <p:cNvPr id="19" name="Oval 18">
            <a:extLst>
              <a:ext uri="{FF2B5EF4-FFF2-40B4-BE49-F238E27FC236}">
                <a16:creationId xmlns:a16="http://schemas.microsoft.com/office/drawing/2014/main" xmlns="" id="{B783D766-3FA8-03D7-2257-8BB5C2954DD1}"/>
              </a:ext>
            </a:extLst>
          </p:cNvPr>
          <p:cNvSpPr/>
          <p:nvPr/>
        </p:nvSpPr>
        <p:spPr>
          <a:xfrm>
            <a:off x="411061" y="3292679"/>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7</a:t>
            </a:r>
          </a:p>
        </p:txBody>
      </p:sp>
      <p:sp>
        <p:nvSpPr>
          <p:cNvPr id="20" name="Oval 19">
            <a:extLst>
              <a:ext uri="{FF2B5EF4-FFF2-40B4-BE49-F238E27FC236}">
                <a16:creationId xmlns:a16="http://schemas.microsoft.com/office/drawing/2014/main" xmlns="" id="{8C615FAC-CE18-4432-4880-BE75005CF9F5}"/>
              </a:ext>
            </a:extLst>
          </p:cNvPr>
          <p:cNvSpPr/>
          <p:nvPr/>
        </p:nvSpPr>
        <p:spPr>
          <a:xfrm>
            <a:off x="411061" y="3770851"/>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8</a:t>
            </a:r>
          </a:p>
        </p:txBody>
      </p:sp>
      <p:sp>
        <p:nvSpPr>
          <p:cNvPr id="21" name="Oval 20">
            <a:extLst>
              <a:ext uri="{FF2B5EF4-FFF2-40B4-BE49-F238E27FC236}">
                <a16:creationId xmlns:a16="http://schemas.microsoft.com/office/drawing/2014/main" xmlns="" id="{D6CCDC15-55A7-44BF-FD4E-E99C37CACCC6}"/>
              </a:ext>
            </a:extLst>
          </p:cNvPr>
          <p:cNvSpPr/>
          <p:nvPr/>
        </p:nvSpPr>
        <p:spPr>
          <a:xfrm>
            <a:off x="411061" y="4244829"/>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9</a:t>
            </a:r>
          </a:p>
        </p:txBody>
      </p:sp>
      <p:sp>
        <p:nvSpPr>
          <p:cNvPr id="22" name="Oval 21">
            <a:extLst>
              <a:ext uri="{FF2B5EF4-FFF2-40B4-BE49-F238E27FC236}">
                <a16:creationId xmlns:a16="http://schemas.microsoft.com/office/drawing/2014/main" xmlns="" id="{C0B9CFDE-9177-D430-21EE-D93C39E0526E}"/>
              </a:ext>
            </a:extLst>
          </p:cNvPr>
          <p:cNvSpPr/>
          <p:nvPr/>
        </p:nvSpPr>
        <p:spPr>
          <a:xfrm>
            <a:off x="411061" y="4748174"/>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b="1" dirty="0">
                <a:latin typeface="Times New Roman" panose="02020603050405020304" pitchFamily="18" charset="0"/>
                <a:cs typeface="Times New Roman" panose="02020603050405020304" pitchFamily="18" charset="0"/>
              </a:rPr>
              <a:t>10</a:t>
            </a:r>
          </a:p>
        </p:txBody>
      </p:sp>
      <p:sp>
        <p:nvSpPr>
          <p:cNvPr id="23" name="Oval 22">
            <a:extLst>
              <a:ext uri="{FF2B5EF4-FFF2-40B4-BE49-F238E27FC236}">
                <a16:creationId xmlns:a16="http://schemas.microsoft.com/office/drawing/2014/main" xmlns="" id="{026A9577-4796-CC61-E145-412372032E2F}"/>
              </a:ext>
            </a:extLst>
          </p:cNvPr>
          <p:cNvSpPr/>
          <p:nvPr/>
        </p:nvSpPr>
        <p:spPr>
          <a:xfrm>
            <a:off x="411061" y="5196979"/>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b="1" dirty="0">
                <a:latin typeface="Times New Roman" panose="02020603050405020304" pitchFamily="18" charset="0"/>
                <a:cs typeface="Times New Roman" panose="02020603050405020304" pitchFamily="18" charset="0"/>
              </a:rPr>
              <a:t>11</a:t>
            </a:r>
          </a:p>
        </p:txBody>
      </p:sp>
      <p:sp>
        <p:nvSpPr>
          <p:cNvPr id="24" name="Oval 23">
            <a:extLst>
              <a:ext uri="{FF2B5EF4-FFF2-40B4-BE49-F238E27FC236}">
                <a16:creationId xmlns:a16="http://schemas.microsoft.com/office/drawing/2014/main" xmlns="" id="{1B216707-045C-78C4-D2BC-26F9FFA7E6D7}"/>
              </a:ext>
            </a:extLst>
          </p:cNvPr>
          <p:cNvSpPr/>
          <p:nvPr/>
        </p:nvSpPr>
        <p:spPr>
          <a:xfrm>
            <a:off x="411061" y="5675151"/>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b="1" dirty="0">
                <a:latin typeface="Times New Roman" panose="02020603050405020304" pitchFamily="18" charset="0"/>
                <a:cs typeface="Times New Roman" panose="02020603050405020304" pitchFamily="18" charset="0"/>
              </a:rPr>
              <a:t>12</a:t>
            </a:r>
          </a:p>
        </p:txBody>
      </p:sp>
      <p:sp>
        <p:nvSpPr>
          <p:cNvPr id="25" name="Oval 24">
            <a:extLst>
              <a:ext uri="{FF2B5EF4-FFF2-40B4-BE49-F238E27FC236}">
                <a16:creationId xmlns:a16="http://schemas.microsoft.com/office/drawing/2014/main" xmlns="" id="{C1E0CF1A-558A-B5F8-8092-8D54D60FBA2F}"/>
              </a:ext>
            </a:extLst>
          </p:cNvPr>
          <p:cNvSpPr/>
          <p:nvPr/>
        </p:nvSpPr>
        <p:spPr>
          <a:xfrm>
            <a:off x="947957" y="43622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1</a:t>
            </a:r>
          </a:p>
        </p:txBody>
      </p:sp>
      <p:sp>
        <p:nvSpPr>
          <p:cNvPr id="26" name="Oval 25">
            <a:extLst>
              <a:ext uri="{FF2B5EF4-FFF2-40B4-BE49-F238E27FC236}">
                <a16:creationId xmlns:a16="http://schemas.microsoft.com/office/drawing/2014/main" xmlns="" id="{015273A1-5C9B-A2D1-822F-B7C9C50E516E}"/>
              </a:ext>
            </a:extLst>
          </p:cNvPr>
          <p:cNvSpPr/>
          <p:nvPr/>
        </p:nvSpPr>
        <p:spPr>
          <a:xfrm>
            <a:off x="947957" y="91440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2</a:t>
            </a:r>
          </a:p>
        </p:txBody>
      </p:sp>
      <p:sp>
        <p:nvSpPr>
          <p:cNvPr id="27" name="Oval 26">
            <a:extLst>
              <a:ext uri="{FF2B5EF4-FFF2-40B4-BE49-F238E27FC236}">
                <a16:creationId xmlns:a16="http://schemas.microsoft.com/office/drawing/2014/main" xmlns="" id="{4B995E2D-8585-CF67-FCA2-0A216B31EE33}"/>
              </a:ext>
            </a:extLst>
          </p:cNvPr>
          <p:cNvSpPr/>
          <p:nvPr/>
        </p:nvSpPr>
        <p:spPr>
          <a:xfrm>
            <a:off x="947957" y="13883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3</a:t>
            </a:r>
          </a:p>
        </p:txBody>
      </p:sp>
      <p:sp>
        <p:nvSpPr>
          <p:cNvPr id="28" name="Oval 27">
            <a:extLst>
              <a:ext uri="{FF2B5EF4-FFF2-40B4-BE49-F238E27FC236}">
                <a16:creationId xmlns:a16="http://schemas.microsoft.com/office/drawing/2014/main" xmlns="" id="{8B2B06F4-0F1C-1FD4-6FA6-E1586D88C00E}"/>
              </a:ext>
            </a:extLst>
          </p:cNvPr>
          <p:cNvSpPr/>
          <p:nvPr/>
        </p:nvSpPr>
        <p:spPr>
          <a:xfrm>
            <a:off x="947957" y="186655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4</a:t>
            </a:r>
          </a:p>
        </p:txBody>
      </p:sp>
      <p:sp>
        <p:nvSpPr>
          <p:cNvPr id="29" name="Oval 28">
            <a:extLst>
              <a:ext uri="{FF2B5EF4-FFF2-40B4-BE49-F238E27FC236}">
                <a16:creationId xmlns:a16="http://schemas.microsoft.com/office/drawing/2014/main" xmlns="" id="{7D783F5D-A525-9242-A956-3C8AE41E2273}"/>
              </a:ext>
            </a:extLst>
          </p:cNvPr>
          <p:cNvSpPr/>
          <p:nvPr/>
        </p:nvSpPr>
        <p:spPr>
          <a:xfrm>
            <a:off x="947957" y="234052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5</a:t>
            </a:r>
          </a:p>
        </p:txBody>
      </p:sp>
      <p:sp>
        <p:nvSpPr>
          <p:cNvPr id="30" name="Oval 29">
            <a:extLst>
              <a:ext uri="{FF2B5EF4-FFF2-40B4-BE49-F238E27FC236}">
                <a16:creationId xmlns:a16="http://schemas.microsoft.com/office/drawing/2014/main" xmlns="" id="{77BBCC32-02E6-4A51-E799-B29D1603454B}"/>
              </a:ext>
            </a:extLst>
          </p:cNvPr>
          <p:cNvSpPr/>
          <p:nvPr/>
        </p:nvSpPr>
        <p:spPr>
          <a:xfrm>
            <a:off x="947957" y="281870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6</a:t>
            </a:r>
          </a:p>
        </p:txBody>
      </p:sp>
      <p:sp>
        <p:nvSpPr>
          <p:cNvPr id="31" name="Oval 30">
            <a:extLst>
              <a:ext uri="{FF2B5EF4-FFF2-40B4-BE49-F238E27FC236}">
                <a16:creationId xmlns:a16="http://schemas.microsoft.com/office/drawing/2014/main" xmlns="" id="{665092E5-ACE3-5447-762D-3422D2167382}"/>
              </a:ext>
            </a:extLst>
          </p:cNvPr>
          <p:cNvSpPr/>
          <p:nvPr/>
        </p:nvSpPr>
        <p:spPr>
          <a:xfrm>
            <a:off x="947957" y="32926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7</a:t>
            </a:r>
          </a:p>
        </p:txBody>
      </p:sp>
      <p:sp>
        <p:nvSpPr>
          <p:cNvPr id="32" name="Oval 31">
            <a:extLst>
              <a:ext uri="{FF2B5EF4-FFF2-40B4-BE49-F238E27FC236}">
                <a16:creationId xmlns:a16="http://schemas.microsoft.com/office/drawing/2014/main" xmlns="" id="{53056CF3-92CD-1370-F76B-D27811762D28}"/>
              </a:ext>
            </a:extLst>
          </p:cNvPr>
          <p:cNvSpPr/>
          <p:nvPr/>
        </p:nvSpPr>
        <p:spPr>
          <a:xfrm>
            <a:off x="947957" y="377085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8</a:t>
            </a:r>
          </a:p>
        </p:txBody>
      </p:sp>
      <p:sp>
        <p:nvSpPr>
          <p:cNvPr id="33" name="Oval 32">
            <a:extLst>
              <a:ext uri="{FF2B5EF4-FFF2-40B4-BE49-F238E27FC236}">
                <a16:creationId xmlns:a16="http://schemas.microsoft.com/office/drawing/2014/main" xmlns="" id="{9F47BE38-BC57-F71F-C0B9-9BEF8742BD33}"/>
              </a:ext>
            </a:extLst>
          </p:cNvPr>
          <p:cNvSpPr/>
          <p:nvPr/>
        </p:nvSpPr>
        <p:spPr>
          <a:xfrm>
            <a:off x="947957" y="424482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9</a:t>
            </a:r>
          </a:p>
        </p:txBody>
      </p:sp>
      <p:sp>
        <p:nvSpPr>
          <p:cNvPr id="34" name="Oval 33">
            <a:extLst>
              <a:ext uri="{FF2B5EF4-FFF2-40B4-BE49-F238E27FC236}">
                <a16:creationId xmlns:a16="http://schemas.microsoft.com/office/drawing/2014/main" xmlns="" id="{4BC01889-9905-BF92-D8B6-15643B442ABA}"/>
              </a:ext>
            </a:extLst>
          </p:cNvPr>
          <p:cNvSpPr/>
          <p:nvPr/>
        </p:nvSpPr>
        <p:spPr>
          <a:xfrm>
            <a:off x="947957" y="472300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b="1" dirty="0">
                <a:latin typeface="Times New Roman" panose="02020603050405020304" pitchFamily="18" charset="0"/>
                <a:cs typeface="Times New Roman" panose="02020603050405020304" pitchFamily="18" charset="0"/>
              </a:rPr>
              <a:t>10</a:t>
            </a:r>
          </a:p>
        </p:txBody>
      </p:sp>
      <p:sp>
        <p:nvSpPr>
          <p:cNvPr id="35" name="Oval 34">
            <a:extLst>
              <a:ext uri="{FF2B5EF4-FFF2-40B4-BE49-F238E27FC236}">
                <a16:creationId xmlns:a16="http://schemas.microsoft.com/office/drawing/2014/main" xmlns="" id="{B8299C2B-9A64-635E-D92F-1BC84900B979}"/>
              </a:ext>
            </a:extLst>
          </p:cNvPr>
          <p:cNvSpPr/>
          <p:nvPr/>
        </p:nvSpPr>
        <p:spPr>
          <a:xfrm>
            <a:off x="973120" y="51969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b="1" dirty="0">
                <a:latin typeface="Times New Roman" panose="02020603050405020304" pitchFamily="18" charset="0"/>
                <a:cs typeface="Times New Roman" panose="02020603050405020304" pitchFamily="18" charset="0"/>
              </a:rPr>
              <a:t>11</a:t>
            </a:r>
          </a:p>
        </p:txBody>
      </p:sp>
      <p:sp>
        <p:nvSpPr>
          <p:cNvPr id="36" name="Oval 35">
            <a:extLst>
              <a:ext uri="{FF2B5EF4-FFF2-40B4-BE49-F238E27FC236}">
                <a16:creationId xmlns:a16="http://schemas.microsoft.com/office/drawing/2014/main" xmlns="" id="{AE041A56-798D-A13F-AF6C-E5E69E0118F8}"/>
              </a:ext>
            </a:extLst>
          </p:cNvPr>
          <p:cNvSpPr/>
          <p:nvPr/>
        </p:nvSpPr>
        <p:spPr>
          <a:xfrm>
            <a:off x="947957" y="567515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b="1" dirty="0">
                <a:latin typeface="Times New Roman" panose="02020603050405020304" pitchFamily="18" charset="0"/>
                <a:cs typeface="Times New Roman" panose="02020603050405020304" pitchFamily="18" charset="0"/>
              </a:rPr>
              <a:t>12</a:t>
            </a:r>
          </a:p>
        </p:txBody>
      </p:sp>
      <p:sp>
        <p:nvSpPr>
          <p:cNvPr id="41" name="Oval 40">
            <a:extLst>
              <a:ext uri="{FF2B5EF4-FFF2-40B4-BE49-F238E27FC236}">
                <a16:creationId xmlns:a16="http://schemas.microsoft.com/office/drawing/2014/main" xmlns="" id="{4E826D30-E058-2A32-DF4C-3B18E3D4DF70}"/>
              </a:ext>
            </a:extLst>
          </p:cNvPr>
          <p:cNvSpPr/>
          <p:nvPr/>
        </p:nvSpPr>
        <p:spPr>
          <a:xfrm>
            <a:off x="1631658" y="23489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50" name="Oval 49">
            <a:extLst>
              <a:ext uri="{FF2B5EF4-FFF2-40B4-BE49-F238E27FC236}">
                <a16:creationId xmlns:a16="http://schemas.microsoft.com/office/drawing/2014/main" xmlns="" id="{D40D10E2-5DCE-64B2-DA9F-EA778336FE2D}"/>
              </a:ext>
            </a:extLst>
          </p:cNvPr>
          <p:cNvSpPr/>
          <p:nvPr/>
        </p:nvSpPr>
        <p:spPr>
          <a:xfrm>
            <a:off x="2168554" y="9227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53" name="Oval 52">
            <a:extLst>
              <a:ext uri="{FF2B5EF4-FFF2-40B4-BE49-F238E27FC236}">
                <a16:creationId xmlns:a16="http://schemas.microsoft.com/office/drawing/2014/main" xmlns="" id="{896DA121-DC92-9C8F-F2B4-30E695D56C8B}"/>
              </a:ext>
            </a:extLst>
          </p:cNvPr>
          <p:cNvSpPr/>
          <p:nvPr/>
        </p:nvSpPr>
        <p:spPr>
          <a:xfrm>
            <a:off x="2168554" y="23489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62" name="Oval 61">
            <a:extLst>
              <a:ext uri="{FF2B5EF4-FFF2-40B4-BE49-F238E27FC236}">
                <a16:creationId xmlns:a16="http://schemas.microsoft.com/office/drawing/2014/main" xmlns="" id="{E2F48142-EAB5-E3E2-A961-2BBDD20B8532}"/>
              </a:ext>
            </a:extLst>
          </p:cNvPr>
          <p:cNvSpPr/>
          <p:nvPr/>
        </p:nvSpPr>
        <p:spPr>
          <a:xfrm>
            <a:off x="2705450" y="9227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65" name="Oval 64">
            <a:extLst>
              <a:ext uri="{FF2B5EF4-FFF2-40B4-BE49-F238E27FC236}">
                <a16:creationId xmlns:a16="http://schemas.microsoft.com/office/drawing/2014/main" xmlns="" id="{C02AB0A9-BA80-0A2A-CD77-4066A446769A}"/>
              </a:ext>
            </a:extLst>
          </p:cNvPr>
          <p:cNvSpPr/>
          <p:nvPr/>
        </p:nvSpPr>
        <p:spPr>
          <a:xfrm>
            <a:off x="2705450" y="23489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74" name="Oval 73">
            <a:extLst>
              <a:ext uri="{FF2B5EF4-FFF2-40B4-BE49-F238E27FC236}">
                <a16:creationId xmlns:a16="http://schemas.microsoft.com/office/drawing/2014/main" xmlns="" id="{F718C1F9-010D-D0E5-EE59-D7E6739D41A8}"/>
              </a:ext>
            </a:extLst>
          </p:cNvPr>
          <p:cNvSpPr/>
          <p:nvPr/>
        </p:nvSpPr>
        <p:spPr>
          <a:xfrm>
            <a:off x="3242346" y="9227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77" name="Oval 76">
            <a:extLst>
              <a:ext uri="{FF2B5EF4-FFF2-40B4-BE49-F238E27FC236}">
                <a16:creationId xmlns:a16="http://schemas.microsoft.com/office/drawing/2014/main" xmlns="" id="{895F3183-D3D3-1A17-B294-9634A140C5D4}"/>
              </a:ext>
            </a:extLst>
          </p:cNvPr>
          <p:cNvSpPr/>
          <p:nvPr/>
        </p:nvSpPr>
        <p:spPr>
          <a:xfrm>
            <a:off x="3242346" y="23489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86" name="Oval 85">
            <a:extLst>
              <a:ext uri="{FF2B5EF4-FFF2-40B4-BE49-F238E27FC236}">
                <a16:creationId xmlns:a16="http://schemas.microsoft.com/office/drawing/2014/main" xmlns="" id="{C1BD3B5B-355B-8073-FF05-E00E14D26404}"/>
              </a:ext>
            </a:extLst>
          </p:cNvPr>
          <p:cNvSpPr/>
          <p:nvPr/>
        </p:nvSpPr>
        <p:spPr>
          <a:xfrm>
            <a:off x="3779242" y="9227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88" name="Oval 87">
            <a:extLst>
              <a:ext uri="{FF2B5EF4-FFF2-40B4-BE49-F238E27FC236}">
                <a16:creationId xmlns:a16="http://schemas.microsoft.com/office/drawing/2014/main" xmlns="" id="{CE779C62-3290-3927-15DD-59DCA9E8EC27}"/>
              </a:ext>
            </a:extLst>
          </p:cNvPr>
          <p:cNvSpPr/>
          <p:nvPr/>
        </p:nvSpPr>
        <p:spPr>
          <a:xfrm>
            <a:off x="3779242" y="187494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89" name="Oval 88">
            <a:extLst>
              <a:ext uri="{FF2B5EF4-FFF2-40B4-BE49-F238E27FC236}">
                <a16:creationId xmlns:a16="http://schemas.microsoft.com/office/drawing/2014/main" xmlns="" id="{F768D103-4AC2-8B6E-C5B7-7CDB5EC131B9}"/>
              </a:ext>
            </a:extLst>
          </p:cNvPr>
          <p:cNvSpPr/>
          <p:nvPr/>
        </p:nvSpPr>
        <p:spPr>
          <a:xfrm>
            <a:off x="3779242" y="23489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93" name="Oval 92">
            <a:extLst>
              <a:ext uri="{FF2B5EF4-FFF2-40B4-BE49-F238E27FC236}">
                <a16:creationId xmlns:a16="http://schemas.microsoft.com/office/drawing/2014/main" xmlns="" id="{1AF251DC-FD30-6AD8-3B53-73B725EB87B8}"/>
              </a:ext>
            </a:extLst>
          </p:cNvPr>
          <p:cNvSpPr/>
          <p:nvPr/>
        </p:nvSpPr>
        <p:spPr>
          <a:xfrm>
            <a:off x="3779242" y="42532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94" name="Oval 93">
            <a:extLst>
              <a:ext uri="{FF2B5EF4-FFF2-40B4-BE49-F238E27FC236}">
                <a16:creationId xmlns:a16="http://schemas.microsoft.com/office/drawing/2014/main" xmlns="" id="{220E25D9-C2BB-8D40-E825-A5904E27F9B1}"/>
              </a:ext>
            </a:extLst>
          </p:cNvPr>
          <p:cNvSpPr/>
          <p:nvPr/>
        </p:nvSpPr>
        <p:spPr>
          <a:xfrm>
            <a:off x="3779242" y="47313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96" name="Oval 95">
            <a:extLst>
              <a:ext uri="{FF2B5EF4-FFF2-40B4-BE49-F238E27FC236}">
                <a16:creationId xmlns:a16="http://schemas.microsoft.com/office/drawing/2014/main" xmlns="" id="{1B1C70EC-94A5-47A8-C89D-E8834963418C}"/>
              </a:ext>
            </a:extLst>
          </p:cNvPr>
          <p:cNvSpPr/>
          <p:nvPr/>
        </p:nvSpPr>
        <p:spPr>
          <a:xfrm>
            <a:off x="3779242" y="568354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98" name="Oval 97">
            <a:extLst>
              <a:ext uri="{FF2B5EF4-FFF2-40B4-BE49-F238E27FC236}">
                <a16:creationId xmlns:a16="http://schemas.microsoft.com/office/drawing/2014/main" xmlns="" id="{26C56D10-445D-8562-49B0-542AEF07B06B}"/>
              </a:ext>
            </a:extLst>
          </p:cNvPr>
          <p:cNvSpPr/>
          <p:nvPr/>
        </p:nvSpPr>
        <p:spPr>
          <a:xfrm>
            <a:off x="4341301" y="9227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99" name="Oval 98">
            <a:extLst>
              <a:ext uri="{FF2B5EF4-FFF2-40B4-BE49-F238E27FC236}">
                <a16:creationId xmlns:a16="http://schemas.microsoft.com/office/drawing/2014/main" xmlns="" id="{DCE85B05-016D-191A-515F-0725D60C0066}"/>
              </a:ext>
            </a:extLst>
          </p:cNvPr>
          <p:cNvSpPr/>
          <p:nvPr/>
        </p:nvSpPr>
        <p:spPr>
          <a:xfrm>
            <a:off x="4341301" y="139677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00" name="Oval 99">
            <a:extLst>
              <a:ext uri="{FF2B5EF4-FFF2-40B4-BE49-F238E27FC236}">
                <a16:creationId xmlns:a16="http://schemas.microsoft.com/office/drawing/2014/main" xmlns="" id="{BACC1561-7D74-2E7D-3841-7EC5EEE98882}"/>
              </a:ext>
            </a:extLst>
          </p:cNvPr>
          <p:cNvSpPr/>
          <p:nvPr/>
        </p:nvSpPr>
        <p:spPr>
          <a:xfrm>
            <a:off x="4341301" y="187494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01" name="Oval 100">
            <a:extLst>
              <a:ext uri="{FF2B5EF4-FFF2-40B4-BE49-F238E27FC236}">
                <a16:creationId xmlns:a16="http://schemas.microsoft.com/office/drawing/2014/main" xmlns="" id="{9754A626-43B9-B329-E89C-DDD69C69F119}"/>
              </a:ext>
            </a:extLst>
          </p:cNvPr>
          <p:cNvSpPr/>
          <p:nvPr/>
        </p:nvSpPr>
        <p:spPr>
          <a:xfrm>
            <a:off x="4341301" y="23489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04" name="Oval 103">
            <a:extLst>
              <a:ext uri="{FF2B5EF4-FFF2-40B4-BE49-F238E27FC236}">
                <a16:creationId xmlns:a16="http://schemas.microsoft.com/office/drawing/2014/main" xmlns="" id="{CAA45E58-230B-756F-5AB6-8E6A39958A8B}"/>
              </a:ext>
            </a:extLst>
          </p:cNvPr>
          <p:cNvSpPr/>
          <p:nvPr/>
        </p:nvSpPr>
        <p:spPr>
          <a:xfrm>
            <a:off x="4341301" y="377924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05" name="Oval 104">
            <a:extLst>
              <a:ext uri="{FF2B5EF4-FFF2-40B4-BE49-F238E27FC236}">
                <a16:creationId xmlns:a16="http://schemas.microsoft.com/office/drawing/2014/main" xmlns="" id="{77387967-D0E3-B03D-8EC0-2E87FD9FCF23}"/>
              </a:ext>
            </a:extLst>
          </p:cNvPr>
          <p:cNvSpPr/>
          <p:nvPr/>
        </p:nvSpPr>
        <p:spPr>
          <a:xfrm>
            <a:off x="4341301" y="42532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06" name="Oval 105">
            <a:extLst>
              <a:ext uri="{FF2B5EF4-FFF2-40B4-BE49-F238E27FC236}">
                <a16:creationId xmlns:a16="http://schemas.microsoft.com/office/drawing/2014/main" xmlns="" id="{B0FE1288-FE9F-F614-525E-CFEA5C46B3A3}"/>
              </a:ext>
            </a:extLst>
          </p:cNvPr>
          <p:cNvSpPr/>
          <p:nvPr/>
        </p:nvSpPr>
        <p:spPr>
          <a:xfrm>
            <a:off x="4341301" y="47313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08" name="Oval 107">
            <a:extLst>
              <a:ext uri="{FF2B5EF4-FFF2-40B4-BE49-F238E27FC236}">
                <a16:creationId xmlns:a16="http://schemas.microsoft.com/office/drawing/2014/main" xmlns="" id="{5A65CB56-7E69-823F-F0A7-037E2AD2017E}"/>
              </a:ext>
            </a:extLst>
          </p:cNvPr>
          <p:cNvSpPr/>
          <p:nvPr/>
        </p:nvSpPr>
        <p:spPr>
          <a:xfrm>
            <a:off x="4341301" y="568354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10" name="Oval 109">
            <a:extLst>
              <a:ext uri="{FF2B5EF4-FFF2-40B4-BE49-F238E27FC236}">
                <a16:creationId xmlns:a16="http://schemas.microsoft.com/office/drawing/2014/main" xmlns="" id="{6BA99EF4-6F16-E4CE-9F93-500A01ADF5CD}"/>
              </a:ext>
            </a:extLst>
          </p:cNvPr>
          <p:cNvSpPr/>
          <p:nvPr/>
        </p:nvSpPr>
        <p:spPr>
          <a:xfrm>
            <a:off x="4903360" y="91440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11" name="Oval 110">
            <a:extLst>
              <a:ext uri="{FF2B5EF4-FFF2-40B4-BE49-F238E27FC236}">
                <a16:creationId xmlns:a16="http://schemas.microsoft.com/office/drawing/2014/main" xmlns="" id="{CE991AE5-FC39-2E0B-98BB-E54254639270}"/>
              </a:ext>
            </a:extLst>
          </p:cNvPr>
          <p:cNvSpPr/>
          <p:nvPr/>
        </p:nvSpPr>
        <p:spPr>
          <a:xfrm>
            <a:off x="4903360" y="13883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12" name="Oval 111">
            <a:extLst>
              <a:ext uri="{FF2B5EF4-FFF2-40B4-BE49-F238E27FC236}">
                <a16:creationId xmlns:a16="http://schemas.microsoft.com/office/drawing/2014/main" xmlns="" id="{24D58E01-3746-B734-73B3-9F518E7594D6}"/>
              </a:ext>
            </a:extLst>
          </p:cNvPr>
          <p:cNvSpPr/>
          <p:nvPr/>
        </p:nvSpPr>
        <p:spPr>
          <a:xfrm>
            <a:off x="4903360" y="186655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13" name="Oval 112">
            <a:extLst>
              <a:ext uri="{FF2B5EF4-FFF2-40B4-BE49-F238E27FC236}">
                <a16:creationId xmlns:a16="http://schemas.microsoft.com/office/drawing/2014/main" xmlns="" id="{2D3B5FB6-7789-39C1-6F23-26603F0890E8}"/>
              </a:ext>
            </a:extLst>
          </p:cNvPr>
          <p:cNvSpPr/>
          <p:nvPr/>
        </p:nvSpPr>
        <p:spPr>
          <a:xfrm>
            <a:off x="4903360" y="234052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14" name="Oval 113">
            <a:extLst>
              <a:ext uri="{FF2B5EF4-FFF2-40B4-BE49-F238E27FC236}">
                <a16:creationId xmlns:a16="http://schemas.microsoft.com/office/drawing/2014/main" xmlns="" id="{0299E4FE-EA77-17B3-91FE-14BF61B59DDC}"/>
              </a:ext>
            </a:extLst>
          </p:cNvPr>
          <p:cNvSpPr/>
          <p:nvPr/>
        </p:nvSpPr>
        <p:spPr>
          <a:xfrm>
            <a:off x="4903360" y="281870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16" name="Oval 115">
            <a:extLst>
              <a:ext uri="{FF2B5EF4-FFF2-40B4-BE49-F238E27FC236}">
                <a16:creationId xmlns:a16="http://schemas.microsoft.com/office/drawing/2014/main" xmlns="" id="{A2D44FE3-A548-2334-9BC3-43D99BB090B5}"/>
              </a:ext>
            </a:extLst>
          </p:cNvPr>
          <p:cNvSpPr/>
          <p:nvPr/>
        </p:nvSpPr>
        <p:spPr>
          <a:xfrm>
            <a:off x="4903360" y="377085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17" name="Oval 116">
            <a:extLst>
              <a:ext uri="{FF2B5EF4-FFF2-40B4-BE49-F238E27FC236}">
                <a16:creationId xmlns:a16="http://schemas.microsoft.com/office/drawing/2014/main" xmlns="" id="{43C8F034-8230-ECA6-7D8A-483F832E714E}"/>
              </a:ext>
            </a:extLst>
          </p:cNvPr>
          <p:cNvSpPr/>
          <p:nvPr/>
        </p:nvSpPr>
        <p:spPr>
          <a:xfrm>
            <a:off x="4903360" y="424482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18" name="Oval 117">
            <a:extLst>
              <a:ext uri="{FF2B5EF4-FFF2-40B4-BE49-F238E27FC236}">
                <a16:creationId xmlns:a16="http://schemas.microsoft.com/office/drawing/2014/main" xmlns="" id="{14268F29-5973-81A2-12A6-65AEA9A295E4}"/>
              </a:ext>
            </a:extLst>
          </p:cNvPr>
          <p:cNvSpPr/>
          <p:nvPr/>
        </p:nvSpPr>
        <p:spPr>
          <a:xfrm>
            <a:off x="4903360" y="472300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19" name="Oval 118">
            <a:extLst>
              <a:ext uri="{FF2B5EF4-FFF2-40B4-BE49-F238E27FC236}">
                <a16:creationId xmlns:a16="http://schemas.microsoft.com/office/drawing/2014/main" xmlns="" id="{3DBA78D9-0796-FDFE-5570-01045EA99D89}"/>
              </a:ext>
            </a:extLst>
          </p:cNvPr>
          <p:cNvSpPr/>
          <p:nvPr/>
        </p:nvSpPr>
        <p:spPr>
          <a:xfrm>
            <a:off x="8141516" y="518817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20" name="Oval 119">
            <a:extLst>
              <a:ext uri="{FF2B5EF4-FFF2-40B4-BE49-F238E27FC236}">
                <a16:creationId xmlns:a16="http://schemas.microsoft.com/office/drawing/2014/main" xmlns="" id="{629E9435-202E-1EC4-F412-88DC6F6F14B6}"/>
              </a:ext>
            </a:extLst>
          </p:cNvPr>
          <p:cNvSpPr/>
          <p:nvPr/>
        </p:nvSpPr>
        <p:spPr>
          <a:xfrm>
            <a:off x="4903360" y="567515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22" name="Oval 121">
            <a:extLst>
              <a:ext uri="{FF2B5EF4-FFF2-40B4-BE49-F238E27FC236}">
                <a16:creationId xmlns:a16="http://schemas.microsoft.com/office/drawing/2014/main" xmlns="" id="{42F21074-DCB8-2903-BCAF-86F3F1A8C4EF}"/>
              </a:ext>
            </a:extLst>
          </p:cNvPr>
          <p:cNvSpPr/>
          <p:nvPr/>
        </p:nvSpPr>
        <p:spPr>
          <a:xfrm>
            <a:off x="5440256" y="922794"/>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23" name="Oval 122">
            <a:extLst>
              <a:ext uri="{FF2B5EF4-FFF2-40B4-BE49-F238E27FC236}">
                <a16:creationId xmlns:a16="http://schemas.microsoft.com/office/drawing/2014/main" xmlns="" id="{9D85CD9E-7CE9-3B9F-574B-7E67BD99A5DC}"/>
              </a:ext>
            </a:extLst>
          </p:cNvPr>
          <p:cNvSpPr/>
          <p:nvPr/>
        </p:nvSpPr>
        <p:spPr>
          <a:xfrm>
            <a:off x="5440256" y="139677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24" name="Oval 123">
            <a:extLst>
              <a:ext uri="{FF2B5EF4-FFF2-40B4-BE49-F238E27FC236}">
                <a16:creationId xmlns:a16="http://schemas.microsoft.com/office/drawing/2014/main" xmlns="" id="{16FE1BA8-963C-C0B8-8F62-C7F8638C88D0}"/>
              </a:ext>
            </a:extLst>
          </p:cNvPr>
          <p:cNvSpPr/>
          <p:nvPr/>
        </p:nvSpPr>
        <p:spPr>
          <a:xfrm>
            <a:off x="5440256" y="1874944"/>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25" name="Oval 124">
            <a:extLst>
              <a:ext uri="{FF2B5EF4-FFF2-40B4-BE49-F238E27FC236}">
                <a16:creationId xmlns:a16="http://schemas.microsoft.com/office/drawing/2014/main" xmlns="" id="{520E8735-2498-D3E6-593E-9DB650BB7436}"/>
              </a:ext>
            </a:extLst>
          </p:cNvPr>
          <p:cNvSpPr/>
          <p:nvPr/>
        </p:nvSpPr>
        <p:spPr>
          <a:xfrm>
            <a:off x="5440256" y="234892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26" name="Oval 125">
            <a:extLst>
              <a:ext uri="{FF2B5EF4-FFF2-40B4-BE49-F238E27FC236}">
                <a16:creationId xmlns:a16="http://schemas.microsoft.com/office/drawing/2014/main" xmlns="" id="{857951E9-652A-F0FF-5485-378C755E6188}"/>
              </a:ext>
            </a:extLst>
          </p:cNvPr>
          <p:cNvSpPr/>
          <p:nvPr/>
        </p:nvSpPr>
        <p:spPr>
          <a:xfrm>
            <a:off x="5440256" y="2827094"/>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27" name="Oval 126">
            <a:extLst>
              <a:ext uri="{FF2B5EF4-FFF2-40B4-BE49-F238E27FC236}">
                <a16:creationId xmlns:a16="http://schemas.microsoft.com/office/drawing/2014/main" xmlns="" id="{8D4A557B-8A2C-6D34-D57D-71B978C9555D}"/>
              </a:ext>
            </a:extLst>
          </p:cNvPr>
          <p:cNvSpPr/>
          <p:nvPr/>
        </p:nvSpPr>
        <p:spPr>
          <a:xfrm>
            <a:off x="5440256" y="330107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28" name="Oval 127">
            <a:extLst>
              <a:ext uri="{FF2B5EF4-FFF2-40B4-BE49-F238E27FC236}">
                <a16:creationId xmlns:a16="http://schemas.microsoft.com/office/drawing/2014/main" xmlns="" id="{55972D4E-5489-A971-CB75-3503A53A9EA0}"/>
              </a:ext>
            </a:extLst>
          </p:cNvPr>
          <p:cNvSpPr/>
          <p:nvPr/>
        </p:nvSpPr>
        <p:spPr>
          <a:xfrm>
            <a:off x="5440256" y="3779244"/>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29" name="Oval 128">
            <a:extLst>
              <a:ext uri="{FF2B5EF4-FFF2-40B4-BE49-F238E27FC236}">
                <a16:creationId xmlns:a16="http://schemas.microsoft.com/office/drawing/2014/main" xmlns="" id="{572CB996-4C34-8E22-820E-48B1E0EBB9D7}"/>
              </a:ext>
            </a:extLst>
          </p:cNvPr>
          <p:cNvSpPr/>
          <p:nvPr/>
        </p:nvSpPr>
        <p:spPr>
          <a:xfrm>
            <a:off x="5440256" y="425322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30" name="Oval 129">
            <a:extLst>
              <a:ext uri="{FF2B5EF4-FFF2-40B4-BE49-F238E27FC236}">
                <a16:creationId xmlns:a16="http://schemas.microsoft.com/office/drawing/2014/main" xmlns="" id="{BC0DFAC6-E800-548F-172F-F68E07670A71}"/>
              </a:ext>
            </a:extLst>
          </p:cNvPr>
          <p:cNvSpPr/>
          <p:nvPr/>
        </p:nvSpPr>
        <p:spPr>
          <a:xfrm>
            <a:off x="5440256" y="4731394"/>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32" name="Oval 131">
            <a:extLst>
              <a:ext uri="{FF2B5EF4-FFF2-40B4-BE49-F238E27FC236}">
                <a16:creationId xmlns:a16="http://schemas.microsoft.com/office/drawing/2014/main" xmlns="" id="{7B3923D2-A226-FEAB-E9A1-D09D7C6B8E26}"/>
              </a:ext>
            </a:extLst>
          </p:cNvPr>
          <p:cNvSpPr/>
          <p:nvPr/>
        </p:nvSpPr>
        <p:spPr>
          <a:xfrm>
            <a:off x="5440256" y="5683544"/>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33" name="Oval 132">
            <a:extLst>
              <a:ext uri="{FF2B5EF4-FFF2-40B4-BE49-F238E27FC236}">
                <a16:creationId xmlns:a16="http://schemas.microsoft.com/office/drawing/2014/main" xmlns="" id="{C57C4D2A-0B03-4E86-F0B6-0D37593B0543}"/>
              </a:ext>
            </a:extLst>
          </p:cNvPr>
          <p:cNvSpPr/>
          <p:nvPr/>
        </p:nvSpPr>
        <p:spPr>
          <a:xfrm>
            <a:off x="5963180" y="4446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34" name="Oval 133">
            <a:extLst>
              <a:ext uri="{FF2B5EF4-FFF2-40B4-BE49-F238E27FC236}">
                <a16:creationId xmlns:a16="http://schemas.microsoft.com/office/drawing/2014/main" xmlns="" id="{B306FD05-0093-D650-50B9-FC303DA8272A}"/>
              </a:ext>
            </a:extLst>
          </p:cNvPr>
          <p:cNvSpPr/>
          <p:nvPr/>
        </p:nvSpPr>
        <p:spPr>
          <a:xfrm>
            <a:off x="5963180" y="9227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35" name="Oval 134">
            <a:extLst>
              <a:ext uri="{FF2B5EF4-FFF2-40B4-BE49-F238E27FC236}">
                <a16:creationId xmlns:a16="http://schemas.microsoft.com/office/drawing/2014/main" xmlns="" id="{CF828B8F-890E-C202-8C27-015B03AF73EB}"/>
              </a:ext>
            </a:extLst>
          </p:cNvPr>
          <p:cNvSpPr/>
          <p:nvPr/>
        </p:nvSpPr>
        <p:spPr>
          <a:xfrm>
            <a:off x="5963180" y="139677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36" name="Oval 135">
            <a:extLst>
              <a:ext uri="{FF2B5EF4-FFF2-40B4-BE49-F238E27FC236}">
                <a16:creationId xmlns:a16="http://schemas.microsoft.com/office/drawing/2014/main" xmlns="" id="{873E0D09-5ABB-17DD-C976-3441FFB18BED}"/>
              </a:ext>
            </a:extLst>
          </p:cNvPr>
          <p:cNvSpPr/>
          <p:nvPr/>
        </p:nvSpPr>
        <p:spPr>
          <a:xfrm>
            <a:off x="5963180" y="187494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37" name="Oval 136">
            <a:extLst>
              <a:ext uri="{FF2B5EF4-FFF2-40B4-BE49-F238E27FC236}">
                <a16:creationId xmlns:a16="http://schemas.microsoft.com/office/drawing/2014/main" xmlns="" id="{1F572279-52C2-5EEF-43B4-C0A217654E4D}"/>
              </a:ext>
            </a:extLst>
          </p:cNvPr>
          <p:cNvSpPr/>
          <p:nvPr/>
        </p:nvSpPr>
        <p:spPr>
          <a:xfrm>
            <a:off x="5963180" y="23489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38" name="Oval 137">
            <a:extLst>
              <a:ext uri="{FF2B5EF4-FFF2-40B4-BE49-F238E27FC236}">
                <a16:creationId xmlns:a16="http://schemas.microsoft.com/office/drawing/2014/main" xmlns="" id="{4644EDE3-1AE1-3BE1-18CC-D4A5A0B734A7}"/>
              </a:ext>
            </a:extLst>
          </p:cNvPr>
          <p:cNvSpPr/>
          <p:nvPr/>
        </p:nvSpPr>
        <p:spPr>
          <a:xfrm>
            <a:off x="5963180" y="28270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39" name="Oval 138">
            <a:extLst>
              <a:ext uri="{FF2B5EF4-FFF2-40B4-BE49-F238E27FC236}">
                <a16:creationId xmlns:a16="http://schemas.microsoft.com/office/drawing/2014/main" xmlns="" id="{B2CE2E97-14C3-BF71-197F-C1A76E09F96F}"/>
              </a:ext>
            </a:extLst>
          </p:cNvPr>
          <p:cNvSpPr/>
          <p:nvPr/>
        </p:nvSpPr>
        <p:spPr>
          <a:xfrm>
            <a:off x="5963180" y="330107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40" name="Oval 139">
            <a:extLst>
              <a:ext uri="{FF2B5EF4-FFF2-40B4-BE49-F238E27FC236}">
                <a16:creationId xmlns:a16="http://schemas.microsoft.com/office/drawing/2014/main" xmlns="" id="{16D6F3D8-F307-DB08-0D5F-3557C2D6143C}"/>
              </a:ext>
            </a:extLst>
          </p:cNvPr>
          <p:cNvSpPr/>
          <p:nvPr/>
        </p:nvSpPr>
        <p:spPr>
          <a:xfrm>
            <a:off x="5963180" y="377924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41" name="Oval 140">
            <a:extLst>
              <a:ext uri="{FF2B5EF4-FFF2-40B4-BE49-F238E27FC236}">
                <a16:creationId xmlns:a16="http://schemas.microsoft.com/office/drawing/2014/main" xmlns="" id="{853A545E-AC8C-4C2A-17FC-AB99263F6CA5}"/>
              </a:ext>
            </a:extLst>
          </p:cNvPr>
          <p:cNvSpPr/>
          <p:nvPr/>
        </p:nvSpPr>
        <p:spPr>
          <a:xfrm>
            <a:off x="5963180" y="42532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42" name="Oval 141">
            <a:extLst>
              <a:ext uri="{FF2B5EF4-FFF2-40B4-BE49-F238E27FC236}">
                <a16:creationId xmlns:a16="http://schemas.microsoft.com/office/drawing/2014/main" xmlns="" id="{749D79DC-EB08-A222-CA59-AA63E056C006}"/>
              </a:ext>
            </a:extLst>
          </p:cNvPr>
          <p:cNvSpPr/>
          <p:nvPr/>
        </p:nvSpPr>
        <p:spPr>
          <a:xfrm>
            <a:off x="5963180" y="47313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43" name="Oval 142">
            <a:extLst>
              <a:ext uri="{FF2B5EF4-FFF2-40B4-BE49-F238E27FC236}">
                <a16:creationId xmlns:a16="http://schemas.microsoft.com/office/drawing/2014/main" xmlns="" id="{18033FE4-7007-C7B7-D954-0499AD34F7C5}"/>
              </a:ext>
            </a:extLst>
          </p:cNvPr>
          <p:cNvSpPr/>
          <p:nvPr/>
        </p:nvSpPr>
        <p:spPr>
          <a:xfrm>
            <a:off x="5963180" y="520537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44" name="Oval 143">
            <a:extLst>
              <a:ext uri="{FF2B5EF4-FFF2-40B4-BE49-F238E27FC236}">
                <a16:creationId xmlns:a16="http://schemas.microsoft.com/office/drawing/2014/main" xmlns="" id="{08CAA617-9B08-AD3F-6A87-62E73DF76EA4}"/>
              </a:ext>
            </a:extLst>
          </p:cNvPr>
          <p:cNvSpPr/>
          <p:nvPr/>
        </p:nvSpPr>
        <p:spPr>
          <a:xfrm>
            <a:off x="5963180" y="568354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45" name="Oval 144">
            <a:extLst>
              <a:ext uri="{FF2B5EF4-FFF2-40B4-BE49-F238E27FC236}">
                <a16:creationId xmlns:a16="http://schemas.microsoft.com/office/drawing/2014/main" xmlns="" id="{0B5E98F9-7C4B-84E0-F39A-2B0CAECB46A1}"/>
              </a:ext>
            </a:extLst>
          </p:cNvPr>
          <p:cNvSpPr/>
          <p:nvPr/>
        </p:nvSpPr>
        <p:spPr>
          <a:xfrm>
            <a:off x="6514048" y="4446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46" name="Oval 145">
            <a:extLst>
              <a:ext uri="{FF2B5EF4-FFF2-40B4-BE49-F238E27FC236}">
                <a16:creationId xmlns:a16="http://schemas.microsoft.com/office/drawing/2014/main" xmlns="" id="{1470AE7E-0F2D-F199-403F-C67475A518A5}"/>
              </a:ext>
            </a:extLst>
          </p:cNvPr>
          <p:cNvSpPr/>
          <p:nvPr/>
        </p:nvSpPr>
        <p:spPr>
          <a:xfrm>
            <a:off x="6514048" y="9227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47" name="Oval 146">
            <a:extLst>
              <a:ext uri="{FF2B5EF4-FFF2-40B4-BE49-F238E27FC236}">
                <a16:creationId xmlns:a16="http://schemas.microsoft.com/office/drawing/2014/main" xmlns="" id="{45EE4339-D574-A68D-2C61-C3A50C577BE8}"/>
              </a:ext>
            </a:extLst>
          </p:cNvPr>
          <p:cNvSpPr/>
          <p:nvPr/>
        </p:nvSpPr>
        <p:spPr>
          <a:xfrm>
            <a:off x="6514048" y="139677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48" name="Oval 147">
            <a:extLst>
              <a:ext uri="{FF2B5EF4-FFF2-40B4-BE49-F238E27FC236}">
                <a16:creationId xmlns:a16="http://schemas.microsoft.com/office/drawing/2014/main" xmlns="" id="{BF66D312-F27A-7A05-03D8-EA9EDFCD6B6B}"/>
              </a:ext>
            </a:extLst>
          </p:cNvPr>
          <p:cNvSpPr/>
          <p:nvPr/>
        </p:nvSpPr>
        <p:spPr>
          <a:xfrm>
            <a:off x="6514048" y="187494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50" name="Oval 149">
            <a:extLst>
              <a:ext uri="{FF2B5EF4-FFF2-40B4-BE49-F238E27FC236}">
                <a16:creationId xmlns:a16="http://schemas.microsoft.com/office/drawing/2014/main" xmlns="" id="{810670F7-0F25-2AB1-26E4-6CB6097BAC5B}"/>
              </a:ext>
            </a:extLst>
          </p:cNvPr>
          <p:cNvSpPr/>
          <p:nvPr/>
        </p:nvSpPr>
        <p:spPr>
          <a:xfrm>
            <a:off x="6514048" y="28270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51" name="Oval 150">
            <a:extLst>
              <a:ext uri="{FF2B5EF4-FFF2-40B4-BE49-F238E27FC236}">
                <a16:creationId xmlns:a16="http://schemas.microsoft.com/office/drawing/2014/main" xmlns="" id="{8DBDA0EB-CA4D-D010-C618-6B09CF9B54DC}"/>
              </a:ext>
            </a:extLst>
          </p:cNvPr>
          <p:cNvSpPr/>
          <p:nvPr/>
        </p:nvSpPr>
        <p:spPr>
          <a:xfrm>
            <a:off x="6514048" y="330107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52" name="Oval 151">
            <a:extLst>
              <a:ext uri="{FF2B5EF4-FFF2-40B4-BE49-F238E27FC236}">
                <a16:creationId xmlns:a16="http://schemas.microsoft.com/office/drawing/2014/main" xmlns="" id="{A077A1B2-4BA8-3E8E-C4FF-A08D10767B25}"/>
              </a:ext>
            </a:extLst>
          </p:cNvPr>
          <p:cNvSpPr/>
          <p:nvPr/>
        </p:nvSpPr>
        <p:spPr>
          <a:xfrm>
            <a:off x="6514048" y="377924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54" name="Oval 153">
            <a:extLst>
              <a:ext uri="{FF2B5EF4-FFF2-40B4-BE49-F238E27FC236}">
                <a16:creationId xmlns:a16="http://schemas.microsoft.com/office/drawing/2014/main" xmlns="" id="{D85A6945-65DD-CBB3-B601-C1ED5FFC965F}"/>
              </a:ext>
            </a:extLst>
          </p:cNvPr>
          <p:cNvSpPr/>
          <p:nvPr/>
        </p:nvSpPr>
        <p:spPr>
          <a:xfrm>
            <a:off x="6514048" y="473139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55" name="Oval 154">
            <a:extLst>
              <a:ext uri="{FF2B5EF4-FFF2-40B4-BE49-F238E27FC236}">
                <a16:creationId xmlns:a16="http://schemas.microsoft.com/office/drawing/2014/main" xmlns="" id="{A37A3E5B-A6CA-9840-9196-6B8738E1497C}"/>
              </a:ext>
            </a:extLst>
          </p:cNvPr>
          <p:cNvSpPr/>
          <p:nvPr/>
        </p:nvSpPr>
        <p:spPr>
          <a:xfrm>
            <a:off x="6514048" y="520537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56" name="Oval 155">
            <a:extLst>
              <a:ext uri="{FF2B5EF4-FFF2-40B4-BE49-F238E27FC236}">
                <a16:creationId xmlns:a16="http://schemas.microsoft.com/office/drawing/2014/main" xmlns="" id="{18E9744F-33E1-EC01-56E1-7F01483BBB5E}"/>
              </a:ext>
            </a:extLst>
          </p:cNvPr>
          <p:cNvSpPr/>
          <p:nvPr/>
        </p:nvSpPr>
        <p:spPr>
          <a:xfrm>
            <a:off x="6514048" y="568354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57" name="Oval 156">
            <a:extLst>
              <a:ext uri="{FF2B5EF4-FFF2-40B4-BE49-F238E27FC236}">
                <a16:creationId xmlns:a16="http://schemas.microsoft.com/office/drawing/2014/main" xmlns="" id="{3808FF11-B79D-A329-691E-D9387DB35287}"/>
              </a:ext>
            </a:extLst>
          </p:cNvPr>
          <p:cNvSpPr/>
          <p:nvPr/>
        </p:nvSpPr>
        <p:spPr>
          <a:xfrm>
            <a:off x="7076107" y="43622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58" name="Oval 157">
            <a:extLst>
              <a:ext uri="{FF2B5EF4-FFF2-40B4-BE49-F238E27FC236}">
                <a16:creationId xmlns:a16="http://schemas.microsoft.com/office/drawing/2014/main" xmlns="" id="{32650F78-CD13-E175-1F5A-0BFE32980AA5}"/>
              </a:ext>
            </a:extLst>
          </p:cNvPr>
          <p:cNvSpPr/>
          <p:nvPr/>
        </p:nvSpPr>
        <p:spPr>
          <a:xfrm>
            <a:off x="7076107" y="91440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59" name="Oval 158">
            <a:extLst>
              <a:ext uri="{FF2B5EF4-FFF2-40B4-BE49-F238E27FC236}">
                <a16:creationId xmlns:a16="http://schemas.microsoft.com/office/drawing/2014/main" xmlns="" id="{471E4BD4-5C39-C607-E7F1-8DAB439B10C7}"/>
              </a:ext>
            </a:extLst>
          </p:cNvPr>
          <p:cNvSpPr/>
          <p:nvPr/>
        </p:nvSpPr>
        <p:spPr>
          <a:xfrm>
            <a:off x="7076107" y="13883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60" name="Oval 159">
            <a:extLst>
              <a:ext uri="{FF2B5EF4-FFF2-40B4-BE49-F238E27FC236}">
                <a16:creationId xmlns:a16="http://schemas.microsoft.com/office/drawing/2014/main" xmlns="" id="{0FE98D90-22AA-2C85-7E5E-1696E6835D4E}"/>
              </a:ext>
            </a:extLst>
          </p:cNvPr>
          <p:cNvSpPr/>
          <p:nvPr/>
        </p:nvSpPr>
        <p:spPr>
          <a:xfrm>
            <a:off x="7076107" y="186655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62" name="Oval 161">
            <a:extLst>
              <a:ext uri="{FF2B5EF4-FFF2-40B4-BE49-F238E27FC236}">
                <a16:creationId xmlns:a16="http://schemas.microsoft.com/office/drawing/2014/main" xmlns="" id="{7CCBE22F-D136-884B-4A5F-E785E7E29F63}"/>
              </a:ext>
            </a:extLst>
          </p:cNvPr>
          <p:cNvSpPr/>
          <p:nvPr/>
        </p:nvSpPr>
        <p:spPr>
          <a:xfrm>
            <a:off x="7076107" y="281870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63" name="Oval 162">
            <a:extLst>
              <a:ext uri="{FF2B5EF4-FFF2-40B4-BE49-F238E27FC236}">
                <a16:creationId xmlns:a16="http://schemas.microsoft.com/office/drawing/2014/main" xmlns="" id="{28B395E7-F815-605F-ECB2-5A2BAE34D351}"/>
              </a:ext>
            </a:extLst>
          </p:cNvPr>
          <p:cNvSpPr/>
          <p:nvPr/>
        </p:nvSpPr>
        <p:spPr>
          <a:xfrm>
            <a:off x="7076107" y="32926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64" name="Oval 163">
            <a:extLst>
              <a:ext uri="{FF2B5EF4-FFF2-40B4-BE49-F238E27FC236}">
                <a16:creationId xmlns:a16="http://schemas.microsoft.com/office/drawing/2014/main" xmlns="" id="{D076C1DC-9FE6-3771-5491-952E70DF7F91}"/>
              </a:ext>
            </a:extLst>
          </p:cNvPr>
          <p:cNvSpPr/>
          <p:nvPr/>
        </p:nvSpPr>
        <p:spPr>
          <a:xfrm>
            <a:off x="7076107" y="377085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67" name="Oval 166">
            <a:extLst>
              <a:ext uri="{FF2B5EF4-FFF2-40B4-BE49-F238E27FC236}">
                <a16:creationId xmlns:a16="http://schemas.microsoft.com/office/drawing/2014/main" xmlns="" id="{7CBE4F6F-34EC-F11A-35DB-402C5B85B2CC}"/>
              </a:ext>
            </a:extLst>
          </p:cNvPr>
          <p:cNvSpPr/>
          <p:nvPr/>
        </p:nvSpPr>
        <p:spPr>
          <a:xfrm>
            <a:off x="7076107" y="51969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69" name="Oval 168">
            <a:extLst>
              <a:ext uri="{FF2B5EF4-FFF2-40B4-BE49-F238E27FC236}">
                <a16:creationId xmlns:a16="http://schemas.microsoft.com/office/drawing/2014/main" xmlns="" id="{835C5FFF-C363-BB90-5CF7-952472551B9D}"/>
              </a:ext>
            </a:extLst>
          </p:cNvPr>
          <p:cNvSpPr/>
          <p:nvPr/>
        </p:nvSpPr>
        <p:spPr>
          <a:xfrm>
            <a:off x="7617199" y="43622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71" name="Oval 170">
            <a:extLst>
              <a:ext uri="{FF2B5EF4-FFF2-40B4-BE49-F238E27FC236}">
                <a16:creationId xmlns:a16="http://schemas.microsoft.com/office/drawing/2014/main" xmlns="" id="{88BD845F-D181-BDB2-83A6-099B74458D7C}"/>
              </a:ext>
            </a:extLst>
          </p:cNvPr>
          <p:cNvSpPr/>
          <p:nvPr/>
        </p:nvSpPr>
        <p:spPr>
          <a:xfrm>
            <a:off x="7617199" y="13883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74" name="Oval 173">
            <a:extLst>
              <a:ext uri="{FF2B5EF4-FFF2-40B4-BE49-F238E27FC236}">
                <a16:creationId xmlns:a16="http://schemas.microsoft.com/office/drawing/2014/main" xmlns="" id="{1BABCB35-02F8-BD21-7E06-C8B5E4EAC56A}"/>
              </a:ext>
            </a:extLst>
          </p:cNvPr>
          <p:cNvSpPr/>
          <p:nvPr/>
        </p:nvSpPr>
        <p:spPr>
          <a:xfrm>
            <a:off x="7617199" y="281870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75" name="Oval 174">
            <a:extLst>
              <a:ext uri="{FF2B5EF4-FFF2-40B4-BE49-F238E27FC236}">
                <a16:creationId xmlns:a16="http://schemas.microsoft.com/office/drawing/2014/main" xmlns="" id="{F78572EA-5090-2C70-F3AE-D34FC1DF687F}"/>
              </a:ext>
            </a:extLst>
          </p:cNvPr>
          <p:cNvSpPr/>
          <p:nvPr/>
        </p:nvSpPr>
        <p:spPr>
          <a:xfrm>
            <a:off x="7617199" y="32926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79" name="Oval 178">
            <a:extLst>
              <a:ext uri="{FF2B5EF4-FFF2-40B4-BE49-F238E27FC236}">
                <a16:creationId xmlns:a16="http://schemas.microsoft.com/office/drawing/2014/main" xmlns="" id="{1434DAD8-4077-FDE1-DE5F-BE06D78420CF}"/>
              </a:ext>
            </a:extLst>
          </p:cNvPr>
          <p:cNvSpPr/>
          <p:nvPr/>
        </p:nvSpPr>
        <p:spPr>
          <a:xfrm>
            <a:off x="7617199" y="51969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81" name="Oval 180">
            <a:extLst>
              <a:ext uri="{FF2B5EF4-FFF2-40B4-BE49-F238E27FC236}">
                <a16:creationId xmlns:a16="http://schemas.microsoft.com/office/drawing/2014/main" xmlns="" id="{7D2E2685-6E6B-195B-9BB6-1E7450A13C89}"/>
              </a:ext>
            </a:extLst>
          </p:cNvPr>
          <p:cNvSpPr/>
          <p:nvPr/>
        </p:nvSpPr>
        <p:spPr>
          <a:xfrm>
            <a:off x="8158291" y="43622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83" name="Oval 182">
            <a:extLst>
              <a:ext uri="{FF2B5EF4-FFF2-40B4-BE49-F238E27FC236}">
                <a16:creationId xmlns:a16="http://schemas.microsoft.com/office/drawing/2014/main" xmlns="" id="{19843047-1873-88BB-304B-31569C662A0B}"/>
              </a:ext>
            </a:extLst>
          </p:cNvPr>
          <p:cNvSpPr/>
          <p:nvPr/>
        </p:nvSpPr>
        <p:spPr>
          <a:xfrm>
            <a:off x="8158291" y="13883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86" name="Oval 185">
            <a:extLst>
              <a:ext uri="{FF2B5EF4-FFF2-40B4-BE49-F238E27FC236}">
                <a16:creationId xmlns:a16="http://schemas.microsoft.com/office/drawing/2014/main" xmlns="" id="{7B0FFFBA-81D5-DEAF-1269-AF01070D52EE}"/>
              </a:ext>
            </a:extLst>
          </p:cNvPr>
          <p:cNvSpPr/>
          <p:nvPr/>
        </p:nvSpPr>
        <p:spPr>
          <a:xfrm>
            <a:off x="8158291" y="281870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87" name="Oval 186">
            <a:extLst>
              <a:ext uri="{FF2B5EF4-FFF2-40B4-BE49-F238E27FC236}">
                <a16:creationId xmlns:a16="http://schemas.microsoft.com/office/drawing/2014/main" xmlns="" id="{A7FBF14B-D618-C997-DC63-DBA12AC50FBC}"/>
              </a:ext>
            </a:extLst>
          </p:cNvPr>
          <p:cNvSpPr/>
          <p:nvPr/>
        </p:nvSpPr>
        <p:spPr>
          <a:xfrm>
            <a:off x="8158291" y="32926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93" name="Oval 192">
            <a:extLst>
              <a:ext uri="{FF2B5EF4-FFF2-40B4-BE49-F238E27FC236}">
                <a16:creationId xmlns:a16="http://schemas.microsoft.com/office/drawing/2014/main" xmlns="" id="{2C69A40E-A0DE-CCE2-1786-CEE3C6AA97B5}"/>
              </a:ext>
            </a:extLst>
          </p:cNvPr>
          <p:cNvSpPr/>
          <p:nvPr/>
        </p:nvSpPr>
        <p:spPr>
          <a:xfrm>
            <a:off x="8686795" y="43622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195" name="Oval 194">
            <a:extLst>
              <a:ext uri="{FF2B5EF4-FFF2-40B4-BE49-F238E27FC236}">
                <a16:creationId xmlns:a16="http://schemas.microsoft.com/office/drawing/2014/main" xmlns="" id="{3A3F561E-87FC-9907-7F3F-CF7148619950}"/>
              </a:ext>
            </a:extLst>
          </p:cNvPr>
          <p:cNvSpPr/>
          <p:nvPr/>
        </p:nvSpPr>
        <p:spPr>
          <a:xfrm>
            <a:off x="8686795" y="13883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205" name="Oval 204">
            <a:extLst>
              <a:ext uri="{FF2B5EF4-FFF2-40B4-BE49-F238E27FC236}">
                <a16:creationId xmlns:a16="http://schemas.microsoft.com/office/drawing/2014/main" xmlns="" id="{D35D8562-C37F-D3F7-1FFB-CB5F7C6E60E0}"/>
              </a:ext>
            </a:extLst>
          </p:cNvPr>
          <p:cNvSpPr/>
          <p:nvPr/>
        </p:nvSpPr>
        <p:spPr>
          <a:xfrm>
            <a:off x="9248854" y="44462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207" name="Oval 206">
            <a:extLst>
              <a:ext uri="{FF2B5EF4-FFF2-40B4-BE49-F238E27FC236}">
                <a16:creationId xmlns:a16="http://schemas.microsoft.com/office/drawing/2014/main" xmlns="" id="{E0966047-2AD7-9C05-88CA-771DE0A18004}"/>
              </a:ext>
            </a:extLst>
          </p:cNvPr>
          <p:cNvSpPr/>
          <p:nvPr/>
        </p:nvSpPr>
        <p:spPr>
          <a:xfrm>
            <a:off x="9248854" y="1396770"/>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219" name="Oval 218">
            <a:extLst>
              <a:ext uri="{FF2B5EF4-FFF2-40B4-BE49-F238E27FC236}">
                <a16:creationId xmlns:a16="http://schemas.microsoft.com/office/drawing/2014/main" xmlns="" id="{A90AB636-ED74-143C-B44E-649A3926F85C}"/>
              </a:ext>
            </a:extLst>
          </p:cNvPr>
          <p:cNvSpPr/>
          <p:nvPr/>
        </p:nvSpPr>
        <p:spPr>
          <a:xfrm>
            <a:off x="9771776" y="13883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231" name="Oval 230">
            <a:extLst>
              <a:ext uri="{FF2B5EF4-FFF2-40B4-BE49-F238E27FC236}">
                <a16:creationId xmlns:a16="http://schemas.microsoft.com/office/drawing/2014/main" xmlns="" id="{581E9A29-F5B6-E078-0D9D-09B0847E8727}"/>
              </a:ext>
            </a:extLst>
          </p:cNvPr>
          <p:cNvSpPr/>
          <p:nvPr/>
        </p:nvSpPr>
        <p:spPr>
          <a:xfrm>
            <a:off x="10294698" y="1388379"/>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257" name="Oval 256">
            <a:extLst>
              <a:ext uri="{FF2B5EF4-FFF2-40B4-BE49-F238E27FC236}">
                <a16:creationId xmlns:a16="http://schemas.microsoft.com/office/drawing/2014/main" xmlns="" id="{2FB1079D-92BF-09CD-6226-44DF1AAED51B}"/>
              </a:ext>
            </a:extLst>
          </p:cNvPr>
          <p:cNvSpPr/>
          <p:nvPr/>
        </p:nvSpPr>
        <p:spPr>
          <a:xfrm>
            <a:off x="1631658" y="234892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L</a:t>
            </a:r>
          </a:p>
        </p:txBody>
      </p:sp>
      <p:sp>
        <p:nvSpPr>
          <p:cNvPr id="266" name="Oval 265">
            <a:extLst>
              <a:ext uri="{FF2B5EF4-FFF2-40B4-BE49-F238E27FC236}">
                <a16:creationId xmlns:a16="http://schemas.microsoft.com/office/drawing/2014/main" xmlns="" id="{26CEBF5B-E625-9E71-87EB-24A75688263C}"/>
              </a:ext>
            </a:extLst>
          </p:cNvPr>
          <p:cNvSpPr/>
          <p:nvPr/>
        </p:nvSpPr>
        <p:spPr>
          <a:xfrm>
            <a:off x="2178342" y="9144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C</a:t>
            </a:r>
          </a:p>
        </p:txBody>
      </p:sp>
      <p:sp>
        <p:nvSpPr>
          <p:cNvPr id="269" name="Oval 268">
            <a:extLst>
              <a:ext uri="{FF2B5EF4-FFF2-40B4-BE49-F238E27FC236}">
                <a16:creationId xmlns:a16="http://schemas.microsoft.com/office/drawing/2014/main" xmlns="" id="{C7190DA1-E908-1524-8BAF-33164DFD61F1}"/>
              </a:ext>
            </a:extLst>
          </p:cNvPr>
          <p:cNvSpPr/>
          <p:nvPr/>
        </p:nvSpPr>
        <p:spPr>
          <a:xfrm>
            <a:off x="2178342" y="234052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Ờ</a:t>
            </a:r>
          </a:p>
        </p:txBody>
      </p:sp>
      <p:sp>
        <p:nvSpPr>
          <p:cNvPr id="278" name="Oval 277">
            <a:extLst>
              <a:ext uri="{FF2B5EF4-FFF2-40B4-BE49-F238E27FC236}">
                <a16:creationId xmlns:a16="http://schemas.microsoft.com/office/drawing/2014/main" xmlns="" id="{CEA30341-B88F-B8F6-CD0E-4F3A76DC66C6}"/>
              </a:ext>
            </a:extLst>
          </p:cNvPr>
          <p:cNvSpPr/>
          <p:nvPr/>
        </p:nvSpPr>
        <p:spPr>
          <a:xfrm>
            <a:off x="2716628" y="9144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H</a:t>
            </a:r>
          </a:p>
        </p:txBody>
      </p:sp>
      <p:sp>
        <p:nvSpPr>
          <p:cNvPr id="281" name="Oval 280">
            <a:extLst>
              <a:ext uri="{FF2B5EF4-FFF2-40B4-BE49-F238E27FC236}">
                <a16:creationId xmlns:a16="http://schemas.microsoft.com/office/drawing/2014/main" xmlns="" id="{49D9A1A0-DC18-0A91-C391-886F61EFC668}"/>
              </a:ext>
            </a:extLst>
          </p:cNvPr>
          <p:cNvSpPr/>
          <p:nvPr/>
        </p:nvSpPr>
        <p:spPr>
          <a:xfrm>
            <a:off x="2716628" y="234052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I</a:t>
            </a:r>
          </a:p>
        </p:txBody>
      </p:sp>
      <p:sp>
        <p:nvSpPr>
          <p:cNvPr id="290" name="Oval 289">
            <a:extLst>
              <a:ext uri="{FF2B5EF4-FFF2-40B4-BE49-F238E27FC236}">
                <a16:creationId xmlns:a16="http://schemas.microsoft.com/office/drawing/2014/main" xmlns="" id="{04650F55-7F00-E998-26D4-CEFD7D955983}"/>
              </a:ext>
            </a:extLst>
          </p:cNvPr>
          <p:cNvSpPr/>
          <p:nvPr/>
        </p:nvSpPr>
        <p:spPr>
          <a:xfrm>
            <a:off x="3243736" y="9144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Ù</a:t>
            </a:r>
          </a:p>
        </p:txBody>
      </p:sp>
      <p:sp>
        <p:nvSpPr>
          <p:cNvPr id="293" name="Oval 292">
            <a:extLst>
              <a:ext uri="{FF2B5EF4-FFF2-40B4-BE49-F238E27FC236}">
                <a16:creationId xmlns:a16="http://schemas.microsoft.com/office/drawing/2014/main" xmlns="" id="{DAB9DD72-38A6-1581-82DE-65BA36234100}"/>
              </a:ext>
            </a:extLst>
          </p:cNvPr>
          <p:cNvSpPr/>
          <p:nvPr/>
        </p:nvSpPr>
        <p:spPr>
          <a:xfrm>
            <a:off x="3243736" y="234052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C</a:t>
            </a:r>
          </a:p>
        </p:txBody>
      </p:sp>
      <p:sp>
        <p:nvSpPr>
          <p:cNvPr id="302" name="Oval 301">
            <a:extLst>
              <a:ext uri="{FF2B5EF4-FFF2-40B4-BE49-F238E27FC236}">
                <a16:creationId xmlns:a16="http://schemas.microsoft.com/office/drawing/2014/main" xmlns="" id="{649EE79E-4140-6894-5DF7-8B7C53DEC95D}"/>
              </a:ext>
            </a:extLst>
          </p:cNvPr>
          <p:cNvSpPr/>
          <p:nvPr/>
        </p:nvSpPr>
        <p:spPr>
          <a:xfrm>
            <a:off x="3787629" y="92279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N</a:t>
            </a:r>
          </a:p>
        </p:txBody>
      </p:sp>
      <p:sp>
        <p:nvSpPr>
          <p:cNvPr id="304" name="Oval 303">
            <a:extLst>
              <a:ext uri="{FF2B5EF4-FFF2-40B4-BE49-F238E27FC236}">
                <a16:creationId xmlns:a16="http://schemas.microsoft.com/office/drawing/2014/main" xmlns="" id="{E4621305-615F-F3E4-A1F7-794858E3B929}"/>
              </a:ext>
            </a:extLst>
          </p:cNvPr>
          <p:cNvSpPr/>
          <p:nvPr/>
        </p:nvSpPr>
        <p:spPr>
          <a:xfrm>
            <a:off x="3787629" y="187494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V</a:t>
            </a:r>
          </a:p>
        </p:txBody>
      </p:sp>
      <p:sp>
        <p:nvSpPr>
          <p:cNvPr id="305" name="Oval 304">
            <a:extLst>
              <a:ext uri="{FF2B5EF4-FFF2-40B4-BE49-F238E27FC236}">
                <a16:creationId xmlns:a16="http://schemas.microsoft.com/office/drawing/2014/main" xmlns="" id="{0B0F706B-C684-A141-31A9-D683D6E2AE8F}"/>
              </a:ext>
            </a:extLst>
          </p:cNvPr>
          <p:cNvSpPr/>
          <p:nvPr/>
        </p:nvSpPr>
        <p:spPr>
          <a:xfrm>
            <a:off x="3787629" y="234892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Ủ</a:t>
            </a:r>
          </a:p>
        </p:txBody>
      </p:sp>
      <p:sp>
        <p:nvSpPr>
          <p:cNvPr id="309" name="Oval 308">
            <a:extLst>
              <a:ext uri="{FF2B5EF4-FFF2-40B4-BE49-F238E27FC236}">
                <a16:creationId xmlns:a16="http://schemas.microsoft.com/office/drawing/2014/main" xmlns="" id="{2E545F10-C597-6140-3227-0FE5D29A0330}"/>
              </a:ext>
            </a:extLst>
          </p:cNvPr>
          <p:cNvSpPr/>
          <p:nvPr/>
        </p:nvSpPr>
        <p:spPr>
          <a:xfrm>
            <a:off x="3787629" y="425322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M</a:t>
            </a:r>
          </a:p>
        </p:txBody>
      </p:sp>
      <p:sp>
        <p:nvSpPr>
          <p:cNvPr id="310" name="Oval 309">
            <a:extLst>
              <a:ext uri="{FF2B5EF4-FFF2-40B4-BE49-F238E27FC236}">
                <a16:creationId xmlns:a16="http://schemas.microsoft.com/office/drawing/2014/main" xmlns="" id="{C4C5A5DD-C737-8C23-F027-B81DF69CC532}"/>
              </a:ext>
            </a:extLst>
          </p:cNvPr>
          <p:cNvSpPr/>
          <p:nvPr/>
        </p:nvSpPr>
        <p:spPr>
          <a:xfrm>
            <a:off x="3787629" y="473139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S</a:t>
            </a:r>
          </a:p>
        </p:txBody>
      </p:sp>
      <p:sp>
        <p:nvSpPr>
          <p:cNvPr id="312" name="Oval 311">
            <a:extLst>
              <a:ext uri="{FF2B5EF4-FFF2-40B4-BE49-F238E27FC236}">
                <a16:creationId xmlns:a16="http://schemas.microsoft.com/office/drawing/2014/main" xmlns="" id="{D7AF93BC-1FA6-BEF0-3445-AA0BD9E5074F}"/>
              </a:ext>
            </a:extLst>
          </p:cNvPr>
          <p:cNvSpPr/>
          <p:nvPr/>
        </p:nvSpPr>
        <p:spPr>
          <a:xfrm>
            <a:off x="3787629" y="568354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Y</a:t>
            </a:r>
          </a:p>
        </p:txBody>
      </p:sp>
      <p:sp>
        <p:nvSpPr>
          <p:cNvPr id="314" name="Oval 313">
            <a:extLst>
              <a:ext uri="{FF2B5EF4-FFF2-40B4-BE49-F238E27FC236}">
                <a16:creationId xmlns:a16="http://schemas.microsoft.com/office/drawing/2014/main" xmlns="" id="{48A45446-B7C5-C170-CB9C-45891117109E}"/>
              </a:ext>
            </a:extLst>
          </p:cNvPr>
          <p:cNvSpPr/>
          <p:nvPr/>
        </p:nvSpPr>
        <p:spPr>
          <a:xfrm>
            <a:off x="4349684" y="92279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G</a:t>
            </a:r>
          </a:p>
        </p:txBody>
      </p:sp>
      <p:sp>
        <p:nvSpPr>
          <p:cNvPr id="315" name="Oval 314">
            <a:extLst>
              <a:ext uri="{FF2B5EF4-FFF2-40B4-BE49-F238E27FC236}">
                <a16:creationId xmlns:a16="http://schemas.microsoft.com/office/drawing/2014/main" xmlns="" id="{A8C6CC25-A15A-3156-9B59-C2EFEBB401E2}"/>
              </a:ext>
            </a:extLst>
          </p:cNvPr>
          <p:cNvSpPr/>
          <p:nvPr/>
        </p:nvSpPr>
        <p:spPr>
          <a:xfrm>
            <a:off x="4349684" y="139677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T</a:t>
            </a:r>
          </a:p>
        </p:txBody>
      </p:sp>
      <p:sp>
        <p:nvSpPr>
          <p:cNvPr id="316" name="Oval 315">
            <a:extLst>
              <a:ext uri="{FF2B5EF4-FFF2-40B4-BE49-F238E27FC236}">
                <a16:creationId xmlns:a16="http://schemas.microsoft.com/office/drawing/2014/main" xmlns="" id="{7A68EEB9-490A-0C9C-270B-898875A734DB}"/>
              </a:ext>
            </a:extLst>
          </p:cNvPr>
          <p:cNvSpPr/>
          <p:nvPr/>
        </p:nvSpPr>
        <p:spPr>
          <a:xfrm>
            <a:off x="4349684" y="187494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Ầ</a:t>
            </a:r>
          </a:p>
        </p:txBody>
      </p:sp>
      <p:sp>
        <p:nvSpPr>
          <p:cNvPr id="317" name="Oval 316">
            <a:extLst>
              <a:ext uri="{FF2B5EF4-FFF2-40B4-BE49-F238E27FC236}">
                <a16:creationId xmlns:a16="http://schemas.microsoft.com/office/drawing/2014/main" xmlns="" id="{DF6C346C-266E-3E36-9586-34F6A83F42BA}"/>
              </a:ext>
            </a:extLst>
          </p:cNvPr>
          <p:cNvSpPr/>
          <p:nvPr/>
        </p:nvSpPr>
        <p:spPr>
          <a:xfrm>
            <a:off x="4349684" y="234892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a:t>
            </a:r>
          </a:p>
        </p:txBody>
      </p:sp>
      <p:sp>
        <p:nvSpPr>
          <p:cNvPr id="320" name="Oval 319">
            <a:extLst>
              <a:ext uri="{FF2B5EF4-FFF2-40B4-BE49-F238E27FC236}">
                <a16:creationId xmlns:a16="http://schemas.microsoft.com/office/drawing/2014/main" xmlns="" id="{BC48B7B6-8BE5-7A69-86CE-D407D3DA8E16}"/>
              </a:ext>
            </a:extLst>
          </p:cNvPr>
          <p:cNvSpPr/>
          <p:nvPr/>
        </p:nvSpPr>
        <p:spPr>
          <a:xfrm>
            <a:off x="4349684" y="377924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C</a:t>
            </a:r>
          </a:p>
        </p:txBody>
      </p:sp>
      <p:sp>
        <p:nvSpPr>
          <p:cNvPr id="321" name="Oval 320">
            <a:extLst>
              <a:ext uri="{FF2B5EF4-FFF2-40B4-BE49-F238E27FC236}">
                <a16:creationId xmlns:a16="http://schemas.microsoft.com/office/drawing/2014/main" xmlns="" id="{0BFBF5B6-B98A-7F1F-9855-22228939C2D2}"/>
              </a:ext>
            </a:extLst>
          </p:cNvPr>
          <p:cNvSpPr/>
          <p:nvPr/>
        </p:nvSpPr>
        <p:spPr>
          <a:xfrm>
            <a:off x="4349684" y="425322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Ù</a:t>
            </a:r>
          </a:p>
        </p:txBody>
      </p:sp>
      <p:sp>
        <p:nvSpPr>
          <p:cNvPr id="322" name="Oval 321">
            <a:extLst>
              <a:ext uri="{FF2B5EF4-FFF2-40B4-BE49-F238E27FC236}">
                <a16:creationId xmlns:a16="http://schemas.microsoft.com/office/drawing/2014/main" xmlns="" id="{40D50245-9FAB-6A94-8173-712B533AB1E4}"/>
              </a:ext>
            </a:extLst>
          </p:cNvPr>
          <p:cNvSpPr/>
          <p:nvPr/>
        </p:nvSpPr>
        <p:spPr>
          <a:xfrm>
            <a:off x="4349684" y="473139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O</a:t>
            </a:r>
          </a:p>
        </p:txBody>
      </p:sp>
      <p:sp>
        <p:nvSpPr>
          <p:cNvPr id="324" name="Oval 323">
            <a:extLst>
              <a:ext uri="{FF2B5EF4-FFF2-40B4-BE49-F238E27FC236}">
                <a16:creationId xmlns:a16="http://schemas.microsoft.com/office/drawing/2014/main" xmlns="" id="{9306ED72-21B0-C1C8-575F-4E81BD9A3FF2}"/>
              </a:ext>
            </a:extLst>
          </p:cNvPr>
          <p:cNvSpPr/>
          <p:nvPr/>
        </p:nvSpPr>
        <p:spPr>
          <a:xfrm>
            <a:off x="4349684" y="568354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Ê</a:t>
            </a:r>
          </a:p>
        </p:txBody>
      </p:sp>
      <p:sp>
        <p:nvSpPr>
          <p:cNvPr id="326" name="Oval 325">
            <a:extLst>
              <a:ext uri="{FF2B5EF4-FFF2-40B4-BE49-F238E27FC236}">
                <a16:creationId xmlns:a16="http://schemas.microsoft.com/office/drawing/2014/main" xmlns="" id="{5D3B07D8-58F6-4AB2-EDA9-26385085FA0B}"/>
              </a:ext>
            </a:extLst>
          </p:cNvPr>
          <p:cNvSpPr/>
          <p:nvPr/>
        </p:nvSpPr>
        <p:spPr>
          <a:xfrm>
            <a:off x="4911743" y="9144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C</a:t>
            </a:r>
          </a:p>
        </p:txBody>
      </p:sp>
      <p:sp>
        <p:nvSpPr>
          <p:cNvPr id="327" name="Oval 326">
            <a:extLst>
              <a:ext uri="{FF2B5EF4-FFF2-40B4-BE49-F238E27FC236}">
                <a16:creationId xmlns:a16="http://schemas.microsoft.com/office/drawing/2014/main" xmlns="" id="{E663865E-2FBD-1075-1BDB-2B6F1399AF28}"/>
              </a:ext>
            </a:extLst>
          </p:cNvPr>
          <p:cNvSpPr/>
          <p:nvPr/>
        </p:nvSpPr>
        <p:spPr>
          <a:xfrm>
            <a:off x="4911743" y="13883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R</a:t>
            </a:r>
          </a:p>
        </p:txBody>
      </p:sp>
      <p:sp>
        <p:nvSpPr>
          <p:cNvPr id="328" name="Oval 327">
            <a:extLst>
              <a:ext uri="{FF2B5EF4-FFF2-40B4-BE49-F238E27FC236}">
                <a16:creationId xmlns:a16="http://schemas.microsoft.com/office/drawing/2014/main" xmlns="" id="{177C7E9B-8621-71BB-C36C-2854538BC5F0}"/>
              </a:ext>
            </a:extLst>
          </p:cNvPr>
          <p:cNvSpPr/>
          <p:nvPr/>
        </p:nvSpPr>
        <p:spPr>
          <a:xfrm>
            <a:off x="4911743" y="186655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N</a:t>
            </a:r>
          </a:p>
        </p:txBody>
      </p:sp>
      <p:sp>
        <p:nvSpPr>
          <p:cNvPr id="329" name="Oval 328">
            <a:extLst>
              <a:ext uri="{FF2B5EF4-FFF2-40B4-BE49-F238E27FC236}">
                <a16:creationId xmlns:a16="http://schemas.microsoft.com/office/drawing/2014/main" xmlns="" id="{B0751581-4DFB-E393-839E-8C1D639F449A}"/>
              </a:ext>
            </a:extLst>
          </p:cNvPr>
          <p:cNvSpPr/>
          <p:nvPr/>
        </p:nvSpPr>
        <p:spPr>
          <a:xfrm>
            <a:off x="4911743" y="234052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C</a:t>
            </a:r>
          </a:p>
        </p:txBody>
      </p:sp>
      <p:sp>
        <p:nvSpPr>
          <p:cNvPr id="330" name="Oval 329">
            <a:extLst>
              <a:ext uri="{FF2B5EF4-FFF2-40B4-BE49-F238E27FC236}">
                <a16:creationId xmlns:a16="http://schemas.microsoft.com/office/drawing/2014/main" xmlns="" id="{BC19D58C-B35C-6FF8-9014-CA87F977421D}"/>
              </a:ext>
            </a:extLst>
          </p:cNvPr>
          <p:cNvSpPr/>
          <p:nvPr/>
        </p:nvSpPr>
        <p:spPr>
          <a:xfrm>
            <a:off x="4911743" y="28187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L</a:t>
            </a:r>
          </a:p>
        </p:txBody>
      </p:sp>
      <p:sp>
        <p:nvSpPr>
          <p:cNvPr id="332" name="Oval 331">
            <a:extLst>
              <a:ext uri="{FF2B5EF4-FFF2-40B4-BE49-F238E27FC236}">
                <a16:creationId xmlns:a16="http://schemas.microsoft.com/office/drawing/2014/main" xmlns="" id="{A3DDCA22-7458-0DF6-A0F0-B00A9073D861}"/>
              </a:ext>
            </a:extLst>
          </p:cNvPr>
          <p:cNvSpPr/>
          <p:nvPr/>
        </p:nvSpPr>
        <p:spPr>
          <a:xfrm>
            <a:off x="4911743" y="377085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O</a:t>
            </a:r>
          </a:p>
        </p:txBody>
      </p:sp>
      <p:sp>
        <p:nvSpPr>
          <p:cNvPr id="333" name="Oval 332">
            <a:extLst>
              <a:ext uri="{FF2B5EF4-FFF2-40B4-BE49-F238E27FC236}">
                <a16:creationId xmlns:a16="http://schemas.microsoft.com/office/drawing/2014/main" xmlns="" id="{2F0363BF-60FF-3420-E923-C9D71511EF93}"/>
              </a:ext>
            </a:extLst>
          </p:cNvPr>
          <p:cNvSpPr/>
          <p:nvPr/>
        </p:nvSpPr>
        <p:spPr>
          <a:xfrm>
            <a:off x="4911743" y="424482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a:t>
            </a:r>
          </a:p>
        </p:txBody>
      </p:sp>
      <p:sp>
        <p:nvSpPr>
          <p:cNvPr id="334" name="Oval 333">
            <a:extLst>
              <a:ext uri="{FF2B5EF4-FFF2-40B4-BE49-F238E27FC236}">
                <a16:creationId xmlns:a16="http://schemas.microsoft.com/office/drawing/2014/main" xmlns="" id="{58491CB8-C3ED-44FB-0269-1558C6402401}"/>
              </a:ext>
            </a:extLst>
          </p:cNvPr>
          <p:cNvSpPr/>
          <p:nvPr/>
        </p:nvSpPr>
        <p:spPr>
          <a:xfrm>
            <a:off x="4911743" y="47230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S</a:t>
            </a:r>
          </a:p>
        </p:txBody>
      </p:sp>
      <p:sp>
        <p:nvSpPr>
          <p:cNvPr id="335" name="Oval 334">
            <a:extLst>
              <a:ext uri="{FF2B5EF4-FFF2-40B4-BE49-F238E27FC236}">
                <a16:creationId xmlns:a16="http://schemas.microsoft.com/office/drawing/2014/main" xmlns="" id="{D7D06C5F-F04E-7DE7-61EA-C5ABA028BB71}"/>
              </a:ext>
            </a:extLst>
          </p:cNvPr>
          <p:cNvSpPr/>
          <p:nvPr/>
        </p:nvSpPr>
        <p:spPr>
          <a:xfrm>
            <a:off x="8149899" y="51797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Ã</a:t>
            </a:r>
          </a:p>
        </p:txBody>
      </p:sp>
      <p:sp>
        <p:nvSpPr>
          <p:cNvPr id="336" name="Oval 335">
            <a:extLst>
              <a:ext uri="{FF2B5EF4-FFF2-40B4-BE49-F238E27FC236}">
                <a16:creationId xmlns:a16="http://schemas.microsoft.com/office/drawing/2014/main" xmlns="" id="{5F2E11FE-349D-EAF0-4205-FBFB2D1B1E55}"/>
              </a:ext>
            </a:extLst>
          </p:cNvPr>
          <p:cNvSpPr/>
          <p:nvPr/>
        </p:nvSpPr>
        <p:spPr>
          <a:xfrm>
            <a:off x="4911743" y="567515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U</a:t>
            </a:r>
          </a:p>
        </p:txBody>
      </p:sp>
      <p:sp>
        <p:nvSpPr>
          <p:cNvPr id="338" name="Oval 337">
            <a:extLst>
              <a:ext uri="{FF2B5EF4-FFF2-40B4-BE49-F238E27FC236}">
                <a16:creationId xmlns:a16="http://schemas.microsoft.com/office/drawing/2014/main" xmlns="" id="{1420F259-59F2-5202-B6ED-305DFC05F32B}"/>
              </a:ext>
            </a:extLst>
          </p:cNvPr>
          <p:cNvSpPr/>
          <p:nvPr/>
        </p:nvSpPr>
        <p:spPr>
          <a:xfrm>
            <a:off x="5465416" y="92279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H</a:t>
            </a:r>
          </a:p>
        </p:txBody>
      </p:sp>
      <p:sp>
        <p:nvSpPr>
          <p:cNvPr id="339" name="Oval 338">
            <a:extLst>
              <a:ext uri="{FF2B5EF4-FFF2-40B4-BE49-F238E27FC236}">
                <a16:creationId xmlns:a16="http://schemas.microsoft.com/office/drawing/2014/main" xmlns="" id="{96B1F04A-B23E-A4C1-B613-4D582CE03AF4}"/>
              </a:ext>
            </a:extLst>
          </p:cNvPr>
          <p:cNvSpPr/>
          <p:nvPr/>
        </p:nvSpPr>
        <p:spPr>
          <a:xfrm>
            <a:off x="5465416" y="139677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Ầ</a:t>
            </a:r>
          </a:p>
        </p:txBody>
      </p:sp>
      <p:sp>
        <p:nvSpPr>
          <p:cNvPr id="340" name="Oval 339">
            <a:extLst>
              <a:ext uri="{FF2B5EF4-FFF2-40B4-BE49-F238E27FC236}">
                <a16:creationId xmlns:a16="http://schemas.microsoft.com/office/drawing/2014/main" xmlns="" id="{589CFD64-2CC9-E5E0-AC73-8ACC992A1C66}"/>
              </a:ext>
            </a:extLst>
          </p:cNvPr>
          <p:cNvSpPr/>
          <p:nvPr/>
        </p:nvSpPr>
        <p:spPr>
          <a:xfrm>
            <a:off x="5465416" y="187494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C</a:t>
            </a:r>
          </a:p>
        </p:txBody>
      </p:sp>
      <p:sp>
        <p:nvSpPr>
          <p:cNvPr id="341" name="Oval 340">
            <a:extLst>
              <a:ext uri="{FF2B5EF4-FFF2-40B4-BE49-F238E27FC236}">
                <a16:creationId xmlns:a16="http://schemas.microsoft.com/office/drawing/2014/main" xmlns="" id="{E31F5BE3-9EE1-D2DC-FB3E-616AD48EB882}"/>
              </a:ext>
            </a:extLst>
          </p:cNvPr>
          <p:cNvSpPr/>
          <p:nvPr/>
        </p:nvSpPr>
        <p:spPr>
          <a:xfrm>
            <a:off x="5465416" y="234892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Â</a:t>
            </a:r>
          </a:p>
        </p:txBody>
      </p:sp>
      <p:sp>
        <p:nvSpPr>
          <p:cNvPr id="342" name="Oval 341">
            <a:extLst>
              <a:ext uri="{FF2B5EF4-FFF2-40B4-BE49-F238E27FC236}">
                <a16:creationId xmlns:a16="http://schemas.microsoft.com/office/drawing/2014/main" xmlns="" id="{B9C6673B-D39E-AB5B-353E-D4A884DE1443}"/>
              </a:ext>
            </a:extLst>
          </p:cNvPr>
          <p:cNvSpPr/>
          <p:nvPr/>
        </p:nvSpPr>
        <p:spPr>
          <a:xfrm>
            <a:off x="5465416" y="282709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I</a:t>
            </a:r>
          </a:p>
        </p:txBody>
      </p:sp>
      <p:sp>
        <p:nvSpPr>
          <p:cNvPr id="343" name="Oval 342">
            <a:extLst>
              <a:ext uri="{FF2B5EF4-FFF2-40B4-BE49-F238E27FC236}">
                <a16:creationId xmlns:a16="http://schemas.microsoft.com/office/drawing/2014/main" xmlns="" id="{C72CDB21-17C9-79F0-2C97-64DAC7F37AB6}"/>
              </a:ext>
            </a:extLst>
          </p:cNvPr>
          <p:cNvSpPr/>
          <p:nvPr/>
        </p:nvSpPr>
        <p:spPr>
          <a:xfrm>
            <a:off x="5465416" y="330107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H</a:t>
            </a:r>
          </a:p>
        </p:txBody>
      </p:sp>
      <p:sp>
        <p:nvSpPr>
          <p:cNvPr id="344" name="Oval 343">
            <a:extLst>
              <a:ext uri="{FF2B5EF4-FFF2-40B4-BE49-F238E27FC236}">
                <a16:creationId xmlns:a16="http://schemas.microsoft.com/office/drawing/2014/main" xmlns="" id="{C35DDF19-AF01-698E-CD74-894B09B48D10}"/>
              </a:ext>
            </a:extLst>
          </p:cNvPr>
          <p:cNvSpPr/>
          <p:nvPr/>
        </p:nvSpPr>
        <p:spPr>
          <a:xfrm>
            <a:off x="5465416" y="377924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N</a:t>
            </a:r>
          </a:p>
        </p:txBody>
      </p:sp>
      <p:sp>
        <p:nvSpPr>
          <p:cNvPr id="345" name="Oval 344">
            <a:extLst>
              <a:ext uri="{FF2B5EF4-FFF2-40B4-BE49-F238E27FC236}">
                <a16:creationId xmlns:a16="http://schemas.microsoft.com/office/drawing/2014/main" xmlns="" id="{50F049C0-27F5-F91F-B17D-2F363955BF1B}"/>
              </a:ext>
            </a:extLst>
          </p:cNvPr>
          <p:cNvSpPr/>
          <p:nvPr/>
        </p:nvSpPr>
        <p:spPr>
          <a:xfrm>
            <a:off x="5465416" y="425322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H</a:t>
            </a:r>
          </a:p>
        </p:txBody>
      </p:sp>
      <p:sp>
        <p:nvSpPr>
          <p:cNvPr id="346" name="Oval 345">
            <a:extLst>
              <a:ext uri="{FF2B5EF4-FFF2-40B4-BE49-F238E27FC236}">
                <a16:creationId xmlns:a16="http://schemas.microsoft.com/office/drawing/2014/main" xmlns="" id="{D25732FA-2A80-F9DA-B639-E518935A764C}"/>
              </a:ext>
            </a:extLst>
          </p:cNvPr>
          <p:cNvSpPr/>
          <p:nvPr/>
        </p:nvSpPr>
        <p:spPr>
          <a:xfrm>
            <a:off x="5465416" y="473139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Á</a:t>
            </a:r>
          </a:p>
        </p:txBody>
      </p:sp>
      <p:sp>
        <p:nvSpPr>
          <p:cNvPr id="348" name="Oval 347">
            <a:extLst>
              <a:ext uri="{FF2B5EF4-FFF2-40B4-BE49-F238E27FC236}">
                <a16:creationId xmlns:a16="http://schemas.microsoft.com/office/drawing/2014/main" xmlns="" id="{7868EB7E-44E9-39E8-7348-256A15398EEF}"/>
              </a:ext>
            </a:extLst>
          </p:cNvPr>
          <p:cNvSpPr/>
          <p:nvPr/>
        </p:nvSpPr>
        <p:spPr>
          <a:xfrm>
            <a:off x="5465416" y="568354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V</a:t>
            </a:r>
          </a:p>
        </p:txBody>
      </p:sp>
      <p:sp>
        <p:nvSpPr>
          <p:cNvPr id="349" name="Oval 348">
            <a:extLst>
              <a:ext uri="{FF2B5EF4-FFF2-40B4-BE49-F238E27FC236}">
                <a16:creationId xmlns:a16="http://schemas.microsoft.com/office/drawing/2014/main" xmlns="" id="{2B9AE3F5-20E2-85E8-7BB6-F15A5EEB98CA}"/>
              </a:ext>
            </a:extLst>
          </p:cNvPr>
          <p:cNvSpPr/>
          <p:nvPr/>
        </p:nvSpPr>
        <p:spPr>
          <a:xfrm>
            <a:off x="5985535" y="453013"/>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T</a:t>
            </a:r>
          </a:p>
        </p:txBody>
      </p:sp>
      <p:sp>
        <p:nvSpPr>
          <p:cNvPr id="350" name="Oval 349">
            <a:extLst>
              <a:ext uri="{FF2B5EF4-FFF2-40B4-BE49-F238E27FC236}">
                <a16:creationId xmlns:a16="http://schemas.microsoft.com/office/drawing/2014/main" xmlns="" id="{CEF6834E-541E-7B55-149F-C4CE0C229280}"/>
              </a:ext>
            </a:extLst>
          </p:cNvPr>
          <p:cNvSpPr/>
          <p:nvPr/>
        </p:nvSpPr>
        <p:spPr>
          <a:xfrm>
            <a:off x="5985535" y="931185"/>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Ì</a:t>
            </a:r>
          </a:p>
        </p:txBody>
      </p:sp>
      <p:sp>
        <p:nvSpPr>
          <p:cNvPr id="351" name="Oval 350">
            <a:extLst>
              <a:ext uri="{FF2B5EF4-FFF2-40B4-BE49-F238E27FC236}">
                <a16:creationId xmlns:a16="http://schemas.microsoft.com/office/drawing/2014/main" xmlns="" id="{8CD4007E-745F-FF44-160F-80AE8B2CC33A}"/>
              </a:ext>
            </a:extLst>
          </p:cNvPr>
          <p:cNvSpPr/>
          <p:nvPr/>
        </p:nvSpPr>
        <p:spPr>
          <a:xfrm>
            <a:off x="5985535" y="1405163"/>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N</a:t>
            </a:r>
          </a:p>
        </p:txBody>
      </p:sp>
      <p:sp>
        <p:nvSpPr>
          <p:cNvPr id="352" name="Oval 351">
            <a:extLst>
              <a:ext uri="{FF2B5EF4-FFF2-40B4-BE49-F238E27FC236}">
                <a16:creationId xmlns:a16="http://schemas.microsoft.com/office/drawing/2014/main" xmlns="" id="{FED8427A-0F49-C90E-6293-02418DD41ECE}"/>
              </a:ext>
            </a:extLst>
          </p:cNvPr>
          <p:cNvSpPr/>
          <p:nvPr/>
        </p:nvSpPr>
        <p:spPr>
          <a:xfrm>
            <a:off x="5985535" y="1883335"/>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H</a:t>
            </a:r>
          </a:p>
        </p:txBody>
      </p:sp>
      <p:sp>
        <p:nvSpPr>
          <p:cNvPr id="353" name="Oval 352">
            <a:extLst>
              <a:ext uri="{FF2B5EF4-FFF2-40B4-BE49-F238E27FC236}">
                <a16:creationId xmlns:a16="http://schemas.microsoft.com/office/drawing/2014/main" xmlns="" id="{6D9C1F49-D3A6-A272-B24A-440AEFEA50D7}"/>
              </a:ext>
            </a:extLst>
          </p:cNvPr>
          <p:cNvSpPr/>
          <p:nvPr/>
        </p:nvSpPr>
        <p:spPr>
          <a:xfrm>
            <a:off x="5985535" y="2357313"/>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Y</a:t>
            </a:r>
          </a:p>
        </p:txBody>
      </p:sp>
      <p:sp>
        <p:nvSpPr>
          <p:cNvPr id="354" name="Oval 353">
            <a:extLst>
              <a:ext uri="{FF2B5EF4-FFF2-40B4-BE49-F238E27FC236}">
                <a16:creationId xmlns:a16="http://schemas.microsoft.com/office/drawing/2014/main" xmlns="" id="{3B8AA6E6-2F83-546A-40A2-C867811A3A99}"/>
              </a:ext>
            </a:extLst>
          </p:cNvPr>
          <p:cNvSpPr/>
          <p:nvPr/>
        </p:nvSpPr>
        <p:spPr>
          <a:xfrm>
            <a:off x="5985535" y="2835485"/>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Ê</a:t>
            </a:r>
          </a:p>
        </p:txBody>
      </p:sp>
      <p:sp>
        <p:nvSpPr>
          <p:cNvPr id="355" name="Oval 354">
            <a:extLst>
              <a:ext uri="{FF2B5EF4-FFF2-40B4-BE49-F238E27FC236}">
                <a16:creationId xmlns:a16="http://schemas.microsoft.com/office/drawing/2014/main" xmlns="" id="{FC66BF04-0414-689B-BF38-05F24B9051D0}"/>
              </a:ext>
            </a:extLst>
          </p:cNvPr>
          <p:cNvSpPr/>
          <p:nvPr/>
        </p:nvSpPr>
        <p:spPr>
          <a:xfrm>
            <a:off x="5985535" y="3309463"/>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U</a:t>
            </a:r>
          </a:p>
        </p:txBody>
      </p:sp>
      <p:sp>
        <p:nvSpPr>
          <p:cNvPr id="356" name="Oval 355">
            <a:extLst>
              <a:ext uri="{FF2B5EF4-FFF2-40B4-BE49-F238E27FC236}">
                <a16:creationId xmlns:a16="http://schemas.microsoft.com/office/drawing/2014/main" xmlns="" id="{ED4C6E2E-C1A1-0886-244E-7A93CD9C5074}"/>
              </a:ext>
            </a:extLst>
          </p:cNvPr>
          <p:cNvSpPr/>
          <p:nvPr/>
        </p:nvSpPr>
        <p:spPr>
          <a:xfrm>
            <a:off x="5985535" y="3787635"/>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V</a:t>
            </a:r>
          </a:p>
        </p:txBody>
      </p:sp>
      <p:sp>
        <p:nvSpPr>
          <p:cNvPr id="357" name="Oval 356">
            <a:extLst>
              <a:ext uri="{FF2B5EF4-FFF2-40B4-BE49-F238E27FC236}">
                <a16:creationId xmlns:a16="http://schemas.microsoft.com/office/drawing/2014/main" xmlns="" id="{898D8161-B74B-196F-CA67-9D4F6C2071F0}"/>
              </a:ext>
            </a:extLst>
          </p:cNvPr>
          <p:cNvSpPr/>
          <p:nvPr/>
        </p:nvSpPr>
        <p:spPr>
          <a:xfrm>
            <a:off x="5985535" y="4261613"/>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Ạ</a:t>
            </a:r>
          </a:p>
        </p:txBody>
      </p:sp>
      <p:sp>
        <p:nvSpPr>
          <p:cNvPr id="358" name="Oval 357">
            <a:extLst>
              <a:ext uri="{FF2B5EF4-FFF2-40B4-BE49-F238E27FC236}">
                <a16:creationId xmlns:a16="http://schemas.microsoft.com/office/drawing/2014/main" xmlns="" id="{81F8641A-282A-5CA4-3A0E-276520058481}"/>
              </a:ext>
            </a:extLst>
          </p:cNvPr>
          <p:cNvSpPr/>
          <p:nvPr/>
        </p:nvSpPr>
        <p:spPr>
          <a:xfrm>
            <a:off x="5985535" y="4739785"/>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N</a:t>
            </a:r>
          </a:p>
        </p:txBody>
      </p:sp>
      <p:sp>
        <p:nvSpPr>
          <p:cNvPr id="359" name="Oval 358">
            <a:extLst>
              <a:ext uri="{FF2B5EF4-FFF2-40B4-BE49-F238E27FC236}">
                <a16:creationId xmlns:a16="http://schemas.microsoft.com/office/drawing/2014/main" xmlns="" id="{57751178-6BAF-1BA3-69E4-AE4FFDAE44EE}"/>
              </a:ext>
            </a:extLst>
          </p:cNvPr>
          <p:cNvSpPr/>
          <p:nvPr/>
        </p:nvSpPr>
        <p:spPr>
          <a:xfrm>
            <a:off x="5985535" y="5213763"/>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V</a:t>
            </a:r>
          </a:p>
        </p:txBody>
      </p:sp>
      <p:sp>
        <p:nvSpPr>
          <p:cNvPr id="360" name="Oval 359">
            <a:extLst>
              <a:ext uri="{FF2B5EF4-FFF2-40B4-BE49-F238E27FC236}">
                <a16:creationId xmlns:a16="http://schemas.microsoft.com/office/drawing/2014/main" xmlns="" id="{F89E416B-A0C7-ADA3-A329-45FDBD1E8283}"/>
              </a:ext>
            </a:extLst>
          </p:cNvPr>
          <p:cNvSpPr/>
          <p:nvPr/>
        </p:nvSpPr>
        <p:spPr>
          <a:xfrm>
            <a:off x="5985535" y="5691935"/>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Ậ</a:t>
            </a:r>
          </a:p>
        </p:txBody>
      </p:sp>
      <p:sp>
        <p:nvSpPr>
          <p:cNvPr id="361" name="Oval 360">
            <a:extLst>
              <a:ext uri="{FF2B5EF4-FFF2-40B4-BE49-F238E27FC236}">
                <a16:creationId xmlns:a16="http://schemas.microsoft.com/office/drawing/2014/main" xmlns="" id="{28B02A66-E0AC-A6CD-6B70-A7745583B90C}"/>
              </a:ext>
            </a:extLst>
          </p:cNvPr>
          <p:cNvSpPr/>
          <p:nvPr/>
        </p:nvSpPr>
        <p:spPr>
          <a:xfrm>
            <a:off x="6539207" y="43622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I</a:t>
            </a:r>
          </a:p>
        </p:txBody>
      </p:sp>
      <p:sp>
        <p:nvSpPr>
          <p:cNvPr id="362" name="Oval 361">
            <a:extLst>
              <a:ext uri="{FF2B5EF4-FFF2-40B4-BE49-F238E27FC236}">
                <a16:creationId xmlns:a16="http://schemas.microsoft.com/office/drawing/2014/main" xmlns="" id="{E96AF7BF-204F-DCAE-4153-80C0E670B687}"/>
              </a:ext>
            </a:extLst>
          </p:cNvPr>
          <p:cNvSpPr/>
          <p:nvPr/>
        </p:nvSpPr>
        <p:spPr>
          <a:xfrm>
            <a:off x="6539207" y="9144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N</a:t>
            </a:r>
          </a:p>
        </p:txBody>
      </p:sp>
      <p:sp>
        <p:nvSpPr>
          <p:cNvPr id="363" name="Oval 362">
            <a:extLst>
              <a:ext uri="{FF2B5EF4-FFF2-40B4-BE49-F238E27FC236}">
                <a16:creationId xmlns:a16="http://schemas.microsoft.com/office/drawing/2014/main" xmlns="" id="{B159DD76-DE78-51A8-DF2F-CEE745A1D840}"/>
              </a:ext>
            </a:extLst>
          </p:cNvPr>
          <p:cNvSpPr/>
          <p:nvPr/>
        </p:nvSpPr>
        <p:spPr>
          <a:xfrm>
            <a:off x="6539207" y="13883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H</a:t>
            </a:r>
          </a:p>
        </p:txBody>
      </p:sp>
      <p:sp>
        <p:nvSpPr>
          <p:cNvPr id="364" name="Oval 363">
            <a:extLst>
              <a:ext uri="{FF2B5EF4-FFF2-40B4-BE49-F238E27FC236}">
                <a16:creationId xmlns:a16="http://schemas.microsoft.com/office/drawing/2014/main" xmlns="" id="{5FC3D434-303B-ACBB-5463-9283EA301DF5}"/>
              </a:ext>
            </a:extLst>
          </p:cNvPr>
          <p:cNvSpPr/>
          <p:nvPr/>
        </p:nvSpPr>
        <p:spPr>
          <a:xfrm>
            <a:off x="6539207" y="186655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Â</a:t>
            </a:r>
          </a:p>
        </p:txBody>
      </p:sp>
      <p:sp>
        <p:nvSpPr>
          <p:cNvPr id="366" name="Oval 365">
            <a:extLst>
              <a:ext uri="{FF2B5EF4-FFF2-40B4-BE49-F238E27FC236}">
                <a16:creationId xmlns:a16="http://schemas.microsoft.com/office/drawing/2014/main" xmlns="" id="{0474BCBE-0771-7637-D548-1422E3D5A369}"/>
              </a:ext>
            </a:extLst>
          </p:cNvPr>
          <p:cNvSpPr/>
          <p:nvPr/>
        </p:nvSpPr>
        <p:spPr>
          <a:xfrm>
            <a:off x="6539207" y="28187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N</a:t>
            </a:r>
          </a:p>
        </p:txBody>
      </p:sp>
      <p:sp>
        <p:nvSpPr>
          <p:cNvPr id="367" name="Oval 366">
            <a:extLst>
              <a:ext uri="{FF2B5EF4-FFF2-40B4-BE49-F238E27FC236}">
                <a16:creationId xmlns:a16="http://schemas.microsoft.com/office/drawing/2014/main" xmlns="" id="{B72725A2-403B-28FC-9536-59BCBC9223B6}"/>
              </a:ext>
            </a:extLst>
          </p:cNvPr>
          <p:cNvSpPr/>
          <p:nvPr/>
        </p:nvSpPr>
        <p:spPr>
          <a:xfrm>
            <a:off x="6531461" y="32926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Y</a:t>
            </a:r>
          </a:p>
        </p:txBody>
      </p:sp>
      <p:sp>
        <p:nvSpPr>
          <p:cNvPr id="368" name="Oval 367">
            <a:extLst>
              <a:ext uri="{FF2B5EF4-FFF2-40B4-BE49-F238E27FC236}">
                <a16:creationId xmlns:a16="http://schemas.microsoft.com/office/drawing/2014/main" xmlns="" id="{C35EE362-9F00-0FA3-733D-BEC64FEEDBA9}"/>
              </a:ext>
            </a:extLst>
          </p:cNvPr>
          <p:cNvSpPr/>
          <p:nvPr/>
        </p:nvSpPr>
        <p:spPr>
          <a:xfrm>
            <a:off x="6539207" y="377085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O</a:t>
            </a:r>
          </a:p>
        </p:txBody>
      </p:sp>
      <p:sp>
        <p:nvSpPr>
          <p:cNvPr id="370" name="Oval 369">
            <a:extLst>
              <a:ext uri="{FF2B5EF4-FFF2-40B4-BE49-F238E27FC236}">
                <a16:creationId xmlns:a16="http://schemas.microsoft.com/office/drawing/2014/main" xmlns="" id="{5F64F215-63F0-F1AC-C398-D4A312432ABF}"/>
              </a:ext>
            </a:extLst>
          </p:cNvPr>
          <p:cNvSpPr/>
          <p:nvPr/>
        </p:nvSpPr>
        <p:spPr>
          <a:xfrm>
            <a:off x="6539207" y="47230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H</a:t>
            </a:r>
          </a:p>
        </p:txBody>
      </p:sp>
      <p:sp>
        <p:nvSpPr>
          <p:cNvPr id="371" name="Oval 370">
            <a:extLst>
              <a:ext uri="{FF2B5EF4-FFF2-40B4-BE49-F238E27FC236}">
                <a16:creationId xmlns:a16="http://schemas.microsoft.com/office/drawing/2014/main" xmlns="" id="{F3F370BC-CD38-22C1-D20C-8B85C189C4FB}"/>
              </a:ext>
            </a:extLst>
          </p:cNvPr>
          <p:cNvSpPr/>
          <p:nvPr/>
        </p:nvSpPr>
        <p:spPr>
          <a:xfrm>
            <a:off x="6539207" y="51969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Ộ</a:t>
            </a:r>
          </a:p>
        </p:txBody>
      </p:sp>
      <p:sp>
        <p:nvSpPr>
          <p:cNvPr id="372" name="Oval 371">
            <a:extLst>
              <a:ext uri="{FF2B5EF4-FFF2-40B4-BE49-F238E27FC236}">
                <a16:creationId xmlns:a16="http://schemas.microsoft.com/office/drawing/2014/main" xmlns="" id="{C930BE53-CF50-B14B-A49F-855E06591026}"/>
              </a:ext>
            </a:extLst>
          </p:cNvPr>
          <p:cNvSpPr/>
          <p:nvPr/>
        </p:nvSpPr>
        <p:spPr>
          <a:xfrm>
            <a:off x="6539207" y="567515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N</a:t>
            </a:r>
          </a:p>
        </p:txBody>
      </p:sp>
      <p:sp>
        <p:nvSpPr>
          <p:cNvPr id="373" name="Oval 372">
            <a:extLst>
              <a:ext uri="{FF2B5EF4-FFF2-40B4-BE49-F238E27FC236}">
                <a16:creationId xmlns:a16="http://schemas.microsoft.com/office/drawing/2014/main" xmlns="" id="{06A5409F-2F5F-7FDD-BB0F-91978558B18D}"/>
              </a:ext>
            </a:extLst>
          </p:cNvPr>
          <p:cNvSpPr/>
          <p:nvPr/>
        </p:nvSpPr>
        <p:spPr>
          <a:xfrm>
            <a:off x="7091607" y="43622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Ế</a:t>
            </a:r>
          </a:p>
        </p:txBody>
      </p:sp>
      <p:sp>
        <p:nvSpPr>
          <p:cNvPr id="374" name="Oval 373">
            <a:extLst>
              <a:ext uri="{FF2B5EF4-FFF2-40B4-BE49-F238E27FC236}">
                <a16:creationId xmlns:a16="http://schemas.microsoft.com/office/drawing/2014/main" xmlns="" id="{5BB64566-4FB0-D503-A591-CFBD3FD22717}"/>
              </a:ext>
            </a:extLst>
          </p:cNvPr>
          <p:cNvSpPr/>
          <p:nvPr/>
        </p:nvSpPr>
        <p:spPr>
          <a:xfrm>
            <a:off x="7091607" y="9144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H</a:t>
            </a:r>
          </a:p>
        </p:txBody>
      </p:sp>
      <p:sp>
        <p:nvSpPr>
          <p:cNvPr id="375" name="Oval 374">
            <a:extLst>
              <a:ext uri="{FF2B5EF4-FFF2-40B4-BE49-F238E27FC236}">
                <a16:creationId xmlns:a16="http://schemas.microsoft.com/office/drawing/2014/main" xmlns="" id="{09339B13-13E4-B82F-EB3D-E646A373E739}"/>
              </a:ext>
            </a:extLst>
          </p:cNvPr>
          <p:cNvSpPr/>
          <p:nvPr/>
        </p:nvSpPr>
        <p:spPr>
          <a:xfrm>
            <a:off x="7091607" y="13883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Ữ</a:t>
            </a:r>
          </a:p>
        </p:txBody>
      </p:sp>
      <p:sp>
        <p:nvSpPr>
          <p:cNvPr id="376" name="Oval 375">
            <a:extLst>
              <a:ext uri="{FF2B5EF4-FFF2-40B4-BE49-F238E27FC236}">
                <a16:creationId xmlns:a16="http://schemas.microsoft.com/office/drawing/2014/main" xmlns="" id="{AA9BEC21-76C0-EB98-530B-D2547155D62D}"/>
              </a:ext>
            </a:extLst>
          </p:cNvPr>
          <p:cNvSpPr/>
          <p:nvPr/>
        </p:nvSpPr>
        <p:spPr>
          <a:xfrm>
            <a:off x="7091607" y="186655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N</a:t>
            </a:r>
          </a:p>
        </p:txBody>
      </p:sp>
      <p:sp>
        <p:nvSpPr>
          <p:cNvPr id="378" name="Oval 377">
            <a:extLst>
              <a:ext uri="{FF2B5EF4-FFF2-40B4-BE49-F238E27FC236}">
                <a16:creationId xmlns:a16="http://schemas.microsoft.com/office/drawing/2014/main" xmlns="" id="{F0A3E368-54E5-26F2-6E7B-C3DFA6EDFFE6}"/>
              </a:ext>
            </a:extLst>
          </p:cNvPr>
          <p:cNvSpPr/>
          <p:nvPr/>
        </p:nvSpPr>
        <p:spPr>
          <a:xfrm>
            <a:off x="7091607" y="28187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K</a:t>
            </a:r>
          </a:p>
        </p:txBody>
      </p:sp>
      <p:sp>
        <p:nvSpPr>
          <p:cNvPr id="379" name="Oval 378">
            <a:extLst>
              <a:ext uri="{FF2B5EF4-FFF2-40B4-BE49-F238E27FC236}">
                <a16:creationId xmlns:a16="http://schemas.microsoft.com/office/drawing/2014/main" xmlns="" id="{4F97E232-4A89-9FDC-F638-D97F451E988D}"/>
              </a:ext>
            </a:extLst>
          </p:cNvPr>
          <p:cNvSpPr/>
          <p:nvPr/>
        </p:nvSpPr>
        <p:spPr>
          <a:xfrm>
            <a:off x="7091607" y="32926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C</a:t>
            </a:r>
          </a:p>
        </p:txBody>
      </p:sp>
      <p:sp>
        <p:nvSpPr>
          <p:cNvPr id="380" name="Oval 379">
            <a:extLst>
              <a:ext uri="{FF2B5EF4-FFF2-40B4-BE49-F238E27FC236}">
                <a16:creationId xmlns:a16="http://schemas.microsoft.com/office/drawing/2014/main" xmlns="" id="{08669ACC-8934-45B3-CB0E-E38CD2F391DA}"/>
              </a:ext>
            </a:extLst>
          </p:cNvPr>
          <p:cNvSpPr/>
          <p:nvPr/>
        </p:nvSpPr>
        <p:spPr>
          <a:xfrm>
            <a:off x="7091607" y="377085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I</a:t>
            </a:r>
          </a:p>
        </p:txBody>
      </p:sp>
      <p:sp>
        <p:nvSpPr>
          <p:cNvPr id="383" name="Oval 382">
            <a:extLst>
              <a:ext uri="{FF2B5EF4-FFF2-40B4-BE49-F238E27FC236}">
                <a16:creationId xmlns:a16="http://schemas.microsoft.com/office/drawing/2014/main" xmlns="" id="{82A304E5-6EF8-1DE7-01EB-C49540821AA2}"/>
              </a:ext>
            </a:extLst>
          </p:cNvPr>
          <p:cNvSpPr/>
          <p:nvPr/>
        </p:nvSpPr>
        <p:spPr>
          <a:xfrm>
            <a:off x="7091607" y="51969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I</a:t>
            </a:r>
          </a:p>
        </p:txBody>
      </p:sp>
      <p:sp>
        <p:nvSpPr>
          <p:cNvPr id="385" name="Oval 384">
            <a:extLst>
              <a:ext uri="{FF2B5EF4-FFF2-40B4-BE49-F238E27FC236}">
                <a16:creationId xmlns:a16="http://schemas.microsoft.com/office/drawing/2014/main" xmlns="" id="{996B6690-B2BF-EFE3-8059-EC6E3D280B2A}"/>
              </a:ext>
            </a:extLst>
          </p:cNvPr>
          <p:cNvSpPr/>
          <p:nvPr/>
        </p:nvSpPr>
        <p:spPr>
          <a:xfrm>
            <a:off x="7621386" y="43622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T</a:t>
            </a:r>
          </a:p>
        </p:txBody>
      </p:sp>
      <p:sp>
        <p:nvSpPr>
          <p:cNvPr id="387" name="Oval 386">
            <a:extLst>
              <a:ext uri="{FF2B5EF4-FFF2-40B4-BE49-F238E27FC236}">
                <a16:creationId xmlns:a16="http://schemas.microsoft.com/office/drawing/2014/main" xmlns="" id="{FB758218-C0DC-A520-CB98-B7910BE15134}"/>
              </a:ext>
            </a:extLst>
          </p:cNvPr>
          <p:cNvSpPr/>
          <p:nvPr/>
        </p:nvSpPr>
        <p:spPr>
          <a:xfrm>
            <a:off x="7621386" y="13883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U</a:t>
            </a:r>
          </a:p>
        </p:txBody>
      </p:sp>
      <p:sp>
        <p:nvSpPr>
          <p:cNvPr id="390" name="Oval 389">
            <a:extLst>
              <a:ext uri="{FF2B5EF4-FFF2-40B4-BE49-F238E27FC236}">
                <a16:creationId xmlns:a16="http://schemas.microsoft.com/office/drawing/2014/main" xmlns="" id="{C400188C-CDDE-F24F-09B2-FFD70ED622B3}"/>
              </a:ext>
            </a:extLst>
          </p:cNvPr>
          <p:cNvSpPr/>
          <p:nvPr/>
        </p:nvSpPr>
        <p:spPr>
          <a:xfrm>
            <a:off x="7621386" y="28187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Ế</a:t>
            </a:r>
          </a:p>
        </p:txBody>
      </p:sp>
      <p:sp>
        <p:nvSpPr>
          <p:cNvPr id="391" name="Oval 390">
            <a:extLst>
              <a:ext uri="{FF2B5EF4-FFF2-40B4-BE49-F238E27FC236}">
                <a16:creationId xmlns:a16="http://schemas.microsoft.com/office/drawing/2014/main" xmlns="" id="{C5136E79-D473-7B1B-8313-82BFA6FA1C3F}"/>
              </a:ext>
            </a:extLst>
          </p:cNvPr>
          <p:cNvSpPr/>
          <p:nvPr/>
        </p:nvSpPr>
        <p:spPr>
          <a:xfrm>
            <a:off x="7621386" y="32926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Ậ</a:t>
            </a:r>
          </a:p>
        </p:txBody>
      </p:sp>
      <p:sp>
        <p:nvSpPr>
          <p:cNvPr id="395" name="Oval 394">
            <a:extLst>
              <a:ext uri="{FF2B5EF4-FFF2-40B4-BE49-F238E27FC236}">
                <a16:creationId xmlns:a16="http://schemas.microsoft.com/office/drawing/2014/main" xmlns="" id="{BD0F5A86-47B8-C568-FFA9-53D76CF36911}"/>
              </a:ext>
            </a:extLst>
          </p:cNvPr>
          <p:cNvSpPr/>
          <p:nvPr/>
        </p:nvSpPr>
        <p:spPr>
          <a:xfrm>
            <a:off x="7621386" y="51969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V</a:t>
            </a:r>
          </a:p>
        </p:txBody>
      </p:sp>
      <p:sp>
        <p:nvSpPr>
          <p:cNvPr id="397" name="Oval 396">
            <a:extLst>
              <a:ext uri="{FF2B5EF4-FFF2-40B4-BE49-F238E27FC236}">
                <a16:creationId xmlns:a16="http://schemas.microsoft.com/office/drawing/2014/main" xmlns="" id="{C4CD3A3C-29BB-36EF-FD69-142CE5F689C0}"/>
              </a:ext>
            </a:extLst>
          </p:cNvPr>
          <p:cNvSpPr/>
          <p:nvPr/>
        </p:nvSpPr>
        <p:spPr>
          <a:xfrm>
            <a:off x="8165402" y="43622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T</a:t>
            </a:r>
          </a:p>
        </p:txBody>
      </p:sp>
      <p:sp>
        <p:nvSpPr>
          <p:cNvPr id="399" name="Oval 398">
            <a:extLst>
              <a:ext uri="{FF2B5EF4-FFF2-40B4-BE49-F238E27FC236}">
                <a16:creationId xmlns:a16="http://schemas.microsoft.com/office/drawing/2014/main" xmlns="" id="{B97F61A9-25BD-C192-7CAE-ACA1F795212B}"/>
              </a:ext>
            </a:extLst>
          </p:cNvPr>
          <p:cNvSpPr/>
          <p:nvPr/>
        </p:nvSpPr>
        <p:spPr>
          <a:xfrm>
            <a:off x="8165402" y="13883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T</a:t>
            </a:r>
          </a:p>
        </p:txBody>
      </p:sp>
      <p:sp>
        <p:nvSpPr>
          <p:cNvPr id="402" name="Oval 401">
            <a:extLst>
              <a:ext uri="{FF2B5EF4-FFF2-40B4-BE49-F238E27FC236}">
                <a16:creationId xmlns:a16="http://schemas.microsoft.com/office/drawing/2014/main" xmlns="" id="{2E7D9CD4-DC18-AB5A-9C79-E7258FD2AD76}"/>
              </a:ext>
            </a:extLst>
          </p:cNvPr>
          <p:cNvSpPr/>
          <p:nvPr/>
        </p:nvSpPr>
        <p:spPr>
          <a:xfrm>
            <a:off x="8165402" y="281870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T</a:t>
            </a:r>
          </a:p>
        </p:txBody>
      </p:sp>
      <p:sp>
        <p:nvSpPr>
          <p:cNvPr id="403" name="Oval 402">
            <a:extLst>
              <a:ext uri="{FF2B5EF4-FFF2-40B4-BE49-F238E27FC236}">
                <a16:creationId xmlns:a16="http://schemas.microsoft.com/office/drawing/2014/main" xmlns="" id="{B18FBF0B-5A2A-9B84-092A-47DE3D302186}"/>
              </a:ext>
            </a:extLst>
          </p:cNvPr>
          <p:cNvSpPr/>
          <p:nvPr/>
        </p:nvSpPr>
        <p:spPr>
          <a:xfrm>
            <a:off x="8165402" y="32926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N</a:t>
            </a:r>
          </a:p>
        </p:txBody>
      </p:sp>
      <p:sp>
        <p:nvSpPr>
          <p:cNvPr id="421" name="Oval 420">
            <a:extLst>
              <a:ext uri="{FF2B5EF4-FFF2-40B4-BE49-F238E27FC236}">
                <a16:creationId xmlns:a16="http://schemas.microsoft.com/office/drawing/2014/main" xmlns="" id="{B691CF55-9A3F-64FE-E68D-2B3960B625D4}"/>
              </a:ext>
            </a:extLst>
          </p:cNvPr>
          <p:cNvSpPr/>
          <p:nvPr/>
        </p:nvSpPr>
        <p:spPr>
          <a:xfrm>
            <a:off x="8671295" y="44462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Ấ</a:t>
            </a:r>
          </a:p>
        </p:txBody>
      </p:sp>
      <p:sp>
        <p:nvSpPr>
          <p:cNvPr id="423" name="Oval 422">
            <a:extLst>
              <a:ext uri="{FF2B5EF4-FFF2-40B4-BE49-F238E27FC236}">
                <a16:creationId xmlns:a16="http://schemas.microsoft.com/office/drawing/2014/main" xmlns="" id="{3B0BCE39-1BB7-53C1-FD49-10CE5335B170}"/>
              </a:ext>
            </a:extLst>
          </p:cNvPr>
          <p:cNvSpPr/>
          <p:nvPr/>
        </p:nvSpPr>
        <p:spPr>
          <a:xfrm>
            <a:off x="8671295" y="139677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H</a:t>
            </a:r>
          </a:p>
        </p:txBody>
      </p:sp>
      <p:sp>
        <p:nvSpPr>
          <p:cNvPr id="433" name="Oval 432">
            <a:extLst>
              <a:ext uri="{FF2B5EF4-FFF2-40B4-BE49-F238E27FC236}">
                <a16:creationId xmlns:a16="http://schemas.microsoft.com/office/drawing/2014/main" xmlns="" id="{CCBF978D-3584-5776-AB94-8C0738A3A32A}"/>
              </a:ext>
            </a:extLst>
          </p:cNvPr>
          <p:cNvSpPr/>
          <p:nvPr/>
        </p:nvSpPr>
        <p:spPr>
          <a:xfrm>
            <a:off x="9250229" y="453013"/>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U</a:t>
            </a:r>
          </a:p>
        </p:txBody>
      </p:sp>
      <p:sp>
        <p:nvSpPr>
          <p:cNvPr id="435" name="Oval 434">
            <a:extLst>
              <a:ext uri="{FF2B5EF4-FFF2-40B4-BE49-F238E27FC236}">
                <a16:creationId xmlns:a16="http://schemas.microsoft.com/office/drawing/2014/main" xmlns="" id="{D4C1749A-F479-C67B-B02E-2777B542376C}"/>
              </a:ext>
            </a:extLst>
          </p:cNvPr>
          <p:cNvSpPr/>
          <p:nvPr/>
        </p:nvSpPr>
        <p:spPr>
          <a:xfrm>
            <a:off x="9250229" y="1405163"/>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U</a:t>
            </a:r>
          </a:p>
        </p:txBody>
      </p:sp>
      <p:sp>
        <p:nvSpPr>
          <p:cNvPr id="447" name="Oval 446">
            <a:extLst>
              <a:ext uri="{FF2B5EF4-FFF2-40B4-BE49-F238E27FC236}">
                <a16:creationId xmlns:a16="http://schemas.microsoft.com/office/drawing/2014/main" xmlns="" id="{BCBDCDE0-31A3-1860-63D4-860772DF03B4}"/>
              </a:ext>
            </a:extLst>
          </p:cNvPr>
          <p:cNvSpPr/>
          <p:nvPr/>
        </p:nvSpPr>
        <p:spPr>
          <a:xfrm>
            <a:off x="9799714" y="1388379"/>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N</a:t>
            </a:r>
          </a:p>
        </p:txBody>
      </p:sp>
      <p:sp>
        <p:nvSpPr>
          <p:cNvPr id="459" name="Oval 458">
            <a:extLst>
              <a:ext uri="{FF2B5EF4-FFF2-40B4-BE49-F238E27FC236}">
                <a16:creationId xmlns:a16="http://schemas.microsoft.com/office/drawing/2014/main" xmlns="" id="{3A54E71F-31E3-C844-8701-96FAC49777BE}"/>
              </a:ext>
            </a:extLst>
          </p:cNvPr>
          <p:cNvSpPr/>
          <p:nvPr/>
        </p:nvSpPr>
        <p:spPr>
          <a:xfrm>
            <a:off x="10307297" y="1396770"/>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G</a:t>
            </a:r>
          </a:p>
        </p:txBody>
      </p:sp>
      <p:sp>
        <p:nvSpPr>
          <p:cNvPr id="481" name="Oval 480">
            <a:extLst>
              <a:ext uri="{FF2B5EF4-FFF2-40B4-BE49-F238E27FC236}">
                <a16:creationId xmlns:a16="http://schemas.microsoft.com/office/drawing/2014/main" xmlns="" id="{99D1B182-A175-ED91-C2B7-E3F7BB19C56C}"/>
              </a:ext>
            </a:extLst>
          </p:cNvPr>
          <p:cNvSpPr/>
          <p:nvPr/>
        </p:nvSpPr>
        <p:spPr>
          <a:xfrm>
            <a:off x="404761" y="6186891"/>
            <a:ext cx="536896" cy="47817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b="1" dirty="0">
                <a:latin typeface="Times New Roman" panose="02020603050405020304" pitchFamily="18" charset="0"/>
                <a:cs typeface="Times New Roman" panose="02020603050405020304" pitchFamily="18" charset="0"/>
              </a:rPr>
              <a:t>13</a:t>
            </a:r>
          </a:p>
        </p:txBody>
      </p:sp>
      <p:sp>
        <p:nvSpPr>
          <p:cNvPr id="482" name="Oval 481">
            <a:extLst>
              <a:ext uri="{FF2B5EF4-FFF2-40B4-BE49-F238E27FC236}">
                <a16:creationId xmlns:a16="http://schemas.microsoft.com/office/drawing/2014/main" xmlns="" id="{0B30E16F-735D-73C7-F54A-C9DB47DC4A2A}"/>
              </a:ext>
            </a:extLst>
          </p:cNvPr>
          <p:cNvSpPr/>
          <p:nvPr/>
        </p:nvSpPr>
        <p:spPr>
          <a:xfrm>
            <a:off x="941657" y="618689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b="1" dirty="0">
                <a:latin typeface="Times New Roman" panose="02020603050405020304" pitchFamily="18" charset="0"/>
                <a:cs typeface="Times New Roman" panose="02020603050405020304" pitchFamily="18" charset="0"/>
              </a:rPr>
              <a:t>13</a:t>
            </a:r>
          </a:p>
        </p:txBody>
      </p:sp>
      <p:sp>
        <p:nvSpPr>
          <p:cNvPr id="488" name="Oval 487">
            <a:extLst>
              <a:ext uri="{FF2B5EF4-FFF2-40B4-BE49-F238E27FC236}">
                <a16:creationId xmlns:a16="http://schemas.microsoft.com/office/drawing/2014/main" xmlns="" id="{78DEED7F-8523-375C-548A-0852C953231F}"/>
              </a:ext>
            </a:extLst>
          </p:cNvPr>
          <p:cNvSpPr/>
          <p:nvPr/>
        </p:nvSpPr>
        <p:spPr>
          <a:xfrm>
            <a:off x="4335001" y="619528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489" name="Oval 488">
            <a:extLst>
              <a:ext uri="{FF2B5EF4-FFF2-40B4-BE49-F238E27FC236}">
                <a16:creationId xmlns:a16="http://schemas.microsoft.com/office/drawing/2014/main" xmlns="" id="{1EAB299B-05E4-15FD-80D8-F52A1503336F}"/>
              </a:ext>
            </a:extLst>
          </p:cNvPr>
          <p:cNvSpPr/>
          <p:nvPr/>
        </p:nvSpPr>
        <p:spPr>
          <a:xfrm>
            <a:off x="4897060" y="6186891"/>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490" name="Oval 489">
            <a:extLst>
              <a:ext uri="{FF2B5EF4-FFF2-40B4-BE49-F238E27FC236}">
                <a16:creationId xmlns:a16="http://schemas.microsoft.com/office/drawing/2014/main" xmlns="" id="{3405F0D0-5EAB-6167-3267-499C26B990B7}"/>
              </a:ext>
            </a:extLst>
          </p:cNvPr>
          <p:cNvSpPr/>
          <p:nvPr/>
        </p:nvSpPr>
        <p:spPr>
          <a:xfrm>
            <a:off x="5433956" y="6195284"/>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491" name="Oval 490">
            <a:extLst>
              <a:ext uri="{FF2B5EF4-FFF2-40B4-BE49-F238E27FC236}">
                <a16:creationId xmlns:a16="http://schemas.microsoft.com/office/drawing/2014/main" xmlns="" id="{9F280797-FE3A-8FF8-5104-50834EEE723A}"/>
              </a:ext>
            </a:extLst>
          </p:cNvPr>
          <p:cNvSpPr/>
          <p:nvPr/>
        </p:nvSpPr>
        <p:spPr>
          <a:xfrm>
            <a:off x="5956880" y="619528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492" name="Oval 491">
            <a:extLst>
              <a:ext uri="{FF2B5EF4-FFF2-40B4-BE49-F238E27FC236}">
                <a16:creationId xmlns:a16="http://schemas.microsoft.com/office/drawing/2014/main" xmlns="" id="{1A6A54EF-0FE1-8167-3E1C-0EB43ABF9384}"/>
              </a:ext>
            </a:extLst>
          </p:cNvPr>
          <p:cNvSpPr/>
          <p:nvPr/>
        </p:nvSpPr>
        <p:spPr>
          <a:xfrm>
            <a:off x="6507748" y="6195282"/>
            <a:ext cx="536896" cy="4781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a:t>
            </a:r>
          </a:p>
        </p:txBody>
      </p:sp>
      <p:sp>
        <p:nvSpPr>
          <p:cNvPr id="506" name="Oval 505">
            <a:extLst>
              <a:ext uri="{FF2B5EF4-FFF2-40B4-BE49-F238E27FC236}">
                <a16:creationId xmlns:a16="http://schemas.microsoft.com/office/drawing/2014/main" xmlns="" id="{4776EB3E-E409-FDC0-D78D-5B5DEB89BE8F}"/>
              </a:ext>
            </a:extLst>
          </p:cNvPr>
          <p:cNvSpPr/>
          <p:nvPr/>
        </p:nvSpPr>
        <p:spPr>
          <a:xfrm>
            <a:off x="4343384" y="619528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P</a:t>
            </a:r>
          </a:p>
        </p:txBody>
      </p:sp>
      <p:sp>
        <p:nvSpPr>
          <p:cNvPr id="507" name="Oval 506">
            <a:extLst>
              <a:ext uri="{FF2B5EF4-FFF2-40B4-BE49-F238E27FC236}">
                <a16:creationId xmlns:a16="http://schemas.microsoft.com/office/drawing/2014/main" xmlns="" id="{CCB4834E-E1EF-BDA9-5E61-B1AB44CF4600}"/>
              </a:ext>
            </a:extLst>
          </p:cNvPr>
          <p:cNvSpPr/>
          <p:nvPr/>
        </p:nvSpPr>
        <p:spPr>
          <a:xfrm>
            <a:off x="4905443" y="618689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H</a:t>
            </a:r>
          </a:p>
        </p:txBody>
      </p:sp>
      <p:sp>
        <p:nvSpPr>
          <p:cNvPr id="508" name="Oval 507">
            <a:extLst>
              <a:ext uri="{FF2B5EF4-FFF2-40B4-BE49-F238E27FC236}">
                <a16:creationId xmlns:a16="http://schemas.microsoft.com/office/drawing/2014/main" xmlns="" id="{B8D801E0-5BC2-4335-6969-2AEF56E304D8}"/>
              </a:ext>
            </a:extLst>
          </p:cNvPr>
          <p:cNvSpPr/>
          <p:nvPr/>
        </p:nvSpPr>
        <p:spPr>
          <a:xfrm>
            <a:off x="5459116" y="6195282"/>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Ó</a:t>
            </a:r>
          </a:p>
        </p:txBody>
      </p:sp>
      <p:sp>
        <p:nvSpPr>
          <p:cNvPr id="509" name="Oval 508">
            <a:extLst>
              <a:ext uri="{FF2B5EF4-FFF2-40B4-BE49-F238E27FC236}">
                <a16:creationId xmlns:a16="http://schemas.microsoft.com/office/drawing/2014/main" xmlns="" id="{84B8F6AF-D427-57B7-A596-20BF126A3935}"/>
              </a:ext>
            </a:extLst>
          </p:cNvPr>
          <p:cNvSpPr/>
          <p:nvPr/>
        </p:nvSpPr>
        <p:spPr>
          <a:xfrm>
            <a:off x="5979235" y="6203675"/>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T</a:t>
            </a:r>
          </a:p>
        </p:txBody>
      </p:sp>
      <p:sp>
        <p:nvSpPr>
          <p:cNvPr id="510" name="Oval 509">
            <a:extLst>
              <a:ext uri="{FF2B5EF4-FFF2-40B4-BE49-F238E27FC236}">
                <a16:creationId xmlns:a16="http://schemas.microsoft.com/office/drawing/2014/main" xmlns="" id="{E0E8B7AF-F7A9-B9F6-C4FB-DA04BA39B1A6}"/>
              </a:ext>
            </a:extLst>
          </p:cNvPr>
          <p:cNvSpPr/>
          <p:nvPr/>
        </p:nvSpPr>
        <p:spPr>
          <a:xfrm>
            <a:off x="6532907" y="6186891"/>
            <a:ext cx="536896" cy="478172"/>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dirty="0">
                <a:latin typeface="Times New Roman" panose="02020603050405020304" pitchFamily="18" charset="0"/>
                <a:cs typeface="Times New Roman" panose="02020603050405020304" pitchFamily="18" charset="0"/>
              </a:rPr>
              <a:t>Ừ</a:t>
            </a:r>
          </a:p>
        </p:txBody>
      </p:sp>
      <p:sp>
        <p:nvSpPr>
          <p:cNvPr id="2" name="Rectangle 1">
            <a:extLst>
              <a:ext uri="{FF2B5EF4-FFF2-40B4-BE49-F238E27FC236}">
                <a16:creationId xmlns:a16="http://schemas.microsoft.com/office/drawing/2014/main" xmlns="" id="{4103FF95-7F69-E330-DE48-AE331E1BDEF1}"/>
              </a:ext>
            </a:extLst>
          </p:cNvPr>
          <p:cNvSpPr/>
          <p:nvPr/>
        </p:nvSpPr>
        <p:spPr>
          <a:xfrm>
            <a:off x="9517302" y="4827873"/>
            <a:ext cx="2242781" cy="4781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200" b="1" dirty="0">
                <a:latin typeface="Times New Roman" panose="02020603050405020304" pitchFamily="18" charset="0"/>
                <a:cs typeface="Times New Roman" panose="02020603050405020304" pitchFamily="18" charset="0"/>
              </a:rPr>
              <a:t>BÀI HỌC</a:t>
            </a:r>
          </a:p>
        </p:txBody>
      </p:sp>
    </p:spTree>
    <p:extLst>
      <p:ext uri="{BB962C8B-B14F-4D97-AF65-F5344CB8AC3E}">
        <p14:creationId xmlns:p14="http://schemas.microsoft.com/office/powerpoint/2010/main" val="359476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ppt_w</p:attrName>
                                        </p:attrNameLst>
                                      </p:cBhvr>
                                      <p:tavLst>
                                        <p:tav tm="0">
                                          <p:val>
                                            <p:fltVal val="0"/>
                                          </p:val>
                                        </p:tav>
                                        <p:tav tm="100000">
                                          <p:val>
                                            <p:strVal val="#ppt_w"/>
                                          </p:val>
                                        </p:tav>
                                      </p:tavLst>
                                    </p:anim>
                                    <p:anim calcmode="lin" valueType="num">
                                      <p:cBhvr>
                                        <p:cTn id="23" dur="500" fill="hold"/>
                                        <p:tgtEl>
                                          <p:spTgt spid="15"/>
                                        </p:tgtEl>
                                        <p:attrNameLst>
                                          <p:attrName>ppt_h</p:attrName>
                                        </p:attrNameLst>
                                      </p:cBhvr>
                                      <p:tavLst>
                                        <p:tav tm="0">
                                          <p:val>
                                            <p:fltVal val="0"/>
                                          </p:val>
                                        </p:tav>
                                        <p:tav tm="100000">
                                          <p:val>
                                            <p:strVal val="#ppt_h"/>
                                          </p:val>
                                        </p:tav>
                                      </p:tavLst>
                                    </p:anim>
                                    <p:animEffect transition="in" filter="fade">
                                      <p:cBhvr>
                                        <p:cTn id="24" dur="500"/>
                                        <p:tgtEl>
                                          <p:spTgt spid="1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p:cTn id="32" dur="500" fill="hold"/>
                                        <p:tgtEl>
                                          <p:spTgt spid="17"/>
                                        </p:tgtEl>
                                        <p:attrNameLst>
                                          <p:attrName>ppt_w</p:attrName>
                                        </p:attrNameLst>
                                      </p:cBhvr>
                                      <p:tavLst>
                                        <p:tav tm="0">
                                          <p:val>
                                            <p:fltVal val="0"/>
                                          </p:val>
                                        </p:tav>
                                        <p:tav tm="100000">
                                          <p:val>
                                            <p:strVal val="#ppt_w"/>
                                          </p:val>
                                        </p:tav>
                                      </p:tavLst>
                                    </p:anim>
                                    <p:anim calcmode="lin" valueType="num">
                                      <p:cBhvr>
                                        <p:cTn id="33" dur="500" fill="hold"/>
                                        <p:tgtEl>
                                          <p:spTgt spid="17"/>
                                        </p:tgtEl>
                                        <p:attrNameLst>
                                          <p:attrName>ppt_h</p:attrName>
                                        </p:attrNameLst>
                                      </p:cBhvr>
                                      <p:tavLst>
                                        <p:tav tm="0">
                                          <p:val>
                                            <p:fltVal val="0"/>
                                          </p:val>
                                        </p:tav>
                                        <p:tav tm="100000">
                                          <p:val>
                                            <p:strVal val="#ppt_h"/>
                                          </p:val>
                                        </p:tav>
                                      </p:tavLst>
                                    </p:anim>
                                    <p:animEffect transition="in" filter="fade">
                                      <p:cBhvr>
                                        <p:cTn id="34" dur="500"/>
                                        <p:tgtEl>
                                          <p:spTgt spid="17"/>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p:cTn id="37" dur="500" fill="hold"/>
                                        <p:tgtEl>
                                          <p:spTgt spid="18"/>
                                        </p:tgtEl>
                                        <p:attrNameLst>
                                          <p:attrName>ppt_w</p:attrName>
                                        </p:attrNameLst>
                                      </p:cBhvr>
                                      <p:tavLst>
                                        <p:tav tm="0">
                                          <p:val>
                                            <p:fltVal val="0"/>
                                          </p:val>
                                        </p:tav>
                                        <p:tav tm="100000">
                                          <p:val>
                                            <p:strVal val="#ppt_w"/>
                                          </p:val>
                                        </p:tav>
                                      </p:tavLst>
                                    </p:anim>
                                    <p:anim calcmode="lin" valueType="num">
                                      <p:cBhvr>
                                        <p:cTn id="38" dur="500" fill="hold"/>
                                        <p:tgtEl>
                                          <p:spTgt spid="18"/>
                                        </p:tgtEl>
                                        <p:attrNameLst>
                                          <p:attrName>ppt_h</p:attrName>
                                        </p:attrNameLst>
                                      </p:cBhvr>
                                      <p:tavLst>
                                        <p:tav tm="0">
                                          <p:val>
                                            <p:fltVal val="0"/>
                                          </p:val>
                                        </p:tav>
                                        <p:tav tm="100000">
                                          <p:val>
                                            <p:strVal val="#ppt_h"/>
                                          </p:val>
                                        </p:tav>
                                      </p:tavLst>
                                    </p:anim>
                                    <p:animEffect transition="in" filter="fade">
                                      <p:cBhvr>
                                        <p:cTn id="39" dur="500"/>
                                        <p:tgtEl>
                                          <p:spTgt spid="18"/>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p:cTn id="42" dur="500" fill="hold"/>
                                        <p:tgtEl>
                                          <p:spTgt spid="19"/>
                                        </p:tgtEl>
                                        <p:attrNameLst>
                                          <p:attrName>ppt_w</p:attrName>
                                        </p:attrNameLst>
                                      </p:cBhvr>
                                      <p:tavLst>
                                        <p:tav tm="0">
                                          <p:val>
                                            <p:fltVal val="0"/>
                                          </p:val>
                                        </p:tav>
                                        <p:tav tm="100000">
                                          <p:val>
                                            <p:strVal val="#ppt_w"/>
                                          </p:val>
                                        </p:tav>
                                      </p:tavLst>
                                    </p:anim>
                                    <p:anim calcmode="lin" valueType="num">
                                      <p:cBhvr>
                                        <p:cTn id="43" dur="500" fill="hold"/>
                                        <p:tgtEl>
                                          <p:spTgt spid="19"/>
                                        </p:tgtEl>
                                        <p:attrNameLst>
                                          <p:attrName>ppt_h</p:attrName>
                                        </p:attrNameLst>
                                      </p:cBhvr>
                                      <p:tavLst>
                                        <p:tav tm="0">
                                          <p:val>
                                            <p:fltVal val="0"/>
                                          </p:val>
                                        </p:tav>
                                        <p:tav tm="100000">
                                          <p:val>
                                            <p:strVal val="#ppt_h"/>
                                          </p:val>
                                        </p:tav>
                                      </p:tavLst>
                                    </p:anim>
                                    <p:animEffect transition="in" filter="fade">
                                      <p:cBhvr>
                                        <p:cTn id="44" dur="500"/>
                                        <p:tgtEl>
                                          <p:spTgt spid="1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500" fill="hold"/>
                                        <p:tgtEl>
                                          <p:spTgt spid="20"/>
                                        </p:tgtEl>
                                        <p:attrNameLst>
                                          <p:attrName>ppt_w</p:attrName>
                                        </p:attrNameLst>
                                      </p:cBhvr>
                                      <p:tavLst>
                                        <p:tav tm="0">
                                          <p:val>
                                            <p:fltVal val="0"/>
                                          </p:val>
                                        </p:tav>
                                        <p:tav tm="100000">
                                          <p:val>
                                            <p:strVal val="#ppt_w"/>
                                          </p:val>
                                        </p:tav>
                                      </p:tavLst>
                                    </p:anim>
                                    <p:anim calcmode="lin" valueType="num">
                                      <p:cBhvr>
                                        <p:cTn id="48" dur="500" fill="hold"/>
                                        <p:tgtEl>
                                          <p:spTgt spid="20"/>
                                        </p:tgtEl>
                                        <p:attrNameLst>
                                          <p:attrName>ppt_h</p:attrName>
                                        </p:attrNameLst>
                                      </p:cBhvr>
                                      <p:tavLst>
                                        <p:tav tm="0">
                                          <p:val>
                                            <p:fltVal val="0"/>
                                          </p:val>
                                        </p:tav>
                                        <p:tav tm="100000">
                                          <p:val>
                                            <p:strVal val="#ppt_h"/>
                                          </p:val>
                                        </p:tav>
                                      </p:tavLst>
                                    </p:anim>
                                    <p:animEffect transition="in" filter="fade">
                                      <p:cBhvr>
                                        <p:cTn id="49" dur="500"/>
                                        <p:tgtEl>
                                          <p:spTgt spid="20"/>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p:cTn id="57" dur="500" fill="hold"/>
                                        <p:tgtEl>
                                          <p:spTgt spid="22"/>
                                        </p:tgtEl>
                                        <p:attrNameLst>
                                          <p:attrName>ppt_w</p:attrName>
                                        </p:attrNameLst>
                                      </p:cBhvr>
                                      <p:tavLst>
                                        <p:tav tm="0">
                                          <p:val>
                                            <p:fltVal val="0"/>
                                          </p:val>
                                        </p:tav>
                                        <p:tav tm="100000">
                                          <p:val>
                                            <p:strVal val="#ppt_w"/>
                                          </p:val>
                                        </p:tav>
                                      </p:tavLst>
                                    </p:anim>
                                    <p:anim calcmode="lin" valueType="num">
                                      <p:cBhvr>
                                        <p:cTn id="58" dur="500" fill="hold"/>
                                        <p:tgtEl>
                                          <p:spTgt spid="22"/>
                                        </p:tgtEl>
                                        <p:attrNameLst>
                                          <p:attrName>ppt_h</p:attrName>
                                        </p:attrNameLst>
                                      </p:cBhvr>
                                      <p:tavLst>
                                        <p:tav tm="0">
                                          <p:val>
                                            <p:fltVal val="0"/>
                                          </p:val>
                                        </p:tav>
                                        <p:tav tm="100000">
                                          <p:val>
                                            <p:strVal val="#ppt_h"/>
                                          </p:val>
                                        </p:tav>
                                      </p:tavLst>
                                    </p:anim>
                                    <p:animEffect transition="in" filter="fade">
                                      <p:cBhvr>
                                        <p:cTn id="59" dur="500"/>
                                        <p:tgtEl>
                                          <p:spTgt spid="22"/>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23"/>
                                        </p:tgtEl>
                                        <p:attrNameLst>
                                          <p:attrName>style.visibility</p:attrName>
                                        </p:attrNameLst>
                                      </p:cBhvr>
                                      <p:to>
                                        <p:strVal val="visible"/>
                                      </p:to>
                                    </p:set>
                                    <p:anim calcmode="lin" valueType="num">
                                      <p:cBhvr>
                                        <p:cTn id="62" dur="500" fill="hold"/>
                                        <p:tgtEl>
                                          <p:spTgt spid="23"/>
                                        </p:tgtEl>
                                        <p:attrNameLst>
                                          <p:attrName>ppt_w</p:attrName>
                                        </p:attrNameLst>
                                      </p:cBhvr>
                                      <p:tavLst>
                                        <p:tav tm="0">
                                          <p:val>
                                            <p:fltVal val="0"/>
                                          </p:val>
                                        </p:tav>
                                        <p:tav tm="100000">
                                          <p:val>
                                            <p:strVal val="#ppt_w"/>
                                          </p:val>
                                        </p:tav>
                                      </p:tavLst>
                                    </p:anim>
                                    <p:anim calcmode="lin" valueType="num">
                                      <p:cBhvr>
                                        <p:cTn id="63" dur="500" fill="hold"/>
                                        <p:tgtEl>
                                          <p:spTgt spid="23"/>
                                        </p:tgtEl>
                                        <p:attrNameLst>
                                          <p:attrName>ppt_h</p:attrName>
                                        </p:attrNameLst>
                                      </p:cBhvr>
                                      <p:tavLst>
                                        <p:tav tm="0">
                                          <p:val>
                                            <p:fltVal val="0"/>
                                          </p:val>
                                        </p:tav>
                                        <p:tav tm="100000">
                                          <p:val>
                                            <p:strVal val="#ppt_h"/>
                                          </p:val>
                                        </p:tav>
                                      </p:tavLst>
                                    </p:anim>
                                    <p:animEffect transition="in" filter="fade">
                                      <p:cBhvr>
                                        <p:cTn id="64" dur="500"/>
                                        <p:tgtEl>
                                          <p:spTgt spid="23"/>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p:cTn id="67" dur="500" fill="hold"/>
                                        <p:tgtEl>
                                          <p:spTgt spid="24"/>
                                        </p:tgtEl>
                                        <p:attrNameLst>
                                          <p:attrName>ppt_w</p:attrName>
                                        </p:attrNameLst>
                                      </p:cBhvr>
                                      <p:tavLst>
                                        <p:tav tm="0">
                                          <p:val>
                                            <p:fltVal val="0"/>
                                          </p:val>
                                        </p:tav>
                                        <p:tav tm="100000">
                                          <p:val>
                                            <p:strVal val="#ppt_w"/>
                                          </p:val>
                                        </p:tav>
                                      </p:tavLst>
                                    </p:anim>
                                    <p:anim calcmode="lin" valueType="num">
                                      <p:cBhvr>
                                        <p:cTn id="68" dur="500" fill="hold"/>
                                        <p:tgtEl>
                                          <p:spTgt spid="24"/>
                                        </p:tgtEl>
                                        <p:attrNameLst>
                                          <p:attrName>ppt_h</p:attrName>
                                        </p:attrNameLst>
                                      </p:cBhvr>
                                      <p:tavLst>
                                        <p:tav tm="0">
                                          <p:val>
                                            <p:fltVal val="0"/>
                                          </p:val>
                                        </p:tav>
                                        <p:tav tm="100000">
                                          <p:val>
                                            <p:strVal val="#ppt_h"/>
                                          </p:val>
                                        </p:tav>
                                      </p:tavLst>
                                    </p:anim>
                                    <p:animEffect transition="in" filter="fade">
                                      <p:cBhvr>
                                        <p:cTn id="69" dur="500"/>
                                        <p:tgtEl>
                                          <p:spTgt spid="24"/>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25"/>
                                        </p:tgtEl>
                                        <p:attrNameLst>
                                          <p:attrName>style.visibility</p:attrName>
                                        </p:attrNameLst>
                                      </p:cBhvr>
                                      <p:to>
                                        <p:strVal val="visible"/>
                                      </p:to>
                                    </p:set>
                                    <p:anim calcmode="lin" valueType="num">
                                      <p:cBhvr>
                                        <p:cTn id="72" dur="500" fill="hold"/>
                                        <p:tgtEl>
                                          <p:spTgt spid="25"/>
                                        </p:tgtEl>
                                        <p:attrNameLst>
                                          <p:attrName>ppt_w</p:attrName>
                                        </p:attrNameLst>
                                      </p:cBhvr>
                                      <p:tavLst>
                                        <p:tav tm="0">
                                          <p:val>
                                            <p:fltVal val="0"/>
                                          </p:val>
                                        </p:tav>
                                        <p:tav tm="100000">
                                          <p:val>
                                            <p:strVal val="#ppt_w"/>
                                          </p:val>
                                        </p:tav>
                                      </p:tavLst>
                                    </p:anim>
                                    <p:anim calcmode="lin" valueType="num">
                                      <p:cBhvr>
                                        <p:cTn id="73" dur="500" fill="hold"/>
                                        <p:tgtEl>
                                          <p:spTgt spid="25"/>
                                        </p:tgtEl>
                                        <p:attrNameLst>
                                          <p:attrName>ppt_h</p:attrName>
                                        </p:attrNameLst>
                                      </p:cBhvr>
                                      <p:tavLst>
                                        <p:tav tm="0">
                                          <p:val>
                                            <p:fltVal val="0"/>
                                          </p:val>
                                        </p:tav>
                                        <p:tav tm="100000">
                                          <p:val>
                                            <p:strVal val="#ppt_h"/>
                                          </p:val>
                                        </p:tav>
                                      </p:tavLst>
                                    </p:anim>
                                    <p:animEffect transition="in" filter="fade">
                                      <p:cBhvr>
                                        <p:cTn id="74" dur="500"/>
                                        <p:tgtEl>
                                          <p:spTgt spid="25"/>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26"/>
                                        </p:tgtEl>
                                        <p:attrNameLst>
                                          <p:attrName>style.visibility</p:attrName>
                                        </p:attrNameLst>
                                      </p:cBhvr>
                                      <p:to>
                                        <p:strVal val="visible"/>
                                      </p:to>
                                    </p:set>
                                    <p:anim calcmode="lin" valueType="num">
                                      <p:cBhvr>
                                        <p:cTn id="77" dur="500" fill="hold"/>
                                        <p:tgtEl>
                                          <p:spTgt spid="26"/>
                                        </p:tgtEl>
                                        <p:attrNameLst>
                                          <p:attrName>ppt_w</p:attrName>
                                        </p:attrNameLst>
                                      </p:cBhvr>
                                      <p:tavLst>
                                        <p:tav tm="0">
                                          <p:val>
                                            <p:fltVal val="0"/>
                                          </p:val>
                                        </p:tav>
                                        <p:tav tm="100000">
                                          <p:val>
                                            <p:strVal val="#ppt_w"/>
                                          </p:val>
                                        </p:tav>
                                      </p:tavLst>
                                    </p:anim>
                                    <p:anim calcmode="lin" valueType="num">
                                      <p:cBhvr>
                                        <p:cTn id="78" dur="500" fill="hold"/>
                                        <p:tgtEl>
                                          <p:spTgt spid="26"/>
                                        </p:tgtEl>
                                        <p:attrNameLst>
                                          <p:attrName>ppt_h</p:attrName>
                                        </p:attrNameLst>
                                      </p:cBhvr>
                                      <p:tavLst>
                                        <p:tav tm="0">
                                          <p:val>
                                            <p:fltVal val="0"/>
                                          </p:val>
                                        </p:tav>
                                        <p:tav tm="100000">
                                          <p:val>
                                            <p:strVal val="#ppt_h"/>
                                          </p:val>
                                        </p:tav>
                                      </p:tavLst>
                                    </p:anim>
                                    <p:animEffect transition="in" filter="fade">
                                      <p:cBhvr>
                                        <p:cTn id="79" dur="500"/>
                                        <p:tgtEl>
                                          <p:spTgt spid="26"/>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27"/>
                                        </p:tgtEl>
                                        <p:attrNameLst>
                                          <p:attrName>style.visibility</p:attrName>
                                        </p:attrNameLst>
                                      </p:cBhvr>
                                      <p:to>
                                        <p:strVal val="visible"/>
                                      </p:to>
                                    </p:set>
                                    <p:anim calcmode="lin" valueType="num">
                                      <p:cBhvr>
                                        <p:cTn id="82" dur="500" fill="hold"/>
                                        <p:tgtEl>
                                          <p:spTgt spid="27"/>
                                        </p:tgtEl>
                                        <p:attrNameLst>
                                          <p:attrName>ppt_w</p:attrName>
                                        </p:attrNameLst>
                                      </p:cBhvr>
                                      <p:tavLst>
                                        <p:tav tm="0">
                                          <p:val>
                                            <p:fltVal val="0"/>
                                          </p:val>
                                        </p:tav>
                                        <p:tav tm="100000">
                                          <p:val>
                                            <p:strVal val="#ppt_w"/>
                                          </p:val>
                                        </p:tav>
                                      </p:tavLst>
                                    </p:anim>
                                    <p:anim calcmode="lin" valueType="num">
                                      <p:cBhvr>
                                        <p:cTn id="83" dur="500" fill="hold"/>
                                        <p:tgtEl>
                                          <p:spTgt spid="27"/>
                                        </p:tgtEl>
                                        <p:attrNameLst>
                                          <p:attrName>ppt_h</p:attrName>
                                        </p:attrNameLst>
                                      </p:cBhvr>
                                      <p:tavLst>
                                        <p:tav tm="0">
                                          <p:val>
                                            <p:fltVal val="0"/>
                                          </p:val>
                                        </p:tav>
                                        <p:tav tm="100000">
                                          <p:val>
                                            <p:strVal val="#ppt_h"/>
                                          </p:val>
                                        </p:tav>
                                      </p:tavLst>
                                    </p:anim>
                                    <p:animEffect transition="in" filter="fade">
                                      <p:cBhvr>
                                        <p:cTn id="84" dur="500"/>
                                        <p:tgtEl>
                                          <p:spTgt spid="27"/>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p:cTn id="87" dur="500" fill="hold"/>
                                        <p:tgtEl>
                                          <p:spTgt spid="28"/>
                                        </p:tgtEl>
                                        <p:attrNameLst>
                                          <p:attrName>ppt_w</p:attrName>
                                        </p:attrNameLst>
                                      </p:cBhvr>
                                      <p:tavLst>
                                        <p:tav tm="0">
                                          <p:val>
                                            <p:fltVal val="0"/>
                                          </p:val>
                                        </p:tav>
                                        <p:tav tm="100000">
                                          <p:val>
                                            <p:strVal val="#ppt_w"/>
                                          </p:val>
                                        </p:tav>
                                      </p:tavLst>
                                    </p:anim>
                                    <p:anim calcmode="lin" valueType="num">
                                      <p:cBhvr>
                                        <p:cTn id="88" dur="500" fill="hold"/>
                                        <p:tgtEl>
                                          <p:spTgt spid="28"/>
                                        </p:tgtEl>
                                        <p:attrNameLst>
                                          <p:attrName>ppt_h</p:attrName>
                                        </p:attrNameLst>
                                      </p:cBhvr>
                                      <p:tavLst>
                                        <p:tav tm="0">
                                          <p:val>
                                            <p:fltVal val="0"/>
                                          </p:val>
                                        </p:tav>
                                        <p:tav tm="100000">
                                          <p:val>
                                            <p:strVal val="#ppt_h"/>
                                          </p:val>
                                        </p:tav>
                                      </p:tavLst>
                                    </p:anim>
                                    <p:animEffect transition="in" filter="fade">
                                      <p:cBhvr>
                                        <p:cTn id="89" dur="500"/>
                                        <p:tgtEl>
                                          <p:spTgt spid="28"/>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29"/>
                                        </p:tgtEl>
                                        <p:attrNameLst>
                                          <p:attrName>style.visibility</p:attrName>
                                        </p:attrNameLst>
                                      </p:cBhvr>
                                      <p:to>
                                        <p:strVal val="visible"/>
                                      </p:to>
                                    </p:set>
                                    <p:anim calcmode="lin" valueType="num">
                                      <p:cBhvr>
                                        <p:cTn id="92" dur="500" fill="hold"/>
                                        <p:tgtEl>
                                          <p:spTgt spid="29"/>
                                        </p:tgtEl>
                                        <p:attrNameLst>
                                          <p:attrName>ppt_w</p:attrName>
                                        </p:attrNameLst>
                                      </p:cBhvr>
                                      <p:tavLst>
                                        <p:tav tm="0">
                                          <p:val>
                                            <p:fltVal val="0"/>
                                          </p:val>
                                        </p:tav>
                                        <p:tav tm="100000">
                                          <p:val>
                                            <p:strVal val="#ppt_w"/>
                                          </p:val>
                                        </p:tav>
                                      </p:tavLst>
                                    </p:anim>
                                    <p:anim calcmode="lin" valueType="num">
                                      <p:cBhvr>
                                        <p:cTn id="93" dur="500" fill="hold"/>
                                        <p:tgtEl>
                                          <p:spTgt spid="29"/>
                                        </p:tgtEl>
                                        <p:attrNameLst>
                                          <p:attrName>ppt_h</p:attrName>
                                        </p:attrNameLst>
                                      </p:cBhvr>
                                      <p:tavLst>
                                        <p:tav tm="0">
                                          <p:val>
                                            <p:fltVal val="0"/>
                                          </p:val>
                                        </p:tav>
                                        <p:tav tm="100000">
                                          <p:val>
                                            <p:strVal val="#ppt_h"/>
                                          </p:val>
                                        </p:tav>
                                      </p:tavLst>
                                    </p:anim>
                                    <p:animEffect transition="in" filter="fade">
                                      <p:cBhvr>
                                        <p:cTn id="94" dur="500"/>
                                        <p:tgtEl>
                                          <p:spTgt spid="29"/>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30"/>
                                        </p:tgtEl>
                                        <p:attrNameLst>
                                          <p:attrName>style.visibility</p:attrName>
                                        </p:attrNameLst>
                                      </p:cBhvr>
                                      <p:to>
                                        <p:strVal val="visible"/>
                                      </p:to>
                                    </p:set>
                                    <p:anim calcmode="lin" valueType="num">
                                      <p:cBhvr>
                                        <p:cTn id="97" dur="500" fill="hold"/>
                                        <p:tgtEl>
                                          <p:spTgt spid="30"/>
                                        </p:tgtEl>
                                        <p:attrNameLst>
                                          <p:attrName>ppt_w</p:attrName>
                                        </p:attrNameLst>
                                      </p:cBhvr>
                                      <p:tavLst>
                                        <p:tav tm="0">
                                          <p:val>
                                            <p:fltVal val="0"/>
                                          </p:val>
                                        </p:tav>
                                        <p:tav tm="100000">
                                          <p:val>
                                            <p:strVal val="#ppt_w"/>
                                          </p:val>
                                        </p:tav>
                                      </p:tavLst>
                                    </p:anim>
                                    <p:anim calcmode="lin" valueType="num">
                                      <p:cBhvr>
                                        <p:cTn id="98" dur="500" fill="hold"/>
                                        <p:tgtEl>
                                          <p:spTgt spid="30"/>
                                        </p:tgtEl>
                                        <p:attrNameLst>
                                          <p:attrName>ppt_h</p:attrName>
                                        </p:attrNameLst>
                                      </p:cBhvr>
                                      <p:tavLst>
                                        <p:tav tm="0">
                                          <p:val>
                                            <p:fltVal val="0"/>
                                          </p:val>
                                        </p:tav>
                                        <p:tav tm="100000">
                                          <p:val>
                                            <p:strVal val="#ppt_h"/>
                                          </p:val>
                                        </p:tav>
                                      </p:tavLst>
                                    </p:anim>
                                    <p:animEffect transition="in" filter="fade">
                                      <p:cBhvr>
                                        <p:cTn id="99" dur="500"/>
                                        <p:tgtEl>
                                          <p:spTgt spid="30"/>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500" fill="hold"/>
                                        <p:tgtEl>
                                          <p:spTgt spid="31"/>
                                        </p:tgtEl>
                                        <p:attrNameLst>
                                          <p:attrName>ppt_w</p:attrName>
                                        </p:attrNameLst>
                                      </p:cBhvr>
                                      <p:tavLst>
                                        <p:tav tm="0">
                                          <p:val>
                                            <p:fltVal val="0"/>
                                          </p:val>
                                        </p:tav>
                                        <p:tav tm="100000">
                                          <p:val>
                                            <p:strVal val="#ppt_w"/>
                                          </p:val>
                                        </p:tav>
                                      </p:tavLst>
                                    </p:anim>
                                    <p:anim calcmode="lin" valueType="num">
                                      <p:cBhvr>
                                        <p:cTn id="103" dur="500" fill="hold"/>
                                        <p:tgtEl>
                                          <p:spTgt spid="31"/>
                                        </p:tgtEl>
                                        <p:attrNameLst>
                                          <p:attrName>ppt_h</p:attrName>
                                        </p:attrNameLst>
                                      </p:cBhvr>
                                      <p:tavLst>
                                        <p:tav tm="0">
                                          <p:val>
                                            <p:fltVal val="0"/>
                                          </p:val>
                                        </p:tav>
                                        <p:tav tm="100000">
                                          <p:val>
                                            <p:strVal val="#ppt_h"/>
                                          </p:val>
                                        </p:tav>
                                      </p:tavLst>
                                    </p:anim>
                                    <p:animEffect transition="in" filter="fade">
                                      <p:cBhvr>
                                        <p:cTn id="104" dur="500"/>
                                        <p:tgtEl>
                                          <p:spTgt spid="31"/>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32"/>
                                        </p:tgtEl>
                                        <p:attrNameLst>
                                          <p:attrName>style.visibility</p:attrName>
                                        </p:attrNameLst>
                                      </p:cBhvr>
                                      <p:to>
                                        <p:strVal val="visible"/>
                                      </p:to>
                                    </p:set>
                                    <p:anim calcmode="lin" valueType="num">
                                      <p:cBhvr>
                                        <p:cTn id="107" dur="500" fill="hold"/>
                                        <p:tgtEl>
                                          <p:spTgt spid="32"/>
                                        </p:tgtEl>
                                        <p:attrNameLst>
                                          <p:attrName>ppt_w</p:attrName>
                                        </p:attrNameLst>
                                      </p:cBhvr>
                                      <p:tavLst>
                                        <p:tav tm="0">
                                          <p:val>
                                            <p:fltVal val="0"/>
                                          </p:val>
                                        </p:tav>
                                        <p:tav tm="100000">
                                          <p:val>
                                            <p:strVal val="#ppt_w"/>
                                          </p:val>
                                        </p:tav>
                                      </p:tavLst>
                                    </p:anim>
                                    <p:anim calcmode="lin" valueType="num">
                                      <p:cBhvr>
                                        <p:cTn id="108" dur="500" fill="hold"/>
                                        <p:tgtEl>
                                          <p:spTgt spid="32"/>
                                        </p:tgtEl>
                                        <p:attrNameLst>
                                          <p:attrName>ppt_h</p:attrName>
                                        </p:attrNameLst>
                                      </p:cBhvr>
                                      <p:tavLst>
                                        <p:tav tm="0">
                                          <p:val>
                                            <p:fltVal val="0"/>
                                          </p:val>
                                        </p:tav>
                                        <p:tav tm="100000">
                                          <p:val>
                                            <p:strVal val="#ppt_h"/>
                                          </p:val>
                                        </p:tav>
                                      </p:tavLst>
                                    </p:anim>
                                    <p:animEffect transition="in" filter="fade">
                                      <p:cBhvr>
                                        <p:cTn id="109" dur="500"/>
                                        <p:tgtEl>
                                          <p:spTgt spid="32"/>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33"/>
                                        </p:tgtEl>
                                        <p:attrNameLst>
                                          <p:attrName>style.visibility</p:attrName>
                                        </p:attrNameLst>
                                      </p:cBhvr>
                                      <p:to>
                                        <p:strVal val="visible"/>
                                      </p:to>
                                    </p:set>
                                    <p:anim calcmode="lin" valueType="num">
                                      <p:cBhvr>
                                        <p:cTn id="112" dur="500" fill="hold"/>
                                        <p:tgtEl>
                                          <p:spTgt spid="33"/>
                                        </p:tgtEl>
                                        <p:attrNameLst>
                                          <p:attrName>ppt_w</p:attrName>
                                        </p:attrNameLst>
                                      </p:cBhvr>
                                      <p:tavLst>
                                        <p:tav tm="0">
                                          <p:val>
                                            <p:fltVal val="0"/>
                                          </p:val>
                                        </p:tav>
                                        <p:tav tm="100000">
                                          <p:val>
                                            <p:strVal val="#ppt_w"/>
                                          </p:val>
                                        </p:tav>
                                      </p:tavLst>
                                    </p:anim>
                                    <p:anim calcmode="lin" valueType="num">
                                      <p:cBhvr>
                                        <p:cTn id="113" dur="500" fill="hold"/>
                                        <p:tgtEl>
                                          <p:spTgt spid="33"/>
                                        </p:tgtEl>
                                        <p:attrNameLst>
                                          <p:attrName>ppt_h</p:attrName>
                                        </p:attrNameLst>
                                      </p:cBhvr>
                                      <p:tavLst>
                                        <p:tav tm="0">
                                          <p:val>
                                            <p:fltVal val="0"/>
                                          </p:val>
                                        </p:tav>
                                        <p:tav tm="100000">
                                          <p:val>
                                            <p:strVal val="#ppt_h"/>
                                          </p:val>
                                        </p:tav>
                                      </p:tavLst>
                                    </p:anim>
                                    <p:animEffect transition="in" filter="fade">
                                      <p:cBhvr>
                                        <p:cTn id="114" dur="500"/>
                                        <p:tgtEl>
                                          <p:spTgt spid="33"/>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34"/>
                                        </p:tgtEl>
                                        <p:attrNameLst>
                                          <p:attrName>style.visibility</p:attrName>
                                        </p:attrNameLst>
                                      </p:cBhvr>
                                      <p:to>
                                        <p:strVal val="visible"/>
                                      </p:to>
                                    </p:set>
                                    <p:anim calcmode="lin" valueType="num">
                                      <p:cBhvr>
                                        <p:cTn id="117" dur="500" fill="hold"/>
                                        <p:tgtEl>
                                          <p:spTgt spid="34"/>
                                        </p:tgtEl>
                                        <p:attrNameLst>
                                          <p:attrName>ppt_w</p:attrName>
                                        </p:attrNameLst>
                                      </p:cBhvr>
                                      <p:tavLst>
                                        <p:tav tm="0">
                                          <p:val>
                                            <p:fltVal val="0"/>
                                          </p:val>
                                        </p:tav>
                                        <p:tav tm="100000">
                                          <p:val>
                                            <p:strVal val="#ppt_w"/>
                                          </p:val>
                                        </p:tav>
                                      </p:tavLst>
                                    </p:anim>
                                    <p:anim calcmode="lin" valueType="num">
                                      <p:cBhvr>
                                        <p:cTn id="118" dur="500" fill="hold"/>
                                        <p:tgtEl>
                                          <p:spTgt spid="34"/>
                                        </p:tgtEl>
                                        <p:attrNameLst>
                                          <p:attrName>ppt_h</p:attrName>
                                        </p:attrNameLst>
                                      </p:cBhvr>
                                      <p:tavLst>
                                        <p:tav tm="0">
                                          <p:val>
                                            <p:fltVal val="0"/>
                                          </p:val>
                                        </p:tav>
                                        <p:tav tm="100000">
                                          <p:val>
                                            <p:strVal val="#ppt_h"/>
                                          </p:val>
                                        </p:tav>
                                      </p:tavLst>
                                    </p:anim>
                                    <p:animEffect transition="in" filter="fade">
                                      <p:cBhvr>
                                        <p:cTn id="119" dur="500"/>
                                        <p:tgtEl>
                                          <p:spTgt spid="34"/>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35"/>
                                        </p:tgtEl>
                                        <p:attrNameLst>
                                          <p:attrName>style.visibility</p:attrName>
                                        </p:attrNameLst>
                                      </p:cBhvr>
                                      <p:to>
                                        <p:strVal val="visible"/>
                                      </p:to>
                                    </p:set>
                                    <p:anim calcmode="lin" valueType="num">
                                      <p:cBhvr>
                                        <p:cTn id="122" dur="500" fill="hold"/>
                                        <p:tgtEl>
                                          <p:spTgt spid="35"/>
                                        </p:tgtEl>
                                        <p:attrNameLst>
                                          <p:attrName>ppt_w</p:attrName>
                                        </p:attrNameLst>
                                      </p:cBhvr>
                                      <p:tavLst>
                                        <p:tav tm="0">
                                          <p:val>
                                            <p:fltVal val="0"/>
                                          </p:val>
                                        </p:tav>
                                        <p:tav tm="100000">
                                          <p:val>
                                            <p:strVal val="#ppt_w"/>
                                          </p:val>
                                        </p:tav>
                                      </p:tavLst>
                                    </p:anim>
                                    <p:anim calcmode="lin" valueType="num">
                                      <p:cBhvr>
                                        <p:cTn id="123" dur="500" fill="hold"/>
                                        <p:tgtEl>
                                          <p:spTgt spid="35"/>
                                        </p:tgtEl>
                                        <p:attrNameLst>
                                          <p:attrName>ppt_h</p:attrName>
                                        </p:attrNameLst>
                                      </p:cBhvr>
                                      <p:tavLst>
                                        <p:tav tm="0">
                                          <p:val>
                                            <p:fltVal val="0"/>
                                          </p:val>
                                        </p:tav>
                                        <p:tav tm="100000">
                                          <p:val>
                                            <p:strVal val="#ppt_h"/>
                                          </p:val>
                                        </p:tav>
                                      </p:tavLst>
                                    </p:anim>
                                    <p:animEffect transition="in" filter="fade">
                                      <p:cBhvr>
                                        <p:cTn id="124" dur="500"/>
                                        <p:tgtEl>
                                          <p:spTgt spid="35"/>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36"/>
                                        </p:tgtEl>
                                        <p:attrNameLst>
                                          <p:attrName>style.visibility</p:attrName>
                                        </p:attrNameLst>
                                      </p:cBhvr>
                                      <p:to>
                                        <p:strVal val="visible"/>
                                      </p:to>
                                    </p:set>
                                    <p:anim calcmode="lin" valueType="num">
                                      <p:cBhvr>
                                        <p:cTn id="127" dur="500" fill="hold"/>
                                        <p:tgtEl>
                                          <p:spTgt spid="36"/>
                                        </p:tgtEl>
                                        <p:attrNameLst>
                                          <p:attrName>ppt_w</p:attrName>
                                        </p:attrNameLst>
                                      </p:cBhvr>
                                      <p:tavLst>
                                        <p:tav tm="0">
                                          <p:val>
                                            <p:fltVal val="0"/>
                                          </p:val>
                                        </p:tav>
                                        <p:tav tm="100000">
                                          <p:val>
                                            <p:strVal val="#ppt_w"/>
                                          </p:val>
                                        </p:tav>
                                      </p:tavLst>
                                    </p:anim>
                                    <p:anim calcmode="lin" valueType="num">
                                      <p:cBhvr>
                                        <p:cTn id="128" dur="500" fill="hold"/>
                                        <p:tgtEl>
                                          <p:spTgt spid="36"/>
                                        </p:tgtEl>
                                        <p:attrNameLst>
                                          <p:attrName>ppt_h</p:attrName>
                                        </p:attrNameLst>
                                      </p:cBhvr>
                                      <p:tavLst>
                                        <p:tav tm="0">
                                          <p:val>
                                            <p:fltVal val="0"/>
                                          </p:val>
                                        </p:tav>
                                        <p:tav tm="100000">
                                          <p:val>
                                            <p:strVal val="#ppt_h"/>
                                          </p:val>
                                        </p:tav>
                                      </p:tavLst>
                                    </p:anim>
                                    <p:animEffect transition="in" filter="fade">
                                      <p:cBhvr>
                                        <p:cTn id="129" dur="500"/>
                                        <p:tgtEl>
                                          <p:spTgt spid="36"/>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41"/>
                                        </p:tgtEl>
                                        <p:attrNameLst>
                                          <p:attrName>style.visibility</p:attrName>
                                        </p:attrNameLst>
                                      </p:cBhvr>
                                      <p:to>
                                        <p:strVal val="visible"/>
                                      </p:to>
                                    </p:set>
                                    <p:anim calcmode="lin" valueType="num">
                                      <p:cBhvr>
                                        <p:cTn id="132" dur="500" fill="hold"/>
                                        <p:tgtEl>
                                          <p:spTgt spid="41"/>
                                        </p:tgtEl>
                                        <p:attrNameLst>
                                          <p:attrName>ppt_w</p:attrName>
                                        </p:attrNameLst>
                                      </p:cBhvr>
                                      <p:tavLst>
                                        <p:tav tm="0">
                                          <p:val>
                                            <p:fltVal val="0"/>
                                          </p:val>
                                        </p:tav>
                                        <p:tav tm="100000">
                                          <p:val>
                                            <p:strVal val="#ppt_w"/>
                                          </p:val>
                                        </p:tav>
                                      </p:tavLst>
                                    </p:anim>
                                    <p:anim calcmode="lin" valueType="num">
                                      <p:cBhvr>
                                        <p:cTn id="133" dur="500" fill="hold"/>
                                        <p:tgtEl>
                                          <p:spTgt spid="41"/>
                                        </p:tgtEl>
                                        <p:attrNameLst>
                                          <p:attrName>ppt_h</p:attrName>
                                        </p:attrNameLst>
                                      </p:cBhvr>
                                      <p:tavLst>
                                        <p:tav tm="0">
                                          <p:val>
                                            <p:fltVal val="0"/>
                                          </p:val>
                                        </p:tav>
                                        <p:tav tm="100000">
                                          <p:val>
                                            <p:strVal val="#ppt_h"/>
                                          </p:val>
                                        </p:tav>
                                      </p:tavLst>
                                    </p:anim>
                                    <p:animEffect transition="in" filter="fade">
                                      <p:cBhvr>
                                        <p:cTn id="134" dur="500"/>
                                        <p:tgtEl>
                                          <p:spTgt spid="41"/>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50"/>
                                        </p:tgtEl>
                                        <p:attrNameLst>
                                          <p:attrName>style.visibility</p:attrName>
                                        </p:attrNameLst>
                                      </p:cBhvr>
                                      <p:to>
                                        <p:strVal val="visible"/>
                                      </p:to>
                                    </p:set>
                                    <p:anim calcmode="lin" valueType="num">
                                      <p:cBhvr>
                                        <p:cTn id="137" dur="500" fill="hold"/>
                                        <p:tgtEl>
                                          <p:spTgt spid="50"/>
                                        </p:tgtEl>
                                        <p:attrNameLst>
                                          <p:attrName>ppt_w</p:attrName>
                                        </p:attrNameLst>
                                      </p:cBhvr>
                                      <p:tavLst>
                                        <p:tav tm="0">
                                          <p:val>
                                            <p:fltVal val="0"/>
                                          </p:val>
                                        </p:tav>
                                        <p:tav tm="100000">
                                          <p:val>
                                            <p:strVal val="#ppt_w"/>
                                          </p:val>
                                        </p:tav>
                                      </p:tavLst>
                                    </p:anim>
                                    <p:anim calcmode="lin" valueType="num">
                                      <p:cBhvr>
                                        <p:cTn id="138" dur="500" fill="hold"/>
                                        <p:tgtEl>
                                          <p:spTgt spid="50"/>
                                        </p:tgtEl>
                                        <p:attrNameLst>
                                          <p:attrName>ppt_h</p:attrName>
                                        </p:attrNameLst>
                                      </p:cBhvr>
                                      <p:tavLst>
                                        <p:tav tm="0">
                                          <p:val>
                                            <p:fltVal val="0"/>
                                          </p:val>
                                        </p:tav>
                                        <p:tav tm="100000">
                                          <p:val>
                                            <p:strVal val="#ppt_h"/>
                                          </p:val>
                                        </p:tav>
                                      </p:tavLst>
                                    </p:anim>
                                    <p:animEffect transition="in" filter="fade">
                                      <p:cBhvr>
                                        <p:cTn id="139" dur="500"/>
                                        <p:tgtEl>
                                          <p:spTgt spid="50"/>
                                        </p:tgtEl>
                                      </p:cBhvr>
                                    </p:animEffect>
                                  </p:childTnLst>
                                </p:cTn>
                              </p:par>
                              <p:par>
                                <p:cTn id="140" presetID="53" presetClass="entr" presetSubtype="16" fill="hold" grpId="0" nodeType="withEffect">
                                  <p:stCondLst>
                                    <p:cond delay="0"/>
                                  </p:stCondLst>
                                  <p:childTnLst>
                                    <p:set>
                                      <p:cBhvr>
                                        <p:cTn id="141" dur="1" fill="hold">
                                          <p:stCondLst>
                                            <p:cond delay="0"/>
                                          </p:stCondLst>
                                        </p:cTn>
                                        <p:tgtEl>
                                          <p:spTgt spid="53"/>
                                        </p:tgtEl>
                                        <p:attrNameLst>
                                          <p:attrName>style.visibility</p:attrName>
                                        </p:attrNameLst>
                                      </p:cBhvr>
                                      <p:to>
                                        <p:strVal val="visible"/>
                                      </p:to>
                                    </p:set>
                                    <p:anim calcmode="lin" valueType="num">
                                      <p:cBhvr>
                                        <p:cTn id="142" dur="500" fill="hold"/>
                                        <p:tgtEl>
                                          <p:spTgt spid="53"/>
                                        </p:tgtEl>
                                        <p:attrNameLst>
                                          <p:attrName>ppt_w</p:attrName>
                                        </p:attrNameLst>
                                      </p:cBhvr>
                                      <p:tavLst>
                                        <p:tav tm="0">
                                          <p:val>
                                            <p:fltVal val="0"/>
                                          </p:val>
                                        </p:tav>
                                        <p:tav tm="100000">
                                          <p:val>
                                            <p:strVal val="#ppt_w"/>
                                          </p:val>
                                        </p:tav>
                                      </p:tavLst>
                                    </p:anim>
                                    <p:anim calcmode="lin" valueType="num">
                                      <p:cBhvr>
                                        <p:cTn id="143" dur="500" fill="hold"/>
                                        <p:tgtEl>
                                          <p:spTgt spid="53"/>
                                        </p:tgtEl>
                                        <p:attrNameLst>
                                          <p:attrName>ppt_h</p:attrName>
                                        </p:attrNameLst>
                                      </p:cBhvr>
                                      <p:tavLst>
                                        <p:tav tm="0">
                                          <p:val>
                                            <p:fltVal val="0"/>
                                          </p:val>
                                        </p:tav>
                                        <p:tav tm="100000">
                                          <p:val>
                                            <p:strVal val="#ppt_h"/>
                                          </p:val>
                                        </p:tav>
                                      </p:tavLst>
                                    </p:anim>
                                    <p:animEffect transition="in" filter="fade">
                                      <p:cBhvr>
                                        <p:cTn id="144" dur="500"/>
                                        <p:tgtEl>
                                          <p:spTgt spid="53"/>
                                        </p:tgtEl>
                                      </p:cBhvr>
                                    </p:animEffect>
                                  </p:childTnLst>
                                </p:cTn>
                              </p:par>
                              <p:par>
                                <p:cTn id="145" presetID="53" presetClass="entr" presetSubtype="16" fill="hold" grpId="0" nodeType="withEffect">
                                  <p:stCondLst>
                                    <p:cond delay="0"/>
                                  </p:stCondLst>
                                  <p:childTnLst>
                                    <p:set>
                                      <p:cBhvr>
                                        <p:cTn id="146" dur="1" fill="hold">
                                          <p:stCondLst>
                                            <p:cond delay="0"/>
                                          </p:stCondLst>
                                        </p:cTn>
                                        <p:tgtEl>
                                          <p:spTgt spid="62"/>
                                        </p:tgtEl>
                                        <p:attrNameLst>
                                          <p:attrName>style.visibility</p:attrName>
                                        </p:attrNameLst>
                                      </p:cBhvr>
                                      <p:to>
                                        <p:strVal val="visible"/>
                                      </p:to>
                                    </p:set>
                                    <p:anim calcmode="lin" valueType="num">
                                      <p:cBhvr>
                                        <p:cTn id="147" dur="500" fill="hold"/>
                                        <p:tgtEl>
                                          <p:spTgt spid="62"/>
                                        </p:tgtEl>
                                        <p:attrNameLst>
                                          <p:attrName>ppt_w</p:attrName>
                                        </p:attrNameLst>
                                      </p:cBhvr>
                                      <p:tavLst>
                                        <p:tav tm="0">
                                          <p:val>
                                            <p:fltVal val="0"/>
                                          </p:val>
                                        </p:tav>
                                        <p:tav tm="100000">
                                          <p:val>
                                            <p:strVal val="#ppt_w"/>
                                          </p:val>
                                        </p:tav>
                                      </p:tavLst>
                                    </p:anim>
                                    <p:anim calcmode="lin" valueType="num">
                                      <p:cBhvr>
                                        <p:cTn id="148" dur="500" fill="hold"/>
                                        <p:tgtEl>
                                          <p:spTgt spid="62"/>
                                        </p:tgtEl>
                                        <p:attrNameLst>
                                          <p:attrName>ppt_h</p:attrName>
                                        </p:attrNameLst>
                                      </p:cBhvr>
                                      <p:tavLst>
                                        <p:tav tm="0">
                                          <p:val>
                                            <p:fltVal val="0"/>
                                          </p:val>
                                        </p:tav>
                                        <p:tav tm="100000">
                                          <p:val>
                                            <p:strVal val="#ppt_h"/>
                                          </p:val>
                                        </p:tav>
                                      </p:tavLst>
                                    </p:anim>
                                    <p:animEffect transition="in" filter="fade">
                                      <p:cBhvr>
                                        <p:cTn id="149" dur="500"/>
                                        <p:tgtEl>
                                          <p:spTgt spid="62"/>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65"/>
                                        </p:tgtEl>
                                        <p:attrNameLst>
                                          <p:attrName>style.visibility</p:attrName>
                                        </p:attrNameLst>
                                      </p:cBhvr>
                                      <p:to>
                                        <p:strVal val="visible"/>
                                      </p:to>
                                    </p:set>
                                    <p:anim calcmode="lin" valueType="num">
                                      <p:cBhvr>
                                        <p:cTn id="152" dur="500" fill="hold"/>
                                        <p:tgtEl>
                                          <p:spTgt spid="65"/>
                                        </p:tgtEl>
                                        <p:attrNameLst>
                                          <p:attrName>ppt_w</p:attrName>
                                        </p:attrNameLst>
                                      </p:cBhvr>
                                      <p:tavLst>
                                        <p:tav tm="0">
                                          <p:val>
                                            <p:fltVal val="0"/>
                                          </p:val>
                                        </p:tav>
                                        <p:tav tm="100000">
                                          <p:val>
                                            <p:strVal val="#ppt_w"/>
                                          </p:val>
                                        </p:tav>
                                      </p:tavLst>
                                    </p:anim>
                                    <p:anim calcmode="lin" valueType="num">
                                      <p:cBhvr>
                                        <p:cTn id="153" dur="500" fill="hold"/>
                                        <p:tgtEl>
                                          <p:spTgt spid="65"/>
                                        </p:tgtEl>
                                        <p:attrNameLst>
                                          <p:attrName>ppt_h</p:attrName>
                                        </p:attrNameLst>
                                      </p:cBhvr>
                                      <p:tavLst>
                                        <p:tav tm="0">
                                          <p:val>
                                            <p:fltVal val="0"/>
                                          </p:val>
                                        </p:tav>
                                        <p:tav tm="100000">
                                          <p:val>
                                            <p:strVal val="#ppt_h"/>
                                          </p:val>
                                        </p:tav>
                                      </p:tavLst>
                                    </p:anim>
                                    <p:animEffect transition="in" filter="fade">
                                      <p:cBhvr>
                                        <p:cTn id="154" dur="500"/>
                                        <p:tgtEl>
                                          <p:spTgt spid="65"/>
                                        </p:tgtEl>
                                      </p:cBhvr>
                                    </p:animEffect>
                                  </p:childTnLst>
                                </p:cTn>
                              </p:par>
                              <p:par>
                                <p:cTn id="155" presetID="53" presetClass="entr" presetSubtype="16" fill="hold" grpId="0" nodeType="withEffect">
                                  <p:stCondLst>
                                    <p:cond delay="0"/>
                                  </p:stCondLst>
                                  <p:childTnLst>
                                    <p:set>
                                      <p:cBhvr>
                                        <p:cTn id="156" dur="1" fill="hold">
                                          <p:stCondLst>
                                            <p:cond delay="0"/>
                                          </p:stCondLst>
                                        </p:cTn>
                                        <p:tgtEl>
                                          <p:spTgt spid="74"/>
                                        </p:tgtEl>
                                        <p:attrNameLst>
                                          <p:attrName>style.visibility</p:attrName>
                                        </p:attrNameLst>
                                      </p:cBhvr>
                                      <p:to>
                                        <p:strVal val="visible"/>
                                      </p:to>
                                    </p:set>
                                    <p:anim calcmode="lin" valueType="num">
                                      <p:cBhvr>
                                        <p:cTn id="157" dur="500" fill="hold"/>
                                        <p:tgtEl>
                                          <p:spTgt spid="74"/>
                                        </p:tgtEl>
                                        <p:attrNameLst>
                                          <p:attrName>ppt_w</p:attrName>
                                        </p:attrNameLst>
                                      </p:cBhvr>
                                      <p:tavLst>
                                        <p:tav tm="0">
                                          <p:val>
                                            <p:fltVal val="0"/>
                                          </p:val>
                                        </p:tav>
                                        <p:tav tm="100000">
                                          <p:val>
                                            <p:strVal val="#ppt_w"/>
                                          </p:val>
                                        </p:tav>
                                      </p:tavLst>
                                    </p:anim>
                                    <p:anim calcmode="lin" valueType="num">
                                      <p:cBhvr>
                                        <p:cTn id="158" dur="500" fill="hold"/>
                                        <p:tgtEl>
                                          <p:spTgt spid="74"/>
                                        </p:tgtEl>
                                        <p:attrNameLst>
                                          <p:attrName>ppt_h</p:attrName>
                                        </p:attrNameLst>
                                      </p:cBhvr>
                                      <p:tavLst>
                                        <p:tav tm="0">
                                          <p:val>
                                            <p:fltVal val="0"/>
                                          </p:val>
                                        </p:tav>
                                        <p:tav tm="100000">
                                          <p:val>
                                            <p:strVal val="#ppt_h"/>
                                          </p:val>
                                        </p:tav>
                                      </p:tavLst>
                                    </p:anim>
                                    <p:animEffect transition="in" filter="fade">
                                      <p:cBhvr>
                                        <p:cTn id="159" dur="500"/>
                                        <p:tgtEl>
                                          <p:spTgt spid="74"/>
                                        </p:tgtEl>
                                      </p:cBhvr>
                                    </p:animEffect>
                                  </p:childTnLst>
                                </p:cTn>
                              </p:par>
                              <p:par>
                                <p:cTn id="160" presetID="53" presetClass="entr" presetSubtype="16" fill="hold" grpId="0" nodeType="withEffect">
                                  <p:stCondLst>
                                    <p:cond delay="0"/>
                                  </p:stCondLst>
                                  <p:childTnLst>
                                    <p:set>
                                      <p:cBhvr>
                                        <p:cTn id="161" dur="1" fill="hold">
                                          <p:stCondLst>
                                            <p:cond delay="0"/>
                                          </p:stCondLst>
                                        </p:cTn>
                                        <p:tgtEl>
                                          <p:spTgt spid="77"/>
                                        </p:tgtEl>
                                        <p:attrNameLst>
                                          <p:attrName>style.visibility</p:attrName>
                                        </p:attrNameLst>
                                      </p:cBhvr>
                                      <p:to>
                                        <p:strVal val="visible"/>
                                      </p:to>
                                    </p:set>
                                    <p:anim calcmode="lin" valueType="num">
                                      <p:cBhvr>
                                        <p:cTn id="162" dur="500" fill="hold"/>
                                        <p:tgtEl>
                                          <p:spTgt spid="77"/>
                                        </p:tgtEl>
                                        <p:attrNameLst>
                                          <p:attrName>ppt_w</p:attrName>
                                        </p:attrNameLst>
                                      </p:cBhvr>
                                      <p:tavLst>
                                        <p:tav tm="0">
                                          <p:val>
                                            <p:fltVal val="0"/>
                                          </p:val>
                                        </p:tav>
                                        <p:tav tm="100000">
                                          <p:val>
                                            <p:strVal val="#ppt_w"/>
                                          </p:val>
                                        </p:tav>
                                      </p:tavLst>
                                    </p:anim>
                                    <p:anim calcmode="lin" valueType="num">
                                      <p:cBhvr>
                                        <p:cTn id="163" dur="500" fill="hold"/>
                                        <p:tgtEl>
                                          <p:spTgt spid="77"/>
                                        </p:tgtEl>
                                        <p:attrNameLst>
                                          <p:attrName>ppt_h</p:attrName>
                                        </p:attrNameLst>
                                      </p:cBhvr>
                                      <p:tavLst>
                                        <p:tav tm="0">
                                          <p:val>
                                            <p:fltVal val="0"/>
                                          </p:val>
                                        </p:tav>
                                        <p:tav tm="100000">
                                          <p:val>
                                            <p:strVal val="#ppt_h"/>
                                          </p:val>
                                        </p:tav>
                                      </p:tavLst>
                                    </p:anim>
                                    <p:animEffect transition="in" filter="fade">
                                      <p:cBhvr>
                                        <p:cTn id="164" dur="500"/>
                                        <p:tgtEl>
                                          <p:spTgt spid="77"/>
                                        </p:tgtEl>
                                      </p:cBhvr>
                                    </p:animEffect>
                                  </p:childTnLst>
                                </p:cTn>
                              </p:par>
                              <p:par>
                                <p:cTn id="165" presetID="53" presetClass="entr" presetSubtype="16" fill="hold" grpId="0" nodeType="withEffect">
                                  <p:stCondLst>
                                    <p:cond delay="0"/>
                                  </p:stCondLst>
                                  <p:childTnLst>
                                    <p:set>
                                      <p:cBhvr>
                                        <p:cTn id="166" dur="1" fill="hold">
                                          <p:stCondLst>
                                            <p:cond delay="0"/>
                                          </p:stCondLst>
                                        </p:cTn>
                                        <p:tgtEl>
                                          <p:spTgt spid="86"/>
                                        </p:tgtEl>
                                        <p:attrNameLst>
                                          <p:attrName>style.visibility</p:attrName>
                                        </p:attrNameLst>
                                      </p:cBhvr>
                                      <p:to>
                                        <p:strVal val="visible"/>
                                      </p:to>
                                    </p:set>
                                    <p:anim calcmode="lin" valueType="num">
                                      <p:cBhvr>
                                        <p:cTn id="167" dur="500" fill="hold"/>
                                        <p:tgtEl>
                                          <p:spTgt spid="86"/>
                                        </p:tgtEl>
                                        <p:attrNameLst>
                                          <p:attrName>ppt_w</p:attrName>
                                        </p:attrNameLst>
                                      </p:cBhvr>
                                      <p:tavLst>
                                        <p:tav tm="0">
                                          <p:val>
                                            <p:fltVal val="0"/>
                                          </p:val>
                                        </p:tav>
                                        <p:tav tm="100000">
                                          <p:val>
                                            <p:strVal val="#ppt_w"/>
                                          </p:val>
                                        </p:tav>
                                      </p:tavLst>
                                    </p:anim>
                                    <p:anim calcmode="lin" valueType="num">
                                      <p:cBhvr>
                                        <p:cTn id="168" dur="500" fill="hold"/>
                                        <p:tgtEl>
                                          <p:spTgt spid="86"/>
                                        </p:tgtEl>
                                        <p:attrNameLst>
                                          <p:attrName>ppt_h</p:attrName>
                                        </p:attrNameLst>
                                      </p:cBhvr>
                                      <p:tavLst>
                                        <p:tav tm="0">
                                          <p:val>
                                            <p:fltVal val="0"/>
                                          </p:val>
                                        </p:tav>
                                        <p:tav tm="100000">
                                          <p:val>
                                            <p:strVal val="#ppt_h"/>
                                          </p:val>
                                        </p:tav>
                                      </p:tavLst>
                                    </p:anim>
                                    <p:animEffect transition="in" filter="fade">
                                      <p:cBhvr>
                                        <p:cTn id="169" dur="500"/>
                                        <p:tgtEl>
                                          <p:spTgt spid="86"/>
                                        </p:tgtEl>
                                      </p:cBhvr>
                                    </p:animEffect>
                                  </p:childTnLst>
                                </p:cTn>
                              </p:par>
                              <p:par>
                                <p:cTn id="170" presetID="53" presetClass="entr" presetSubtype="16" fill="hold" grpId="0" nodeType="withEffect">
                                  <p:stCondLst>
                                    <p:cond delay="0"/>
                                  </p:stCondLst>
                                  <p:childTnLst>
                                    <p:set>
                                      <p:cBhvr>
                                        <p:cTn id="171" dur="1" fill="hold">
                                          <p:stCondLst>
                                            <p:cond delay="0"/>
                                          </p:stCondLst>
                                        </p:cTn>
                                        <p:tgtEl>
                                          <p:spTgt spid="88"/>
                                        </p:tgtEl>
                                        <p:attrNameLst>
                                          <p:attrName>style.visibility</p:attrName>
                                        </p:attrNameLst>
                                      </p:cBhvr>
                                      <p:to>
                                        <p:strVal val="visible"/>
                                      </p:to>
                                    </p:set>
                                    <p:anim calcmode="lin" valueType="num">
                                      <p:cBhvr>
                                        <p:cTn id="172" dur="500" fill="hold"/>
                                        <p:tgtEl>
                                          <p:spTgt spid="88"/>
                                        </p:tgtEl>
                                        <p:attrNameLst>
                                          <p:attrName>ppt_w</p:attrName>
                                        </p:attrNameLst>
                                      </p:cBhvr>
                                      <p:tavLst>
                                        <p:tav tm="0">
                                          <p:val>
                                            <p:fltVal val="0"/>
                                          </p:val>
                                        </p:tav>
                                        <p:tav tm="100000">
                                          <p:val>
                                            <p:strVal val="#ppt_w"/>
                                          </p:val>
                                        </p:tav>
                                      </p:tavLst>
                                    </p:anim>
                                    <p:anim calcmode="lin" valueType="num">
                                      <p:cBhvr>
                                        <p:cTn id="173" dur="500" fill="hold"/>
                                        <p:tgtEl>
                                          <p:spTgt spid="88"/>
                                        </p:tgtEl>
                                        <p:attrNameLst>
                                          <p:attrName>ppt_h</p:attrName>
                                        </p:attrNameLst>
                                      </p:cBhvr>
                                      <p:tavLst>
                                        <p:tav tm="0">
                                          <p:val>
                                            <p:fltVal val="0"/>
                                          </p:val>
                                        </p:tav>
                                        <p:tav tm="100000">
                                          <p:val>
                                            <p:strVal val="#ppt_h"/>
                                          </p:val>
                                        </p:tav>
                                      </p:tavLst>
                                    </p:anim>
                                    <p:animEffect transition="in" filter="fade">
                                      <p:cBhvr>
                                        <p:cTn id="174" dur="500"/>
                                        <p:tgtEl>
                                          <p:spTgt spid="88"/>
                                        </p:tgtEl>
                                      </p:cBhvr>
                                    </p:animEffect>
                                  </p:childTnLst>
                                </p:cTn>
                              </p:par>
                              <p:par>
                                <p:cTn id="175" presetID="53" presetClass="entr" presetSubtype="16" fill="hold" grpId="0" nodeType="withEffect">
                                  <p:stCondLst>
                                    <p:cond delay="0"/>
                                  </p:stCondLst>
                                  <p:childTnLst>
                                    <p:set>
                                      <p:cBhvr>
                                        <p:cTn id="176" dur="1" fill="hold">
                                          <p:stCondLst>
                                            <p:cond delay="0"/>
                                          </p:stCondLst>
                                        </p:cTn>
                                        <p:tgtEl>
                                          <p:spTgt spid="89"/>
                                        </p:tgtEl>
                                        <p:attrNameLst>
                                          <p:attrName>style.visibility</p:attrName>
                                        </p:attrNameLst>
                                      </p:cBhvr>
                                      <p:to>
                                        <p:strVal val="visible"/>
                                      </p:to>
                                    </p:set>
                                    <p:anim calcmode="lin" valueType="num">
                                      <p:cBhvr>
                                        <p:cTn id="177" dur="500" fill="hold"/>
                                        <p:tgtEl>
                                          <p:spTgt spid="89"/>
                                        </p:tgtEl>
                                        <p:attrNameLst>
                                          <p:attrName>ppt_w</p:attrName>
                                        </p:attrNameLst>
                                      </p:cBhvr>
                                      <p:tavLst>
                                        <p:tav tm="0">
                                          <p:val>
                                            <p:fltVal val="0"/>
                                          </p:val>
                                        </p:tav>
                                        <p:tav tm="100000">
                                          <p:val>
                                            <p:strVal val="#ppt_w"/>
                                          </p:val>
                                        </p:tav>
                                      </p:tavLst>
                                    </p:anim>
                                    <p:anim calcmode="lin" valueType="num">
                                      <p:cBhvr>
                                        <p:cTn id="178" dur="500" fill="hold"/>
                                        <p:tgtEl>
                                          <p:spTgt spid="89"/>
                                        </p:tgtEl>
                                        <p:attrNameLst>
                                          <p:attrName>ppt_h</p:attrName>
                                        </p:attrNameLst>
                                      </p:cBhvr>
                                      <p:tavLst>
                                        <p:tav tm="0">
                                          <p:val>
                                            <p:fltVal val="0"/>
                                          </p:val>
                                        </p:tav>
                                        <p:tav tm="100000">
                                          <p:val>
                                            <p:strVal val="#ppt_h"/>
                                          </p:val>
                                        </p:tav>
                                      </p:tavLst>
                                    </p:anim>
                                    <p:animEffect transition="in" filter="fade">
                                      <p:cBhvr>
                                        <p:cTn id="179" dur="500"/>
                                        <p:tgtEl>
                                          <p:spTgt spid="89"/>
                                        </p:tgtEl>
                                      </p:cBhvr>
                                    </p:animEffect>
                                  </p:childTnLst>
                                </p:cTn>
                              </p:par>
                              <p:par>
                                <p:cTn id="180" presetID="53" presetClass="entr" presetSubtype="16" fill="hold" grpId="0" nodeType="withEffect">
                                  <p:stCondLst>
                                    <p:cond delay="0"/>
                                  </p:stCondLst>
                                  <p:childTnLst>
                                    <p:set>
                                      <p:cBhvr>
                                        <p:cTn id="181" dur="1" fill="hold">
                                          <p:stCondLst>
                                            <p:cond delay="0"/>
                                          </p:stCondLst>
                                        </p:cTn>
                                        <p:tgtEl>
                                          <p:spTgt spid="93"/>
                                        </p:tgtEl>
                                        <p:attrNameLst>
                                          <p:attrName>style.visibility</p:attrName>
                                        </p:attrNameLst>
                                      </p:cBhvr>
                                      <p:to>
                                        <p:strVal val="visible"/>
                                      </p:to>
                                    </p:set>
                                    <p:anim calcmode="lin" valueType="num">
                                      <p:cBhvr>
                                        <p:cTn id="182" dur="500" fill="hold"/>
                                        <p:tgtEl>
                                          <p:spTgt spid="93"/>
                                        </p:tgtEl>
                                        <p:attrNameLst>
                                          <p:attrName>ppt_w</p:attrName>
                                        </p:attrNameLst>
                                      </p:cBhvr>
                                      <p:tavLst>
                                        <p:tav tm="0">
                                          <p:val>
                                            <p:fltVal val="0"/>
                                          </p:val>
                                        </p:tav>
                                        <p:tav tm="100000">
                                          <p:val>
                                            <p:strVal val="#ppt_w"/>
                                          </p:val>
                                        </p:tav>
                                      </p:tavLst>
                                    </p:anim>
                                    <p:anim calcmode="lin" valueType="num">
                                      <p:cBhvr>
                                        <p:cTn id="183" dur="500" fill="hold"/>
                                        <p:tgtEl>
                                          <p:spTgt spid="93"/>
                                        </p:tgtEl>
                                        <p:attrNameLst>
                                          <p:attrName>ppt_h</p:attrName>
                                        </p:attrNameLst>
                                      </p:cBhvr>
                                      <p:tavLst>
                                        <p:tav tm="0">
                                          <p:val>
                                            <p:fltVal val="0"/>
                                          </p:val>
                                        </p:tav>
                                        <p:tav tm="100000">
                                          <p:val>
                                            <p:strVal val="#ppt_h"/>
                                          </p:val>
                                        </p:tav>
                                      </p:tavLst>
                                    </p:anim>
                                    <p:animEffect transition="in" filter="fade">
                                      <p:cBhvr>
                                        <p:cTn id="184" dur="500"/>
                                        <p:tgtEl>
                                          <p:spTgt spid="93"/>
                                        </p:tgtEl>
                                      </p:cBhvr>
                                    </p:animEffect>
                                  </p:childTnLst>
                                </p:cTn>
                              </p:par>
                              <p:par>
                                <p:cTn id="185" presetID="53" presetClass="entr" presetSubtype="16" fill="hold" grpId="0" nodeType="withEffect">
                                  <p:stCondLst>
                                    <p:cond delay="0"/>
                                  </p:stCondLst>
                                  <p:childTnLst>
                                    <p:set>
                                      <p:cBhvr>
                                        <p:cTn id="186" dur="1" fill="hold">
                                          <p:stCondLst>
                                            <p:cond delay="0"/>
                                          </p:stCondLst>
                                        </p:cTn>
                                        <p:tgtEl>
                                          <p:spTgt spid="94"/>
                                        </p:tgtEl>
                                        <p:attrNameLst>
                                          <p:attrName>style.visibility</p:attrName>
                                        </p:attrNameLst>
                                      </p:cBhvr>
                                      <p:to>
                                        <p:strVal val="visible"/>
                                      </p:to>
                                    </p:set>
                                    <p:anim calcmode="lin" valueType="num">
                                      <p:cBhvr>
                                        <p:cTn id="187" dur="500" fill="hold"/>
                                        <p:tgtEl>
                                          <p:spTgt spid="94"/>
                                        </p:tgtEl>
                                        <p:attrNameLst>
                                          <p:attrName>ppt_w</p:attrName>
                                        </p:attrNameLst>
                                      </p:cBhvr>
                                      <p:tavLst>
                                        <p:tav tm="0">
                                          <p:val>
                                            <p:fltVal val="0"/>
                                          </p:val>
                                        </p:tav>
                                        <p:tav tm="100000">
                                          <p:val>
                                            <p:strVal val="#ppt_w"/>
                                          </p:val>
                                        </p:tav>
                                      </p:tavLst>
                                    </p:anim>
                                    <p:anim calcmode="lin" valueType="num">
                                      <p:cBhvr>
                                        <p:cTn id="188" dur="500" fill="hold"/>
                                        <p:tgtEl>
                                          <p:spTgt spid="94"/>
                                        </p:tgtEl>
                                        <p:attrNameLst>
                                          <p:attrName>ppt_h</p:attrName>
                                        </p:attrNameLst>
                                      </p:cBhvr>
                                      <p:tavLst>
                                        <p:tav tm="0">
                                          <p:val>
                                            <p:fltVal val="0"/>
                                          </p:val>
                                        </p:tav>
                                        <p:tav tm="100000">
                                          <p:val>
                                            <p:strVal val="#ppt_h"/>
                                          </p:val>
                                        </p:tav>
                                      </p:tavLst>
                                    </p:anim>
                                    <p:animEffect transition="in" filter="fade">
                                      <p:cBhvr>
                                        <p:cTn id="189" dur="500"/>
                                        <p:tgtEl>
                                          <p:spTgt spid="94"/>
                                        </p:tgtEl>
                                      </p:cBhvr>
                                    </p:animEffect>
                                  </p:childTnLst>
                                </p:cTn>
                              </p:par>
                              <p:par>
                                <p:cTn id="190" presetID="53" presetClass="entr" presetSubtype="16" fill="hold" grpId="0" nodeType="withEffect">
                                  <p:stCondLst>
                                    <p:cond delay="0"/>
                                  </p:stCondLst>
                                  <p:childTnLst>
                                    <p:set>
                                      <p:cBhvr>
                                        <p:cTn id="191" dur="1" fill="hold">
                                          <p:stCondLst>
                                            <p:cond delay="0"/>
                                          </p:stCondLst>
                                        </p:cTn>
                                        <p:tgtEl>
                                          <p:spTgt spid="96"/>
                                        </p:tgtEl>
                                        <p:attrNameLst>
                                          <p:attrName>style.visibility</p:attrName>
                                        </p:attrNameLst>
                                      </p:cBhvr>
                                      <p:to>
                                        <p:strVal val="visible"/>
                                      </p:to>
                                    </p:set>
                                    <p:anim calcmode="lin" valueType="num">
                                      <p:cBhvr>
                                        <p:cTn id="192" dur="500" fill="hold"/>
                                        <p:tgtEl>
                                          <p:spTgt spid="96"/>
                                        </p:tgtEl>
                                        <p:attrNameLst>
                                          <p:attrName>ppt_w</p:attrName>
                                        </p:attrNameLst>
                                      </p:cBhvr>
                                      <p:tavLst>
                                        <p:tav tm="0">
                                          <p:val>
                                            <p:fltVal val="0"/>
                                          </p:val>
                                        </p:tav>
                                        <p:tav tm="100000">
                                          <p:val>
                                            <p:strVal val="#ppt_w"/>
                                          </p:val>
                                        </p:tav>
                                      </p:tavLst>
                                    </p:anim>
                                    <p:anim calcmode="lin" valueType="num">
                                      <p:cBhvr>
                                        <p:cTn id="193" dur="500" fill="hold"/>
                                        <p:tgtEl>
                                          <p:spTgt spid="96"/>
                                        </p:tgtEl>
                                        <p:attrNameLst>
                                          <p:attrName>ppt_h</p:attrName>
                                        </p:attrNameLst>
                                      </p:cBhvr>
                                      <p:tavLst>
                                        <p:tav tm="0">
                                          <p:val>
                                            <p:fltVal val="0"/>
                                          </p:val>
                                        </p:tav>
                                        <p:tav tm="100000">
                                          <p:val>
                                            <p:strVal val="#ppt_h"/>
                                          </p:val>
                                        </p:tav>
                                      </p:tavLst>
                                    </p:anim>
                                    <p:animEffect transition="in" filter="fade">
                                      <p:cBhvr>
                                        <p:cTn id="194" dur="500"/>
                                        <p:tgtEl>
                                          <p:spTgt spid="96"/>
                                        </p:tgtEl>
                                      </p:cBhvr>
                                    </p:animEffect>
                                  </p:childTnLst>
                                </p:cTn>
                              </p:par>
                              <p:par>
                                <p:cTn id="195" presetID="53" presetClass="entr" presetSubtype="16" fill="hold" grpId="0" nodeType="withEffect">
                                  <p:stCondLst>
                                    <p:cond delay="0"/>
                                  </p:stCondLst>
                                  <p:childTnLst>
                                    <p:set>
                                      <p:cBhvr>
                                        <p:cTn id="196" dur="1" fill="hold">
                                          <p:stCondLst>
                                            <p:cond delay="0"/>
                                          </p:stCondLst>
                                        </p:cTn>
                                        <p:tgtEl>
                                          <p:spTgt spid="98"/>
                                        </p:tgtEl>
                                        <p:attrNameLst>
                                          <p:attrName>style.visibility</p:attrName>
                                        </p:attrNameLst>
                                      </p:cBhvr>
                                      <p:to>
                                        <p:strVal val="visible"/>
                                      </p:to>
                                    </p:set>
                                    <p:anim calcmode="lin" valueType="num">
                                      <p:cBhvr>
                                        <p:cTn id="197" dur="500" fill="hold"/>
                                        <p:tgtEl>
                                          <p:spTgt spid="98"/>
                                        </p:tgtEl>
                                        <p:attrNameLst>
                                          <p:attrName>ppt_w</p:attrName>
                                        </p:attrNameLst>
                                      </p:cBhvr>
                                      <p:tavLst>
                                        <p:tav tm="0">
                                          <p:val>
                                            <p:fltVal val="0"/>
                                          </p:val>
                                        </p:tav>
                                        <p:tav tm="100000">
                                          <p:val>
                                            <p:strVal val="#ppt_w"/>
                                          </p:val>
                                        </p:tav>
                                      </p:tavLst>
                                    </p:anim>
                                    <p:anim calcmode="lin" valueType="num">
                                      <p:cBhvr>
                                        <p:cTn id="198" dur="500" fill="hold"/>
                                        <p:tgtEl>
                                          <p:spTgt spid="98"/>
                                        </p:tgtEl>
                                        <p:attrNameLst>
                                          <p:attrName>ppt_h</p:attrName>
                                        </p:attrNameLst>
                                      </p:cBhvr>
                                      <p:tavLst>
                                        <p:tav tm="0">
                                          <p:val>
                                            <p:fltVal val="0"/>
                                          </p:val>
                                        </p:tav>
                                        <p:tav tm="100000">
                                          <p:val>
                                            <p:strVal val="#ppt_h"/>
                                          </p:val>
                                        </p:tav>
                                      </p:tavLst>
                                    </p:anim>
                                    <p:animEffect transition="in" filter="fade">
                                      <p:cBhvr>
                                        <p:cTn id="199" dur="500"/>
                                        <p:tgtEl>
                                          <p:spTgt spid="98"/>
                                        </p:tgtEl>
                                      </p:cBhvr>
                                    </p:animEffect>
                                  </p:childTnLst>
                                </p:cTn>
                              </p:par>
                              <p:par>
                                <p:cTn id="200" presetID="53" presetClass="entr" presetSubtype="16" fill="hold" grpId="0" nodeType="withEffect">
                                  <p:stCondLst>
                                    <p:cond delay="0"/>
                                  </p:stCondLst>
                                  <p:childTnLst>
                                    <p:set>
                                      <p:cBhvr>
                                        <p:cTn id="201" dur="1" fill="hold">
                                          <p:stCondLst>
                                            <p:cond delay="0"/>
                                          </p:stCondLst>
                                        </p:cTn>
                                        <p:tgtEl>
                                          <p:spTgt spid="99"/>
                                        </p:tgtEl>
                                        <p:attrNameLst>
                                          <p:attrName>style.visibility</p:attrName>
                                        </p:attrNameLst>
                                      </p:cBhvr>
                                      <p:to>
                                        <p:strVal val="visible"/>
                                      </p:to>
                                    </p:set>
                                    <p:anim calcmode="lin" valueType="num">
                                      <p:cBhvr>
                                        <p:cTn id="202" dur="500" fill="hold"/>
                                        <p:tgtEl>
                                          <p:spTgt spid="99"/>
                                        </p:tgtEl>
                                        <p:attrNameLst>
                                          <p:attrName>ppt_w</p:attrName>
                                        </p:attrNameLst>
                                      </p:cBhvr>
                                      <p:tavLst>
                                        <p:tav tm="0">
                                          <p:val>
                                            <p:fltVal val="0"/>
                                          </p:val>
                                        </p:tav>
                                        <p:tav tm="100000">
                                          <p:val>
                                            <p:strVal val="#ppt_w"/>
                                          </p:val>
                                        </p:tav>
                                      </p:tavLst>
                                    </p:anim>
                                    <p:anim calcmode="lin" valueType="num">
                                      <p:cBhvr>
                                        <p:cTn id="203" dur="500" fill="hold"/>
                                        <p:tgtEl>
                                          <p:spTgt spid="99"/>
                                        </p:tgtEl>
                                        <p:attrNameLst>
                                          <p:attrName>ppt_h</p:attrName>
                                        </p:attrNameLst>
                                      </p:cBhvr>
                                      <p:tavLst>
                                        <p:tav tm="0">
                                          <p:val>
                                            <p:fltVal val="0"/>
                                          </p:val>
                                        </p:tav>
                                        <p:tav tm="100000">
                                          <p:val>
                                            <p:strVal val="#ppt_h"/>
                                          </p:val>
                                        </p:tav>
                                      </p:tavLst>
                                    </p:anim>
                                    <p:animEffect transition="in" filter="fade">
                                      <p:cBhvr>
                                        <p:cTn id="204" dur="500"/>
                                        <p:tgtEl>
                                          <p:spTgt spid="99"/>
                                        </p:tgtEl>
                                      </p:cBhvr>
                                    </p:animEffect>
                                  </p:childTnLst>
                                </p:cTn>
                              </p:par>
                              <p:par>
                                <p:cTn id="205" presetID="53" presetClass="entr" presetSubtype="16" fill="hold" grpId="0" nodeType="withEffect">
                                  <p:stCondLst>
                                    <p:cond delay="0"/>
                                  </p:stCondLst>
                                  <p:childTnLst>
                                    <p:set>
                                      <p:cBhvr>
                                        <p:cTn id="206" dur="1" fill="hold">
                                          <p:stCondLst>
                                            <p:cond delay="0"/>
                                          </p:stCondLst>
                                        </p:cTn>
                                        <p:tgtEl>
                                          <p:spTgt spid="100"/>
                                        </p:tgtEl>
                                        <p:attrNameLst>
                                          <p:attrName>style.visibility</p:attrName>
                                        </p:attrNameLst>
                                      </p:cBhvr>
                                      <p:to>
                                        <p:strVal val="visible"/>
                                      </p:to>
                                    </p:set>
                                    <p:anim calcmode="lin" valueType="num">
                                      <p:cBhvr>
                                        <p:cTn id="207" dur="500" fill="hold"/>
                                        <p:tgtEl>
                                          <p:spTgt spid="100"/>
                                        </p:tgtEl>
                                        <p:attrNameLst>
                                          <p:attrName>ppt_w</p:attrName>
                                        </p:attrNameLst>
                                      </p:cBhvr>
                                      <p:tavLst>
                                        <p:tav tm="0">
                                          <p:val>
                                            <p:fltVal val="0"/>
                                          </p:val>
                                        </p:tav>
                                        <p:tav tm="100000">
                                          <p:val>
                                            <p:strVal val="#ppt_w"/>
                                          </p:val>
                                        </p:tav>
                                      </p:tavLst>
                                    </p:anim>
                                    <p:anim calcmode="lin" valueType="num">
                                      <p:cBhvr>
                                        <p:cTn id="208" dur="500" fill="hold"/>
                                        <p:tgtEl>
                                          <p:spTgt spid="100"/>
                                        </p:tgtEl>
                                        <p:attrNameLst>
                                          <p:attrName>ppt_h</p:attrName>
                                        </p:attrNameLst>
                                      </p:cBhvr>
                                      <p:tavLst>
                                        <p:tav tm="0">
                                          <p:val>
                                            <p:fltVal val="0"/>
                                          </p:val>
                                        </p:tav>
                                        <p:tav tm="100000">
                                          <p:val>
                                            <p:strVal val="#ppt_h"/>
                                          </p:val>
                                        </p:tav>
                                      </p:tavLst>
                                    </p:anim>
                                    <p:animEffect transition="in" filter="fade">
                                      <p:cBhvr>
                                        <p:cTn id="209" dur="500"/>
                                        <p:tgtEl>
                                          <p:spTgt spid="100"/>
                                        </p:tgtEl>
                                      </p:cBhvr>
                                    </p:animEffect>
                                  </p:childTnLst>
                                </p:cTn>
                              </p:par>
                              <p:par>
                                <p:cTn id="210" presetID="53" presetClass="entr" presetSubtype="16" fill="hold" grpId="0" nodeType="withEffect">
                                  <p:stCondLst>
                                    <p:cond delay="0"/>
                                  </p:stCondLst>
                                  <p:childTnLst>
                                    <p:set>
                                      <p:cBhvr>
                                        <p:cTn id="211" dur="1" fill="hold">
                                          <p:stCondLst>
                                            <p:cond delay="0"/>
                                          </p:stCondLst>
                                        </p:cTn>
                                        <p:tgtEl>
                                          <p:spTgt spid="101"/>
                                        </p:tgtEl>
                                        <p:attrNameLst>
                                          <p:attrName>style.visibility</p:attrName>
                                        </p:attrNameLst>
                                      </p:cBhvr>
                                      <p:to>
                                        <p:strVal val="visible"/>
                                      </p:to>
                                    </p:set>
                                    <p:anim calcmode="lin" valueType="num">
                                      <p:cBhvr>
                                        <p:cTn id="212" dur="500" fill="hold"/>
                                        <p:tgtEl>
                                          <p:spTgt spid="101"/>
                                        </p:tgtEl>
                                        <p:attrNameLst>
                                          <p:attrName>ppt_w</p:attrName>
                                        </p:attrNameLst>
                                      </p:cBhvr>
                                      <p:tavLst>
                                        <p:tav tm="0">
                                          <p:val>
                                            <p:fltVal val="0"/>
                                          </p:val>
                                        </p:tav>
                                        <p:tav tm="100000">
                                          <p:val>
                                            <p:strVal val="#ppt_w"/>
                                          </p:val>
                                        </p:tav>
                                      </p:tavLst>
                                    </p:anim>
                                    <p:anim calcmode="lin" valueType="num">
                                      <p:cBhvr>
                                        <p:cTn id="213" dur="500" fill="hold"/>
                                        <p:tgtEl>
                                          <p:spTgt spid="101"/>
                                        </p:tgtEl>
                                        <p:attrNameLst>
                                          <p:attrName>ppt_h</p:attrName>
                                        </p:attrNameLst>
                                      </p:cBhvr>
                                      <p:tavLst>
                                        <p:tav tm="0">
                                          <p:val>
                                            <p:fltVal val="0"/>
                                          </p:val>
                                        </p:tav>
                                        <p:tav tm="100000">
                                          <p:val>
                                            <p:strVal val="#ppt_h"/>
                                          </p:val>
                                        </p:tav>
                                      </p:tavLst>
                                    </p:anim>
                                    <p:animEffect transition="in" filter="fade">
                                      <p:cBhvr>
                                        <p:cTn id="214" dur="500"/>
                                        <p:tgtEl>
                                          <p:spTgt spid="101"/>
                                        </p:tgtEl>
                                      </p:cBhvr>
                                    </p:animEffect>
                                  </p:childTnLst>
                                </p:cTn>
                              </p:par>
                              <p:par>
                                <p:cTn id="215" presetID="53" presetClass="entr" presetSubtype="16" fill="hold" grpId="0" nodeType="withEffect">
                                  <p:stCondLst>
                                    <p:cond delay="0"/>
                                  </p:stCondLst>
                                  <p:childTnLst>
                                    <p:set>
                                      <p:cBhvr>
                                        <p:cTn id="216" dur="1" fill="hold">
                                          <p:stCondLst>
                                            <p:cond delay="0"/>
                                          </p:stCondLst>
                                        </p:cTn>
                                        <p:tgtEl>
                                          <p:spTgt spid="104"/>
                                        </p:tgtEl>
                                        <p:attrNameLst>
                                          <p:attrName>style.visibility</p:attrName>
                                        </p:attrNameLst>
                                      </p:cBhvr>
                                      <p:to>
                                        <p:strVal val="visible"/>
                                      </p:to>
                                    </p:set>
                                    <p:anim calcmode="lin" valueType="num">
                                      <p:cBhvr>
                                        <p:cTn id="217" dur="500" fill="hold"/>
                                        <p:tgtEl>
                                          <p:spTgt spid="104"/>
                                        </p:tgtEl>
                                        <p:attrNameLst>
                                          <p:attrName>ppt_w</p:attrName>
                                        </p:attrNameLst>
                                      </p:cBhvr>
                                      <p:tavLst>
                                        <p:tav tm="0">
                                          <p:val>
                                            <p:fltVal val="0"/>
                                          </p:val>
                                        </p:tav>
                                        <p:tav tm="100000">
                                          <p:val>
                                            <p:strVal val="#ppt_w"/>
                                          </p:val>
                                        </p:tav>
                                      </p:tavLst>
                                    </p:anim>
                                    <p:anim calcmode="lin" valueType="num">
                                      <p:cBhvr>
                                        <p:cTn id="218" dur="500" fill="hold"/>
                                        <p:tgtEl>
                                          <p:spTgt spid="104"/>
                                        </p:tgtEl>
                                        <p:attrNameLst>
                                          <p:attrName>ppt_h</p:attrName>
                                        </p:attrNameLst>
                                      </p:cBhvr>
                                      <p:tavLst>
                                        <p:tav tm="0">
                                          <p:val>
                                            <p:fltVal val="0"/>
                                          </p:val>
                                        </p:tav>
                                        <p:tav tm="100000">
                                          <p:val>
                                            <p:strVal val="#ppt_h"/>
                                          </p:val>
                                        </p:tav>
                                      </p:tavLst>
                                    </p:anim>
                                    <p:animEffect transition="in" filter="fade">
                                      <p:cBhvr>
                                        <p:cTn id="219" dur="500"/>
                                        <p:tgtEl>
                                          <p:spTgt spid="104"/>
                                        </p:tgtEl>
                                      </p:cBhvr>
                                    </p:animEffect>
                                  </p:childTnLst>
                                </p:cTn>
                              </p:par>
                              <p:par>
                                <p:cTn id="220" presetID="53" presetClass="entr" presetSubtype="16" fill="hold" grpId="0" nodeType="withEffect">
                                  <p:stCondLst>
                                    <p:cond delay="0"/>
                                  </p:stCondLst>
                                  <p:childTnLst>
                                    <p:set>
                                      <p:cBhvr>
                                        <p:cTn id="221" dur="1" fill="hold">
                                          <p:stCondLst>
                                            <p:cond delay="0"/>
                                          </p:stCondLst>
                                        </p:cTn>
                                        <p:tgtEl>
                                          <p:spTgt spid="105"/>
                                        </p:tgtEl>
                                        <p:attrNameLst>
                                          <p:attrName>style.visibility</p:attrName>
                                        </p:attrNameLst>
                                      </p:cBhvr>
                                      <p:to>
                                        <p:strVal val="visible"/>
                                      </p:to>
                                    </p:set>
                                    <p:anim calcmode="lin" valueType="num">
                                      <p:cBhvr>
                                        <p:cTn id="222" dur="500" fill="hold"/>
                                        <p:tgtEl>
                                          <p:spTgt spid="105"/>
                                        </p:tgtEl>
                                        <p:attrNameLst>
                                          <p:attrName>ppt_w</p:attrName>
                                        </p:attrNameLst>
                                      </p:cBhvr>
                                      <p:tavLst>
                                        <p:tav tm="0">
                                          <p:val>
                                            <p:fltVal val="0"/>
                                          </p:val>
                                        </p:tav>
                                        <p:tav tm="100000">
                                          <p:val>
                                            <p:strVal val="#ppt_w"/>
                                          </p:val>
                                        </p:tav>
                                      </p:tavLst>
                                    </p:anim>
                                    <p:anim calcmode="lin" valueType="num">
                                      <p:cBhvr>
                                        <p:cTn id="223" dur="500" fill="hold"/>
                                        <p:tgtEl>
                                          <p:spTgt spid="105"/>
                                        </p:tgtEl>
                                        <p:attrNameLst>
                                          <p:attrName>ppt_h</p:attrName>
                                        </p:attrNameLst>
                                      </p:cBhvr>
                                      <p:tavLst>
                                        <p:tav tm="0">
                                          <p:val>
                                            <p:fltVal val="0"/>
                                          </p:val>
                                        </p:tav>
                                        <p:tav tm="100000">
                                          <p:val>
                                            <p:strVal val="#ppt_h"/>
                                          </p:val>
                                        </p:tav>
                                      </p:tavLst>
                                    </p:anim>
                                    <p:animEffect transition="in" filter="fade">
                                      <p:cBhvr>
                                        <p:cTn id="224" dur="500"/>
                                        <p:tgtEl>
                                          <p:spTgt spid="105"/>
                                        </p:tgtEl>
                                      </p:cBhvr>
                                    </p:animEffect>
                                  </p:childTnLst>
                                </p:cTn>
                              </p:par>
                              <p:par>
                                <p:cTn id="225" presetID="53" presetClass="entr" presetSubtype="16" fill="hold" grpId="0" nodeType="withEffect">
                                  <p:stCondLst>
                                    <p:cond delay="0"/>
                                  </p:stCondLst>
                                  <p:childTnLst>
                                    <p:set>
                                      <p:cBhvr>
                                        <p:cTn id="226" dur="1" fill="hold">
                                          <p:stCondLst>
                                            <p:cond delay="0"/>
                                          </p:stCondLst>
                                        </p:cTn>
                                        <p:tgtEl>
                                          <p:spTgt spid="106"/>
                                        </p:tgtEl>
                                        <p:attrNameLst>
                                          <p:attrName>style.visibility</p:attrName>
                                        </p:attrNameLst>
                                      </p:cBhvr>
                                      <p:to>
                                        <p:strVal val="visible"/>
                                      </p:to>
                                    </p:set>
                                    <p:anim calcmode="lin" valueType="num">
                                      <p:cBhvr>
                                        <p:cTn id="227" dur="500" fill="hold"/>
                                        <p:tgtEl>
                                          <p:spTgt spid="106"/>
                                        </p:tgtEl>
                                        <p:attrNameLst>
                                          <p:attrName>ppt_w</p:attrName>
                                        </p:attrNameLst>
                                      </p:cBhvr>
                                      <p:tavLst>
                                        <p:tav tm="0">
                                          <p:val>
                                            <p:fltVal val="0"/>
                                          </p:val>
                                        </p:tav>
                                        <p:tav tm="100000">
                                          <p:val>
                                            <p:strVal val="#ppt_w"/>
                                          </p:val>
                                        </p:tav>
                                      </p:tavLst>
                                    </p:anim>
                                    <p:anim calcmode="lin" valueType="num">
                                      <p:cBhvr>
                                        <p:cTn id="228" dur="500" fill="hold"/>
                                        <p:tgtEl>
                                          <p:spTgt spid="106"/>
                                        </p:tgtEl>
                                        <p:attrNameLst>
                                          <p:attrName>ppt_h</p:attrName>
                                        </p:attrNameLst>
                                      </p:cBhvr>
                                      <p:tavLst>
                                        <p:tav tm="0">
                                          <p:val>
                                            <p:fltVal val="0"/>
                                          </p:val>
                                        </p:tav>
                                        <p:tav tm="100000">
                                          <p:val>
                                            <p:strVal val="#ppt_h"/>
                                          </p:val>
                                        </p:tav>
                                      </p:tavLst>
                                    </p:anim>
                                    <p:animEffect transition="in" filter="fade">
                                      <p:cBhvr>
                                        <p:cTn id="229" dur="500"/>
                                        <p:tgtEl>
                                          <p:spTgt spid="106"/>
                                        </p:tgtEl>
                                      </p:cBhvr>
                                    </p:animEffect>
                                  </p:childTnLst>
                                </p:cTn>
                              </p:par>
                              <p:par>
                                <p:cTn id="230" presetID="53" presetClass="entr" presetSubtype="16" fill="hold" grpId="0" nodeType="withEffect">
                                  <p:stCondLst>
                                    <p:cond delay="0"/>
                                  </p:stCondLst>
                                  <p:childTnLst>
                                    <p:set>
                                      <p:cBhvr>
                                        <p:cTn id="231" dur="1" fill="hold">
                                          <p:stCondLst>
                                            <p:cond delay="0"/>
                                          </p:stCondLst>
                                        </p:cTn>
                                        <p:tgtEl>
                                          <p:spTgt spid="108"/>
                                        </p:tgtEl>
                                        <p:attrNameLst>
                                          <p:attrName>style.visibility</p:attrName>
                                        </p:attrNameLst>
                                      </p:cBhvr>
                                      <p:to>
                                        <p:strVal val="visible"/>
                                      </p:to>
                                    </p:set>
                                    <p:anim calcmode="lin" valueType="num">
                                      <p:cBhvr>
                                        <p:cTn id="232" dur="500" fill="hold"/>
                                        <p:tgtEl>
                                          <p:spTgt spid="108"/>
                                        </p:tgtEl>
                                        <p:attrNameLst>
                                          <p:attrName>ppt_w</p:attrName>
                                        </p:attrNameLst>
                                      </p:cBhvr>
                                      <p:tavLst>
                                        <p:tav tm="0">
                                          <p:val>
                                            <p:fltVal val="0"/>
                                          </p:val>
                                        </p:tav>
                                        <p:tav tm="100000">
                                          <p:val>
                                            <p:strVal val="#ppt_w"/>
                                          </p:val>
                                        </p:tav>
                                      </p:tavLst>
                                    </p:anim>
                                    <p:anim calcmode="lin" valueType="num">
                                      <p:cBhvr>
                                        <p:cTn id="233" dur="500" fill="hold"/>
                                        <p:tgtEl>
                                          <p:spTgt spid="108"/>
                                        </p:tgtEl>
                                        <p:attrNameLst>
                                          <p:attrName>ppt_h</p:attrName>
                                        </p:attrNameLst>
                                      </p:cBhvr>
                                      <p:tavLst>
                                        <p:tav tm="0">
                                          <p:val>
                                            <p:fltVal val="0"/>
                                          </p:val>
                                        </p:tav>
                                        <p:tav tm="100000">
                                          <p:val>
                                            <p:strVal val="#ppt_h"/>
                                          </p:val>
                                        </p:tav>
                                      </p:tavLst>
                                    </p:anim>
                                    <p:animEffect transition="in" filter="fade">
                                      <p:cBhvr>
                                        <p:cTn id="234" dur="500"/>
                                        <p:tgtEl>
                                          <p:spTgt spid="108"/>
                                        </p:tgtEl>
                                      </p:cBhvr>
                                    </p:animEffect>
                                  </p:childTnLst>
                                </p:cTn>
                              </p:par>
                              <p:par>
                                <p:cTn id="235" presetID="53" presetClass="entr" presetSubtype="16" fill="hold" grpId="0" nodeType="withEffect">
                                  <p:stCondLst>
                                    <p:cond delay="0"/>
                                  </p:stCondLst>
                                  <p:childTnLst>
                                    <p:set>
                                      <p:cBhvr>
                                        <p:cTn id="236" dur="1" fill="hold">
                                          <p:stCondLst>
                                            <p:cond delay="0"/>
                                          </p:stCondLst>
                                        </p:cTn>
                                        <p:tgtEl>
                                          <p:spTgt spid="110"/>
                                        </p:tgtEl>
                                        <p:attrNameLst>
                                          <p:attrName>style.visibility</p:attrName>
                                        </p:attrNameLst>
                                      </p:cBhvr>
                                      <p:to>
                                        <p:strVal val="visible"/>
                                      </p:to>
                                    </p:set>
                                    <p:anim calcmode="lin" valueType="num">
                                      <p:cBhvr>
                                        <p:cTn id="237" dur="500" fill="hold"/>
                                        <p:tgtEl>
                                          <p:spTgt spid="110"/>
                                        </p:tgtEl>
                                        <p:attrNameLst>
                                          <p:attrName>ppt_w</p:attrName>
                                        </p:attrNameLst>
                                      </p:cBhvr>
                                      <p:tavLst>
                                        <p:tav tm="0">
                                          <p:val>
                                            <p:fltVal val="0"/>
                                          </p:val>
                                        </p:tav>
                                        <p:tav tm="100000">
                                          <p:val>
                                            <p:strVal val="#ppt_w"/>
                                          </p:val>
                                        </p:tav>
                                      </p:tavLst>
                                    </p:anim>
                                    <p:anim calcmode="lin" valueType="num">
                                      <p:cBhvr>
                                        <p:cTn id="238" dur="500" fill="hold"/>
                                        <p:tgtEl>
                                          <p:spTgt spid="110"/>
                                        </p:tgtEl>
                                        <p:attrNameLst>
                                          <p:attrName>ppt_h</p:attrName>
                                        </p:attrNameLst>
                                      </p:cBhvr>
                                      <p:tavLst>
                                        <p:tav tm="0">
                                          <p:val>
                                            <p:fltVal val="0"/>
                                          </p:val>
                                        </p:tav>
                                        <p:tav tm="100000">
                                          <p:val>
                                            <p:strVal val="#ppt_h"/>
                                          </p:val>
                                        </p:tav>
                                      </p:tavLst>
                                    </p:anim>
                                    <p:animEffect transition="in" filter="fade">
                                      <p:cBhvr>
                                        <p:cTn id="239" dur="500"/>
                                        <p:tgtEl>
                                          <p:spTgt spid="110"/>
                                        </p:tgtEl>
                                      </p:cBhvr>
                                    </p:animEffect>
                                  </p:childTnLst>
                                </p:cTn>
                              </p:par>
                              <p:par>
                                <p:cTn id="240" presetID="53" presetClass="entr" presetSubtype="16" fill="hold" grpId="0" nodeType="withEffect">
                                  <p:stCondLst>
                                    <p:cond delay="0"/>
                                  </p:stCondLst>
                                  <p:childTnLst>
                                    <p:set>
                                      <p:cBhvr>
                                        <p:cTn id="241" dur="1" fill="hold">
                                          <p:stCondLst>
                                            <p:cond delay="0"/>
                                          </p:stCondLst>
                                        </p:cTn>
                                        <p:tgtEl>
                                          <p:spTgt spid="111"/>
                                        </p:tgtEl>
                                        <p:attrNameLst>
                                          <p:attrName>style.visibility</p:attrName>
                                        </p:attrNameLst>
                                      </p:cBhvr>
                                      <p:to>
                                        <p:strVal val="visible"/>
                                      </p:to>
                                    </p:set>
                                    <p:anim calcmode="lin" valueType="num">
                                      <p:cBhvr>
                                        <p:cTn id="242" dur="500" fill="hold"/>
                                        <p:tgtEl>
                                          <p:spTgt spid="111"/>
                                        </p:tgtEl>
                                        <p:attrNameLst>
                                          <p:attrName>ppt_w</p:attrName>
                                        </p:attrNameLst>
                                      </p:cBhvr>
                                      <p:tavLst>
                                        <p:tav tm="0">
                                          <p:val>
                                            <p:fltVal val="0"/>
                                          </p:val>
                                        </p:tav>
                                        <p:tav tm="100000">
                                          <p:val>
                                            <p:strVal val="#ppt_w"/>
                                          </p:val>
                                        </p:tav>
                                      </p:tavLst>
                                    </p:anim>
                                    <p:anim calcmode="lin" valueType="num">
                                      <p:cBhvr>
                                        <p:cTn id="243" dur="500" fill="hold"/>
                                        <p:tgtEl>
                                          <p:spTgt spid="111"/>
                                        </p:tgtEl>
                                        <p:attrNameLst>
                                          <p:attrName>ppt_h</p:attrName>
                                        </p:attrNameLst>
                                      </p:cBhvr>
                                      <p:tavLst>
                                        <p:tav tm="0">
                                          <p:val>
                                            <p:fltVal val="0"/>
                                          </p:val>
                                        </p:tav>
                                        <p:tav tm="100000">
                                          <p:val>
                                            <p:strVal val="#ppt_h"/>
                                          </p:val>
                                        </p:tav>
                                      </p:tavLst>
                                    </p:anim>
                                    <p:animEffect transition="in" filter="fade">
                                      <p:cBhvr>
                                        <p:cTn id="244" dur="500"/>
                                        <p:tgtEl>
                                          <p:spTgt spid="111"/>
                                        </p:tgtEl>
                                      </p:cBhvr>
                                    </p:animEffect>
                                  </p:childTnLst>
                                </p:cTn>
                              </p:par>
                              <p:par>
                                <p:cTn id="245" presetID="53" presetClass="entr" presetSubtype="16" fill="hold" grpId="0" nodeType="withEffect">
                                  <p:stCondLst>
                                    <p:cond delay="0"/>
                                  </p:stCondLst>
                                  <p:childTnLst>
                                    <p:set>
                                      <p:cBhvr>
                                        <p:cTn id="246" dur="1" fill="hold">
                                          <p:stCondLst>
                                            <p:cond delay="0"/>
                                          </p:stCondLst>
                                        </p:cTn>
                                        <p:tgtEl>
                                          <p:spTgt spid="112"/>
                                        </p:tgtEl>
                                        <p:attrNameLst>
                                          <p:attrName>style.visibility</p:attrName>
                                        </p:attrNameLst>
                                      </p:cBhvr>
                                      <p:to>
                                        <p:strVal val="visible"/>
                                      </p:to>
                                    </p:set>
                                    <p:anim calcmode="lin" valueType="num">
                                      <p:cBhvr>
                                        <p:cTn id="247" dur="500" fill="hold"/>
                                        <p:tgtEl>
                                          <p:spTgt spid="112"/>
                                        </p:tgtEl>
                                        <p:attrNameLst>
                                          <p:attrName>ppt_w</p:attrName>
                                        </p:attrNameLst>
                                      </p:cBhvr>
                                      <p:tavLst>
                                        <p:tav tm="0">
                                          <p:val>
                                            <p:fltVal val="0"/>
                                          </p:val>
                                        </p:tav>
                                        <p:tav tm="100000">
                                          <p:val>
                                            <p:strVal val="#ppt_w"/>
                                          </p:val>
                                        </p:tav>
                                      </p:tavLst>
                                    </p:anim>
                                    <p:anim calcmode="lin" valueType="num">
                                      <p:cBhvr>
                                        <p:cTn id="248" dur="500" fill="hold"/>
                                        <p:tgtEl>
                                          <p:spTgt spid="112"/>
                                        </p:tgtEl>
                                        <p:attrNameLst>
                                          <p:attrName>ppt_h</p:attrName>
                                        </p:attrNameLst>
                                      </p:cBhvr>
                                      <p:tavLst>
                                        <p:tav tm="0">
                                          <p:val>
                                            <p:fltVal val="0"/>
                                          </p:val>
                                        </p:tav>
                                        <p:tav tm="100000">
                                          <p:val>
                                            <p:strVal val="#ppt_h"/>
                                          </p:val>
                                        </p:tav>
                                      </p:tavLst>
                                    </p:anim>
                                    <p:animEffect transition="in" filter="fade">
                                      <p:cBhvr>
                                        <p:cTn id="249" dur="500"/>
                                        <p:tgtEl>
                                          <p:spTgt spid="112"/>
                                        </p:tgtEl>
                                      </p:cBhvr>
                                    </p:animEffect>
                                  </p:childTnLst>
                                </p:cTn>
                              </p:par>
                              <p:par>
                                <p:cTn id="250" presetID="53" presetClass="entr" presetSubtype="16" fill="hold" grpId="0" nodeType="withEffect">
                                  <p:stCondLst>
                                    <p:cond delay="0"/>
                                  </p:stCondLst>
                                  <p:childTnLst>
                                    <p:set>
                                      <p:cBhvr>
                                        <p:cTn id="251" dur="1" fill="hold">
                                          <p:stCondLst>
                                            <p:cond delay="0"/>
                                          </p:stCondLst>
                                        </p:cTn>
                                        <p:tgtEl>
                                          <p:spTgt spid="113"/>
                                        </p:tgtEl>
                                        <p:attrNameLst>
                                          <p:attrName>style.visibility</p:attrName>
                                        </p:attrNameLst>
                                      </p:cBhvr>
                                      <p:to>
                                        <p:strVal val="visible"/>
                                      </p:to>
                                    </p:set>
                                    <p:anim calcmode="lin" valueType="num">
                                      <p:cBhvr>
                                        <p:cTn id="252" dur="500" fill="hold"/>
                                        <p:tgtEl>
                                          <p:spTgt spid="113"/>
                                        </p:tgtEl>
                                        <p:attrNameLst>
                                          <p:attrName>ppt_w</p:attrName>
                                        </p:attrNameLst>
                                      </p:cBhvr>
                                      <p:tavLst>
                                        <p:tav tm="0">
                                          <p:val>
                                            <p:fltVal val="0"/>
                                          </p:val>
                                        </p:tav>
                                        <p:tav tm="100000">
                                          <p:val>
                                            <p:strVal val="#ppt_w"/>
                                          </p:val>
                                        </p:tav>
                                      </p:tavLst>
                                    </p:anim>
                                    <p:anim calcmode="lin" valueType="num">
                                      <p:cBhvr>
                                        <p:cTn id="253" dur="500" fill="hold"/>
                                        <p:tgtEl>
                                          <p:spTgt spid="113"/>
                                        </p:tgtEl>
                                        <p:attrNameLst>
                                          <p:attrName>ppt_h</p:attrName>
                                        </p:attrNameLst>
                                      </p:cBhvr>
                                      <p:tavLst>
                                        <p:tav tm="0">
                                          <p:val>
                                            <p:fltVal val="0"/>
                                          </p:val>
                                        </p:tav>
                                        <p:tav tm="100000">
                                          <p:val>
                                            <p:strVal val="#ppt_h"/>
                                          </p:val>
                                        </p:tav>
                                      </p:tavLst>
                                    </p:anim>
                                    <p:animEffect transition="in" filter="fade">
                                      <p:cBhvr>
                                        <p:cTn id="254" dur="500"/>
                                        <p:tgtEl>
                                          <p:spTgt spid="113"/>
                                        </p:tgtEl>
                                      </p:cBhvr>
                                    </p:animEffect>
                                  </p:childTnLst>
                                </p:cTn>
                              </p:par>
                              <p:par>
                                <p:cTn id="255" presetID="53" presetClass="entr" presetSubtype="16" fill="hold" grpId="0" nodeType="withEffect">
                                  <p:stCondLst>
                                    <p:cond delay="0"/>
                                  </p:stCondLst>
                                  <p:childTnLst>
                                    <p:set>
                                      <p:cBhvr>
                                        <p:cTn id="256" dur="1" fill="hold">
                                          <p:stCondLst>
                                            <p:cond delay="0"/>
                                          </p:stCondLst>
                                        </p:cTn>
                                        <p:tgtEl>
                                          <p:spTgt spid="114"/>
                                        </p:tgtEl>
                                        <p:attrNameLst>
                                          <p:attrName>style.visibility</p:attrName>
                                        </p:attrNameLst>
                                      </p:cBhvr>
                                      <p:to>
                                        <p:strVal val="visible"/>
                                      </p:to>
                                    </p:set>
                                    <p:anim calcmode="lin" valueType="num">
                                      <p:cBhvr>
                                        <p:cTn id="257" dur="500" fill="hold"/>
                                        <p:tgtEl>
                                          <p:spTgt spid="114"/>
                                        </p:tgtEl>
                                        <p:attrNameLst>
                                          <p:attrName>ppt_w</p:attrName>
                                        </p:attrNameLst>
                                      </p:cBhvr>
                                      <p:tavLst>
                                        <p:tav tm="0">
                                          <p:val>
                                            <p:fltVal val="0"/>
                                          </p:val>
                                        </p:tav>
                                        <p:tav tm="100000">
                                          <p:val>
                                            <p:strVal val="#ppt_w"/>
                                          </p:val>
                                        </p:tav>
                                      </p:tavLst>
                                    </p:anim>
                                    <p:anim calcmode="lin" valueType="num">
                                      <p:cBhvr>
                                        <p:cTn id="258" dur="500" fill="hold"/>
                                        <p:tgtEl>
                                          <p:spTgt spid="114"/>
                                        </p:tgtEl>
                                        <p:attrNameLst>
                                          <p:attrName>ppt_h</p:attrName>
                                        </p:attrNameLst>
                                      </p:cBhvr>
                                      <p:tavLst>
                                        <p:tav tm="0">
                                          <p:val>
                                            <p:fltVal val="0"/>
                                          </p:val>
                                        </p:tav>
                                        <p:tav tm="100000">
                                          <p:val>
                                            <p:strVal val="#ppt_h"/>
                                          </p:val>
                                        </p:tav>
                                      </p:tavLst>
                                    </p:anim>
                                    <p:animEffect transition="in" filter="fade">
                                      <p:cBhvr>
                                        <p:cTn id="259" dur="500"/>
                                        <p:tgtEl>
                                          <p:spTgt spid="114"/>
                                        </p:tgtEl>
                                      </p:cBhvr>
                                    </p:animEffect>
                                  </p:childTnLst>
                                </p:cTn>
                              </p:par>
                              <p:par>
                                <p:cTn id="260" presetID="53" presetClass="entr" presetSubtype="16" fill="hold" grpId="0" nodeType="withEffect">
                                  <p:stCondLst>
                                    <p:cond delay="0"/>
                                  </p:stCondLst>
                                  <p:childTnLst>
                                    <p:set>
                                      <p:cBhvr>
                                        <p:cTn id="261" dur="1" fill="hold">
                                          <p:stCondLst>
                                            <p:cond delay="0"/>
                                          </p:stCondLst>
                                        </p:cTn>
                                        <p:tgtEl>
                                          <p:spTgt spid="116"/>
                                        </p:tgtEl>
                                        <p:attrNameLst>
                                          <p:attrName>style.visibility</p:attrName>
                                        </p:attrNameLst>
                                      </p:cBhvr>
                                      <p:to>
                                        <p:strVal val="visible"/>
                                      </p:to>
                                    </p:set>
                                    <p:anim calcmode="lin" valueType="num">
                                      <p:cBhvr>
                                        <p:cTn id="262" dur="500" fill="hold"/>
                                        <p:tgtEl>
                                          <p:spTgt spid="116"/>
                                        </p:tgtEl>
                                        <p:attrNameLst>
                                          <p:attrName>ppt_w</p:attrName>
                                        </p:attrNameLst>
                                      </p:cBhvr>
                                      <p:tavLst>
                                        <p:tav tm="0">
                                          <p:val>
                                            <p:fltVal val="0"/>
                                          </p:val>
                                        </p:tav>
                                        <p:tav tm="100000">
                                          <p:val>
                                            <p:strVal val="#ppt_w"/>
                                          </p:val>
                                        </p:tav>
                                      </p:tavLst>
                                    </p:anim>
                                    <p:anim calcmode="lin" valueType="num">
                                      <p:cBhvr>
                                        <p:cTn id="263" dur="500" fill="hold"/>
                                        <p:tgtEl>
                                          <p:spTgt spid="116"/>
                                        </p:tgtEl>
                                        <p:attrNameLst>
                                          <p:attrName>ppt_h</p:attrName>
                                        </p:attrNameLst>
                                      </p:cBhvr>
                                      <p:tavLst>
                                        <p:tav tm="0">
                                          <p:val>
                                            <p:fltVal val="0"/>
                                          </p:val>
                                        </p:tav>
                                        <p:tav tm="100000">
                                          <p:val>
                                            <p:strVal val="#ppt_h"/>
                                          </p:val>
                                        </p:tav>
                                      </p:tavLst>
                                    </p:anim>
                                    <p:animEffect transition="in" filter="fade">
                                      <p:cBhvr>
                                        <p:cTn id="264" dur="500"/>
                                        <p:tgtEl>
                                          <p:spTgt spid="116"/>
                                        </p:tgtEl>
                                      </p:cBhvr>
                                    </p:animEffect>
                                  </p:childTnLst>
                                </p:cTn>
                              </p:par>
                              <p:par>
                                <p:cTn id="265" presetID="53" presetClass="entr" presetSubtype="16" fill="hold" grpId="0" nodeType="withEffect">
                                  <p:stCondLst>
                                    <p:cond delay="0"/>
                                  </p:stCondLst>
                                  <p:childTnLst>
                                    <p:set>
                                      <p:cBhvr>
                                        <p:cTn id="266" dur="1" fill="hold">
                                          <p:stCondLst>
                                            <p:cond delay="0"/>
                                          </p:stCondLst>
                                        </p:cTn>
                                        <p:tgtEl>
                                          <p:spTgt spid="117"/>
                                        </p:tgtEl>
                                        <p:attrNameLst>
                                          <p:attrName>style.visibility</p:attrName>
                                        </p:attrNameLst>
                                      </p:cBhvr>
                                      <p:to>
                                        <p:strVal val="visible"/>
                                      </p:to>
                                    </p:set>
                                    <p:anim calcmode="lin" valueType="num">
                                      <p:cBhvr>
                                        <p:cTn id="267" dur="500" fill="hold"/>
                                        <p:tgtEl>
                                          <p:spTgt spid="117"/>
                                        </p:tgtEl>
                                        <p:attrNameLst>
                                          <p:attrName>ppt_w</p:attrName>
                                        </p:attrNameLst>
                                      </p:cBhvr>
                                      <p:tavLst>
                                        <p:tav tm="0">
                                          <p:val>
                                            <p:fltVal val="0"/>
                                          </p:val>
                                        </p:tav>
                                        <p:tav tm="100000">
                                          <p:val>
                                            <p:strVal val="#ppt_w"/>
                                          </p:val>
                                        </p:tav>
                                      </p:tavLst>
                                    </p:anim>
                                    <p:anim calcmode="lin" valueType="num">
                                      <p:cBhvr>
                                        <p:cTn id="268" dur="500" fill="hold"/>
                                        <p:tgtEl>
                                          <p:spTgt spid="117"/>
                                        </p:tgtEl>
                                        <p:attrNameLst>
                                          <p:attrName>ppt_h</p:attrName>
                                        </p:attrNameLst>
                                      </p:cBhvr>
                                      <p:tavLst>
                                        <p:tav tm="0">
                                          <p:val>
                                            <p:fltVal val="0"/>
                                          </p:val>
                                        </p:tav>
                                        <p:tav tm="100000">
                                          <p:val>
                                            <p:strVal val="#ppt_h"/>
                                          </p:val>
                                        </p:tav>
                                      </p:tavLst>
                                    </p:anim>
                                    <p:animEffect transition="in" filter="fade">
                                      <p:cBhvr>
                                        <p:cTn id="269" dur="500"/>
                                        <p:tgtEl>
                                          <p:spTgt spid="117"/>
                                        </p:tgtEl>
                                      </p:cBhvr>
                                    </p:animEffect>
                                  </p:childTnLst>
                                </p:cTn>
                              </p:par>
                              <p:par>
                                <p:cTn id="270" presetID="53" presetClass="entr" presetSubtype="16" fill="hold" grpId="0" nodeType="withEffect">
                                  <p:stCondLst>
                                    <p:cond delay="0"/>
                                  </p:stCondLst>
                                  <p:childTnLst>
                                    <p:set>
                                      <p:cBhvr>
                                        <p:cTn id="271" dur="1" fill="hold">
                                          <p:stCondLst>
                                            <p:cond delay="0"/>
                                          </p:stCondLst>
                                        </p:cTn>
                                        <p:tgtEl>
                                          <p:spTgt spid="118"/>
                                        </p:tgtEl>
                                        <p:attrNameLst>
                                          <p:attrName>style.visibility</p:attrName>
                                        </p:attrNameLst>
                                      </p:cBhvr>
                                      <p:to>
                                        <p:strVal val="visible"/>
                                      </p:to>
                                    </p:set>
                                    <p:anim calcmode="lin" valueType="num">
                                      <p:cBhvr>
                                        <p:cTn id="272" dur="500" fill="hold"/>
                                        <p:tgtEl>
                                          <p:spTgt spid="118"/>
                                        </p:tgtEl>
                                        <p:attrNameLst>
                                          <p:attrName>ppt_w</p:attrName>
                                        </p:attrNameLst>
                                      </p:cBhvr>
                                      <p:tavLst>
                                        <p:tav tm="0">
                                          <p:val>
                                            <p:fltVal val="0"/>
                                          </p:val>
                                        </p:tav>
                                        <p:tav tm="100000">
                                          <p:val>
                                            <p:strVal val="#ppt_w"/>
                                          </p:val>
                                        </p:tav>
                                      </p:tavLst>
                                    </p:anim>
                                    <p:anim calcmode="lin" valueType="num">
                                      <p:cBhvr>
                                        <p:cTn id="273" dur="500" fill="hold"/>
                                        <p:tgtEl>
                                          <p:spTgt spid="118"/>
                                        </p:tgtEl>
                                        <p:attrNameLst>
                                          <p:attrName>ppt_h</p:attrName>
                                        </p:attrNameLst>
                                      </p:cBhvr>
                                      <p:tavLst>
                                        <p:tav tm="0">
                                          <p:val>
                                            <p:fltVal val="0"/>
                                          </p:val>
                                        </p:tav>
                                        <p:tav tm="100000">
                                          <p:val>
                                            <p:strVal val="#ppt_h"/>
                                          </p:val>
                                        </p:tav>
                                      </p:tavLst>
                                    </p:anim>
                                    <p:animEffect transition="in" filter="fade">
                                      <p:cBhvr>
                                        <p:cTn id="274" dur="500"/>
                                        <p:tgtEl>
                                          <p:spTgt spid="118"/>
                                        </p:tgtEl>
                                      </p:cBhvr>
                                    </p:animEffect>
                                  </p:childTnLst>
                                </p:cTn>
                              </p:par>
                              <p:par>
                                <p:cTn id="275" presetID="53" presetClass="entr" presetSubtype="16" fill="hold" grpId="0" nodeType="withEffect">
                                  <p:stCondLst>
                                    <p:cond delay="0"/>
                                  </p:stCondLst>
                                  <p:childTnLst>
                                    <p:set>
                                      <p:cBhvr>
                                        <p:cTn id="276" dur="1" fill="hold">
                                          <p:stCondLst>
                                            <p:cond delay="0"/>
                                          </p:stCondLst>
                                        </p:cTn>
                                        <p:tgtEl>
                                          <p:spTgt spid="119"/>
                                        </p:tgtEl>
                                        <p:attrNameLst>
                                          <p:attrName>style.visibility</p:attrName>
                                        </p:attrNameLst>
                                      </p:cBhvr>
                                      <p:to>
                                        <p:strVal val="visible"/>
                                      </p:to>
                                    </p:set>
                                    <p:anim calcmode="lin" valueType="num">
                                      <p:cBhvr>
                                        <p:cTn id="277" dur="500" fill="hold"/>
                                        <p:tgtEl>
                                          <p:spTgt spid="119"/>
                                        </p:tgtEl>
                                        <p:attrNameLst>
                                          <p:attrName>ppt_w</p:attrName>
                                        </p:attrNameLst>
                                      </p:cBhvr>
                                      <p:tavLst>
                                        <p:tav tm="0">
                                          <p:val>
                                            <p:fltVal val="0"/>
                                          </p:val>
                                        </p:tav>
                                        <p:tav tm="100000">
                                          <p:val>
                                            <p:strVal val="#ppt_w"/>
                                          </p:val>
                                        </p:tav>
                                      </p:tavLst>
                                    </p:anim>
                                    <p:anim calcmode="lin" valueType="num">
                                      <p:cBhvr>
                                        <p:cTn id="278" dur="500" fill="hold"/>
                                        <p:tgtEl>
                                          <p:spTgt spid="119"/>
                                        </p:tgtEl>
                                        <p:attrNameLst>
                                          <p:attrName>ppt_h</p:attrName>
                                        </p:attrNameLst>
                                      </p:cBhvr>
                                      <p:tavLst>
                                        <p:tav tm="0">
                                          <p:val>
                                            <p:fltVal val="0"/>
                                          </p:val>
                                        </p:tav>
                                        <p:tav tm="100000">
                                          <p:val>
                                            <p:strVal val="#ppt_h"/>
                                          </p:val>
                                        </p:tav>
                                      </p:tavLst>
                                    </p:anim>
                                    <p:animEffect transition="in" filter="fade">
                                      <p:cBhvr>
                                        <p:cTn id="279" dur="500"/>
                                        <p:tgtEl>
                                          <p:spTgt spid="119"/>
                                        </p:tgtEl>
                                      </p:cBhvr>
                                    </p:animEffect>
                                  </p:childTnLst>
                                </p:cTn>
                              </p:par>
                              <p:par>
                                <p:cTn id="280" presetID="53" presetClass="entr" presetSubtype="16" fill="hold" grpId="0" nodeType="withEffect">
                                  <p:stCondLst>
                                    <p:cond delay="0"/>
                                  </p:stCondLst>
                                  <p:childTnLst>
                                    <p:set>
                                      <p:cBhvr>
                                        <p:cTn id="281" dur="1" fill="hold">
                                          <p:stCondLst>
                                            <p:cond delay="0"/>
                                          </p:stCondLst>
                                        </p:cTn>
                                        <p:tgtEl>
                                          <p:spTgt spid="120"/>
                                        </p:tgtEl>
                                        <p:attrNameLst>
                                          <p:attrName>style.visibility</p:attrName>
                                        </p:attrNameLst>
                                      </p:cBhvr>
                                      <p:to>
                                        <p:strVal val="visible"/>
                                      </p:to>
                                    </p:set>
                                    <p:anim calcmode="lin" valueType="num">
                                      <p:cBhvr>
                                        <p:cTn id="282" dur="500" fill="hold"/>
                                        <p:tgtEl>
                                          <p:spTgt spid="120"/>
                                        </p:tgtEl>
                                        <p:attrNameLst>
                                          <p:attrName>ppt_w</p:attrName>
                                        </p:attrNameLst>
                                      </p:cBhvr>
                                      <p:tavLst>
                                        <p:tav tm="0">
                                          <p:val>
                                            <p:fltVal val="0"/>
                                          </p:val>
                                        </p:tav>
                                        <p:tav tm="100000">
                                          <p:val>
                                            <p:strVal val="#ppt_w"/>
                                          </p:val>
                                        </p:tav>
                                      </p:tavLst>
                                    </p:anim>
                                    <p:anim calcmode="lin" valueType="num">
                                      <p:cBhvr>
                                        <p:cTn id="283" dur="500" fill="hold"/>
                                        <p:tgtEl>
                                          <p:spTgt spid="120"/>
                                        </p:tgtEl>
                                        <p:attrNameLst>
                                          <p:attrName>ppt_h</p:attrName>
                                        </p:attrNameLst>
                                      </p:cBhvr>
                                      <p:tavLst>
                                        <p:tav tm="0">
                                          <p:val>
                                            <p:fltVal val="0"/>
                                          </p:val>
                                        </p:tav>
                                        <p:tav tm="100000">
                                          <p:val>
                                            <p:strVal val="#ppt_h"/>
                                          </p:val>
                                        </p:tav>
                                      </p:tavLst>
                                    </p:anim>
                                    <p:animEffect transition="in" filter="fade">
                                      <p:cBhvr>
                                        <p:cTn id="284" dur="500"/>
                                        <p:tgtEl>
                                          <p:spTgt spid="120"/>
                                        </p:tgtEl>
                                      </p:cBhvr>
                                    </p:animEffect>
                                  </p:childTnLst>
                                </p:cTn>
                              </p:par>
                              <p:par>
                                <p:cTn id="285" presetID="53" presetClass="entr" presetSubtype="16" fill="hold" grpId="0" nodeType="withEffect">
                                  <p:stCondLst>
                                    <p:cond delay="0"/>
                                  </p:stCondLst>
                                  <p:childTnLst>
                                    <p:set>
                                      <p:cBhvr>
                                        <p:cTn id="286" dur="1" fill="hold">
                                          <p:stCondLst>
                                            <p:cond delay="0"/>
                                          </p:stCondLst>
                                        </p:cTn>
                                        <p:tgtEl>
                                          <p:spTgt spid="122"/>
                                        </p:tgtEl>
                                        <p:attrNameLst>
                                          <p:attrName>style.visibility</p:attrName>
                                        </p:attrNameLst>
                                      </p:cBhvr>
                                      <p:to>
                                        <p:strVal val="visible"/>
                                      </p:to>
                                    </p:set>
                                    <p:anim calcmode="lin" valueType="num">
                                      <p:cBhvr>
                                        <p:cTn id="287" dur="500" fill="hold"/>
                                        <p:tgtEl>
                                          <p:spTgt spid="122"/>
                                        </p:tgtEl>
                                        <p:attrNameLst>
                                          <p:attrName>ppt_w</p:attrName>
                                        </p:attrNameLst>
                                      </p:cBhvr>
                                      <p:tavLst>
                                        <p:tav tm="0">
                                          <p:val>
                                            <p:fltVal val="0"/>
                                          </p:val>
                                        </p:tav>
                                        <p:tav tm="100000">
                                          <p:val>
                                            <p:strVal val="#ppt_w"/>
                                          </p:val>
                                        </p:tav>
                                      </p:tavLst>
                                    </p:anim>
                                    <p:anim calcmode="lin" valueType="num">
                                      <p:cBhvr>
                                        <p:cTn id="288" dur="500" fill="hold"/>
                                        <p:tgtEl>
                                          <p:spTgt spid="122"/>
                                        </p:tgtEl>
                                        <p:attrNameLst>
                                          <p:attrName>ppt_h</p:attrName>
                                        </p:attrNameLst>
                                      </p:cBhvr>
                                      <p:tavLst>
                                        <p:tav tm="0">
                                          <p:val>
                                            <p:fltVal val="0"/>
                                          </p:val>
                                        </p:tav>
                                        <p:tav tm="100000">
                                          <p:val>
                                            <p:strVal val="#ppt_h"/>
                                          </p:val>
                                        </p:tav>
                                      </p:tavLst>
                                    </p:anim>
                                    <p:animEffect transition="in" filter="fade">
                                      <p:cBhvr>
                                        <p:cTn id="289" dur="500"/>
                                        <p:tgtEl>
                                          <p:spTgt spid="122"/>
                                        </p:tgtEl>
                                      </p:cBhvr>
                                    </p:animEffect>
                                  </p:childTnLst>
                                </p:cTn>
                              </p:par>
                              <p:par>
                                <p:cTn id="290" presetID="53" presetClass="entr" presetSubtype="16" fill="hold" grpId="0" nodeType="withEffect">
                                  <p:stCondLst>
                                    <p:cond delay="0"/>
                                  </p:stCondLst>
                                  <p:childTnLst>
                                    <p:set>
                                      <p:cBhvr>
                                        <p:cTn id="291" dur="1" fill="hold">
                                          <p:stCondLst>
                                            <p:cond delay="0"/>
                                          </p:stCondLst>
                                        </p:cTn>
                                        <p:tgtEl>
                                          <p:spTgt spid="123"/>
                                        </p:tgtEl>
                                        <p:attrNameLst>
                                          <p:attrName>style.visibility</p:attrName>
                                        </p:attrNameLst>
                                      </p:cBhvr>
                                      <p:to>
                                        <p:strVal val="visible"/>
                                      </p:to>
                                    </p:set>
                                    <p:anim calcmode="lin" valueType="num">
                                      <p:cBhvr>
                                        <p:cTn id="292" dur="500" fill="hold"/>
                                        <p:tgtEl>
                                          <p:spTgt spid="123"/>
                                        </p:tgtEl>
                                        <p:attrNameLst>
                                          <p:attrName>ppt_w</p:attrName>
                                        </p:attrNameLst>
                                      </p:cBhvr>
                                      <p:tavLst>
                                        <p:tav tm="0">
                                          <p:val>
                                            <p:fltVal val="0"/>
                                          </p:val>
                                        </p:tav>
                                        <p:tav tm="100000">
                                          <p:val>
                                            <p:strVal val="#ppt_w"/>
                                          </p:val>
                                        </p:tav>
                                      </p:tavLst>
                                    </p:anim>
                                    <p:anim calcmode="lin" valueType="num">
                                      <p:cBhvr>
                                        <p:cTn id="293" dur="500" fill="hold"/>
                                        <p:tgtEl>
                                          <p:spTgt spid="123"/>
                                        </p:tgtEl>
                                        <p:attrNameLst>
                                          <p:attrName>ppt_h</p:attrName>
                                        </p:attrNameLst>
                                      </p:cBhvr>
                                      <p:tavLst>
                                        <p:tav tm="0">
                                          <p:val>
                                            <p:fltVal val="0"/>
                                          </p:val>
                                        </p:tav>
                                        <p:tav tm="100000">
                                          <p:val>
                                            <p:strVal val="#ppt_h"/>
                                          </p:val>
                                        </p:tav>
                                      </p:tavLst>
                                    </p:anim>
                                    <p:animEffect transition="in" filter="fade">
                                      <p:cBhvr>
                                        <p:cTn id="294" dur="500"/>
                                        <p:tgtEl>
                                          <p:spTgt spid="123"/>
                                        </p:tgtEl>
                                      </p:cBhvr>
                                    </p:animEffect>
                                  </p:childTnLst>
                                </p:cTn>
                              </p:par>
                              <p:par>
                                <p:cTn id="295" presetID="53" presetClass="entr" presetSubtype="16" fill="hold" grpId="0" nodeType="withEffect">
                                  <p:stCondLst>
                                    <p:cond delay="0"/>
                                  </p:stCondLst>
                                  <p:childTnLst>
                                    <p:set>
                                      <p:cBhvr>
                                        <p:cTn id="296" dur="1" fill="hold">
                                          <p:stCondLst>
                                            <p:cond delay="0"/>
                                          </p:stCondLst>
                                        </p:cTn>
                                        <p:tgtEl>
                                          <p:spTgt spid="124"/>
                                        </p:tgtEl>
                                        <p:attrNameLst>
                                          <p:attrName>style.visibility</p:attrName>
                                        </p:attrNameLst>
                                      </p:cBhvr>
                                      <p:to>
                                        <p:strVal val="visible"/>
                                      </p:to>
                                    </p:set>
                                    <p:anim calcmode="lin" valueType="num">
                                      <p:cBhvr>
                                        <p:cTn id="297" dur="500" fill="hold"/>
                                        <p:tgtEl>
                                          <p:spTgt spid="124"/>
                                        </p:tgtEl>
                                        <p:attrNameLst>
                                          <p:attrName>ppt_w</p:attrName>
                                        </p:attrNameLst>
                                      </p:cBhvr>
                                      <p:tavLst>
                                        <p:tav tm="0">
                                          <p:val>
                                            <p:fltVal val="0"/>
                                          </p:val>
                                        </p:tav>
                                        <p:tav tm="100000">
                                          <p:val>
                                            <p:strVal val="#ppt_w"/>
                                          </p:val>
                                        </p:tav>
                                      </p:tavLst>
                                    </p:anim>
                                    <p:anim calcmode="lin" valueType="num">
                                      <p:cBhvr>
                                        <p:cTn id="298" dur="500" fill="hold"/>
                                        <p:tgtEl>
                                          <p:spTgt spid="124"/>
                                        </p:tgtEl>
                                        <p:attrNameLst>
                                          <p:attrName>ppt_h</p:attrName>
                                        </p:attrNameLst>
                                      </p:cBhvr>
                                      <p:tavLst>
                                        <p:tav tm="0">
                                          <p:val>
                                            <p:fltVal val="0"/>
                                          </p:val>
                                        </p:tav>
                                        <p:tav tm="100000">
                                          <p:val>
                                            <p:strVal val="#ppt_h"/>
                                          </p:val>
                                        </p:tav>
                                      </p:tavLst>
                                    </p:anim>
                                    <p:animEffect transition="in" filter="fade">
                                      <p:cBhvr>
                                        <p:cTn id="299" dur="500"/>
                                        <p:tgtEl>
                                          <p:spTgt spid="124"/>
                                        </p:tgtEl>
                                      </p:cBhvr>
                                    </p:animEffect>
                                  </p:childTnLst>
                                </p:cTn>
                              </p:par>
                              <p:par>
                                <p:cTn id="300" presetID="53" presetClass="entr" presetSubtype="16" fill="hold" grpId="0" nodeType="withEffect">
                                  <p:stCondLst>
                                    <p:cond delay="0"/>
                                  </p:stCondLst>
                                  <p:childTnLst>
                                    <p:set>
                                      <p:cBhvr>
                                        <p:cTn id="301" dur="1" fill="hold">
                                          <p:stCondLst>
                                            <p:cond delay="0"/>
                                          </p:stCondLst>
                                        </p:cTn>
                                        <p:tgtEl>
                                          <p:spTgt spid="125"/>
                                        </p:tgtEl>
                                        <p:attrNameLst>
                                          <p:attrName>style.visibility</p:attrName>
                                        </p:attrNameLst>
                                      </p:cBhvr>
                                      <p:to>
                                        <p:strVal val="visible"/>
                                      </p:to>
                                    </p:set>
                                    <p:anim calcmode="lin" valueType="num">
                                      <p:cBhvr>
                                        <p:cTn id="302" dur="500" fill="hold"/>
                                        <p:tgtEl>
                                          <p:spTgt spid="125"/>
                                        </p:tgtEl>
                                        <p:attrNameLst>
                                          <p:attrName>ppt_w</p:attrName>
                                        </p:attrNameLst>
                                      </p:cBhvr>
                                      <p:tavLst>
                                        <p:tav tm="0">
                                          <p:val>
                                            <p:fltVal val="0"/>
                                          </p:val>
                                        </p:tav>
                                        <p:tav tm="100000">
                                          <p:val>
                                            <p:strVal val="#ppt_w"/>
                                          </p:val>
                                        </p:tav>
                                      </p:tavLst>
                                    </p:anim>
                                    <p:anim calcmode="lin" valueType="num">
                                      <p:cBhvr>
                                        <p:cTn id="303" dur="500" fill="hold"/>
                                        <p:tgtEl>
                                          <p:spTgt spid="125"/>
                                        </p:tgtEl>
                                        <p:attrNameLst>
                                          <p:attrName>ppt_h</p:attrName>
                                        </p:attrNameLst>
                                      </p:cBhvr>
                                      <p:tavLst>
                                        <p:tav tm="0">
                                          <p:val>
                                            <p:fltVal val="0"/>
                                          </p:val>
                                        </p:tav>
                                        <p:tav tm="100000">
                                          <p:val>
                                            <p:strVal val="#ppt_h"/>
                                          </p:val>
                                        </p:tav>
                                      </p:tavLst>
                                    </p:anim>
                                    <p:animEffect transition="in" filter="fade">
                                      <p:cBhvr>
                                        <p:cTn id="304" dur="500"/>
                                        <p:tgtEl>
                                          <p:spTgt spid="125"/>
                                        </p:tgtEl>
                                      </p:cBhvr>
                                    </p:animEffect>
                                  </p:childTnLst>
                                </p:cTn>
                              </p:par>
                              <p:par>
                                <p:cTn id="305" presetID="53" presetClass="entr" presetSubtype="16" fill="hold" grpId="0" nodeType="withEffect">
                                  <p:stCondLst>
                                    <p:cond delay="0"/>
                                  </p:stCondLst>
                                  <p:childTnLst>
                                    <p:set>
                                      <p:cBhvr>
                                        <p:cTn id="306" dur="1" fill="hold">
                                          <p:stCondLst>
                                            <p:cond delay="0"/>
                                          </p:stCondLst>
                                        </p:cTn>
                                        <p:tgtEl>
                                          <p:spTgt spid="126"/>
                                        </p:tgtEl>
                                        <p:attrNameLst>
                                          <p:attrName>style.visibility</p:attrName>
                                        </p:attrNameLst>
                                      </p:cBhvr>
                                      <p:to>
                                        <p:strVal val="visible"/>
                                      </p:to>
                                    </p:set>
                                    <p:anim calcmode="lin" valueType="num">
                                      <p:cBhvr>
                                        <p:cTn id="307" dur="500" fill="hold"/>
                                        <p:tgtEl>
                                          <p:spTgt spid="126"/>
                                        </p:tgtEl>
                                        <p:attrNameLst>
                                          <p:attrName>ppt_w</p:attrName>
                                        </p:attrNameLst>
                                      </p:cBhvr>
                                      <p:tavLst>
                                        <p:tav tm="0">
                                          <p:val>
                                            <p:fltVal val="0"/>
                                          </p:val>
                                        </p:tav>
                                        <p:tav tm="100000">
                                          <p:val>
                                            <p:strVal val="#ppt_w"/>
                                          </p:val>
                                        </p:tav>
                                      </p:tavLst>
                                    </p:anim>
                                    <p:anim calcmode="lin" valueType="num">
                                      <p:cBhvr>
                                        <p:cTn id="308" dur="500" fill="hold"/>
                                        <p:tgtEl>
                                          <p:spTgt spid="126"/>
                                        </p:tgtEl>
                                        <p:attrNameLst>
                                          <p:attrName>ppt_h</p:attrName>
                                        </p:attrNameLst>
                                      </p:cBhvr>
                                      <p:tavLst>
                                        <p:tav tm="0">
                                          <p:val>
                                            <p:fltVal val="0"/>
                                          </p:val>
                                        </p:tav>
                                        <p:tav tm="100000">
                                          <p:val>
                                            <p:strVal val="#ppt_h"/>
                                          </p:val>
                                        </p:tav>
                                      </p:tavLst>
                                    </p:anim>
                                    <p:animEffect transition="in" filter="fade">
                                      <p:cBhvr>
                                        <p:cTn id="309" dur="500"/>
                                        <p:tgtEl>
                                          <p:spTgt spid="126"/>
                                        </p:tgtEl>
                                      </p:cBhvr>
                                    </p:animEffect>
                                  </p:childTnLst>
                                </p:cTn>
                              </p:par>
                              <p:par>
                                <p:cTn id="310" presetID="53" presetClass="entr" presetSubtype="16" fill="hold" grpId="0" nodeType="withEffect">
                                  <p:stCondLst>
                                    <p:cond delay="0"/>
                                  </p:stCondLst>
                                  <p:childTnLst>
                                    <p:set>
                                      <p:cBhvr>
                                        <p:cTn id="311" dur="1" fill="hold">
                                          <p:stCondLst>
                                            <p:cond delay="0"/>
                                          </p:stCondLst>
                                        </p:cTn>
                                        <p:tgtEl>
                                          <p:spTgt spid="127"/>
                                        </p:tgtEl>
                                        <p:attrNameLst>
                                          <p:attrName>style.visibility</p:attrName>
                                        </p:attrNameLst>
                                      </p:cBhvr>
                                      <p:to>
                                        <p:strVal val="visible"/>
                                      </p:to>
                                    </p:set>
                                    <p:anim calcmode="lin" valueType="num">
                                      <p:cBhvr>
                                        <p:cTn id="312" dur="500" fill="hold"/>
                                        <p:tgtEl>
                                          <p:spTgt spid="127"/>
                                        </p:tgtEl>
                                        <p:attrNameLst>
                                          <p:attrName>ppt_w</p:attrName>
                                        </p:attrNameLst>
                                      </p:cBhvr>
                                      <p:tavLst>
                                        <p:tav tm="0">
                                          <p:val>
                                            <p:fltVal val="0"/>
                                          </p:val>
                                        </p:tav>
                                        <p:tav tm="100000">
                                          <p:val>
                                            <p:strVal val="#ppt_w"/>
                                          </p:val>
                                        </p:tav>
                                      </p:tavLst>
                                    </p:anim>
                                    <p:anim calcmode="lin" valueType="num">
                                      <p:cBhvr>
                                        <p:cTn id="313" dur="500" fill="hold"/>
                                        <p:tgtEl>
                                          <p:spTgt spid="127"/>
                                        </p:tgtEl>
                                        <p:attrNameLst>
                                          <p:attrName>ppt_h</p:attrName>
                                        </p:attrNameLst>
                                      </p:cBhvr>
                                      <p:tavLst>
                                        <p:tav tm="0">
                                          <p:val>
                                            <p:fltVal val="0"/>
                                          </p:val>
                                        </p:tav>
                                        <p:tav tm="100000">
                                          <p:val>
                                            <p:strVal val="#ppt_h"/>
                                          </p:val>
                                        </p:tav>
                                      </p:tavLst>
                                    </p:anim>
                                    <p:animEffect transition="in" filter="fade">
                                      <p:cBhvr>
                                        <p:cTn id="314" dur="500"/>
                                        <p:tgtEl>
                                          <p:spTgt spid="127"/>
                                        </p:tgtEl>
                                      </p:cBhvr>
                                    </p:animEffect>
                                  </p:childTnLst>
                                </p:cTn>
                              </p:par>
                              <p:par>
                                <p:cTn id="315" presetID="53" presetClass="entr" presetSubtype="16" fill="hold" grpId="0" nodeType="withEffect">
                                  <p:stCondLst>
                                    <p:cond delay="0"/>
                                  </p:stCondLst>
                                  <p:childTnLst>
                                    <p:set>
                                      <p:cBhvr>
                                        <p:cTn id="316" dur="1" fill="hold">
                                          <p:stCondLst>
                                            <p:cond delay="0"/>
                                          </p:stCondLst>
                                        </p:cTn>
                                        <p:tgtEl>
                                          <p:spTgt spid="128"/>
                                        </p:tgtEl>
                                        <p:attrNameLst>
                                          <p:attrName>style.visibility</p:attrName>
                                        </p:attrNameLst>
                                      </p:cBhvr>
                                      <p:to>
                                        <p:strVal val="visible"/>
                                      </p:to>
                                    </p:set>
                                    <p:anim calcmode="lin" valueType="num">
                                      <p:cBhvr>
                                        <p:cTn id="317" dur="500" fill="hold"/>
                                        <p:tgtEl>
                                          <p:spTgt spid="128"/>
                                        </p:tgtEl>
                                        <p:attrNameLst>
                                          <p:attrName>ppt_w</p:attrName>
                                        </p:attrNameLst>
                                      </p:cBhvr>
                                      <p:tavLst>
                                        <p:tav tm="0">
                                          <p:val>
                                            <p:fltVal val="0"/>
                                          </p:val>
                                        </p:tav>
                                        <p:tav tm="100000">
                                          <p:val>
                                            <p:strVal val="#ppt_w"/>
                                          </p:val>
                                        </p:tav>
                                      </p:tavLst>
                                    </p:anim>
                                    <p:anim calcmode="lin" valueType="num">
                                      <p:cBhvr>
                                        <p:cTn id="318" dur="500" fill="hold"/>
                                        <p:tgtEl>
                                          <p:spTgt spid="128"/>
                                        </p:tgtEl>
                                        <p:attrNameLst>
                                          <p:attrName>ppt_h</p:attrName>
                                        </p:attrNameLst>
                                      </p:cBhvr>
                                      <p:tavLst>
                                        <p:tav tm="0">
                                          <p:val>
                                            <p:fltVal val="0"/>
                                          </p:val>
                                        </p:tav>
                                        <p:tav tm="100000">
                                          <p:val>
                                            <p:strVal val="#ppt_h"/>
                                          </p:val>
                                        </p:tav>
                                      </p:tavLst>
                                    </p:anim>
                                    <p:animEffect transition="in" filter="fade">
                                      <p:cBhvr>
                                        <p:cTn id="319" dur="500"/>
                                        <p:tgtEl>
                                          <p:spTgt spid="128"/>
                                        </p:tgtEl>
                                      </p:cBhvr>
                                    </p:animEffect>
                                  </p:childTnLst>
                                </p:cTn>
                              </p:par>
                              <p:par>
                                <p:cTn id="320" presetID="53" presetClass="entr" presetSubtype="16" fill="hold" grpId="0" nodeType="withEffect">
                                  <p:stCondLst>
                                    <p:cond delay="0"/>
                                  </p:stCondLst>
                                  <p:childTnLst>
                                    <p:set>
                                      <p:cBhvr>
                                        <p:cTn id="321" dur="1" fill="hold">
                                          <p:stCondLst>
                                            <p:cond delay="0"/>
                                          </p:stCondLst>
                                        </p:cTn>
                                        <p:tgtEl>
                                          <p:spTgt spid="129"/>
                                        </p:tgtEl>
                                        <p:attrNameLst>
                                          <p:attrName>style.visibility</p:attrName>
                                        </p:attrNameLst>
                                      </p:cBhvr>
                                      <p:to>
                                        <p:strVal val="visible"/>
                                      </p:to>
                                    </p:set>
                                    <p:anim calcmode="lin" valueType="num">
                                      <p:cBhvr>
                                        <p:cTn id="322" dur="500" fill="hold"/>
                                        <p:tgtEl>
                                          <p:spTgt spid="129"/>
                                        </p:tgtEl>
                                        <p:attrNameLst>
                                          <p:attrName>ppt_w</p:attrName>
                                        </p:attrNameLst>
                                      </p:cBhvr>
                                      <p:tavLst>
                                        <p:tav tm="0">
                                          <p:val>
                                            <p:fltVal val="0"/>
                                          </p:val>
                                        </p:tav>
                                        <p:tav tm="100000">
                                          <p:val>
                                            <p:strVal val="#ppt_w"/>
                                          </p:val>
                                        </p:tav>
                                      </p:tavLst>
                                    </p:anim>
                                    <p:anim calcmode="lin" valueType="num">
                                      <p:cBhvr>
                                        <p:cTn id="323" dur="500" fill="hold"/>
                                        <p:tgtEl>
                                          <p:spTgt spid="129"/>
                                        </p:tgtEl>
                                        <p:attrNameLst>
                                          <p:attrName>ppt_h</p:attrName>
                                        </p:attrNameLst>
                                      </p:cBhvr>
                                      <p:tavLst>
                                        <p:tav tm="0">
                                          <p:val>
                                            <p:fltVal val="0"/>
                                          </p:val>
                                        </p:tav>
                                        <p:tav tm="100000">
                                          <p:val>
                                            <p:strVal val="#ppt_h"/>
                                          </p:val>
                                        </p:tav>
                                      </p:tavLst>
                                    </p:anim>
                                    <p:animEffect transition="in" filter="fade">
                                      <p:cBhvr>
                                        <p:cTn id="324" dur="500"/>
                                        <p:tgtEl>
                                          <p:spTgt spid="129"/>
                                        </p:tgtEl>
                                      </p:cBhvr>
                                    </p:animEffect>
                                  </p:childTnLst>
                                </p:cTn>
                              </p:par>
                              <p:par>
                                <p:cTn id="325" presetID="53" presetClass="entr" presetSubtype="16" fill="hold" grpId="0" nodeType="withEffect">
                                  <p:stCondLst>
                                    <p:cond delay="0"/>
                                  </p:stCondLst>
                                  <p:childTnLst>
                                    <p:set>
                                      <p:cBhvr>
                                        <p:cTn id="326" dur="1" fill="hold">
                                          <p:stCondLst>
                                            <p:cond delay="0"/>
                                          </p:stCondLst>
                                        </p:cTn>
                                        <p:tgtEl>
                                          <p:spTgt spid="130"/>
                                        </p:tgtEl>
                                        <p:attrNameLst>
                                          <p:attrName>style.visibility</p:attrName>
                                        </p:attrNameLst>
                                      </p:cBhvr>
                                      <p:to>
                                        <p:strVal val="visible"/>
                                      </p:to>
                                    </p:set>
                                    <p:anim calcmode="lin" valueType="num">
                                      <p:cBhvr>
                                        <p:cTn id="327" dur="500" fill="hold"/>
                                        <p:tgtEl>
                                          <p:spTgt spid="130"/>
                                        </p:tgtEl>
                                        <p:attrNameLst>
                                          <p:attrName>ppt_w</p:attrName>
                                        </p:attrNameLst>
                                      </p:cBhvr>
                                      <p:tavLst>
                                        <p:tav tm="0">
                                          <p:val>
                                            <p:fltVal val="0"/>
                                          </p:val>
                                        </p:tav>
                                        <p:tav tm="100000">
                                          <p:val>
                                            <p:strVal val="#ppt_w"/>
                                          </p:val>
                                        </p:tav>
                                      </p:tavLst>
                                    </p:anim>
                                    <p:anim calcmode="lin" valueType="num">
                                      <p:cBhvr>
                                        <p:cTn id="328" dur="500" fill="hold"/>
                                        <p:tgtEl>
                                          <p:spTgt spid="130"/>
                                        </p:tgtEl>
                                        <p:attrNameLst>
                                          <p:attrName>ppt_h</p:attrName>
                                        </p:attrNameLst>
                                      </p:cBhvr>
                                      <p:tavLst>
                                        <p:tav tm="0">
                                          <p:val>
                                            <p:fltVal val="0"/>
                                          </p:val>
                                        </p:tav>
                                        <p:tav tm="100000">
                                          <p:val>
                                            <p:strVal val="#ppt_h"/>
                                          </p:val>
                                        </p:tav>
                                      </p:tavLst>
                                    </p:anim>
                                    <p:animEffect transition="in" filter="fade">
                                      <p:cBhvr>
                                        <p:cTn id="329" dur="500"/>
                                        <p:tgtEl>
                                          <p:spTgt spid="130"/>
                                        </p:tgtEl>
                                      </p:cBhvr>
                                    </p:animEffect>
                                  </p:childTnLst>
                                </p:cTn>
                              </p:par>
                              <p:par>
                                <p:cTn id="330" presetID="53" presetClass="entr" presetSubtype="16" fill="hold" grpId="0" nodeType="withEffect">
                                  <p:stCondLst>
                                    <p:cond delay="0"/>
                                  </p:stCondLst>
                                  <p:childTnLst>
                                    <p:set>
                                      <p:cBhvr>
                                        <p:cTn id="331" dur="1" fill="hold">
                                          <p:stCondLst>
                                            <p:cond delay="0"/>
                                          </p:stCondLst>
                                        </p:cTn>
                                        <p:tgtEl>
                                          <p:spTgt spid="132"/>
                                        </p:tgtEl>
                                        <p:attrNameLst>
                                          <p:attrName>style.visibility</p:attrName>
                                        </p:attrNameLst>
                                      </p:cBhvr>
                                      <p:to>
                                        <p:strVal val="visible"/>
                                      </p:to>
                                    </p:set>
                                    <p:anim calcmode="lin" valueType="num">
                                      <p:cBhvr>
                                        <p:cTn id="332" dur="500" fill="hold"/>
                                        <p:tgtEl>
                                          <p:spTgt spid="132"/>
                                        </p:tgtEl>
                                        <p:attrNameLst>
                                          <p:attrName>ppt_w</p:attrName>
                                        </p:attrNameLst>
                                      </p:cBhvr>
                                      <p:tavLst>
                                        <p:tav tm="0">
                                          <p:val>
                                            <p:fltVal val="0"/>
                                          </p:val>
                                        </p:tav>
                                        <p:tav tm="100000">
                                          <p:val>
                                            <p:strVal val="#ppt_w"/>
                                          </p:val>
                                        </p:tav>
                                      </p:tavLst>
                                    </p:anim>
                                    <p:anim calcmode="lin" valueType="num">
                                      <p:cBhvr>
                                        <p:cTn id="333" dur="500" fill="hold"/>
                                        <p:tgtEl>
                                          <p:spTgt spid="132"/>
                                        </p:tgtEl>
                                        <p:attrNameLst>
                                          <p:attrName>ppt_h</p:attrName>
                                        </p:attrNameLst>
                                      </p:cBhvr>
                                      <p:tavLst>
                                        <p:tav tm="0">
                                          <p:val>
                                            <p:fltVal val="0"/>
                                          </p:val>
                                        </p:tav>
                                        <p:tav tm="100000">
                                          <p:val>
                                            <p:strVal val="#ppt_h"/>
                                          </p:val>
                                        </p:tav>
                                      </p:tavLst>
                                    </p:anim>
                                    <p:animEffect transition="in" filter="fade">
                                      <p:cBhvr>
                                        <p:cTn id="334" dur="500"/>
                                        <p:tgtEl>
                                          <p:spTgt spid="132"/>
                                        </p:tgtEl>
                                      </p:cBhvr>
                                    </p:animEffect>
                                  </p:childTnLst>
                                </p:cTn>
                              </p:par>
                              <p:par>
                                <p:cTn id="335" presetID="53" presetClass="entr" presetSubtype="16" fill="hold" grpId="0" nodeType="withEffect">
                                  <p:stCondLst>
                                    <p:cond delay="0"/>
                                  </p:stCondLst>
                                  <p:childTnLst>
                                    <p:set>
                                      <p:cBhvr>
                                        <p:cTn id="336" dur="1" fill="hold">
                                          <p:stCondLst>
                                            <p:cond delay="0"/>
                                          </p:stCondLst>
                                        </p:cTn>
                                        <p:tgtEl>
                                          <p:spTgt spid="133"/>
                                        </p:tgtEl>
                                        <p:attrNameLst>
                                          <p:attrName>style.visibility</p:attrName>
                                        </p:attrNameLst>
                                      </p:cBhvr>
                                      <p:to>
                                        <p:strVal val="visible"/>
                                      </p:to>
                                    </p:set>
                                    <p:anim calcmode="lin" valueType="num">
                                      <p:cBhvr>
                                        <p:cTn id="337" dur="500" fill="hold"/>
                                        <p:tgtEl>
                                          <p:spTgt spid="133"/>
                                        </p:tgtEl>
                                        <p:attrNameLst>
                                          <p:attrName>ppt_w</p:attrName>
                                        </p:attrNameLst>
                                      </p:cBhvr>
                                      <p:tavLst>
                                        <p:tav tm="0">
                                          <p:val>
                                            <p:fltVal val="0"/>
                                          </p:val>
                                        </p:tav>
                                        <p:tav tm="100000">
                                          <p:val>
                                            <p:strVal val="#ppt_w"/>
                                          </p:val>
                                        </p:tav>
                                      </p:tavLst>
                                    </p:anim>
                                    <p:anim calcmode="lin" valueType="num">
                                      <p:cBhvr>
                                        <p:cTn id="338" dur="500" fill="hold"/>
                                        <p:tgtEl>
                                          <p:spTgt spid="133"/>
                                        </p:tgtEl>
                                        <p:attrNameLst>
                                          <p:attrName>ppt_h</p:attrName>
                                        </p:attrNameLst>
                                      </p:cBhvr>
                                      <p:tavLst>
                                        <p:tav tm="0">
                                          <p:val>
                                            <p:fltVal val="0"/>
                                          </p:val>
                                        </p:tav>
                                        <p:tav tm="100000">
                                          <p:val>
                                            <p:strVal val="#ppt_h"/>
                                          </p:val>
                                        </p:tav>
                                      </p:tavLst>
                                    </p:anim>
                                    <p:animEffect transition="in" filter="fade">
                                      <p:cBhvr>
                                        <p:cTn id="339" dur="500"/>
                                        <p:tgtEl>
                                          <p:spTgt spid="133"/>
                                        </p:tgtEl>
                                      </p:cBhvr>
                                    </p:animEffect>
                                  </p:childTnLst>
                                </p:cTn>
                              </p:par>
                              <p:par>
                                <p:cTn id="340" presetID="53" presetClass="entr" presetSubtype="16" fill="hold" grpId="0" nodeType="withEffect">
                                  <p:stCondLst>
                                    <p:cond delay="0"/>
                                  </p:stCondLst>
                                  <p:childTnLst>
                                    <p:set>
                                      <p:cBhvr>
                                        <p:cTn id="341" dur="1" fill="hold">
                                          <p:stCondLst>
                                            <p:cond delay="0"/>
                                          </p:stCondLst>
                                        </p:cTn>
                                        <p:tgtEl>
                                          <p:spTgt spid="134"/>
                                        </p:tgtEl>
                                        <p:attrNameLst>
                                          <p:attrName>style.visibility</p:attrName>
                                        </p:attrNameLst>
                                      </p:cBhvr>
                                      <p:to>
                                        <p:strVal val="visible"/>
                                      </p:to>
                                    </p:set>
                                    <p:anim calcmode="lin" valueType="num">
                                      <p:cBhvr>
                                        <p:cTn id="342" dur="500" fill="hold"/>
                                        <p:tgtEl>
                                          <p:spTgt spid="134"/>
                                        </p:tgtEl>
                                        <p:attrNameLst>
                                          <p:attrName>ppt_w</p:attrName>
                                        </p:attrNameLst>
                                      </p:cBhvr>
                                      <p:tavLst>
                                        <p:tav tm="0">
                                          <p:val>
                                            <p:fltVal val="0"/>
                                          </p:val>
                                        </p:tav>
                                        <p:tav tm="100000">
                                          <p:val>
                                            <p:strVal val="#ppt_w"/>
                                          </p:val>
                                        </p:tav>
                                      </p:tavLst>
                                    </p:anim>
                                    <p:anim calcmode="lin" valueType="num">
                                      <p:cBhvr>
                                        <p:cTn id="343" dur="500" fill="hold"/>
                                        <p:tgtEl>
                                          <p:spTgt spid="134"/>
                                        </p:tgtEl>
                                        <p:attrNameLst>
                                          <p:attrName>ppt_h</p:attrName>
                                        </p:attrNameLst>
                                      </p:cBhvr>
                                      <p:tavLst>
                                        <p:tav tm="0">
                                          <p:val>
                                            <p:fltVal val="0"/>
                                          </p:val>
                                        </p:tav>
                                        <p:tav tm="100000">
                                          <p:val>
                                            <p:strVal val="#ppt_h"/>
                                          </p:val>
                                        </p:tav>
                                      </p:tavLst>
                                    </p:anim>
                                    <p:animEffect transition="in" filter="fade">
                                      <p:cBhvr>
                                        <p:cTn id="344" dur="500"/>
                                        <p:tgtEl>
                                          <p:spTgt spid="134"/>
                                        </p:tgtEl>
                                      </p:cBhvr>
                                    </p:animEffect>
                                  </p:childTnLst>
                                </p:cTn>
                              </p:par>
                              <p:par>
                                <p:cTn id="345" presetID="53" presetClass="entr" presetSubtype="16" fill="hold" grpId="0" nodeType="withEffect">
                                  <p:stCondLst>
                                    <p:cond delay="0"/>
                                  </p:stCondLst>
                                  <p:childTnLst>
                                    <p:set>
                                      <p:cBhvr>
                                        <p:cTn id="346" dur="1" fill="hold">
                                          <p:stCondLst>
                                            <p:cond delay="0"/>
                                          </p:stCondLst>
                                        </p:cTn>
                                        <p:tgtEl>
                                          <p:spTgt spid="135"/>
                                        </p:tgtEl>
                                        <p:attrNameLst>
                                          <p:attrName>style.visibility</p:attrName>
                                        </p:attrNameLst>
                                      </p:cBhvr>
                                      <p:to>
                                        <p:strVal val="visible"/>
                                      </p:to>
                                    </p:set>
                                    <p:anim calcmode="lin" valueType="num">
                                      <p:cBhvr>
                                        <p:cTn id="347" dur="500" fill="hold"/>
                                        <p:tgtEl>
                                          <p:spTgt spid="135"/>
                                        </p:tgtEl>
                                        <p:attrNameLst>
                                          <p:attrName>ppt_w</p:attrName>
                                        </p:attrNameLst>
                                      </p:cBhvr>
                                      <p:tavLst>
                                        <p:tav tm="0">
                                          <p:val>
                                            <p:fltVal val="0"/>
                                          </p:val>
                                        </p:tav>
                                        <p:tav tm="100000">
                                          <p:val>
                                            <p:strVal val="#ppt_w"/>
                                          </p:val>
                                        </p:tav>
                                      </p:tavLst>
                                    </p:anim>
                                    <p:anim calcmode="lin" valueType="num">
                                      <p:cBhvr>
                                        <p:cTn id="348" dur="500" fill="hold"/>
                                        <p:tgtEl>
                                          <p:spTgt spid="135"/>
                                        </p:tgtEl>
                                        <p:attrNameLst>
                                          <p:attrName>ppt_h</p:attrName>
                                        </p:attrNameLst>
                                      </p:cBhvr>
                                      <p:tavLst>
                                        <p:tav tm="0">
                                          <p:val>
                                            <p:fltVal val="0"/>
                                          </p:val>
                                        </p:tav>
                                        <p:tav tm="100000">
                                          <p:val>
                                            <p:strVal val="#ppt_h"/>
                                          </p:val>
                                        </p:tav>
                                      </p:tavLst>
                                    </p:anim>
                                    <p:animEffect transition="in" filter="fade">
                                      <p:cBhvr>
                                        <p:cTn id="349" dur="500"/>
                                        <p:tgtEl>
                                          <p:spTgt spid="135"/>
                                        </p:tgtEl>
                                      </p:cBhvr>
                                    </p:animEffect>
                                  </p:childTnLst>
                                </p:cTn>
                              </p:par>
                              <p:par>
                                <p:cTn id="350" presetID="53" presetClass="entr" presetSubtype="16" fill="hold" grpId="0" nodeType="withEffect">
                                  <p:stCondLst>
                                    <p:cond delay="0"/>
                                  </p:stCondLst>
                                  <p:childTnLst>
                                    <p:set>
                                      <p:cBhvr>
                                        <p:cTn id="351" dur="1" fill="hold">
                                          <p:stCondLst>
                                            <p:cond delay="0"/>
                                          </p:stCondLst>
                                        </p:cTn>
                                        <p:tgtEl>
                                          <p:spTgt spid="136"/>
                                        </p:tgtEl>
                                        <p:attrNameLst>
                                          <p:attrName>style.visibility</p:attrName>
                                        </p:attrNameLst>
                                      </p:cBhvr>
                                      <p:to>
                                        <p:strVal val="visible"/>
                                      </p:to>
                                    </p:set>
                                    <p:anim calcmode="lin" valueType="num">
                                      <p:cBhvr>
                                        <p:cTn id="352" dur="500" fill="hold"/>
                                        <p:tgtEl>
                                          <p:spTgt spid="136"/>
                                        </p:tgtEl>
                                        <p:attrNameLst>
                                          <p:attrName>ppt_w</p:attrName>
                                        </p:attrNameLst>
                                      </p:cBhvr>
                                      <p:tavLst>
                                        <p:tav tm="0">
                                          <p:val>
                                            <p:fltVal val="0"/>
                                          </p:val>
                                        </p:tav>
                                        <p:tav tm="100000">
                                          <p:val>
                                            <p:strVal val="#ppt_w"/>
                                          </p:val>
                                        </p:tav>
                                      </p:tavLst>
                                    </p:anim>
                                    <p:anim calcmode="lin" valueType="num">
                                      <p:cBhvr>
                                        <p:cTn id="353" dur="500" fill="hold"/>
                                        <p:tgtEl>
                                          <p:spTgt spid="136"/>
                                        </p:tgtEl>
                                        <p:attrNameLst>
                                          <p:attrName>ppt_h</p:attrName>
                                        </p:attrNameLst>
                                      </p:cBhvr>
                                      <p:tavLst>
                                        <p:tav tm="0">
                                          <p:val>
                                            <p:fltVal val="0"/>
                                          </p:val>
                                        </p:tav>
                                        <p:tav tm="100000">
                                          <p:val>
                                            <p:strVal val="#ppt_h"/>
                                          </p:val>
                                        </p:tav>
                                      </p:tavLst>
                                    </p:anim>
                                    <p:animEffect transition="in" filter="fade">
                                      <p:cBhvr>
                                        <p:cTn id="354" dur="500"/>
                                        <p:tgtEl>
                                          <p:spTgt spid="136"/>
                                        </p:tgtEl>
                                      </p:cBhvr>
                                    </p:animEffect>
                                  </p:childTnLst>
                                </p:cTn>
                              </p:par>
                              <p:par>
                                <p:cTn id="355" presetID="53" presetClass="entr" presetSubtype="16" fill="hold" grpId="0" nodeType="withEffect">
                                  <p:stCondLst>
                                    <p:cond delay="0"/>
                                  </p:stCondLst>
                                  <p:childTnLst>
                                    <p:set>
                                      <p:cBhvr>
                                        <p:cTn id="356" dur="1" fill="hold">
                                          <p:stCondLst>
                                            <p:cond delay="0"/>
                                          </p:stCondLst>
                                        </p:cTn>
                                        <p:tgtEl>
                                          <p:spTgt spid="137"/>
                                        </p:tgtEl>
                                        <p:attrNameLst>
                                          <p:attrName>style.visibility</p:attrName>
                                        </p:attrNameLst>
                                      </p:cBhvr>
                                      <p:to>
                                        <p:strVal val="visible"/>
                                      </p:to>
                                    </p:set>
                                    <p:anim calcmode="lin" valueType="num">
                                      <p:cBhvr>
                                        <p:cTn id="357" dur="500" fill="hold"/>
                                        <p:tgtEl>
                                          <p:spTgt spid="137"/>
                                        </p:tgtEl>
                                        <p:attrNameLst>
                                          <p:attrName>ppt_w</p:attrName>
                                        </p:attrNameLst>
                                      </p:cBhvr>
                                      <p:tavLst>
                                        <p:tav tm="0">
                                          <p:val>
                                            <p:fltVal val="0"/>
                                          </p:val>
                                        </p:tav>
                                        <p:tav tm="100000">
                                          <p:val>
                                            <p:strVal val="#ppt_w"/>
                                          </p:val>
                                        </p:tav>
                                      </p:tavLst>
                                    </p:anim>
                                    <p:anim calcmode="lin" valueType="num">
                                      <p:cBhvr>
                                        <p:cTn id="358" dur="500" fill="hold"/>
                                        <p:tgtEl>
                                          <p:spTgt spid="137"/>
                                        </p:tgtEl>
                                        <p:attrNameLst>
                                          <p:attrName>ppt_h</p:attrName>
                                        </p:attrNameLst>
                                      </p:cBhvr>
                                      <p:tavLst>
                                        <p:tav tm="0">
                                          <p:val>
                                            <p:fltVal val="0"/>
                                          </p:val>
                                        </p:tav>
                                        <p:tav tm="100000">
                                          <p:val>
                                            <p:strVal val="#ppt_h"/>
                                          </p:val>
                                        </p:tav>
                                      </p:tavLst>
                                    </p:anim>
                                    <p:animEffect transition="in" filter="fade">
                                      <p:cBhvr>
                                        <p:cTn id="359" dur="500"/>
                                        <p:tgtEl>
                                          <p:spTgt spid="137"/>
                                        </p:tgtEl>
                                      </p:cBhvr>
                                    </p:animEffect>
                                  </p:childTnLst>
                                </p:cTn>
                              </p:par>
                              <p:par>
                                <p:cTn id="360" presetID="53" presetClass="entr" presetSubtype="16" fill="hold" grpId="0" nodeType="withEffect">
                                  <p:stCondLst>
                                    <p:cond delay="0"/>
                                  </p:stCondLst>
                                  <p:childTnLst>
                                    <p:set>
                                      <p:cBhvr>
                                        <p:cTn id="361" dur="1" fill="hold">
                                          <p:stCondLst>
                                            <p:cond delay="0"/>
                                          </p:stCondLst>
                                        </p:cTn>
                                        <p:tgtEl>
                                          <p:spTgt spid="138"/>
                                        </p:tgtEl>
                                        <p:attrNameLst>
                                          <p:attrName>style.visibility</p:attrName>
                                        </p:attrNameLst>
                                      </p:cBhvr>
                                      <p:to>
                                        <p:strVal val="visible"/>
                                      </p:to>
                                    </p:set>
                                    <p:anim calcmode="lin" valueType="num">
                                      <p:cBhvr>
                                        <p:cTn id="362" dur="500" fill="hold"/>
                                        <p:tgtEl>
                                          <p:spTgt spid="138"/>
                                        </p:tgtEl>
                                        <p:attrNameLst>
                                          <p:attrName>ppt_w</p:attrName>
                                        </p:attrNameLst>
                                      </p:cBhvr>
                                      <p:tavLst>
                                        <p:tav tm="0">
                                          <p:val>
                                            <p:fltVal val="0"/>
                                          </p:val>
                                        </p:tav>
                                        <p:tav tm="100000">
                                          <p:val>
                                            <p:strVal val="#ppt_w"/>
                                          </p:val>
                                        </p:tav>
                                      </p:tavLst>
                                    </p:anim>
                                    <p:anim calcmode="lin" valueType="num">
                                      <p:cBhvr>
                                        <p:cTn id="363" dur="500" fill="hold"/>
                                        <p:tgtEl>
                                          <p:spTgt spid="138"/>
                                        </p:tgtEl>
                                        <p:attrNameLst>
                                          <p:attrName>ppt_h</p:attrName>
                                        </p:attrNameLst>
                                      </p:cBhvr>
                                      <p:tavLst>
                                        <p:tav tm="0">
                                          <p:val>
                                            <p:fltVal val="0"/>
                                          </p:val>
                                        </p:tav>
                                        <p:tav tm="100000">
                                          <p:val>
                                            <p:strVal val="#ppt_h"/>
                                          </p:val>
                                        </p:tav>
                                      </p:tavLst>
                                    </p:anim>
                                    <p:animEffect transition="in" filter="fade">
                                      <p:cBhvr>
                                        <p:cTn id="364" dur="500"/>
                                        <p:tgtEl>
                                          <p:spTgt spid="138"/>
                                        </p:tgtEl>
                                      </p:cBhvr>
                                    </p:animEffect>
                                  </p:childTnLst>
                                </p:cTn>
                              </p:par>
                              <p:par>
                                <p:cTn id="365" presetID="53" presetClass="entr" presetSubtype="16" fill="hold" grpId="0" nodeType="withEffect">
                                  <p:stCondLst>
                                    <p:cond delay="0"/>
                                  </p:stCondLst>
                                  <p:childTnLst>
                                    <p:set>
                                      <p:cBhvr>
                                        <p:cTn id="366" dur="1" fill="hold">
                                          <p:stCondLst>
                                            <p:cond delay="0"/>
                                          </p:stCondLst>
                                        </p:cTn>
                                        <p:tgtEl>
                                          <p:spTgt spid="139"/>
                                        </p:tgtEl>
                                        <p:attrNameLst>
                                          <p:attrName>style.visibility</p:attrName>
                                        </p:attrNameLst>
                                      </p:cBhvr>
                                      <p:to>
                                        <p:strVal val="visible"/>
                                      </p:to>
                                    </p:set>
                                    <p:anim calcmode="lin" valueType="num">
                                      <p:cBhvr>
                                        <p:cTn id="367" dur="500" fill="hold"/>
                                        <p:tgtEl>
                                          <p:spTgt spid="139"/>
                                        </p:tgtEl>
                                        <p:attrNameLst>
                                          <p:attrName>ppt_w</p:attrName>
                                        </p:attrNameLst>
                                      </p:cBhvr>
                                      <p:tavLst>
                                        <p:tav tm="0">
                                          <p:val>
                                            <p:fltVal val="0"/>
                                          </p:val>
                                        </p:tav>
                                        <p:tav tm="100000">
                                          <p:val>
                                            <p:strVal val="#ppt_w"/>
                                          </p:val>
                                        </p:tav>
                                      </p:tavLst>
                                    </p:anim>
                                    <p:anim calcmode="lin" valueType="num">
                                      <p:cBhvr>
                                        <p:cTn id="368" dur="500" fill="hold"/>
                                        <p:tgtEl>
                                          <p:spTgt spid="139"/>
                                        </p:tgtEl>
                                        <p:attrNameLst>
                                          <p:attrName>ppt_h</p:attrName>
                                        </p:attrNameLst>
                                      </p:cBhvr>
                                      <p:tavLst>
                                        <p:tav tm="0">
                                          <p:val>
                                            <p:fltVal val="0"/>
                                          </p:val>
                                        </p:tav>
                                        <p:tav tm="100000">
                                          <p:val>
                                            <p:strVal val="#ppt_h"/>
                                          </p:val>
                                        </p:tav>
                                      </p:tavLst>
                                    </p:anim>
                                    <p:animEffect transition="in" filter="fade">
                                      <p:cBhvr>
                                        <p:cTn id="369" dur="500"/>
                                        <p:tgtEl>
                                          <p:spTgt spid="139"/>
                                        </p:tgtEl>
                                      </p:cBhvr>
                                    </p:animEffect>
                                  </p:childTnLst>
                                </p:cTn>
                              </p:par>
                              <p:par>
                                <p:cTn id="370" presetID="53" presetClass="entr" presetSubtype="16" fill="hold" grpId="0" nodeType="withEffect">
                                  <p:stCondLst>
                                    <p:cond delay="0"/>
                                  </p:stCondLst>
                                  <p:childTnLst>
                                    <p:set>
                                      <p:cBhvr>
                                        <p:cTn id="371" dur="1" fill="hold">
                                          <p:stCondLst>
                                            <p:cond delay="0"/>
                                          </p:stCondLst>
                                        </p:cTn>
                                        <p:tgtEl>
                                          <p:spTgt spid="140"/>
                                        </p:tgtEl>
                                        <p:attrNameLst>
                                          <p:attrName>style.visibility</p:attrName>
                                        </p:attrNameLst>
                                      </p:cBhvr>
                                      <p:to>
                                        <p:strVal val="visible"/>
                                      </p:to>
                                    </p:set>
                                    <p:anim calcmode="lin" valueType="num">
                                      <p:cBhvr>
                                        <p:cTn id="372" dur="500" fill="hold"/>
                                        <p:tgtEl>
                                          <p:spTgt spid="140"/>
                                        </p:tgtEl>
                                        <p:attrNameLst>
                                          <p:attrName>ppt_w</p:attrName>
                                        </p:attrNameLst>
                                      </p:cBhvr>
                                      <p:tavLst>
                                        <p:tav tm="0">
                                          <p:val>
                                            <p:fltVal val="0"/>
                                          </p:val>
                                        </p:tav>
                                        <p:tav tm="100000">
                                          <p:val>
                                            <p:strVal val="#ppt_w"/>
                                          </p:val>
                                        </p:tav>
                                      </p:tavLst>
                                    </p:anim>
                                    <p:anim calcmode="lin" valueType="num">
                                      <p:cBhvr>
                                        <p:cTn id="373" dur="500" fill="hold"/>
                                        <p:tgtEl>
                                          <p:spTgt spid="140"/>
                                        </p:tgtEl>
                                        <p:attrNameLst>
                                          <p:attrName>ppt_h</p:attrName>
                                        </p:attrNameLst>
                                      </p:cBhvr>
                                      <p:tavLst>
                                        <p:tav tm="0">
                                          <p:val>
                                            <p:fltVal val="0"/>
                                          </p:val>
                                        </p:tav>
                                        <p:tav tm="100000">
                                          <p:val>
                                            <p:strVal val="#ppt_h"/>
                                          </p:val>
                                        </p:tav>
                                      </p:tavLst>
                                    </p:anim>
                                    <p:animEffect transition="in" filter="fade">
                                      <p:cBhvr>
                                        <p:cTn id="374" dur="500"/>
                                        <p:tgtEl>
                                          <p:spTgt spid="140"/>
                                        </p:tgtEl>
                                      </p:cBhvr>
                                    </p:animEffect>
                                  </p:childTnLst>
                                </p:cTn>
                              </p:par>
                              <p:par>
                                <p:cTn id="375" presetID="53" presetClass="entr" presetSubtype="16" fill="hold" grpId="0" nodeType="withEffect">
                                  <p:stCondLst>
                                    <p:cond delay="0"/>
                                  </p:stCondLst>
                                  <p:childTnLst>
                                    <p:set>
                                      <p:cBhvr>
                                        <p:cTn id="376" dur="1" fill="hold">
                                          <p:stCondLst>
                                            <p:cond delay="0"/>
                                          </p:stCondLst>
                                        </p:cTn>
                                        <p:tgtEl>
                                          <p:spTgt spid="141"/>
                                        </p:tgtEl>
                                        <p:attrNameLst>
                                          <p:attrName>style.visibility</p:attrName>
                                        </p:attrNameLst>
                                      </p:cBhvr>
                                      <p:to>
                                        <p:strVal val="visible"/>
                                      </p:to>
                                    </p:set>
                                    <p:anim calcmode="lin" valueType="num">
                                      <p:cBhvr>
                                        <p:cTn id="377" dur="500" fill="hold"/>
                                        <p:tgtEl>
                                          <p:spTgt spid="141"/>
                                        </p:tgtEl>
                                        <p:attrNameLst>
                                          <p:attrName>ppt_w</p:attrName>
                                        </p:attrNameLst>
                                      </p:cBhvr>
                                      <p:tavLst>
                                        <p:tav tm="0">
                                          <p:val>
                                            <p:fltVal val="0"/>
                                          </p:val>
                                        </p:tav>
                                        <p:tav tm="100000">
                                          <p:val>
                                            <p:strVal val="#ppt_w"/>
                                          </p:val>
                                        </p:tav>
                                      </p:tavLst>
                                    </p:anim>
                                    <p:anim calcmode="lin" valueType="num">
                                      <p:cBhvr>
                                        <p:cTn id="378" dur="500" fill="hold"/>
                                        <p:tgtEl>
                                          <p:spTgt spid="141"/>
                                        </p:tgtEl>
                                        <p:attrNameLst>
                                          <p:attrName>ppt_h</p:attrName>
                                        </p:attrNameLst>
                                      </p:cBhvr>
                                      <p:tavLst>
                                        <p:tav tm="0">
                                          <p:val>
                                            <p:fltVal val="0"/>
                                          </p:val>
                                        </p:tav>
                                        <p:tav tm="100000">
                                          <p:val>
                                            <p:strVal val="#ppt_h"/>
                                          </p:val>
                                        </p:tav>
                                      </p:tavLst>
                                    </p:anim>
                                    <p:animEffect transition="in" filter="fade">
                                      <p:cBhvr>
                                        <p:cTn id="379" dur="500"/>
                                        <p:tgtEl>
                                          <p:spTgt spid="141"/>
                                        </p:tgtEl>
                                      </p:cBhvr>
                                    </p:animEffect>
                                  </p:childTnLst>
                                </p:cTn>
                              </p:par>
                              <p:par>
                                <p:cTn id="380" presetID="53" presetClass="entr" presetSubtype="16" fill="hold" grpId="0" nodeType="withEffect">
                                  <p:stCondLst>
                                    <p:cond delay="0"/>
                                  </p:stCondLst>
                                  <p:childTnLst>
                                    <p:set>
                                      <p:cBhvr>
                                        <p:cTn id="381" dur="1" fill="hold">
                                          <p:stCondLst>
                                            <p:cond delay="0"/>
                                          </p:stCondLst>
                                        </p:cTn>
                                        <p:tgtEl>
                                          <p:spTgt spid="142"/>
                                        </p:tgtEl>
                                        <p:attrNameLst>
                                          <p:attrName>style.visibility</p:attrName>
                                        </p:attrNameLst>
                                      </p:cBhvr>
                                      <p:to>
                                        <p:strVal val="visible"/>
                                      </p:to>
                                    </p:set>
                                    <p:anim calcmode="lin" valueType="num">
                                      <p:cBhvr>
                                        <p:cTn id="382" dur="500" fill="hold"/>
                                        <p:tgtEl>
                                          <p:spTgt spid="142"/>
                                        </p:tgtEl>
                                        <p:attrNameLst>
                                          <p:attrName>ppt_w</p:attrName>
                                        </p:attrNameLst>
                                      </p:cBhvr>
                                      <p:tavLst>
                                        <p:tav tm="0">
                                          <p:val>
                                            <p:fltVal val="0"/>
                                          </p:val>
                                        </p:tav>
                                        <p:tav tm="100000">
                                          <p:val>
                                            <p:strVal val="#ppt_w"/>
                                          </p:val>
                                        </p:tav>
                                      </p:tavLst>
                                    </p:anim>
                                    <p:anim calcmode="lin" valueType="num">
                                      <p:cBhvr>
                                        <p:cTn id="383" dur="500" fill="hold"/>
                                        <p:tgtEl>
                                          <p:spTgt spid="142"/>
                                        </p:tgtEl>
                                        <p:attrNameLst>
                                          <p:attrName>ppt_h</p:attrName>
                                        </p:attrNameLst>
                                      </p:cBhvr>
                                      <p:tavLst>
                                        <p:tav tm="0">
                                          <p:val>
                                            <p:fltVal val="0"/>
                                          </p:val>
                                        </p:tav>
                                        <p:tav tm="100000">
                                          <p:val>
                                            <p:strVal val="#ppt_h"/>
                                          </p:val>
                                        </p:tav>
                                      </p:tavLst>
                                    </p:anim>
                                    <p:animEffect transition="in" filter="fade">
                                      <p:cBhvr>
                                        <p:cTn id="384" dur="500"/>
                                        <p:tgtEl>
                                          <p:spTgt spid="142"/>
                                        </p:tgtEl>
                                      </p:cBhvr>
                                    </p:animEffect>
                                  </p:childTnLst>
                                </p:cTn>
                              </p:par>
                              <p:par>
                                <p:cTn id="385" presetID="53" presetClass="entr" presetSubtype="16" fill="hold" grpId="0" nodeType="withEffect">
                                  <p:stCondLst>
                                    <p:cond delay="0"/>
                                  </p:stCondLst>
                                  <p:childTnLst>
                                    <p:set>
                                      <p:cBhvr>
                                        <p:cTn id="386" dur="1" fill="hold">
                                          <p:stCondLst>
                                            <p:cond delay="0"/>
                                          </p:stCondLst>
                                        </p:cTn>
                                        <p:tgtEl>
                                          <p:spTgt spid="143"/>
                                        </p:tgtEl>
                                        <p:attrNameLst>
                                          <p:attrName>style.visibility</p:attrName>
                                        </p:attrNameLst>
                                      </p:cBhvr>
                                      <p:to>
                                        <p:strVal val="visible"/>
                                      </p:to>
                                    </p:set>
                                    <p:anim calcmode="lin" valueType="num">
                                      <p:cBhvr>
                                        <p:cTn id="387" dur="500" fill="hold"/>
                                        <p:tgtEl>
                                          <p:spTgt spid="143"/>
                                        </p:tgtEl>
                                        <p:attrNameLst>
                                          <p:attrName>ppt_w</p:attrName>
                                        </p:attrNameLst>
                                      </p:cBhvr>
                                      <p:tavLst>
                                        <p:tav tm="0">
                                          <p:val>
                                            <p:fltVal val="0"/>
                                          </p:val>
                                        </p:tav>
                                        <p:tav tm="100000">
                                          <p:val>
                                            <p:strVal val="#ppt_w"/>
                                          </p:val>
                                        </p:tav>
                                      </p:tavLst>
                                    </p:anim>
                                    <p:anim calcmode="lin" valueType="num">
                                      <p:cBhvr>
                                        <p:cTn id="388" dur="500" fill="hold"/>
                                        <p:tgtEl>
                                          <p:spTgt spid="143"/>
                                        </p:tgtEl>
                                        <p:attrNameLst>
                                          <p:attrName>ppt_h</p:attrName>
                                        </p:attrNameLst>
                                      </p:cBhvr>
                                      <p:tavLst>
                                        <p:tav tm="0">
                                          <p:val>
                                            <p:fltVal val="0"/>
                                          </p:val>
                                        </p:tav>
                                        <p:tav tm="100000">
                                          <p:val>
                                            <p:strVal val="#ppt_h"/>
                                          </p:val>
                                        </p:tav>
                                      </p:tavLst>
                                    </p:anim>
                                    <p:animEffect transition="in" filter="fade">
                                      <p:cBhvr>
                                        <p:cTn id="389" dur="500"/>
                                        <p:tgtEl>
                                          <p:spTgt spid="143"/>
                                        </p:tgtEl>
                                      </p:cBhvr>
                                    </p:animEffect>
                                  </p:childTnLst>
                                </p:cTn>
                              </p:par>
                              <p:par>
                                <p:cTn id="390" presetID="53" presetClass="entr" presetSubtype="16" fill="hold" grpId="0" nodeType="withEffect">
                                  <p:stCondLst>
                                    <p:cond delay="0"/>
                                  </p:stCondLst>
                                  <p:childTnLst>
                                    <p:set>
                                      <p:cBhvr>
                                        <p:cTn id="391" dur="1" fill="hold">
                                          <p:stCondLst>
                                            <p:cond delay="0"/>
                                          </p:stCondLst>
                                        </p:cTn>
                                        <p:tgtEl>
                                          <p:spTgt spid="144"/>
                                        </p:tgtEl>
                                        <p:attrNameLst>
                                          <p:attrName>style.visibility</p:attrName>
                                        </p:attrNameLst>
                                      </p:cBhvr>
                                      <p:to>
                                        <p:strVal val="visible"/>
                                      </p:to>
                                    </p:set>
                                    <p:anim calcmode="lin" valueType="num">
                                      <p:cBhvr>
                                        <p:cTn id="392" dur="500" fill="hold"/>
                                        <p:tgtEl>
                                          <p:spTgt spid="144"/>
                                        </p:tgtEl>
                                        <p:attrNameLst>
                                          <p:attrName>ppt_w</p:attrName>
                                        </p:attrNameLst>
                                      </p:cBhvr>
                                      <p:tavLst>
                                        <p:tav tm="0">
                                          <p:val>
                                            <p:fltVal val="0"/>
                                          </p:val>
                                        </p:tav>
                                        <p:tav tm="100000">
                                          <p:val>
                                            <p:strVal val="#ppt_w"/>
                                          </p:val>
                                        </p:tav>
                                      </p:tavLst>
                                    </p:anim>
                                    <p:anim calcmode="lin" valueType="num">
                                      <p:cBhvr>
                                        <p:cTn id="393" dur="500" fill="hold"/>
                                        <p:tgtEl>
                                          <p:spTgt spid="144"/>
                                        </p:tgtEl>
                                        <p:attrNameLst>
                                          <p:attrName>ppt_h</p:attrName>
                                        </p:attrNameLst>
                                      </p:cBhvr>
                                      <p:tavLst>
                                        <p:tav tm="0">
                                          <p:val>
                                            <p:fltVal val="0"/>
                                          </p:val>
                                        </p:tav>
                                        <p:tav tm="100000">
                                          <p:val>
                                            <p:strVal val="#ppt_h"/>
                                          </p:val>
                                        </p:tav>
                                      </p:tavLst>
                                    </p:anim>
                                    <p:animEffect transition="in" filter="fade">
                                      <p:cBhvr>
                                        <p:cTn id="394" dur="500"/>
                                        <p:tgtEl>
                                          <p:spTgt spid="144"/>
                                        </p:tgtEl>
                                      </p:cBhvr>
                                    </p:animEffect>
                                  </p:childTnLst>
                                </p:cTn>
                              </p:par>
                              <p:par>
                                <p:cTn id="395" presetID="53" presetClass="entr" presetSubtype="16" fill="hold" grpId="0" nodeType="withEffect">
                                  <p:stCondLst>
                                    <p:cond delay="0"/>
                                  </p:stCondLst>
                                  <p:childTnLst>
                                    <p:set>
                                      <p:cBhvr>
                                        <p:cTn id="396" dur="1" fill="hold">
                                          <p:stCondLst>
                                            <p:cond delay="0"/>
                                          </p:stCondLst>
                                        </p:cTn>
                                        <p:tgtEl>
                                          <p:spTgt spid="145"/>
                                        </p:tgtEl>
                                        <p:attrNameLst>
                                          <p:attrName>style.visibility</p:attrName>
                                        </p:attrNameLst>
                                      </p:cBhvr>
                                      <p:to>
                                        <p:strVal val="visible"/>
                                      </p:to>
                                    </p:set>
                                    <p:anim calcmode="lin" valueType="num">
                                      <p:cBhvr>
                                        <p:cTn id="397" dur="500" fill="hold"/>
                                        <p:tgtEl>
                                          <p:spTgt spid="145"/>
                                        </p:tgtEl>
                                        <p:attrNameLst>
                                          <p:attrName>ppt_w</p:attrName>
                                        </p:attrNameLst>
                                      </p:cBhvr>
                                      <p:tavLst>
                                        <p:tav tm="0">
                                          <p:val>
                                            <p:fltVal val="0"/>
                                          </p:val>
                                        </p:tav>
                                        <p:tav tm="100000">
                                          <p:val>
                                            <p:strVal val="#ppt_w"/>
                                          </p:val>
                                        </p:tav>
                                      </p:tavLst>
                                    </p:anim>
                                    <p:anim calcmode="lin" valueType="num">
                                      <p:cBhvr>
                                        <p:cTn id="398" dur="500" fill="hold"/>
                                        <p:tgtEl>
                                          <p:spTgt spid="145"/>
                                        </p:tgtEl>
                                        <p:attrNameLst>
                                          <p:attrName>ppt_h</p:attrName>
                                        </p:attrNameLst>
                                      </p:cBhvr>
                                      <p:tavLst>
                                        <p:tav tm="0">
                                          <p:val>
                                            <p:fltVal val="0"/>
                                          </p:val>
                                        </p:tav>
                                        <p:tav tm="100000">
                                          <p:val>
                                            <p:strVal val="#ppt_h"/>
                                          </p:val>
                                        </p:tav>
                                      </p:tavLst>
                                    </p:anim>
                                    <p:animEffect transition="in" filter="fade">
                                      <p:cBhvr>
                                        <p:cTn id="399" dur="500"/>
                                        <p:tgtEl>
                                          <p:spTgt spid="145"/>
                                        </p:tgtEl>
                                      </p:cBhvr>
                                    </p:animEffect>
                                  </p:childTnLst>
                                </p:cTn>
                              </p:par>
                              <p:par>
                                <p:cTn id="400" presetID="53" presetClass="entr" presetSubtype="16" fill="hold" grpId="0" nodeType="withEffect">
                                  <p:stCondLst>
                                    <p:cond delay="0"/>
                                  </p:stCondLst>
                                  <p:childTnLst>
                                    <p:set>
                                      <p:cBhvr>
                                        <p:cTn id="401" dur="1" fill="hold">
                                          <p:stCondLst>
                                            <p:cond delay="0"/>
                                          </p:stCondLst>
                                        </p:cTn>
                                        <p:tgtEl>
                                          <p:spTgt spid="146"/>
                                        </p:tgtEl>
                                        <p:attrNameLst>
                                          <p:attrName>style.visibility</p:attrName>
                                        </p:attrNameLst>
                                      </p:cBhvr>
                                      <p:to>
                                        <p:strVal val="visible"/>
                                      </p:to>
                                    </p:set>
                                    <p:anim calcmode="lin" valueType="num">
                                      <p:cBhvr>
                                        <p:cTn id="402" dur="500" fill="hold"/>
                                        <p:tgtEl>
                                          <p:spTgt spid="146"/>
                                        </p:tgtEl>
                                        <p:attrNameLst>
                                          <p:attrName>ppt_w</p:attrName>
                                        </p:attrNameLst>
                                      </p:cBhvr>
                                      <p:tavLst>
                                        <p:tav tm="0">
                                          <p:val>
                                            <p:fltVal val="0"/>
                                          </p:val>
                                        </p:tav>
                                        <p:tav tm="100000">
                                          <p:val>
                                            <p:strVal val="#ppt_w"/>
                                          </p:val>
                                        </p:tav>
                                      </p:tavLst>
                                    </p:anim>
                                    <p:anim calcmode="lin" valueType="num">
                                      <p:cBhvr>
                                        <p:cTn id="403" dur="500" fill="hold"/>
                                        <p:tgtEl>
                                          <p:spTgt spid="146"/>
                                        </p:tgtEl>
                                        <p:attrNameLst>
                                          <p:attrName>ppt_h</p:attrName>
                                        </p:attrNameLst>
                                      </p:cBhvr>
                                      <p:tavLst>
                                        <p:tav tm="0">
                                          <p:val>
                                            <p:fltVal val="0"/>
                                          </p:val>
                                        </p:tav>
                                        <p:tav tm="100000">
                                          <p:val>
                                            <p:strVal val="#ppt_h"/>
                                          </p:val>
                                        </p:tav>
                                      </p:tavLst>
                                    </p:anim>
                                    <p:animEffect transition="in" filter="fade">
                                      <p:cBhvr>
                                        <p:cTn id="404" dur="500"/>
                                        <p:tgtEl>
                                          <p:spTgt spid="146"/>
                                        </p:tgtEl>
                                      </p:cBhvr>
                                    </p:animEffect>
                                  </p:childTnLst>
                                </p:cTn>
                              </p:par>
                              <p:par>
                                <p:cTn id="405" presetID="53" presetClass="entr" presetSubtype="16" fill="hold" grpId="0" nodeType="withEffect">
                                  <p:stCondLst>
                                    <p:cond delay="0"/>
                                  </p:stCondLst>
                                  <p:childTnLst>
                                    <p:set>
                                      <p:cBhvr>
                                        <p:cTn id="406" dur="1" fill="hold">
                                          <p:stCondLst>
                                            <p:cond delay="0"/>
                                          </p:stCondLst>
                                        </p:cTn>
                                        <p:tgtEl>
                                          <p:spTgt spid="147"/>
                                        </p:tgtEl>
                                        <p:attrNameLst>
                                          <p:attrName>style.visibility</p:attrName>
                                        </p:attrNameLst>
                                      </p:cBhvr>
                                      <p:to>
                                        <p:strVal val="visible"/>
                                      </p:to>
                                    </p:set>
                                    <p:anim calcmode="lin" valueType="num">
                                      <p:cBhvr>
                                        <p:cTn id="407" dur="500" fill="hold"/>
                                        <p:tgtEl>
                                          <p:spTgt spid="147"/>
                                        </p:tgtEl>
                                        <p:attrNameLst>
                                          <p:attrName>ppt_w</p:attrName>
                                        </p:attrNameLst>
                                      </p:cBhvr>
                                      <p:tavLst>
                                        <p:tav tm="0">
                                          <p:val>
                                            <p:fltVal val="0"/>
                                          </p:val>
                                        </p:tav>
                                        <p:tav tm="100000">
                                          <p:val>
                                            <p:strVal val="#ppt_w"/>
                                          </p:val>
                                        </p:tav>
                                      </p:tavLst>
                                    </p:anim>
                                    <p:anim calcmode="lin" valueType="num">
                                      <p:cBhvr>
                                        <p:cTn id="408" dur="500" fill="hold"/>
                                        <p:tgtEl>
                                          <p:spTgt spid="147"/>
                                        </p:tgtEl>
                                        <p:attrNameLst>
                                          <p:attrName>ppt_h</p:attrName>
                                        </p:attrNameLst>
                                      </p:cBhvr>
                                      <p:tavLst>
                                        <p:tav tm="0">
                                          <p:val>
                                            <p:fltVal val="0"/>
                                          </p:val>
                                        </p:tav>
                                        <p:tav tm="100000">
                                          <p:val>
                                            <p:strVal val="#ppt_h"/>
                                          </p:val>
                                        </p:tav>
                                      </p:tavLst>
                                    </p:anim>
                                    <p:animEffect transition="in" filter="fade">
                                      <p:cBhvr>
                                        <p:cTn id="409" dur="500"/>
                                        <p:tgtEl>
                                          <p:spTgt spid="147"/>
                                        </p:tgtEl>
                                      </p:cBhvr>
                                    </p:animEffect>
                                  </p:childTnLst>
                                </p:cTn>
                              </p:par>
                              <p:par>
                                <p:cTn id="410" presetID="53" presetClass="entr" presetSubtype="16" fill="hold" grpId="0" nodeType="withEffect">
                                  <p:stCondLst>
                                    <p:cond delay="0"/>
                                  </p:stCondLst>
                                  <p:childTnLst>
                                    <p:set>
                                      <p:cBhvr>
                                        <p:cTn id="411" dur="1" fill="hold">
                                          <p:stCondLst>
                                            <p:cond delay="0"/>
                                          </p:stCondLst>
                                        </p:cTn>
                                        <p:tgtEl>
                                          <p:spTgt spid="148"/>
                                        </p:tgtEl>
                                        <p:attrNameLst>
                                          <p:attrName>style.visibility</p:attrName>
                                        </p:attrNameLst>
                                      </p:cBhvr>
                                      <p:to>
                                        <p:strVal val="visible"/>
                                      </p:to>
                                    </p:set>
                                    <p:anim calcmode="lin" valueType="num">
                                      <p:cBhvr>
                                        <p:cTn id="412" dur="500" fill="hold"/>
                                        <p:tgtEl>
                                          <p:spTgt spid="148"/>
                                        </p:tgtEl>
                                        <p:attrNameLst>
                                          <p:attrName>ppt_w</p:attrName>
                                        </p:attrNameLst>
                                      </p:cBhvr>
                                      <p:tavLst>
                                        <p:tav tm="0">
                                          <p:val>
                                            <p:fltVal val="0"/>
                                          </p:val>
                                        </p:tav>
                                        <p:tav tm="100000">
                                          <p:val>
                                            <p:strVal val="#ppt_w"/>
                                          </p:val>
                                        </p:tav>
                                      </p:tavLst>
                                    </p:anim>
                                    <p:anim calcmode="lin" valueType="num">
                                      <p:cBhvr>
                                        <p:cTn id="413" dur="500" fill="hold"/>
                                        <p:tgtEl>
                                          <p:spTgt spid="148"/>
                                        </p:tgtEl>
                                        <p:attrNameLst>
                                          <p:attrName>ppt_h</p:attrName>
                                        </p:attrNameLst>
                                      </p:cBhvr>
                                      <p:tavLst>
                                        <p:tav tm="0">
                                          <p:val>
                                            <p:fltVal val="0"/>
                                          </p:val>
                                        </p:tav>
                                        <p:tav tm="100000">
                                          <p:val>
                                            <p:strVal val="#ppt_h"/>
                                          </p:val>
                                        </p:tav>
                                      </p:tavLst>
                                    </p:anim>
                                    <p:animEffect transition="in" filter="fade">
                                      <p:cBhvr>
                                        <p:cTn id="414" dur="500"/>
                                        <p:tgtEl>
                                          <p:spTgt spid="148"/>
                                        </p:tgtEl>
                                      </p:cBhvr>
                                    </p:animEffect>
                                  </p:childTnLst>
                                </p:cTn>
                              </p:par>
                              <p:par>
                                <p:cTn id="415" presetID="53" presetClass="entr" presetSubtype="16" fill="hold" grpId="0" nodeType="withEffect">
                                  <p:stCondLst>
                                    <p:cond delay="0"/>
                                  </p:stCondLst>
                                  <p:childTnLst>
                                    <p:set>
                                      <p:cBhvr>
                                        <p:cTn id="416" dur="1" fill="hold">
                                          <p:stCondLst>
                                            <p:cond delay="0"/>
                                          </p:stCondLst>
                                        </p:cTn>
                                        <p:tgtEl>
                                          <p:spTgt spid="150"/>
                                        </p:tgtEl>
                                        <p:attrNameLst>
                                          <p:attrName>style.visibility</p:attrName>
                                        </p:attrNameLst>
                                      </p:cBhvr>
                                      <p:to>
                                        <p:strVal val="visible"/>
                                      </p:to>
                                    </p:set>
                                    <p:anim calcmode="lin" valueType="num">
                                      <p:cBhvr>
                                        <p:cTn id="417" dur="500" fill="hold"/>
                                        <p:tgtEl>
                                          <p:spTgt spid="150"/>
                                        </p:tgtEl>
                                        <p:attrNameLst>
                                          <p:attrName>ppt_w</p:attrName>
                                        </p:attrNameLst>
                                      </p:cBhvr>
                                      <p:tavLst>
                                        <p:tav tm="0">
                                          <p:val>
                                            <p:fltVal val="0"/>
                                          </p:val>
                                        </p:tav>
                                        <p:tav tm="100000">
                                          <p:val>
                                            <p:strVal val="#ppt_w"/>
                                          </p:val>
                                        </p:tav>
                                      </p:tavLst>
                                    </p:anim>
                                    <p:anim calcmode="lin" valueType="num">
                                      <p:cBhvr>
                                        <p:cTn id="418" dur="500" fill="hold"/>
                                        <p:tgtEl>
                                          <p:spTgt spid="150"/>
                                        </p:tgtEl>
                                        <p:attrNameLst>
                                          <p:attrName>ppt_h</p:attrName>
                                        </p:attrNameLst>
                                      </p:cBhvr>
                                      <p:tavLst>
                                        <p:tav tm="0">
                                          <p:val>
                                            <p:fltVal val="0"/>
                                          </p:val>
                                        </p:tav>
                                        <p:tav tm="100000">
                                          <p:val>
                                            <p:strVal val="#ppt_h"/>
                                          </p:val>
                                        </p:tav>
                                      </p:tavLst>
                                    </p:anim>
                                    <p:animEffect transition="in" filter="fade">
                                      <p:cBhvr>
                                        <p:cTn id="419" dur="500"/>
                                        <p:tgtEl>
                                          <p:spTgt spid="150"/>
                                        </p:tgtEl>
                                      </p:cBhvr>
                                    </p:animEffect>
                                  </p:childTnLst>
                                </p:cTn>
                              </p:par>
                              <p:par>
                                <p:cTn id="420" presetID="53" presetClass="entr" presetSubtype="16" fill="hold" grpId="0" nodeType="withEffect">
                                  <p:stCondLst>
                                    <p:cond delay="0"/>
                                  </p:stCondLst>
                                  <p:childTnLst>
                                    <p:set>
                                      <p:cBhvr>
                                        <p:cTn id="421" dur="1" fill="hold">
                                          <p:stCondLst>
                                            <p:cond delay="0"/>
                                          </p:stCondLst>
                                        </p:cTn>
                                        <p:tgtEl>
                                          <p:spTgt spid="151"/>
                                        </p:tgtEl>
                                        <p:attrNameLst>
                                          <p:attrName>style.visibility</p:attrName>
                                        </p:attrNameLst>
                                      </p:cBhvr>
                                      <p:to>
                                        <p:strVal val="visible"/>
                                      </p:to>
                                    </p:set>
                                    <p:anim calcmode="lin" valueType="num">
                                      <p:cBhvr>
                                        <p:cTn id="422" dur="500" fill="hold"/>
                                        <p:tgtEl>
                                          <p:spTgt spid="151"/>
                                        </p:tgtEl>
                                        <p:attrNameLst>
                                          <p:attrName>ppt_w</p:attrName>
                                        </p:attrNameLst>
                                      </p:cBhvr>
                                      <p:tavLst>
                                        <p:tav tm="0">
                                          <p:val>
                                            <p:fltVal val="0"/>
                                          </p:val>
                                        </p:tav>
                                        <p:tav tm="100000">
                                          <p:val>
                                            <p:strVal val="#ppt_w"/>
                                          </p:val>
                                        </p:tav>
                                      </p:tavLst>
                                    </p:anim>
                                    <p:anim calcmode="lin" valueType="num">
                                      <p:cBhvr>
                                        <p:cTn id="423" dur="500" fill="hold"/>
                                        <p:tgtEl>
                                          <p:spTgt spid="151"/>
                                        </p:tgtEl>
                                        <p:attrNameLst>
                                          <p:attrName>ppt_h</p:attrName>
                                        </p:attrNameLst>
                                      </p:cBhvr>
                                      <p:tavLst>
                                        <p:tav tm="0">
                                          <p:val>
                                            <p:fltVal val="0"/>
                                          </p:val>
                                        </p:tav>
                                        <p:tav tm="100000">
                                          <p:val>
                                            <p:strVal val="#ppt_h"/>
                                          </p:val>
                                        </p:tav>
                                      </p:tavLst>
                                    </p:anim>
                                    <p:animEffect transition="in" filter="fade">
                                      <p:cBhvr>
                                        <p:cTn id="424" dur="500"/>
                                        <p:tgtEl>
                                          <p:spTgt spid="151"/>
                                        </p:tgtEl>
                                      </p:cBhvr>
                                    </p:animEffect>
                                  </p:childTnLst>
                                </p:cTn>
                              </p:par>
                              <p:par>
                                <p:cTn id="425" presetID="53" presetClass="entr" presetSubtype="16" fill="hold" grpId="0" nodeType="withEffect">
                                  <p:stCondLst>
                                    <p:cond delay="0"/>
                                  </p:stCondLst>
                                  <p:childTnLst>
                                    <p:set>
                                      <p:cBhvr>
                                        <p:cTn id="426" dur="1" fill="hold">
                                          <p:stCondLst>
                                            <p:cond delay="0"/>
                                          </p:stCondLst>
                                        </p:cTn>
                                        <p:tgtEl>
                                          <p:spTgt spid="152"/>
                                        </p:tgtEl>
                                        <p:attrNameLst>
                                          <p:attrName>style.visibility</p:attrName>
                                        </p:attrNameLst>
                                      </p:cBhvr>
                                      <p:to>
                                        <p:strVal val="visible"/>
                                      </p:to>
                                    </p:set>
                                    <p:anim calcmode="lin" valueType="num">
                                      <p:cBhvr>
                                        <p:cTn id="427" dur="500" fill="hold"/>
                                        <p:tgtEl>
                                          <p:spTgt spid="152"/>
                                        </p:tgtEl>
                                        <p:attrNameLst>
                                          <p:attrName>ppt_w</p:attrName>
                                        </p:attrNameLst>
                                      </p:cBhvr>
                                      <p:tavLst>
                                        <p:tav tm="0">
                                          <p:val>
                                            <p:fltVal val="0"/>
                                          </p:val>
                                        </p:tav>
                                        <p:tav tm="100000">
                                          <p:val>
                                            <p:strVal val="#ppt_w"/>
                                          </p:val>
                                        </p:tav>
                                      </p:tavLst>
                                    </p:anim>
                                    <p:anim calcmode="lin" valueType="num">
                                      <p:cBhvr>
                                        <p:cTn id="428" dur="500" fill="hold"/>
                                        <p:tgtEl>
                                          <p:spTgt spid="152"/>
                                        </p:tgtEl>
                                        <p:attrNameLst>
                                          <p:attrName>ppt_h</p:attrName>
                                        </p:attrNameLst>
                                      </p:cBhvr>
                                      <p:tavLst>
                                        <p:tav tm="0">
                                          <p:val>
                                            <p:fltVal val="0"/>
                                          </p:val>
                                        </p:tav>
                                        <p:tav tm="100000">
                                          <p:val>
                                            <p:strVal val="#ppt_h"/>
                                          </p:val>
                                        </p:tav>
                                      </p:tavLst>
                                    </p:anim>
                                    <p:animEffect transition="in" filter="fade">
                                      <p:cBhvr>
                                        <p:cTn id="429" dur="500"/>
                                        <p:tgtEl>
                                          <p:spTgt spid="152"/>
                                        </p:tgtEl>
                                      </p:cBhvr>
                                    </p:animEffect>
                                  </p:childTnLst>
                                </p:cTn>
                              </p:par>
                              <p:par>
                                <p:cTn id="430" presetID="53" presetClass="entr" presetSubtype="16" fill="hold" grpId="0" nodeType="withEffect">
                                  <p:stCondLst>
                                    <p:cond delay="0"/>
                                  </p:stCondLst>
                                  <p:childTnLst>
                                    <p:set>
                                      <p:cBhvr>
                                        <p:cTn id="431" dur="1" fill="hold">
                                          <p:stCondLst>
                                            <p:cond delay="0"/>
                                          </p:stCondLst>
                                        </p:cTn>
                                        <p:tgtEl>
                                          <p:spTgt spid="154"/>
                                        </p:tgtEl>
                                        <p:attrNameLst>
                                          <p:attrName>style.visibility</p:attrName>
                                        </p:attrNameLst>
                                      </p:cBhvr>
                                      <p:to>
                                        <p:strVal val="visible"/>
                                      </p:to>
                                    </p:set>
                                    <p:anim calcmode="lin" valueType="num">
                                      <p:cBhvr>
                                        <p:cTn id="432" dur="500" fill="hold"/>
                                        <p:tgtEl>
                                          <p:spTgt spid="154"/>
                                        </p:tgtEl>
                                        <p:attrNameLst>
                                          <p:attrName>ppt_w</p:attrName>
                                        </p:attrNameLst>
                                      </p:cBhvr>
                                      <p:tavLst>
                                        <p:tav tm="0">
                                          <p:val>
                                            <p:fltVal val="0"/>
                                          </p:val>
                                        </p:tav>
                                        <p:tav tm="100000">
                                          <p:val>
                                            <p:strVal val="#ppt_w"/>
                                          </p:val>
                                        </p:tav>
                                      </p:tavLst>
                                    </p:anim>
                                    <p:anim calcmode="lin" valueType="num">
                                      <p:cBhvr>
                                        <p:cTn id="433" dur="500" fill="hold"/>
                                        <p:tgtEl>
                                          <p:spTgt spid="154"/>
                                        </p:tgtEl>
                                        <p:attrNameLst>
                                          <p:attrName>ppt_h</p:attrName>
                                        </p:attrNameLst>
                                      </p:cBhvr>
                                      <p:tavLst>
                                        <p:tav tm="0">
                                          <p:val>
                                            <p:fltVal val="0"/>
                                          </p:val>
                                        </p:tav>
                                        <p:tav tm="100000">
                                          <p:val>
                                            <p:strVal val="#ppt_h"/>
                                          </p:val>
                                        </p:tav>
                                      </p:tavLst>
                                    </p:anim>
                                    <p:animEffect transition="in" filter="fade">
                                      <p:cBhvr>
                                        <p:cTn id="434" dur="500"/>
                                        <p:tgtEl>
                                          <p:spTgt spid="154"/>
                                        </p:tgtEl>
                                      </p:cBhvr>
                                    </p:animEffect>
                                  </p:childTnLst>
                                </p:cTn>
                              </p:par>
                              <p:par>
                                <p:cTn id="435" presetID="53" presetClass="entr" presetSubtype="16" fill="hold" grpId="0" nodeType="withEffect">
                                  <p:stCondLst>
                                    <p:cond delay="0"/>
                                  </p:stCondLst>
                                  <p:childTnLst>
                                    <p:set>
                                      <p:cBhvr>
                                        <p:cTn id="436" dur="1" fill="hold">
                                          <p:stCondLst>
                                            <p:cond delay="0"/>
                                          </p:stCondLst>
                                        </p:cTn>
                                        <p:tgtEl>
                                          <p:spTgt spid="155"/>
                                        </p:tgtEl>
                                        <p:attrNameLst>
                                          <p:attrName>style.visibility</p:attrName>
                                        </p:attrNameLst>
                                      </p:cBhvr>
                                      <p:to>
                                        <p:strVal val="visible"/>
                                      </p:to>
                                    </p:set>
                                    <p:anim calcmode="lin" valueType="num">
                                      <p:cBhvr>
                                        <p:cTn id="437" dur="500" fill="hold"/>
                                        <p:tgtEl>
                                          <p:spTgt spid="155"/>
                                        </p:tgtEl>
                                        <p:attrNameLst>
                                          <p:attrName>ppt_w</p:attrName>
                                        </p:attrNameLst>
                                      </p:cBhvr>
                                      <p:tavLst>
                                        <p:tav tm="0">
                                          <p:val>
                                            <p:fltVal val="0"/>
                                          </p:val>
                                        </p:tav>
                                        <p:tav tm="100000">
                                          <p:val>
                                            <p:strVal val="#ppt_w"/>
                                          </p:val>
                                        </p:tav>
                                      </p:tavLst>
                                    </p:anim>
                                    <p:anim calcmode="lin" valueType="num">
                                      <p:cBhvr>
                                        <p:cTn id="438" dur="500" fill="hold"/>
                                        <p:tgtEl>
                                          <p:spTgt spid="155"/>
                                        </p:tgtEl>
                                        <p:attrNameLst>
                                          <p:attrName>ppt_h</p:attrName>
                                        </p:attrNameLst>
                                      </p:cBhvr>
                                      <p:tavLst>
                                        <p:tav tm="0">
                                          <p:val>
                                            <p:fltVal val="0"/>
                                          </p:val>
                                        </p:tav>
                                        <p:tav tm="100000">
                                          <p:val>
                                            <p:strVal val="#ppt_h"/>
                                          </p:val>
                                        </p:tav>
                                      </p:tavLst>
                                    </p:anim>
                                    <p:animEffect transition="in" filter="fade">
                                      <p:cBhvr>
                                        <p:cTn id="439" dur="500"/>
                                        <p:tgtEl>
                                          <p:spTgt spid="155"/>
                                        </p:tgtEl>
                                      </p:cBhvr>
                                    </p:animEffect>
                                  </p:childTnLst>
                                </p:cTn>
                              </p:par>
                              <p:par>
                                <p:cTn id="440" presetID="53" presetClass="entr" presetSubtype="16" fill="hold" grpId="0" nodeType="withEffect">
                                  <p:stCondLst>
                                    <p:cond delay="0"/>
                                  </p:stCondLst>
                                  <p:childTnLst>
                                    <p:set>
                                      <p:cBhvr>
                                        <p:cTn id="441" dur="1" fill="hold">
                                          <p:stCondLst>
                                            <p:cond delay="0"/>
                                          </p:stCondLst>
                                        </p:cTn>
                                        <p:tgtEl>
                                          <p:spTgt spid="156"/>
                                        </p:tgtEl>
                                        <p:attrNameLst>
                                          <p:attrName>style.visibility</p:attrName>
                                        </p:attrNameLst>
                                      </p:cBhvr>
                                      <p:to>
                                        <p:strVal val="visible"/>
                                      </p:to>
                                    </p:set>
                                    <p:anim calcmode="lin" valueType="num">
                                      <p:cBhvr>
                                        <p:cTn id="442" dur="500" fill="hold"/>
                                        <p:tgtEl>
                                          <p:spTgt spid="156"/>
                                        </p:tgtEl>
                                        <p:attrNameLst>
                                          <p:attrName>ppt_w</p:attrName>
                                        </p:attrNameLst>
                                      </p:cBhvr>
                                      <p:tavLst>
                                        <p:tav tm="0">
                                          <p:val>
                                            <p:fltVal val="0"/>
                                          </p:val>
                                        </p:tav>
                                        <p:tav tm="100000">
                                          <p:val>
                                            <p:strVal val="#ppt_w"/>
                                          </p:val>
                                        </p:tav>
                                      </p:tavLst>
                                    </p:anim>
                                    <p:anim calcmode="lin" valueType="num">
                                      <p:cBhvr>
                                        <p:cTn id="443" dur="500" fill="hold"/>
                                        <p:tgtEl>
                                          <p:spTgt spid="156"/>
                                        </p:tgtEl>
                                        <p:attrNameLst>
                                          <p:attrName>ppt_h</p:attrName>
                                        </p:attrNameLst>
                                      </p:cBhvr>
                                      <p:tavLst>
                                        <p:tav tm="0">
                                          <p:val>
                                            <p:fltVal val="0"/>
                                          </p:val>
                                        </p:tav>
                                        <p:tav tm="100000">
                                          <p:val>
                                            <p:strVal val="#ppt_h"/>
                                          </p:val>
                                        </p:tav>
                                      </p:tavLst>
                                    </p:anim>
                                    <p:animEffect transition="in" filter="fade">
                                      <p:cBhvr>
                                        <p:cTn id="444" dur="500"/>
                                        <p:tgtEl>
                                          <p:spTgt spid="156"/>
                                        </p:tgtEl>
                                      </p:cBhvr>
                                    </p:animEffect>
                                  </p:childTnLst>
                                </p:cTn>
                              </p:par>
                              <p:par>
                                <p:cTn id="445" presetID="53" presetClass="entr" presetSubtype="16" fill="hold" grpId="0" nodeType="withEffect">
                                  <p:stCondLst>
                                    <p:cond delay="0"/>
                                  </p:stCondLst>
                                  <p:childTnLst>
                                    <p:set>
                                      <p:cBhvr>
                                        <p:cTn id="446" dur="1" fill="hold">
                                          <p:stCondLst>
                                            <p:cond delay="0"/>
                                          </p:stCondLst>
                                        </p:cTn>
                                        <p:tgtEl>
                                          <p:spTgt spid="157"/>
                                        </p:tgtEl>
                                        <p:attrNameLst>
                                          <p:attrName>style.visibility</p:attrName>
                                        </p:attrNameLst>
                                      </p:cBhvr>
                                      <p:to>
                                        <p:strVal val="visible"/>
                                      </p:to>
                                    </p:set>
                                    <p:anim calcmode="lin" valueType="num">
                                      <p:cBhvr>
                                        <p:cTn id="447" dur="500" fill="hold"/>
                                        <p:tgtEl>
                                          <p:spTgt spid="157"/>
                                        </p:tgtEl>
                                        <p:attrNameLst>
                                          <p:attrName>ppt_w</p:attrName>
                                        </p:attrNameLst>
                                      </p:cBhvr>
                                      <p:tavLst>
                                        <p:tav tm="0">
                                          <p:val>
                                            <p:fltVal val="0"/>
                                          </p:val>
                                        </p:tav>
                                        <p:tav tm="100000">
                                          <p:val>
                                            <p:strVal val="#ppt_w"/>
                                          </p:val>
                                        </p:tav>
                                      </p:tavLst>
                                    </p:anim>
                                    <p:anim calcmode="lin" valueType="num">
                                      <p:cBhvr>
                                        <p:cTn id="448" dur="500" fill="hold"/>
                                        <p:tgtEl>
                                          <p:spTgt spid="157"/>
                                        </p:tgtEl>
                                        <p:attrNameLst>
                                          <p:attrName>ppt_h</p:attrName>
                                        </p:attrNameLst>
                                      </p:cBhvr>
                                      <p:tavLst>
                                        <p:tav tm="0">
                                          <p:val>
                                            <p:fltVal val="0"/>
                                          </p:val>
                                        </p:tav>
                                        <p:tav tm="100000">
                                          <p:val>
                                            <p:strVal val="#ppt_h"/>
                                          </p:val>
                                        </p:tav>
                                      </p:tavLst>
                                    </p:anim>
                                    <p:animEffect transition="in" filter="fade">
                                      <p:cBhvr>
                                        <p:cTn id="449" dur="500"/>
                                        <p:tgtEl>
                                          <p:spTgt spid="157"/>
                                        </p:tgtEl>
                                      </p:cBhvr>
                                    </p:animEffect>
                                  </p:childTnLst>
                                </p:cTn>
                              </p:par>
                              <p:par>
                                <p:cTn id="450" presetID="53" presetClass="entr" presetSubtype="16" fill="hold" grpId="0" nodeType="withEffect">
                                  <p:stCondLst>
                                    <p:cond delay="0"/>
                                  </p:stCondLst>
                                  <p:childTnLst>
                                    <p:set>
                                      <p:cBhvr>
                                        <p:cTn id="451" dur="1" fill="hold">
                                          <p:stCondLst>
                                            <p:cond delay="0"/>
                                          </p:stCondLst>
                                        </p:cTn>
                                        <p:tgtEl>
                                          <p:spTgt spid="158"/>
                                        </p:tgtEl>
                                        <p:attrNameLst>
                                          <p:attrName>style.visibility</p:attrName>
                                        </p:attrNameLst>
                                      </p:cBhvr>
                                      <p:to>
                                        <p:strVal val="visible"/>
                                      </p:to>
                                    </p:set>
                                    <p:anim calcmode="lin" valueType="num">
                                      <p:cBhvr>
                                        <p:cTn id="452" dur="500" fill="hold"/>
                                        <p:tgtEl>
                                          <p:spTgt spid="158"/>
                                        </p:tgtEl>
                                        <p:attrNameLst>
                                          <p:attrName>ppt_w</p:attrName>
                                        </p:attrNameLst>
                                      </p:cBhvr>
                                      <p:tavLst>
                                        <p:tav tm="0">
                                          <p:val>
                                            <p:fltVal val="0"/>
                                          </p:val>
                                        </p:tav>
                                        <p:tav tm="100000">
                                          <p:val>
                                            <p:strVal val="#ppt_w"/>
                                          </p:val>
                                        </p:tav>
                                      </p:tavLst>
                                    </p:anim>
                                    <p:anim calcmode="lin" valueType="num">
                                      <p:cBhvr>
                                        <p:cTn id="453" dur="500" fill="hold"/>
                                        <p:tgtEl>
                                          <p:spTgt spid="158"/>
                                        </p:tgtEl>
                                        <p:attrNameLst>
                                          <p:attrName>ppt_h</p:attrName>
                                        </p:attrNameLst>
                                      </p:cBhvr>
                                      <p:tavLst>
                                        <p:tav tm="0">
                                          <p:val>
                                            <p:fltVal val="0"/>
                                          </p:val>
                                        </p:tav>
                                        <p:tav tm="100000">
                                          <p:val>
                                            <p:strVal val="#ppt_h"/>
                                          </p:val>
                                        </p:tav>
                                      </p:tavLst>
                                    </p:anim>
                                    <p:animEffect transition="in" filter="fade">
                                      <p:cBhvr>
                                        <p:cTn id="454" dur="500"/>
                                        <p:tgtEl>
                                          <p:spTgt spid="158"/>
                                        </p:tgtEl>
                                      </p:cBhvr>
                                    </p:animEffect>
                                  </p:childTnLst>
                                </p:cTn>
                              </p:par>
                              <p:par>
                                <p:cTn id="455" presetID="53" presetClass="entr" presetSubtype="16" fill="hold" grpId="0" nodeType="withEffect">
                                  <p:stCondLst>
                                    <p:cond delay="0"/>
                                  </p:stCondLst>
                                  <p:childTnLst>
                                    <p:set>
                                      <p:cBhvr>
                                        <p:cTn id="456" dur="1" fill="hold">
                                          <p:stCondLst>
                                            <p:cond delay="0"/>
                                          </p:stCondLst>
                                        </p:cTn>
                                        <p:tgtEl>
                                          <p:spTgt spid="159"/>
                                        </p:tgtEl>
                                        <p:attrNameLst>
                                          <p:attrName>style.visibility</p:attrName>
                                        </p:attrNameLst>
                                      </p:cBhvr>
                                      <p:to>
                                        <p:strVal val="visible"/>
                                      </p:to>
                                    </p:set>
                                    <p:anim calcmode="lin" valueType="num">
                                      <p:cBhvr>
                                        <p:cTn id="457" dur="500" fill="hold"/>
                                        <p:tgtEl>
                                          <p:spTgt spid="159"/>
                                        </p:tgtEl>
                                        <p:attrNameLst>
                                          <p:attrName>ppt_w</p:attrName>
                                        </p:attrNameLst>
                                      </p:cBhvr>
                                      <p:tavLst>
                                        <p:tav tm="0">
                                          <p:val>
                                            <p:fltVal val="0"/>
                                          </p:val>
                                        </p:tav>
                                        <p:tav tm="100000">
                                          <p:val>
                                            <p:strVal val="#ppt_w"/>
                                          </p:val>
                                        </p:tav>
                                      </p:tavLst>
                                    </p:anim>
                                    <p:anim calcmode="lin" valueType="num">
                                      <p:cBhvr>
                                        <p:cTn id="458" dur="500" fill="hold"/>
                                        <p:tgtEl>
                                          <p:spTgt spid="159"/>
                                        </p:tgtEl>
                                        <p:attrNameLst>
                                          <p:attrName>ppt_h</p:attrName>
                                        </p:attrNameLst>
                                      </p:cBhvr>
                                      <p:tavLst>
                                        <p:tav tm="0">
                                          <p:val>
                                            <p:fltVal val="0"/>
                                          </p:val>
                                        </p:tav>
                                        <p:tav tm="100000">
                                          <p:val>
                                            <p:strVal val="#ppt_h"/>
                                          </p:val>
                                        </p:tav>
                                      </p:tavLst>
                                    </p:anim>
                                    <p:animEffect transition="in" filter="fade">
                                      <p:cBhvr>
                                        <p:cTn id="459" dur="500"/>
                                        <p:tgtEl>
                                          <p:spTgt spid="159"/>
                                        </p:tgtEl>
                                      </p:cBhvr>
                                    </p:animEffect>
                                  </p:childTnLst>
                                </p:cTn>
                              </p:par>
                              <p:par>
                                <p:cTn id="460" presetID="53" presetClass="entr" presetSubtype="16" fill="hold" grpId="0" nodeType="withEffect">
                                  <p:stCondLst>
                                    <p:cond delay="0"/>
                                  </p:stCondLst>
                                  <p:childTnLst>
                                    <p:set>
                                      <p:cBhvr>
                                        <p:cTn id="461" dur="1" fill="hold">
                                          <p:stCondLst>
                                            <p:cond delay="0"/>
                                          </p:stCondLst>
                                        </p:cTn>
                                        <p:tgtEl>
                                          <p:spTgt spid="160"/>
                                        </p:tgtEl>
                                        <p:attrNameLst>
                                          <p:attrName>style.visibility</p:attrName>
                                        </p:attrNameLst>
                                      </p:cBhvr>
                                      <p:to>
                                        <p:strVal val="visible"/>
                                      </p:to>
                                    </p:set>
                                    <p:anim calcmode="lin" valueType="num">
                                      <p:cBhvr>
                                        <p:cTn id="462" dur="500" fill="hold"/>
                                        <p:tgtEl>
                                          <p:spTgt spid="160"/>
                                        </p:tgtEl>
                                        <p:attrNameLst>
                                          <p:attrName>ppt_w</p:attrName>
                                        </p:attrNameLst>
                                      </p:cBhvr>
                                      <p:tavLst>
                                        <p:tav tm="0">
                                          <p:val>
                                            <p:fltVal val="0"/>
                                          </p:val>
                                        </p:tav>
                                        <p:tav tm="100000">
                                          <p:val>
                                            <p:strVal val="#ppt_w"/>
                                          </p:val>
                                        </p:tav>
                                      </p:tavLst>
                                    </p:anim>
                                    <p:anim calcmode="lin" valueType="num">
                                      <p:cBhvr>
                                        <p:cTn id="463" dur="500" fill="hold"/>
                                        <p:tgtEl>
                                          <p:spTgt spid="160"/>
                                        </p:tgtEl>
                                        <p:attrNameLst>
                                          <p:attrName>ppt_h</p:attrName>
                                        </p:attrNameLst>
                                      </p:cBhvr>
                                      <p:tavLst>
                                        <p:tav tm="0">
                                          <p:val>
                                            <p:fltVal val="0"/>
                                          </p:val>
                                        </p:tav>
                                        <p:tav tm="100000">
                                          <p:val>
                                            <p:strVal val="#ppt_h"/>
                                          </p:val>
                                        </p:tav>
                                      </p:tavLst>
                                    </p:anim>
                                    <p:animEffect transition="in" filter="fade">
                                      <p:cBhvr>
                                        <p:cTn id="464" dur="500"/>
                                        <p:tgtEl>
                                          <p:spTgt spid="160"/>
                                        </p:tgtEl>
                                      </p:cBhvr>
                                    </p:animEffect>
                                  </p:childTnLst>
                                </p:cTn>
                              </p:par>
                              <p:par>
                                <p:cTn id="465" presetID="53" presetClass="entr" presetSubtype="16" fill="hold" grpId="0" nodeType="withEffect">
                                  <p:stCondLst>
                                    <p:cond delay="0"/>
                                  </p:stCondLst>
                                  <p:childTnLst>
                                    <p:set>
                                      <p:cBhvr>
                                        <p:cTn id="466" dur="1" fill="hold">
                                          <p:stCondLst>
                                            <p:cond delay="0"/>
                                          </p:stCondLst>
                                        </p:cTn>
                                        <p:tgtEl>
                                          <p:spTgt spid="162"/>
                                        </p:tgtEl>
                                        <p:attrNameLst>
                                          <p:attrName>style.visibility</p:attrName>
                                        </p:attrNameLst>
                                      </p:cBhvr>
                                      <p:to>
                                        <p:strVal val="visible"/>
                                      </p:to>
                                    </p:set>
                                    <p:anim calcmode="lin" valueType="num">
                                      <p:cBhvr>
                                        <p:cTn id="467" dur="500" fill="hold"/>
                                        <p:tgtEl>
                                          <p:spTgt spid="162"/>
                                        </p:tgtEl>
                                        <p:attrNameLst>
                                          <p:attrName>ppt_w</p:attrName>
                                        </p:attrNameLst>
                                      </p:cBhvr>
                                      <p:tavLst>
                                        <p:tav tm="0">
                                          <p:val>
                                            <p:fltVal val="0"/>
                                          </p:val>
                                        </p:tav>
                                        <p:tav tm="100000">
                                          <p:val>
                                            <p:strVal val="#ppt_w"/>
                                          </p:val>
                                        </p:tav>
                                      </p:tavLst>
                                    </p:anim>
                                    <p:anim calcmode="lin" valueType="num">
                                      <p:cBhvr>
                                        <p:cTn id="468" dur="500" fill="hold"/>
                                        <p:tgtEl>
                                          <p:spTgt spid="162"/>
                                        </p:tgtEl>
                                        <p:attrNameLst>
                                          <p:attrName>ppt_h</p:attrName>
                                        </p:attrNameLst>
                                      </p:cBhvr>
                                      <p:tavLst>
                                        <p:tav tm="0">
                                          <p:val>
                                            <p:fltVal val="0"/>
                                          </p:val>
                                        </p:tav>
                                        <p:tav tm="100000">
                                          <p:val>
                                            <p:strVal val="#ppt_h"/>
                                          </p:val>
                                        </p:tav>
                                      </p:tavLst>
                                    </p:anim>
                                    <p:animEffect transition="in" filter="fade">
                                      <p:cBhvr>
                                        <p:cTn id="469" dur="500"/>
                                        <p:tgtEl>
                                          <p:spTgt spid="162"/>
                                        </p:tgtEl>
                                      </p:cBhvr>
                                    </p:animEffect>
                                  </p:childTnLst>
                                </p:cTn>
                              </p:par>
                              <p:par>
                                <p:cTn id="470" presetID="53" presetClass="entr" presetSubtype="16" fill="hold" grpId="0" nodeType="withEffect">
                                  <p:stCondLst>
                                    <p:cond delay="0"/>
                                  </p:stCondLst>
                                  <p:childTnLst>
                                    <p:set>
                                      <p:cBhvr>
                                        <p:cTn id="471" dur="1" fill="hold">
                                          <p:stCondLst>
                                            <p:cond delay="0"/>
                                          </p:stCondLst>
                                        </p:cTn>
                                        <p:tgtEl>
                                          <p:spTgt spid="163"/>
                                        </p:tgtEl>
                                        <p:attrNameLst>
                                          <p:attrName>style.visibility</p:attrName>
                                        </p:attrNameLst>
                                      </p:cBhvr>
                                      <p:to>
                                        <p:strVal val="visible"/>
                                      </p:to>
                                    </p:set>
                                    <p:anim calcmode="lin" valueType="num">
                                      <p:cBhvr>
                                        <p:cTn id="472" dur="500" fill="hold"/>
                                        <p:tgtEl>
                                          <p:spTgt spid="163"/>
                                        </p:tgtEl>
                                        <p:attrNameLst>
                                          <p:attrName>ppt_w</p:attrName>
                                        </p:attrNameLst>
                                      </p:cBhvr>
                                      <p:tavLst>
                                        <p:tav tm="0">
                                          <p:val>
                                            <p:fltVal val="0"/>
                                          </p:val>
                                        </p:tav>
                                        <p:tav tm="100000">
                                          <p:val>
                                            <p:strVal val="#ppt_w"/>
                                          </p:val>
                                        </p:tav>
                                      </p:tavLst>
                                    </p:anim>
                                    <p:anim calcmode="lin" valueType="num">
                                      <p:cBhvr>
                                        <p:cTn id="473" dur="500" fill="hold"/>
                                        <p:tgtEl>
                                          <p:spTgt spid="163"/>
                                        </p:tgtEl>
                                        <p:attrNameLst>
                                          <p:attrName>ppt_h</p:attrName>
                                        </p:attrNameLst>
                                      </p:cBhvr>
                                      <p:tavLst>
                                        <p:tav tm="0">
                                          <p:val>
                                            <p:fltVal val="0"/>
                                          </p:val>
                                        </p:tav>
                                        <p:tav tm="100000">
                                          <p:val>
                                            <p:strVal val="#ppt_h"/>
                                          </p:val>
                                        </p:tav>
                                      </p:tavLst>
                                    </p:anim>
                                    <p:animEffect transition="in" filter="fade">
                                      <p:cBhvr>
                                        <p:cTn id="474" dur="500"/>
                                        <p:tgtEl>
                                          <p:spTgt spid="163"/>
                                        </p:tgtEl>
                                      </p:cBhvr>
                                    </p:animEffect>
                                  </p:childTnLst>
                                </p:cTn>
                              </p:par>
                              <p:par>
                                <p:cTn id="475" presetID="53" presetClass="entr" presetSubtype="16" fill="hold" grpId="0" nodeType="withEffect">
                                  <p:stCondLst>
                                    <p:cond delay="0"/>
                                  </p:stCondLst>
                                  <p:childTnLst>
                                    <p:set>
                                      <p:cBhvr>
                                        <p:cTn id="476" dur="1" fill="hold">
                                          <p:stCondLst>
                                            <p:cond delay="0"/>
                                          </p:stCondLst>
                                        </p:cTn>
                                        <p:tgtEl>
                                          <p:spTgt spid="164"/>
                                        </p:tgtEl>
                                        <p:attrNameLst>
                                          <p:attrName>style.visibility</p:attrName>
                                        </p:attrNameLst>
                                      </p:cBhvr>
                                      <p:to>
                                        <p:strVal val="visible"/>
                                      </p:to>
                                    </p:set>
                                    <p:anim calcmode="lin" valueType="num">
                                      <p:cBhvr>
                                        <p:cTn id="477" dur="500" fill="hold"/>
                                        <p:tgtEl>
                                          <p:spTgt spid="164"/>
                                        </p:tgtEl>
                                        <p:attrNameLst>
                                          <p:attrName>ppt_w</p:attrName>
                                        </p:attrNameLst>
                                      </p:cBhvr>
                                      <p:tavLst>
                                        <p:tav tm="0">
                                          <p:val>
                                            <p:fltVal val="0"/>
                                          </p:val>
                                        </p:tav>
                                        <p:tav tm="100000">
                                          <p:val>
                                            <p:strVal val="#ppt_w"/>
                                          </p:val>
                                        </p:tav>
                                      </p:tavLst>
                                    </p:anim>
                                    <p:anim calcmode="lin" valueType="num">
                                      <p:cBhvr>
                                        <p:cTn id="478" dur="500" fill="hold"/>
                                        <p:tgtEl>
                                          <p:spTgt spid="164"/>
                                        </p:tgtEl>
                                        <p:attrNameLst>
                                          <p:attrName>ppt_h</p:attrName>
                                        </p:attrNameLst>
                                      </p:cBhvr>
                                      <p:tavLst>
                                        <p:tav tm="0">
                                          <p:val>
                                            <p:fltVal val="0"/>
                                          </p:val>
                                        </p:tav>
                                        <p:tav tm="100000">
                                          <p:val>
                                            <p:strVal val="#ppt_h"/>
                                          </p:val>
                                        </p:tav>
                                      </p:tavLst>
                                    </p:anim>
                                    <p:animEffect transition="in" filter="fade">
                                      <p:cBhvr>
                                        <p:cTn id="479" dur="500"/>
                                        <p:tgtEl>
                                          <p:spTgt spid="164"/>
                                        </p:tgtEl>
                                      </p:cBhvr>
                                    </p:animEffect>
                                  </p:childTnLst>
                                </p:cTn>
                              </p:par>
                              <p:par>
                                <p:cTn id="480" presetID="53" presetClass="entr" presetSubtype="16" fill="hold" grpId="0" nodeType="withEffect">
                                  <p:stCondLst>
                                    <p:cond delay="0"/>
                                  </p:stCondLst>
                                  <p:childTnLst>
                                    <p:set>
                                      <p:cBhvr>
                                        <p:cTn id="481" dur="1" fill="hold">
                                          <p:stCondLst>
                                            <p:cond delay="0"/>
                                          </p:stCondLst>
                                        </p:cTn>
                                        <p:tgtEl>
                                          <p:spTgt spid="167"/>
                                        </p:tgtEl>
                                        <p:attrNameLst>
                                          <p:attrName>style.visibility</p:attrName>
                                        </p:attrNameLst>
                                      </p:cBhvr>
                                      <p:to>
                                        <p:strVal val="visible"/>
                                      </p:to>
                                    </p:set>
                                    <p:anim calcmode="lin" valueType="num">
                                      <p:cBhvr>
                                        <p:cTn id="482" dur="500" fill="hold"/>
                                        <p:tgtEl>
                                          <p:spTgt spid="167"/>
                                        </p:tgtEl>
                                        <p:attrNameLst>
                                          <p:attrName>ppt_w</p:attrName>
                                        </p:attrNameLst>
                                      </p:cBhvr>
                                      <p:tavLst>
                                        <p:tav tm="0">
                                          <p:val>
                                            <p:fltVal val="0"/>
                                          </p:val>
                                        </p:tav>
                                        <p:tav tm="100000">
                                          <p:val>
                                            <p:strVal val="#ppt_w"/>
                                          </p:val>
                                        </p:tav>
                                      </p:tavLst>
                                    </p:anim>
                                    <p:anim calcmode="lin" valueType="num">
                                      <p:cBhvr>
                                        <p:cTn id="483" dur="500" fill="hold"/>
                                        <p:tgtEl>
                                          <p:spTgt spid="167"/>
                                        </p:tgtEl>
                                        <p:attrNameLst>
                                          <p:attrName>ppt_h</p:attrName>
                                        </p:attrNameLst>
                                      </p:cBhvr>
                                      <p:tavLst>
                                        <p:tav tm="0">
                                          <p:val>
                                            <p:fltVal val="0"/>
                                          </p:val>
                                        </p:tav>
                                        <p:tav tm="100000">
                                          <p:val>
                                            <p:strVal val="#ppt_h"/>
                                          </p:val>
                                        </p:tav>
                                      </p:tavLst>
                                    </p:anim>
                                    <p:animEffect transition="in" filter="fade">
                                      <p:cBhvr>
                                        <p:cTn id="484" dur="500"/>
                                        <p:tgtEl>
                                          <p:spTgt spid="167"/>
                                        </p:tgtEl>
                                      </p:cBhvr>
                                    </p:animEffect>
                                  </p:childTnLst>
                                </p:cTn>
                              </p:par>
                              <p:par>
                                <p:cTn id="485" presetID="53" presetClass="entr" presetSubtype="16" fill="hold" grpId="0" nodeType="withEffect">
                                  <p:stCondLst>
                                    <p:cond delay="0"/>
                                  </p:stCondLst>
                                  <p:childTnLst>
                                    <p:set>
                                      <p:cBhvr>
                                        <p:cTn id="486" dur="1" fill="hold">
                                          <p:stCondLst>
                                            <p:cond delay="0"/>
                                          </p:stCondLst>
                                        </p:cTn>
                                        <p:tgtEl>
                                          <p:spTgt spid="169"/>
                                        </p:tgtEl>
                                        <p:attrNameLst>
                                          <p:attrName>style.visibility</p:attrName>
                                        </p:attrNameLst>
                                      </p:cBhvr>
                                      <p:to>
                                        <p:strVal val="visible"/>
                                      </p:to>
                                    </p:set>
                                    <p:anim calcmode="lin" valueType="num">
                                      <p:cBhvr>
                                        <p:cTn id="487" dur="500" fill="hold"/>
                                        <p:tgtEl>
                                          <p:spTgt spid="169"/>
                                        </p:tgtEl>
                                        <p:attrNameLst>
                                          <p:attrName>ppt_w</p:attrName>
                                        </p:attrNameLst>
                                      </p:cBhvr>
                                      <p:tavLst>
                                        <p:tav tm="0">
                                          <p:val>
                                            <p:fltVal val="0"/>
                                          </p:val>
                                        </p:tav>
                                        <p:tav tm="100000">
                                          <p:val>
                                            <p:strVal val="#ppt_w"/>
                                          </p:val>
                                        </p:tav>
                                      </p:tavLst>
                                    </p:anim>
                                    <p:anim calcmode="lin" valueType="num">
                                      <p:cBhvr>
                                        <p:cTn id="488" dur="500" fill="hold"/>
                                        <p:tgtEl>
                                          <p:spTgt spid="169"/>
                                        </p:tgtEl>
                                        <p:attrNameLst>
                                          <p:attrName>ppt_h</p:attrName>
                                        </p:attrNameLst>
                                      </p:cBhvr>
                                      <p:tavLst>
                                        <p:tav tm="0">
                                          <p:val>
                                            <p:fltVal val="0"/>
                                          </p:val>
                                        </p:tav>
                                        <p:tav tm="100000">
                                          <p:val>
                                            <p:strVal val="#ppt_h"/>
                                          </p:val>
                                        </p:tav>
                                      </p:tavLst>
                                    </p:anim>
                                    <p:animEffect transition="in" filter="fade">
                                      <p:cBhvr>
                                        <p:cTn id="489" dur="500"/>
                                        <p:tgtEl>
                                          <p:spTgt spid="169"/>
                                        </p:tgtEl>
                                      </p:cBhvr>
                                    </p:animEffect>
                                  </p:childTnLst>
                                </p:cTn>
                              </p:par>
                              <p:par>
                                <p:cTn id="490" presetID="53" presetClass="entr" presetSubtype="16" fill="hold" grpId="0" nodeType="withEffect">
                                  <p:stCondLst>
                                    <p:cond delay="0"/>
                                  </p:stCondLst>
                                  <p:childTnLst>
                                    <p:set>
                                      <p:cBhvr>
                                        <p:cTn id="491" dur="1" fill="hold">
                                          <p:stCondLst>
                                            <p:cond delay="0"/>
                                          </p:stCondLst>
                                        </p:cTn>
                                        <p:tgtEl>
                                          <p:spTgt spid="171"/>
                                        </p:tgtEl>
                                        <p:attrNameLst>
                                          <p:attrName>style.visibility</p:attrName>
                                        </p:attrNameLst>
                                      </p:cBhvr>
                                      <p:to>
                                        <p:strVal val="visible"/>
                                      </p:to>
                                    </p:set>
                                    <p:anim calcmode="lin" valueType="num">
                                      <p:cBhvr>
                                        <p:cTn id="492" dur="500" fill="hold"/>
                                        <p:tgtEl>
                                          <p:spTgt spid="171"/>
                                        </p:tgtEl>
                                        <p:attrNameLst>
                                          <p:attrName>ppt_w</p:attrName>
                                        </p:attrNameLst>
                                      </p:cBhvr>
                                      <p:tavLst>
                                        <p:tav tm="0">
                                          <p:val>
                                            <p:fltVal val="0"/>
                                          </p:val>
                                        </p:tav>
                                        <p:tav tm="100000">
                                          <p:val>
                                            <p:strVal val="#ppt_w"/>
                                          </p:val>
                                        </p:tav>
                                      </p:tavLst>
                                    </p:anim>
                                    <p:anim calcmode="lin" valueType="num">
                                      <p:cBhvr>
                                        <p:cTn id="493" dur="500" fill="hold"/>
                                        <p:tgtEl>
                                          <p:spTgt spid="171"/>
                                        </p:tgtEl>
                                        <p:attrNameLst>
                                          <p:attrName>ppt_h</p:attrName>
                                        </p:attrNameLst>
                                      </p:cBhvr>
                                      <p:tavLst>
                                        <p:tav tm="0">
                                          <p:val>
                                            <p:fltVal val="0"/>
                                          </p:val>
                                        </p:tav>
                                        <p:tav tm="100000">
                                          <p:val>
                                            <p:strVal val="#ppt_h"/>
                                          </p:val>
                                        </p:tav>
                                      </p:tavLst>
                                    </p:anim>
                                    <p:animEffect transition="in" filter="fade">
                                      <p:cBhvr>
                                        <p:cTn id="494" dur="500"/>
                                        <p:tgtEl>
                                          <p:spTgt spid="171"/>
                                        </p:tgtEl>
                                      </p:cBhvr>
                                    </p:animEffect>
                                  </p:childTnLst>
                                </p:cTn>
                              </p:par>
                              <p:par>
                                <p:cTn id="495" presetID="53" presetClass="entr" presetSubtype="16" fill="hold" grpId="0" nodeType="withEffect">
                                  <p:stCondLst>
                                    <p:cond delay="0"/>
                                  </p:stCondLst>
                                  <p:childTnLst>
                                    <p:set>
                                      <p:cBhvr>
                                        <p:cTn id="496" dur="1" fill="hold">
                                          <p:stCondLst>
                                            <p:cond delay="0"/>
                                          </p:stCondLst>
                                        </p:cTn>
                                        <p:tgtEl>
                                          <p:spTgt spid="174"/>
                                        </p:tgtEl>
                                        <p:attrNameLst>
                                          <p:attrName>style.visibility</p:attrName>
                                        </p:attrNameLst>
                                      </p:cBhvr>
                                      <p:to>
                                        <p:strVal val="visible"/>
                                      </p:to>
                                    </p:set>
                                    <p:anim calcmode="lin" valueType="num">
                                      <p:cBhvr>
                                        <p:cTn id="497" dur="500" fill="hold"/>
                                        <p:tgtEl>
                                          <p:spTgt spid="174"/>
                                        </p:tgtEl>
                                        <p:attrNameLst>
                                          <p:attrName>ppt_w</p:attrName>
                                        </p:attrNameLst>
                                      </p:cBhvr>
                                      <p:tavLst>
                                        <p:tav tm="0">
                                          <p:val>
                                            <p:fltVal val="0"/>
                                          </p:val>
                                        </p:tav>
                                        <p:tav tm="100000">
                                          <p:val>
                                            <p:strVal val="#ppt_w"/>
                                          </p:val>
                                        </p:tav>
                                      </p:tavLst>
                                    </p:anim>
                                    <p:anim calcmode="lin" valueType="num">
                                      <p:cBhvr>
                                        <p:cTn id="498" dur="500" fill="hold"/>
                                        <p:tgtEl>
                                          <p:spTgt spid="174"/>
                                        </p:tgtEl>
                                        <p:attrNameLst>
                                          <p:attrName>ppt_h</p:attrName>
                                        </p:attrNameLst>
                                      </p:cBhvr>
                                      <p:tavLst>
                                        <p:tav tm="0">
                                          <p:val>
                                            <p:fltVal val="0"/>
                                          </p:val>
                                        </p:tav>
                                        <p:tav tm="100000">
                                          <p:val>
                                            <p:strVal val="#ppt_h"/>
                                          </p:val>
                                        </p:tav>
                                      </p:tavLst>
                                    </p:anim>
                                    <p:animEffect transition="in" filter="fade">
                                      <p:cBhvr>
                                        <p:cTn id="499" dur="500"/>
                                        <p:tgtEl>
                                          <p:spTgt spid="174"/>
                                        </p:tgtEl>
                                      </p:cBhvr>
                                    </p:animEffect>
                                  </p:childTnLst>
                                </p:cTn>
                              </p:par>
                              <p:par>
                                <p:cTn id="500" presetID="53" presetClass="entr" presetSubtype="16" fill="hold" grpId="0" nodeType="withEffect">
                                  <p:stCondLst>
                                    <p:cond delay="0"/>
                                  </p:stCondLst>
                                  <p:childTnLst>
                                    <p:set>
                                      <p:cBhvr>
                                        <p:cTn id="501" dur="1" fill="hold">
                                          <p:stCondLst>
                                            <p:cond delay="0"/>
                                          </p:stCondLst>
                                        </p:cTn>
                                        <p:tgtEl>
                                          <p:spTgt spid="175"/>
                                        </p:tgtEl>
                                        <p:attrNameLst>
                                          <p:attrName>style.visibility</p:attrName>
                                        </p:attrNameLst>
                                      </p:cBhvr>
                                      <p:to>
                                        <p:strVal val="visible"/>
                                      </p:to>
                                    </p:set>
                                    <p:anim calcmode="lin" valueType="num">
                                      <p:cBhvr>
                                        <p:cTn id="502" dur="500" fill="hold"/>
                                        <p:tgtEl>
                                          <p:spTgt spid="175"/>
                                        </p:tgtEl>
                                        <p:attrNameLst>
                                          <p:attrName>ppt_w</p:attrName>
                                        </p:attrNameLst>
                                      </p:cBhvr>
                                      <p:tavLst>
                                        <p:tav tm="0">
                                          <p:val>
                                            <p:fltVal val="0"/>
                                          </p:val>
                                        </p:tav>
                                        <p:tav tm="100000">
                                          <p:val>
                                            <p:strVal val="#ppt_w"/>
                                          </p:val>
                                        </p:tav>
                                      </p:tavLst>
                                    </p:anim>
                                    <p:anim calcmode="lin" valueType="num">
                                      <p:cBhvr>
                                        <p:cTn id="503" dur="500" fill="hold"/>
                                        <p:tgtEl>
                                          <p:spTgt spid="175"/>
                                        </p:tgtEl>
                                        <p:attrNameLst>
                                          <p:attrName>ppt_h</p:attrName>
                                        </p:attrNameLst>
                                      </p:cBhvr>
                                      <p:tavLst>
                                        <p:tav tm="0">
                                          <p:val>
                                            <p:fltVal val="0"/>
                                          </p:val>
                                        </p:tav>
                                        <p:tav tm="100000">
                                          <p:val>
                                            <p:strVal val="#ppt_h"/>
                                          </p:val>
                                        </p:tav>
                                      </p:tavLst>
                                    </p:anim>
                                    <p:animEffect transition="in" filter="fade">
                                      <p:cBhvr>
                                        <p:cTn id="504" dur="500"/>
                                        <p:tgtEl>
                                          <p:spTgt spid="175"/>
                                        </p:tgtEl>
                                      </p:cBhvr>
                                    </p:animEffect>
                                  </p:childTnLst>
                                </p:cTn>
                              </p:par>
                              <p:par>
                                <p:cTn id="505" presetID="53" presetClass="entr" presetSubtype="16" fill="hold" grpId="0" nodeType="withEffect">
                                  <p:stCondLst>
                                    <p:cond delay="0"/>
                                  </p:stCondLst>
                                  <p:childTnLst>
                                    <p:set>
                                      <p:cBhvr>
                                        <p:cTn id="506" dur="1" fill="hold">
                                          <p:stCondLst>
                                            <p:cond delay="0"/>
                                          </p:stCondLst>
                                        </p:cTn>
                                        <p:tgtEl>
                                          <p:spTgt spid="179"/>
                                        </p:tgtEl>
                                        <p:attrNameLst>
                                          <p:attrName>style.visibility</p:attrName>
                                        </p:attrNameLst>
                                      </p:cBhvr>
                                      <p:to>
                                        <p:strVal val="visible"/>
                                      </p:to>
                                    </p:set>
                                    <p:anim calcmode="lin" valueType="num">
                                      <p:cBhvr>
                                        <p:cTn id="507" dur="500" fill="hold"/>
                                        <p:tgtEl>
                                          <p:spTgt spid="179"/>
                                        </p:tgtEl>
                                        <p:attrNameLst>
                                          <p:attrName>ppt_w</p:attrName>
                                        </p:attrNameLst>
                                      </p:cBhvr>
                                      <p:tavLst>
                                        <p:tav tm="0">
                                          <p:val>
                                            <p:fltVal val="0"/>
                                          </p:val>
                                        </p:tav>
                                        <p:tav tm="100000">
                                          <p:val>
                                            <p:strVal val="#ppt_w"/>
                                          </p:val>
                                        </p:tav>
                                      </p:tavLst>
                                    </p:anim>
                                    <p:anim calcmode="lin" valueType="num">
                                      <p:cBhvr>
                                        <p:cTn id="508" dur="500" fill="hold"/>
                                        <p:tgtEl>
                                          <p:spTgt spid="179"/>
                                        </p:tgtEl>
                                        <p:attrNameLst>
                                          <p:attrName>ppt_h</p:attrName>
                                        </p:attrNameLst>
                                      </p:cBhvr>
                                      <p:tavLst>
                                        <p:tav tm="0">
                                          <p:val>
                                            <p:fltVal val="0"/>
                                          </p:val>
                                        </p:tav>
                                        <p:tav tm="100000">
                                          <p:val>
                                            <p:strVal val="#ppt_h"/>
                                          </p:val>
                                        </p:tav>
                                      </p:tavLst>
                                    </p:anim>
                                    <p:animEffect transition="in" filter="fade">
                                      <p:cBhvr>
                                        <p:cTn id="509" dur="500"/>
                                        <p:tgtEl>
                                          <p:spTgt spid="179"/>
                                        </p:tgtEl>
                                      </p:cBhvr>
                                    </p:animEffect>
                                  </p:childTnLst>
                                </p:cTn>
                              </p:par>
                              <p:par>
                                <p:cTn id="510" presetID="53" presetClass="entr" presetSubtype="16" fill="hold" grpId="0" nodeType="withEffect">
                                  <p:stCondLst>
                                    <p:cond delay="0"/>
                                  </p:stCondLst>
                                  <p:childTnLst>
                                    <p:set>
                                      <p:cBhvr>
                                        <p:cTn id="511" dur="1" fill="hold">
                                          <p:stCondLst>
                                            <p:cond delay="0"/>
                                          </p:stCondLst>
                                        </p:cTn>
                                        <p:tgtEl>
                                          <p:spTgt spid="181"/>
                                        </p:tgtEl>
                                        <p:attrNameLst>
                                          <p:attrName>style.visibility</p:attrName>
                                        </p:attrNameLst>
                                      </p:cBhvr>
                                      <p:to>
                                        <p:strVal val="visible"/>
                                      </p:to>
                                    </p:set>
                                    <p:anim calcmode="lin" valueType="num">
                                      <p:cBhvr>
                                        <p:cTn id="512" dur="500" fill="hold"/>
                                        <p:tgtEl>
                                          <p:spTgt spid="181"/>
                                        </p:tgtEl>
                                        <p:attrNameLst>
                                          <p:attrName>ppt_w</p:attrName>
                                        </p:attrNameLst>
                                      </p:cBhvr>
                                      <p:tavLst>
                                        <p:tav tm="0">
                                          <p:val>
                                            <p:fltVal val="0"/>
                                          </p:val>
                                        </p:tav>
                                        <p:tav tm="100000">
                                          <p:val>
                                            <p:strVal val="#ppt_w"/>
                                          </p:val>
                                        </p:tav>
                                      </p:tavLst>
                                    </p:anim>
                                    <p:anim calcmode="lin" valueType="num">
                                      <p:cBhvr>
                                        <p:cTn id="513" dur="500" fill="hold"/>
                                        <p:tgtEl>
                                          <p:spTgt spid="181"/>
                                        </p:tgtEl>
                                        <p:attrNameLst>
                                          <p:attrName>ppt_h</p:attrName>
                                        </p:attrNameLst>
                                      </p:cBhvr>
                                      <p:tavLst>
                                        <p:tav tm="0">
                                          <p:val>
                                            <p:fltVal val="0"/>
                                          </p:val>
                                        </p:tav>
                                        <p:tav tm="100000">
                                          <p:val>
                                            <p:strVal val="#ppt_h"/>
                                          </p:val>
                                        </p:tav>
                                      </p:tavLst>
                                    </p:anim>
                                    <p:animEffect transition="in" filter="fade">
                                      <p:cBhvr>
                                        <p:cTn id="514" dur="500"/>
                                        <p:tgtEl>
                                          <p:spTgt spid="181"/>
                                        </p:tgtEl>
                                      </p:cBhvr>
                                    </p:animEffect>
                                  </p:childTnLst>
                                </p:cTn>
                              </p:par>
                              <p:par>
                                <p:cTn id="515" presetID="53" presetClass="entr" presetSubtype="16" fill="hold" grpId="0" nodeType="withEffect">
                                  <p:stCondLst>
                                    <p:cond delay="0"/>
                                  </p:stCondLst>
                                  <p:childTnLst>
                                    <p:set>
                                      <p:cBhvr>
                                        <p:cTn id="516" dur="1" fill="hold">
                                          <p:stCondLst>
                                            <p:cond delay="0"/>
                                          </p:stCondLst>
                                        </p:cTn>
                                        <p:tgtEl>
                                          <p:spTgt spid="183"/>
                                        </p:tgtEl>
                                        <p:attrNameLst>
                                          <p:attrName>style.visibility</p:attrName>
                                        </p:attrNameLst>
                                      </p:cBhvr>
                                      <p:to>
                                        <p:strVal val="visible"/>
                                      </p:to>
                                    </p:set>
                                    <p:anim calcmode="lin" valueType="num">
                                      <p:cBhvr>
                                        <p:cTn id="517" dur="500" fill="hold"/>
                                        <p:tgtEl>
                                          <p:spTgt spid="183"/>
                                        </p:tgtEl>
                                        <p:attrNameLst>
                                          <p:attrName>ppt_w</p:attrName>
                                        </p:attrNameLst>
                                      </p:cBhvr>
                                      <p:tavLst>
                                        <p:tav tm="0">
                                          <p:val>
                                            <p:fltVal val="0"/>
                                          </p:val>
                                        </p:tav>
                                        <p:tav tm="100000">
                                          <p:val>
                                            <p:strVal val="#ppt_w"/>
                                          </p:val>
                                        </p:tav>
                                      </p:tavLst>
                                    </p:anim>
                                    <p:anim calcmode="lin" valueType="num">
                                      <p:cBhvr>
                                        <p:cTn id="518" dur="500" fill="hold"/>
                                        <p:tgtEl>
                                          <p:spTgt spid="183"/>
                                        </p:tgtEl>
                                        <p:attrNameLst>
                                          <p:attrName>ppt_h</p:attrName>
                                        </p:attrNameLst>
                                      </p:cBhvr>
                                      <p:tavLst>
                                        <p:tav tm="0">
                                          <p:val>
                                            <p:fltVal val="0"/>
                                          </p:val>
                                        </p:tav>
                                        <p:tav tm="100000">
                                          <p:val>
                                            <p:strVal val="#ppt_h"/>
                                          </p:val>
                                        </p:tav>
                                      </p:tavLst>
                                    </p:anim>
                                    <p:animEffect transition="in" filter="fade">
                                      <p:cBhvr>
                                        <p:cTn id="519" dur="500"/>
                                        <p:tgtEl>
                                          <p:spTgt spid="183"/>
                                        </p:tgtEl>
                                      </p:cBhvr>
                                    </p:animEffect>
                                  </p:childTnLst>
                                </p:cTn>
                              </p:par>
                              <p:par>
                                <p:cTn id="520" presetID="53" presetClass="entr" presetSubtype="16" fill="hold" grpId="0" nodeType="withEffect">
                                  <p:stCondLst>
                                    <p:cond delay="0"/>
                                  </p:stCondLst>
                                  <p:childTnLst>
                                    <p:set>
                                      <p:cBhvr>
                                        <p:cTn id="521" dur="1" fill="hold">
                                          <p:stCondLst>
                                            <p:cond delay="0"/>
                                          </p:stCondLst>
                                        </p:cTn>
                                        <p:tgtEl>
                                          <p:spTgt spid="186"/>
                                        </p:tgtEl>
                                        <p:attrNameLst>
                                          <p:attrName>style.visibility</p:attrName>
                                        </p:attrNameLst>
                                      </p:cBhvr>
                                      <p:to>
                                        <p:strVal val="visible"/>
                                      </p:to>
                                    </p:set>
                                    <p:anim calcmode="lin" valueType="num">
                                      <p:cBhvr>
                                        <p:cTn id="522" dur="500" fill="hold"/>
                                        <p:tgtEl>
                                          <p:spTgt spid="186"/>
                                        </p:tgtEl>
                                        <p:attrNameLst>
                                          <p:attrName>ppt_w</p:attrName>
                                        </p:attrNameLst>
                                      </p:cBhvr>
                                      <p:tavLst>
                                        <p:tav tm="0">
                                          <p:val>
                                            <p:fltVal val="0"/>
                                          </p:val>
                                        </p:tav>
                                        <p:tav tm="100000">
                                          <p:val>
                                            <p:strVal val="#ppt_w"/>
                                          </p:val>
                                        </p:tav>
                                      </p:tavLst>
                                    </p:anim>
                                    <p:anim calcmode="lin" valueType="num">
                                      <p:cBhvr>
                                        <p:cTn id="523" dur="500" fill="hold"/>
                                        <p:tgtEl>
                                          <p:spTgt spid="186"/>
                                        </p:tgtEl>
                                        <p:attrNameLst>
                                          <p:attrName>ppt_h</p:attrName>
                                        </p:attrNameLst>
                                      </p:cBhvr>
                                      <p:tavLst>
                                        <p:tav tm="0">
                                          <p:val>
                                            <p:fltVal val="0"/>
                                          </p:val>
                                        </p:tav>
                                        <p:tav tm="100000">
                                          <p:val>
                                            <p:strVal val="#ppt_h"/>
                                          </p:val>
                                        </p:tav>
                                      </p:tavLst>
                                    </p:anim>
                                    <p:animEffect transition="in" filter="fade">
                                      <p:cBhvr>
                                        <p:cTn id="524" dur="500"/>
                                        <p:tgtEl>
                                          <p:spTgt spid="186"/>
                                        </p:tgtEl>
                                      </p:cBhvr>
                                    </p:animEffect>
                                  </p:childTnLst>
                                </p:cTn>
                              </p:par>
                              <p:par>
                                <p:cTn id="525" presetID="53" presetClass="entr" presetSubtype="16" fill="hold" grpId="0" nodeType="withEffect">
                                  <p:stCondLst>
                                    <p:cond delay="0"/>
                                  </p:stCondLst>
                                  <p:childTnLst>
                                    <p:set>
                                      <p:cBhvr>
                                        <p:cTn id="526" dur="1" fill="hold">
                                          <p:stCondLst>
                                            <p:cond delay="0"/>
                                          </p:stCondLst>
                                        </p:cTn>
                                        <p:tgtEl>
                                          <p:spTgt spid="187"/>
                                        </p:tgtEl>
                                        <p:attrNameLst>
                                          <p:attrName>style.visibility</p:attrName>
                                        </p:attrNameLst>
                                      </p:cBhvr>
                                      <p:to>
                                        <p:strVal val="visible"/>
                                      </p:to>
                                    </p:set>
                                    <p:anim calcmode="lin" valueType="num">
                                      <p:cBhvr>
                                        <p:cTn id="527" dur="500" fill="hold"/>
                                        <p:tgtEl>
                                          <p:spTgt spid="187"/>
                                        </p:tgtEl>
                                        <p:attrNameLst>
                                          <p:attrName>ppt_w</p:attrName>
                                        </p:attrNameLst>
                                      </p:cBhvr>
                                      <p:tavLst>
                                        <p:tav tm="0">
                                          <p:val>
                                            <p:fltVal val="0"/>
                                          </p:val>
                                        </p:tav>
                                        <p:tav tm="100000">
                                          <p:val>
                                            <p:strVal val="#ppt_w"/>
                                          </p:val>
                                        </p:tav>
                                      </p:tavLst>
                                    </p:anim>
                                    <p:anim calcmode="lin" valueType="num">
                                      <p:cBhvr>
                                        <p:cTn id="528" dur="500" fill="hold"/>
                                        <p:tgtEl>
                                          <p:spTgt spid="187"/>
                                        </p:tgtEl>
                                        <p:attrNameLst>
                                          <p:attrName>ppt_h</p:attrName>
                                        </p:attrNameLst>
                                      </p:cBhvr>
                                      <p:tavLst>
                                        <p:tav tm="0">
                                          <p:val>
                                            <p:fltVal val="0"/>
                                          </p:val>
                                        </p:tav>
                                        <p:tav tm="100000">
                                          <p:val>
                                            <p:strVal val="#ppt_h"/>
                                          </p:val>
                                        </p:tav>
                                      </p:tavLst>
                                    </p:anim>
                                    <p:animEffect transition="in" filter="fade">
                                      <p:cBhvr>
                                        <p:cTn id="529" dur="500"/>
                                        <p:tgtEl>
                                          <p:spTgt spid="187"/>
                                        </p:tgtEl>
                                      </p:cBhvr>
                                    </p:animEffect>
                                  </p:childTnLst>
                                </p:cTn>
                              </p:par>
                              <p:par>
                                <p:cTn id="530" presetID="53" presetClass="entr" presetSubtype="16" fill="hold" grpId="0" nodeType="withEffect">
                                  <p:stCondLst>
                                    <p:cond delay="0"/>
                                  </p:stCondLst>
                                  <p:childTnLst>
                                    <p:set>
                                      <p:cBhvr>
                                        <p:cTn id="531" dur="1" fill="hold">
                                          <p:stCondLst>
                                            <p:cond delay="0"/>
                                          </p:stCondLst>
                                        </p:cTn>
                                        <p:tgtEl>
                                          <p:spTgt spid="193"/>
                                        </p:tgtEl>
                                        <p:attrNameLst>
                                          <p:attrName>style.visibility</p:attrName>
                                        </p:attrNameLst>
                                      </p:cBhvr>
                                      <p:to>
                                        <p:strVal val="visible"/>
                                      </p:to>
                                    </p:set>
                                    <p:anim calcmode="lin" valueType="num">
                                      <p:cBhvr>
                                        <p:cTn id="532" dur="500" fill="hold"/>
                                        <p:tgtEl>
                                          <p:spTgt spid="193"/>
                                        </p:tgtEl>
                                        <p:attrNameLst>
                                          <p:attrName>ppt_w</p:attrName>
                                        </p:attrNameLst>
                                      </p:cBhvr>
                                      <p:tavLst>
                                        <p:tav tm="0">
                                          <p:val>
                                            <p:fltVal val="0"/>
                                          </p:val>
                                        </p:tav>
                                        <p:tav tm="100000">
                                          <p:val>
                                            <p:strVal val="#ppt_w"/>
                                          </p:val>
                                        </p:tav>
                                      </p:tavLst>
                                    </p:anim>
                                    <p:anim calcmode="lin" valueType="num">
                                      <p:cBhvr>
                                        <p:cTn id="533" dur="500" fill="hold"/>
                                        <p:tgtEl>
                                          <p:spTgt spid="193"/>
                                        </p:tgtEl>
                                        <p:attrNameLst>
                                          <p:attrName>ppt_h</p:attrName>
                                        </p:attrNameLst>
                                      </p:cBhvr>
                                      <p:tavLst>
                                        <p:tav tm="0">
                                          <p:val>
                                            <p:fltVal val="0"/>
                                          </p:val>
                                        </p:tav>
                                        <p:tav tm="100000">
                                          <p:val>
                                            <p:strVal val="#ppt_h"/>
                                          </p:val>
                                        </p:tav>
                                      </p:tavLst>
                                    </p:anim>
                                    <p:animEffect transition="in" filter="fade">
                                      <p:cBhvr>
                                        <p:cTn id="534" dur="500"/>
                                        <p:tgtEl>
                                          <p:spTgt spid="193"/>
                                        </p:tgtEl>
                                      </p:cBhvr>
                                    </p:animEffect>
                                  </p:childTnLst>
                                </p:cTn>
                              </p:par>
                              <p:par>
                                <p:cTn id="535" presetID="53" presetClass="entr" presetSubtype="16" fill="hold" grpId="0" nodeType="withEffect">
                                  <p:stCondLst>
                                    <p:cond delay="0"/>
                                  </p:stCondLst>
                                  <p:childTnLst>
                                    <p:set>
                                      <p:cBhvr>
                                        <p:cTn id="536" dur="1" fill="hold">
                                          <p:stCondLst>
                                            <p:cond delay="0"/>
                                          </p:stCondLst>
                                        </p:cTn>
                                        <p:tgtEl>
                                          <p:spTgt spid="195"/>
                                        </p:tgtEl>
                                        <p:attrNameLst>
                                          <p:attrName>style.visibility</p:attrName>
                                        </p:attrNameLst>
                                      </p:cBhvr>
                                      <p:to>
                                        <p:strVal val="visible"/>
                                      </p:to>
                                    </p:set>
                                    <p:anim calcmode="lin" valueType="num">
                                      <p:cBhvr>
                                        <p:cTn id="537" dur="500" fill="hold"/>
                                        <p:tgtEl>
                                          <p:spTgt spid="195"/>
                                        </p:tgtEl>
                                        <p:attrNameLst>
                                          <p:attrName>ppt_w</p:attrName>
                                        </p:attrNameLst>
                                      </p:cBhvr>
                                      <p:tavLst>
                                        <p:tav tm="0">
                                          <p:val>
                                            <p:fltVal val="0"/>
                                          </p:val>
                                        </p:tav>
                                        <p:tav tm="100000">
                                          <p:val>
                                            <p:strVal val="#ppt_w"/>
                                          </p:val>
                                        </p:tav>
                                      </p:tavLst>
                                    </p:anim>
                                    <p:anim calcmode="lin" valueType="num">
                                      <p:cBhvr>
                                        <p:cTn id="538" dur="500" fill="hold"/>
                                        <p:tgtEl>
                                          <p:spTgt spid="195"/>
                                        </p:tgtEl>
                                        <p:attrNameLst>
                                          <p:attrName>ppt_h</p:attrName>
                                        </p:attrNameLst>
                                      </p:cBhvr>
                                      <p:tavLst>
                                        <p:tav tm="0">
                                          <p:val>
                                            <p:fltVal val="0"/>
                                          </p:val>
                                        </p:tav>
                                        <p:tav tm="100000">
                                          <p:val>
                                            <p:strVal val="#ppt_h"/>
                                          </p:val>
                                        </p:tav>
                                      </p:tavLst>
                                    </p:anim>
                                    <p:animEffect transition="in" filter="fade">
                                      <p:cBhvr>
                                        <p:cTn id="539" dur="500"/>
                                        <p:tgtEl>
                                          <p:spTgt spid="195"/>
                                        </p:tgtEl>
                                      </p:cBhvr>
                                    </p:animEffect>
                                  </p:childTnLst>
                                </p:cTn>
                              </p:par>
                              <p:par>
                                <p:cTn id="540" presetID="53" presetClass="entr" presetSubtype="16" fill="hold" grpId="0" nodeType="withEffect">
                                  <p:stCondLst>
                                    <p:cond delay="0"/>
                                  </p:stCondLst>
                                  <p:childTnLst>
                                    <p:set>
                                      <p:cBhvr>
                                        <p:cTn id="541" dur="1" fill="hold">
                                          <p:stCondLst>
                                            <p:cond delay="0"/>
                                          </p:stCondLst>
                                        </p:cTn>
                                        <p:tgtEl>
                                          <p:spTgt spid="205"/>
                                        </p:tgtEl>
                                        <p:attrNameLst>
                                          <p:attrName>style.visibility</p:attrName>
                                        </p:attrNameLst>
                                      </p:cBhvr>
                                      <p:to>
                                        <p:strVal val="visible"/>
                                      </p:to>
                                    </p:set>
                                    <p:anim calcmode="lin" valueType="num">
                                      <p:cBhvr>
                                        <p:cTn id="542" dur="500" fill="hold"/>
                                        <p:tgtEl>
                                          <p:spTgt spid="205"/>
                                        </p:tgtEl>
                                        <p:attrNameLst>
                                          <p:attrName>ppt_w</p:attrName>
                                        </p:attrNameLst>
                                      </p:cBhvr>
                                      <p:tavLst>
                                        <p:tav tm="0">
                                          <p:val>
                                            <p:fltVal val="0"/>
                                          </p:val>
                                        </p:tav>
                                        <p:tav tm="100000">
                                          <p:val>
                                            <p:strVal val="#ppt_w"/>
                                          </p:val>
                                        </p:tav>
                                      </p:tavLst>
                                    </p:anim>
                                    <p:anim calcmode="lin" valueType="num">
                                      <p:cBhvr>
                                        <p:cTn id="543" dur="500" fill="hold"/>
                                        <p:tgtEl>
                                          <p:spTgt spid="205"/>
                                        </p:tgtEl>
                                        <p:attrNameLst>
                                          <p:attrName>ppt_h</p:attrName>
                                        </p:attrNameLst>
                                      </p:cBhvr>
                                      <p:tavLst>
                                        <p:tav tm="0">
                                          <p:val>
                                            <p:fltVal val="0"/>
                                          </p:val>
                                        </p:tav>
                                        <p:tav tm="100000">
                                          <p:val>
                                            <p:strVal val="#ppt_h"/>
                                          </p:val>
                                        </p:tav>
                                      </p:tavLst>
                                    </p:anim>
                                    <p:animEffect transition="in" filter="fade">
                                      <p:cBhvr>
                                        <p:cTn id="544" dur="500"/>
                                        <p:tgtEl>
                                          <p:spTgt spid="205"/>
                                        </p:tgtEl>
                                      </p:cBhvr>
                                    </p:animEffect>
                                  </p:childTnLst>
                                </p:cTn>
                              </p:par>
                              <p:par>
                                <p:cTn id="545" presetID="53" presetClass="entr" presetSubtype="16" fill="hold" grpId="0" nodeType="withEffect">
                                  <p:stCondLst>
                                    <p:cond delay="0"/>
                                  </p:stCondLst>
                                  <p:childTnLst>
                                    <p:set>
                                      <p:cBhvr>
                                        <p:cTn id="546" dur="1" fill="hold">
                                          <p:stCondLst>
                                            <p:cond delay="0"/>
                                          </p:stCondLst>
                                        </p:cTn>
                                        <p:tgtEl>
                                          <p:spTgt spid="207"/>
                                        </p:tgtEl>
                                        <p:attrNameLst>
                                          <p:attrName>style.visibility</p:attrName>
                                        </p:attrNameLst>
                                      </p:cBhvr>
                                      <p:to>
                                        <p:strVal val="visible"/>
                                      </p:to>
                                    </p:set>
                                    <p:anim calcmode="lin" valueType="num">
                                      <p:cBhvr>
                                        <p:cTn id="547" dur="500" fill="hold"/>
                                        <p:tgtEl>
                                          <p:spTgt spid="207"/>
                                        </p:tgtEl>
                                        <p:attrNameLst>
                                          <p:attrName>ppt_w</p:attrName>
                                        </p:attrNameLst>
                                      </p:cBhvr>
                                      <p:tavLst>
                                        <p:tav tm="0">
                                          <p:val>
                                            <p:fltVal val="0"/>
                                          </p:val>
                                        </p:tav>
                                        <p:tav tm="100000">
                                          <p:val>
                                            <p:strVal val="#ppt_w"/>
                                          </p:val>
                                        </p:tav>
                                      </p:tavLst>
                                    </p:anim>
                                    <p:anim calcmode="lin" valueType="num">
                                      <p:cBhvr>
                                        <p:cTn id="548" dur="500" fill="hold"/>
                                        <p:tgtEl>
                                          <p:spTgt spid="207"/>
                                        </p:tgtEl>
                                        <p:attrNameLst>
                                          <p:attrName>ppt_h</p:attrName>
                                        </p:attrNameLst>
                                      </p:cBhvr>
                                      <p:tavLst>
                                        <p:tav tm="0">
                                          <p:val>
                                            <p:fltVal val="0"/>
                                          </p:val>
                                        </p:tav>
                                        <p:tav tm="100000">
                                          <p:val>
                                            <p:strVal val="#ppt_h"/>
                                          </p:val>
                                        </p:tav>
                                      </p:tavLst>
                                    </p:anim>
                                    <p:animEffect transition="in" filter="fade">
                                      <p:cBhvr>
                                        <p:cTn id="549" dur="500"/>
                                        <p:tgtEl>
                                          <p:spTgt spid="207"/>
                                        </p:tgtEl>
                                      </p:cBhvr>
                                    </p:animEffect>
                                  </p:childTnLst>
                                </p:cTn>
                              </p:par>
                              <p:par>
                                <p:cTn id="550" presetID="53" presetClass="entr" presetSubtype="16" fill="hold" grpId="0" nodeType="withEffect">
                                  <p:stCondLst>
                                    <p:cond delay="0"/>
                                  </p:stCondLst>
                                  <p:childTnLst>
                                    <p:set>
                                      <p:cBhvr>
                                        <p:cTn id="551" dur="1" fill="hold">
                                          <p:stCondLst>
                                            <p:cond delay="0"/>
                                          </p:stCondLst>
                                        </p:cTn>
                                        <p:tgtEl>
                                          <p:spTgt spid="219"/>
                                        </p:tgtEl>
                                        <p:attrNameLst>
                                          <p:attrName>style.visibility</p:attrName>
                                        </p:attrNameLst>
                                      </p:cBhvr>
                                      <p:to>
                                        <p:strVal val="visible"/>
                                      </p:to>
                                    </p:set>
                                    <p:anim calcmode="lin" valueType="num">
                                      <p:cBhvr>
                                        <p:cTn id="552" dur="500" fill="hold"/>
                                        <p:tgtEl>
                                          <p:spTgt spid="219"/>
                                        </p:tgtEl>
                                        <p:attrNameLst>
                                          <p:attrName>ppt_w</p:attrName>
                                        </p:attrNameLst>
                                      </p:cBhvr>
                                      <p:tavLst>
                                        <p:tav tm="0">
                                          <p:val>
                                            <p:fltVal val="0"/>
                                          </p:val>
                                        </p:tav>
                                        <p:tav tm="100000">
                                          <p:val>
                                            <p:strVal val="#ppt_w"/>
                                          </p:val>
                                        </p:tav>
                                      </p:tavLst>
                                    </p:anim>
                                    <p:anim calcmode="lin" valueType="num">
                                      <p:cBhvr>
                                        <p:cTn id="553" dur="500" fill="hold"/>
                                        <p:tgtEl>
                                          <p:spTgt spid="219"/>
                                        </p:tgtEl>
                                        <p:attrNameLst>
                                          <p:attrName>ppt_h</p:attrName>
                                        </p:attrNameLst>
                                      </p:cBhvr>
                                      <p:tavLst>
                                        <p:tav tm="0">
                                          <p:val>
                                            <p:fltVal val="0"/>
                                          </p:val>
                                        </p:tav>
                                        <p:tav tm="100000">
                                          <p:val>
                                            <p:strVal val="#ppt_h"/>
                                          </p:val>
                                        </p:tav>
                                      </p:tavLst>
                                    </p:anim>
                                    <p:animEffect transition="in" filter="fade">
                                      <p:cBhvr>
                                        <p:cTn id="554" dur="500"/>
                                        <p:tgtEl>
                                          <p:spTgt spid="219"/>
                                        </p:tgtEl>
                                      </p:cBhvr>
                                    </p:animEffect>
                                  </p:childTnLst>
                                </p:cTn>
                              </p:par>
                              <p:par>
                                <p:cTn id="555" presetID="53" presetClass="entr" presetSubtype="16" fill="hold" grpId="0" nodeType="withEffect">
                                  <p:stCondLst>
                                    <p:cond delay="0"/>
                                  </p:stCondLst>
                                  <p:childTnLst>
                                    <p:set>
                                      <p:cBhvr>
                                        <p:cTn id="556" dur="1" fill="hold">
                                          <p:stCondLst>
                                            <p:cond delay="0"/>
                                          </p:stCondLst>
                                        </p:cTn>
                                        <p:tgtEl>
                                          <p:spTgt spid="231"/>
                                        </p:tgtEl>
                                        <p:attrNameLst>
                                          <p:attrName>style.visibility</p:attrName>
                                        </p:attrNameLst>
                                      </p:cBhvr>
                                      <p:to>
                                        <p:strVal val="visible"/>
                                      </p:to>
                                    </p:set>
                                    <p:anim calcmode="lin" valueType="num">
                                      <p:cBhvr>
                                        <p:cTn id="557" dur="500" fill="hold"/>
                                        <p:tgtEl>
                                          <p:spTgt spid="231"/>
                                        </p:tgtEl>
                                        <p:attrNameLst>
                                          <p:attrName>ppt_w</p:attrName>
                                        </p:attrNameLst>
                                      </p:cBhvr>
                                      <p:tavLst>
                                        <p:tav tm="0">
                                          <p:val>
                                            <p:fltVal val="0"/>
                                          </p:val>
                                        </p:tav>
                                        <p:tav tm="100000">
                                          <p:val>
                                            <p:strVal val="#ppt_w"/>
                                          </p:val>
                                        </p:tav>
                                      </p:tavLst>
                                    </p:anim>
                                    <p:anim calcmode="lin" valueType="num">
                                      <p:cBhvr>
                                        <p:cTn id="558" dur="500" fill="hold"/>
                                        <p:tgtEl>
                                          <p:spTgt spid="231"/>
                                        </p:tgtEl>
                                        <p:attrNameLst>
                                          <p:attrName>ppt_h</p:attrName>
                                        </p:attrNameLst>
                                      </p:cBhvr>
                                      <p:tavLst>
                                        <p:tav tm="0">
                                          <p:val>
                                            <p:fltVal val="0"/>
                                          </p:val>
                                        </p:tav>
                                        <p:tav tm="100000">
                                          <p:val>
                                            <p:strVal val="#ppt_h"/>
                                          </p:val>
                                        </p:tav>
                                      </p:tavLst>
                                    </p:anim>
                                    <p:animEffect transition="in" filter="fade">
                                      <p:cBhvr>
                                        <p:cTn id="559" dur="500"/>
                                        <p:tgtEl>
                                          <p:spTgt spid="231"/>
                                        </p:tgtEl>
                                      </p:cBhvr>
                                    </p:animEffect>
                                  </p:childTnLst>
                                </p:cTn>
                              </p:par>
                              <p:par>
                                <p:cTn id="560" presetID="53" presetClass="entr" presetSubtype="16" fill="hold" grpId="0" nodeType="withEffect">
                                  <p:stCondLst>
                                    <p:cond delay="0"/>
                                  </p:stCondLst>
                                  <p:childTnLst>
                                    <p:set>
                                      <p:cBhvr>
                                        <p:cTn id="561" dur="1" fill="hold">
                                          <p:stCondLst>
                                            <p:cond delay="0"/>
                                          </p:stCondLst>
                                        </p:cTn>
                                        <p:tgtEl>
                                          <p:spTgt spid="481"/>
                                        </p:tgtEl>
                                        <p:attrNameLst>
                                          <p:attrName>style.visibility</p:attrName>
                                        </p:attrNameLst>
                                      </p:cBhvr>
                                      <p:to>
                                        <p:strVal val="visible"/>
                                      </p:to>
                                    </p:set>
                                    <p:anim calcmode="lin" valueType="num">
                                      <p:cBhvr>
                                        <p:cTn id="562" dur="500" fill="hold"/>
                                        <p:tgtEl>
                                          <p:spTgt spid="481"/>
                                        </p:tgtEl>
                                        <p:attrNameLst>
                                          <p:attrName>ppt_w</p:attrName>
                                        </p:attrNameLst>
                                      </p:cBhvr>
                                      <p:tavLst>
                                        <p:tav tm="0">
                                          <p:val>
                                            <p:fltVal val="0"/>
                                          </p:val>
                                        </p:tav>
                                        <p:tav tm="100000">
                                          <p:val>
                                            <p:strVal val="#ppt_w"/>
                                          </p:val>
                                        </p:tav>
                                      </p:tavLst>
                                    </p:anim>
                                    <p:anim calcmode="lin" valueType="num">
                                      <p:cBhvr>
                                        <p:cTn id="563" dur="500" fill="hold"/>
                                        <p:tgtEl>
                                          <p:spTgt spid="481"/>
                                        </p:tgtEl>
                                        <p:attrNameLst>
                                          <p:attrName>ppt_h</p:attrName>
                                        </p:attrNameLst>
                                      </p:cBhvr>
                                      <p:tavLst>
                                        <p:tav tm="0">
                                          <p:val>
                                            <p:fltVal val="0"/>
                                          </p:val>
                                        </p:tav>
                                        <p:tav tm="100000">
                                          <p:val>
                                            <p:strVal val="#ppt_h"/>
                                          </p:val>
                                        </p:tav>
                                      </p:tavLst>
                                    </p:anim>
                                    <p:animEffect transition="in" filter="fade">
                                      <p:cBhvr>
                                        <p:cTn id="564" dur="500"/>
                                        <p:tgtEl>
                                          <p:spTgt spid="481"/>
                                        </p:tgtEl>
                                      </p:cBhvr>
                                    </p:animEffect>
                                  </p:childTnLst>
                                </p:cTn>
                              </p:par>
                              <p:par>
                                <p:cTn id="565" presetID="53" presetClass="entr" presetSubtype="16" fill="hold" grpId="0" nodeType="withEffect">
                                  <p:stCondLst>
                                    <p:cond delay="0"/>
                                  </p:stCondLst>
                                  <p:childTnLst>
                                    <p:set>
                                      <p:cBhvr>
                                        <p:cTn id="566" dur="1" fill="hold">
                                          <p:stCondLst>
                                            <p:cond delay="0"/>
                                          </p:stCondLst>
                                        </p:cTn>
                                        <p:tgtEl>
                                          <p:spTgt spid="482"/>
                                        </p:tgtEl>
                                        <p:attrNameLst>
                                          <p:attrName>style.visibility</p:attrName>
                                        </p:attrNameLst>
                                      </p:cBhvr>
                                      <p:to>
                                        <p:strVal val="visible"/>
                                      </p:to>
                                    </p:set>
                                    <p:anim calcmode="lin" valueType="num">
                                      <p:cBhvr>
                                        <p:cTn id="567" dur="500" fill="hold"/>
                                        <p:tgtEl>
                                          <p:spTgt spid="482"/>
                                        </p:tgtEl>
                                        <p:attrNameLst>
                                          <p:attrName>ppt_w</p:attrName>
                                        </p:attrNameLst>
                                      </p:cBhvr>
                                      <p:tavLst>
                                        <p:tav tm="0">
                                          <p:val>
                                            <p:fltVal val="0"/>
                                          </p:val>
                                        </p:tav>
                                        <p:tav tm="100000">
                                          <p:val>
                                            <p:strVal val="#ppt_w"/>
                                          </p:val>
                                        </p:tav>
                                      </p:tavLst>
                                    </p:anim>
                                    <p:anim calcmode="lin" valueType="num">
                                      <p:cBhvr>
                                        <p:cTn id="568" dur="500" fill="hold"/>
                                        <p:tgtEl>
                                          <p:spTgt spid="482"/>
                                        </p:tgtEl>
                                        <p:attrNameLst>
                                          <p:attrName>ppt_h</p:attrName>
                                        </p:attrNameLst>
                                      </p:cBhvr>
                                      <p:tavLst>
                                        <p:tav tm="0">
                                          <p:val>
                                            <p:fltVal val="0"/>
                                          </p:val>
                                        </p:tav>
                                        <p:tav tm="100000">
                                          <p:val>
                                            <p:strVal val="#ppt_h"/>
                                          </p:val>
                                        </p:tav>
                                      </p:tavLst>
                                    </p:anim>
                                    <p:animEffect transition="in" filter="fade">
                                      <p:cBhvr>
                                        <p:cTn id="569" dur="500"/>
                                        <p:tgtEl>
                                          <p:spTgt spid="482"/>
                                        </p:tgtEl>
                                      </p:cBhvr>
                                    </p:animEffect>
                                  </p:childTnLst>
                                </p:cTn>
                              </p:par>
                              <p:par>
                                <p:cTn id="570" presetID="53" presetClass="entr" presetSubtype="16" fill="hold" grpId="0" nodeType="withEffect">
                                  <p:stCondLst>
                                    <p:cond delay="0"/>
                                  </p:stCondLst>
                                  <p:childTnLst>
                                    <p:set>
                                      <p:cBhvr>
                                        <p:cTn id="571" dur="1" fill="hold">
                                          <p:stCondLst>
                                            <p:cond delay="0"/>
                                          </p:stCondLst>
                                        </p:cTn>
                                        <p:tgtEl>
                                          <p:spTgt spid="488"/>
                                        </p:tgtEl>
                                        <p:attrNameLst>
                                          <p:attrName>style.visibility</p:attrName>
                                        </p:attrNameLst>
                                      </p:cBhvr>
                                      <p:to>
                                        <p:strVal val="visible"/>
                                      </p:to>
                                    </p:set>
                                    <p:anim calcmode="lin" valueType="num">
                                      <p:cBhvr>
                                        <p:cTn id="572" dur="500" fill="hold"/>
                                        <p:tgtEl>
                                          <p:spTgt spid="488"/>
                                        </p:tgtEl>
                                        <p:attrNameLst>
                                          <p:attrName>ppt_w</p:attrName>
                                        </p:attrNameLst>
                                      </p:cBhvr>
                                      <p:tavLst>
                                        <p:tav tm="0">
                                          <p:val>
                                            <p:fltVal val="0"/>
                                          </p:val>
                                        </p:tav>
                                        <p:tav tm="100000">
                                          <p:val>
                                            <p:strVal val="#ppt_w"/>
                                          </p:val>
                                        </p:tav>
                                      </p:tavLst>
                                    </p:anim>
                                    <p:anim calcmode="lin" valueType="num">
                                      <p:cBhvr>
                                        <p:cTn id="573" dur="500" fill="hold"/>
                                        <p:tgtEl>
                                          <p:spTgt spid="488"/>
                                        </p:tgtEl>
                                        <p:attrNameLst>
                                          <p:attrName>ppt_h</p:attrName>
                                        </p:attrNameLst>
                                      </p:cBhvr>
                                      <p:tavLst>
                                        <p:tav tm="0">
                                          <p:val>
                                            <p:fltVal val="0"/>
                                          </p:val>
                                        </p:tav>
                                        <p:tav tm="100000">
                                          <p:val>
                                            <p:strVal val="#ppt_h"/>
                                          </p:val>
                                        </p:tav>
                                      </p:tavLst>
                                    </p:anim>
                                    <p:animEffect transition="in" filter="fade">
                                      <p:cBhvr>
                                        <p:cTn id="574" dur="500"/>
                                        <p:tgtEl>
                                          <p:spTgt spid="488"/>
                                        </p:tgtEl>
                                      </p:cBhvr>
                                    </p:animEffect>
                                  </p:childTnLst>
                                </p:cTn>
                              </p:par>
                              <p:par>
                                <p:cTn id="575" presetID="53" presetClass="entr" presetSubtype="16" fill="hold" grpId="0" nodeType="withEffect">
                                  <p:stCondLst>
                                    <p:cond delay="0"/>
                                  </p:stCondLst>
                                  <p:childTnLst>
                                    <p:set>
                                      <p:cBhvr>
                                        <p:cTn id="576" dur="1" fill="hold">
                                          <p:stCondLst>
                                            <p:cond delay="0"/>
                                          </p:stCondLst>
                                        </p:cTn>
                                        <p:tgtEl>
                                          <p:spTgt spid="489"/>
                                        </p:tgtEl>
                                        <p:attrNameLst>
                                          <p:attrName>style.visibility</p:attrName>
                                        </p:attrNameLst>
                                      </p:cBhvr>
                                      <p:to>
                                        <p:strVal val="visible"/>
                                      </p:to>
                                    </p:set>
                                    <p:anim calcmode="lin" valueType="num">
                                      <p:cBhvr>
                                        <p:cTn id="577" dur="500" fill="hold"/>
                                        <p:tgtEl>
                                          <p:spTgt spid="489"/>
                                        </p:tgtEl>
                                        <p:attrNameLst>
                                          <p:attrName>ppt_w</p:attrName>
                                        </p:attrNameLst>
                                      </p:cBhvr>
                                      <p:tavLst>
                                        <p:tav tm="0">
                                          <p:val>
                                            <p:fltVal val="0"/>
                                          </p:val>
                                        </p:tav>
                                        <p:tav tm="100000">
                                          <p:val>
                                            <p:strVal val="#ppt_w"/>
                                          </p:val>
                                        </p:tav>
                                      </p:tavLst>
                                    </p:anim>
                                    <p:anim calcmode="lin" valueType="num">
                                      <p:cBhvr>
                                        <p:cTn id="578" dur="500" fill="hold"/>
                                        <p:tgtEl>
                                          <p:spTgt spid="489"/>
                                        </p:tgtEl>
                                        <p:attrNameLst>
                                          <p:attrName>ppt_h</p:attrName>
                                        </p:attrNameLst>
                                      </p:cBhvr>
                                      <p:tavLst>
                                        <p:tav tm="0">
                                          <p:val>
                                            <p:fltVal val="0"/>
                                          </p:val>
                                        </p:tav>
                                        <p:tav tm="100000">
                                          <p:val>
                                            <p:strVal val="#ppt_h"/>
                                          </p:val>
                                        </p:tav>
                                      </p:tavLst>
                                    </p:anim>
                                    <p:animEffect transition="in" filter="fade">
                                      <p:cBhvr>
                                        <p:cTn id="579" dur="500"/>
                                        <p:tgtEl>
                                          <p:spTgt spid="489"/>
                                        </p:tgtEl>
                                      </p:cBhvr>
                                    </p:animEffect>
                                  </p:childTnLst>
                                </p:cTn>
                              </p:par>
                              <p:par>
                                <p:cTn id="580" presetID="53" presetClass="entr" presetSubtype="16" fill="hold" grpId="0" nodeType="withEffect">
                                  <p:stCondLst>
                                    <p:cond delay="0"/>
                                  </p:stCondLst>
                                  <p:childTnLst>
                                    <p:set>
                                      <p:cBhvr>
                                        <p:cTn id="581" dur="1" fill="hold">
                                          <p:stCondLst>
                                            <p:cond delay="0"/>
                                          </p:stCondLst>
                                        </p:cTn>
                                        <p:tgtEl>
                                          <p:spTgt spid="490"/>
                                        </p:tgtEl>
                                        <p:attrNameLst>
                                          <p:attrName>style.visibility</p:attrName>
                                        </p:attrNameLst>
                                      </p:cBhvr>
                                      <p:to>
                                        <p:strVal val="visible"/>
                                      </p:to>
                                    </p:set>
                                    <p:anim calcmode="lin" valueType="num">
                                      <p:cBhvr>
                                        <p:cTn id="582" dur="500" fill="hold"/>
                                        <p:tgtEl>
                                          <p:spTgt spid="490"/>
                                        </p:tgtEl>
                                        <p:attrNameLst>
                                          <p:attrName>ppt_w</p:attrName>
                                        </p:attrNameLst>
                                      </p:cBhvr>
                                      <p:tavLst>
                                        <p:tav tm="0">
                                          <p:val>
                                            <p:fltVal val="0"/>
                                          </p:val>
                                        </p:tav>
                                        <p:tav tm="100000">
                                          <p:val>
                                            <p:strVal val="#ppt_w"/>
                                          </p:val>
                                        </p:tav>
                                      </p:tavLst>
                                    </p:anim>
                                    <p:anim calcmode="lin" valueType="num">
                                      <p:cBhvr>
                                        <p:cTn id="583" dur="500" fill="hold"/>
                                        <p:tgtEl>
                                          <p:spTgt spid="490"/>
                                        </p:tgtEl>
                                        <p:attrNameLst>
                                          <p:attrName>ppt_h</p:attrName>
                                        </p:attrNameLst>
                                      </p:cBhvr>
                                      <p:tavLst>
                                        <p:tav tm="0">
                                          <p:val>
                                            <p:fltVal val="0"/>
                                          </p:val>
                                        </p:tav>
                                        <p:tav tm="100000">
                                          <p:val>
                                            <p:strVal val="#ppt_h"/>
                                          </p:val>
                                        </p:tav>
                                      </p:tavLst>
                                    </p:anim>
                                    <p:animEffect transition="in" filter="fade">
                                      <p:cBhvr>
                                        <p:cTn id="584" dur="500"/>
                                        <p:tgtEl>
                                          <p:spTgt spid="490"/>
                                        </p:tgtEl>
                                      </p:cBhvr>
                                    </p:animEffect>
                                  </p:childTnLst>
                                </p:cTn>
                              </p:par>
                              <p:par>
                                <p:cTn id="585" presetID="53" presetClass="entr" presetSubtype="16" fill="hold" grpId="0" nodeType="withEffect">
                                  <p:stCondLst>
                                    <p:cond delay="0"/>
                                  </p:stCondLst>
                                  <p:childTnLst>
                                    <p:set>
                                      <p:cBhvr>
                                        <p:cTn id="586" dur="1" fill="hold">
                                          <p:stCondLst>
                                            <p:cond delay="0"/>
                                          </p:stCondLst>
                                        </p:cTn>
                                        <p:tgtEl>
                                          <p:spTgt spid="491"/>
                                        </p:tgtEl>
                                        <p:attrNameLst>
                                          <p:attrName>style.visibility</p:attrName>
                                        </p:attrNameLst>
                                      </p:cBhvr>
                                      <p:to>
                                        <p:strVal val="visible"/>
                                      </p:to>
                                    </p:set>
                                    <p:anim calcmode="lin" valueType="num">
                                      <p:cBhvr>
                                        <p:cTn id="587" dur="500" fill="hold"/>
                                        <p:tgtEl>
                                          <p:spTgt spid="491"/>
                                        </p:tgtEl>
                                        <p:attrNameLst>
                                          <p:attrName>ppt_w</p:attrName>
                                        </p:attrNameLst>
                                      </p:cBhvr>
                                      <p:tavLst>
                                        <p:tav tm="0">
                                          <p:val>
                                            <p:fltVal val="0"/>
                                          </p:val>
                                        </p:tav>
                                        <p:tav tm="100000">
                                          <p:val>
                                            <p:strVal val="#ppt_w"/>
                                          </p:val>
                                        </p:tav>
                                      </p:tavLst>
                                    </p:anim>
                                    <p:anim calcmode="lin" valueType="num">
                                      <p:cBhvr>
                                        <p:cTn id="588" dur="500" fill="hold"/>
                                        <p:tgtEl>
                                          <p:spTgt spid="491"/>
                                        </p:tgtEl>
                                        <p:attrNameLst>
                                          <p:attrName>ppt_h</p:attrName>
                                        </p:attrNameLst>
                                      </p:cBhvr>
                                      <p:tavLst>
                                        <p:tav tm="0">
                                          <p:val>
                                            <p:fltVal val="0"/>
                                          </p:val>
                                        </p:tav>
                                        <p:tav tm="100000">
                                          <p:val>
                                            <p:strVal val="#ppt_h"/>
                                          </p:val>
                                        </p:tav>
                                      </p:tavLst>
                                    </p:anim>
                                    <p:animEffect transition="in" filter="fade">
                                      <p:cBhvr>
                                        <p:cTn id="589" dur="500"/>
                                        <p:tgtEl>
                                          <p:spTgt spid="491"/>
                                        </p:tgtEl>
                                      </p:cBhvr>
                                    </p:animEffect>
                                  </p:childTnLst>
                                </p:cTn>
                              </p:par>
                              <p:par>
                                <p:cTn id="590" presetID="53" presetClass="entr" presetSubtype="16" fill="hold" grpId="0" nodeType="withEffect">
                                  <p:stCondLst>
                                    <p:cond delay="0"/>
                                  </p:stCondLst>
                                  <p:childTnLst>
                                    <p:set>
                                      <p:cBhvr>
                                        <p:cTn id="591" dur="1" fill="hold">
                                          <p:stCondLst>
                                            <p:cond delay="0"/>
                                          </p:stCondLst>
                                        </p:cTn>
                                        <p:tgtEl>
                                          <p:spTgt spid="492"/>
                                        </p:tgtEl>
                                        <p:attrNameLst>
                                          <p:attrName>style.visibility</p:attrName>
                                        </p:attrNameLst>
                                      </p:cBhvr>
                                      <p:to>
                                        <p:strVal val="visible"/>
                                      </p:to>
                                    </p:set>
                                    <p:anim calcmode="lin" valueType="num">
                                      <p:cBhvr>
                                        <p:cTn id="592" dur="500" fill="hold"/>
                                        <p:tgtEl>
                                          <p:spTgt spid="492"/>
                                        </p:tgtEl>
                                        <p:attrNameLst>
                                          <p:attrName>ppt_w</p:attrName>
                                        </p:attrNameLst>
                                      </p:cBhvr>
                                      <p:tavLst>
                                        <p:tav tm="0">
                                          <p:val>
                                            <p:fltVal val="0"/>
                                          </p:val>
                                        </p:tav>
                                        <p:tav tm="100000">
                                          <p:val>
                                            <p:strVal val="#ppt_w"/>
                                          </p:val>
                                        </p:tav>
                                      </p:tavLst>
                                    </p:anim>
                                    <p:anim calcmode="lin" valueType="num">
                                      <p:cBhvr>
                                        <p:cTn id="593" dur="500" fill="hold"/>
                                        <p:tgtEl>
                                          <p:spTgt spid="492"/>
                                        </p:tgtEl>
                                        <p:attrNameLst>
                                          <p:attrName>ppt_h</p:attrName>
                                        </p:attrNameLst>
                                      </p:cBhvr>
                                      <p:tavLst>
                                        <p:tav tm="0">
                                          <p:val>
                                            <p:fltVal val="0"/>
                                          </p:val>
                                        </p:tav>
                                        <p:tav tm="100000">
                                          <p:val>
                                            <p:strVal val="#ppt_h"/>
                                          </p:val>
                                        </p:tav>
                                      </p:tavLst>
                                    </p:anim>
                                    <p:animEffect transition="in" filter="fade">
                                      <p:cBhvr>
                                        <p:cTn id="594" dur="500"/>
                                        <p:tgtEl>
                                          <p:spTgt spid="49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595" restart="whenNotActive" fill="hold" evtFilter="cancelBubble" nodeType="interactiveSeq">
                <p:stCondLst>
                  <p:cond evt="onClick" delay="0">
                    <p:tgtEl>
                      <p:spTgt spid="5"/>
                    </p:tgtEl>
                  </p:cond>
                </p:stCondLst>
                <p:endSync evt="end" delay="0">
                  <p:rtn val="all"/>
                </p:endSync>
                <p:childTnLst>
                  <p:par>
                    <p:cTn id="596" fill="hold">
                      <p:stCondLst>
                        <p:cond delay="0"/>
                      </p:stCondLst>
                      <p:childTnLst>
                        <p:par>
                          <p:cTn id="597" fill="hold">
                            <p:stCondLst>
                              <p:cond delay="0"/>
                            </p:stCondLst>
                            <p:childTnLst>
                              <p:par>
                                <p:cTn id="598" presetID="53" presetClass="entr" presetSubtype="16" fill="hold" grpId="0" nodeType="clickEffect">
                                  <p:stCondLst>
                                    <p:cond delay="0"/>
                                  </p:stCondLst>
                                  <p:childTnLst>
                                    <p:set>
                                      <p:cBhvr>
                                        <p:cTn id="599" dur="1" fill="hold">
                                          <p:stCondLst>
                                            <p:cond delay="0"/>
                                          </p:stCondLst>
                                        </p:cTn>
                                        <p:tgtEl>
                                          <p:spTgt spid="349"/>
                                        </p:tgtEl>
                                        <p:attrNameLst>
                                          <p:attrName>style.visibility</p:attrName>
                                        </p:attrNameLst>
                                      </p:cBhvr>
                                      <p:to>
                                        <p:strVal val="visible"/>
                                      </p:to>
                                    </p:set>
                                    <p:anim calcmode="lin" valueType="num">
                                      <p:cBhvr>
                                        <p:cTn id="600" dur="500" fill="hold"/>
                                        <p:tgtEl>
                                          <p:spTgt spid="349"/>
                                        </p:tgtEl>
                                        <p:attrNameLst>
                                          <p:attrName>ppt_w</p:attrName>
                                        </p:attrNameLst>
                                      </p:cBhvr>
                                      <p:tavLst>
                                        <p:tav tm="0">
                                          <p:val>
                                            <p:fltVal val="0"/>
                                          </p:val>
                                        </p:tav>
                                        <p:tav tm="100000">
                                          <p:val>
                                            <p:strVal val="#ppt_w"/>
                                          </p:val>
                                        </p:tav>
                                      </p:tavLst>
                                    </p:anim>
                                    <p:anim calcmode="lin" valueType="num">
                                      <p:cBhvr>
                                        <p:cTn id="601" dur="500" fill="hold"/>
                                        <p:tgtEl>
                                          <p:spTgt spid="349"/>
                                        </p:tgtEl>
                                        <p:attrNameLst>
                                          <p:attrName>ppt_h</p:attrName>
                                        </p:attrNameLst>
                                      </p:cBhvr>
                                      <p:tavLst>
                                        <p:tav tm="0">
                                          <p:val>
                                            <p:fltVal val="0"/>
                                          </p:val>
                                        </p:tav>
                                        <p:tav tm="100000">
                                          <p:val>
                                            <p:strVal val="#ppt_h"/>
                                          </p:val>
                                        </p:tav>
                                      </p:tavLst>
                                    </p:anim>
                                    <p:animEffect transition="in" filter="fade">
                                      <p:cBhvr>
                                        <p:cTn id="602" dur="500"/>
                                        <p:tgtEl>
                                          <p:spTgt spid="349"/>
                                        </p:tgtEl>
                                      </p:cBhvr>
                                    </p:animEffect>
                                  </p:childTnLst>
                                  <p:subTnLst>
                                    <p:audio>
                                      <p:cMediaNode>
                                        <p:cTn display="0" masterRel="sameClick">
                                          <p:stCondLst>
                                            <p:cond evt="begin" delay="0">
                                              <p:tn val="598"/>
                                            </p:cond>
                                          </p:stCondLst>
                                          <p:endCondLst>
                                            <p:cond evt="onStopAudio" delay="0">
                                              <p:tgtEl>
                                                <p:sldTgt/>
                                              </p:tgtEl>
                                            </p:cond>
                                          </p:endCondLst>
                                        </p:cTn>
                                        <p:tgtEl>
                                          <p:sndTgt r:embed="rId2" name="applause.wav"/>
                                        </p:tgtEl>
                                      </p:cMediaNode>
                                    </p:audio>
                                  </p:subTnLst>
                                </p:cTn>
                              </p:par>
                              <p:par>
                                <p:cTn id="603" presetID="53" presetClass="entr" presetSubtype="16" fill="hold" grpId="0" nodeType="withEffect">
                                  <p:stCondLst>
                                    <p:cond delay="0"/>
                                  </p:stCondLst>
                                  <p:childTnLst>
                                    <p:set>
                                      <p:cBhvr>
                                        <p:cTn id="604" dur="1" fill="hold">
                                          <p:stCondLst>
                                            <p:cond delay="0"/>
                                          </p:stCondLst>
                                        </p:cTn>
                                        <p:tgtEl>
                                          <p:spTgt spid="361"/>
                                        </p:tgtEl>
                                        <p:attrNameLst>
                                          <p:attrName>style.visibility</p:attrName>
                                        </p:attrNameLst>
                                      </p:cBhvr>
                                      <p:to>
                                        <p:strVal val="visible"/>
                                      </p:to>
                                    </p:set>
                                    <p:anim calcmode="lin" valueType="num">
                                      <p:cBhvr>
                                        <p:cTn id="605" dur="500" fill="hold"/>
                                        <p:tgtEl>
                                          <p:spTgt spid="361"/>
                                        </p:tgtEl>
                                        <p:attrNameLst>
                                          <p:attrName>ppt_w</p:attrName>
                                        </p:attrNameLst>
                                      </p:cBhvr>
                                      <p:tavLst>
                                        <p:tav tm="0">
                                          <p:val>
                                            <p:fltVal val="0"/>
                                          </p:val>
                                        </p:tav>
                                        <p:tav tm="100000">
                                          <p:val>
                                            <p:strVal val="#ppt_w"/>
                                          </p:val>
                                        </p:tav>
                                      </p:tavLst>
                                    </p:anim>
                                    <p:anim calcmode="lin" valueType="num">
                                      <p:cBhvr>
                                        <p:cTn id="606" dur="500" fill="hold"/>
                                        <p:tgtEl>
                                          <p:spTgt spid="361"/>
                                        </p:tgtEl>
                                        <p:attrNameLst>
                                          <p:attrName>ppt_h</p:attrName>
                                        </p:attrNameLst>
                                      </p:cBhvr>
                                      <p:tavLst>
                                        <p:tav tm="0">
                                          <p:val>
                                            <p:fltVal val="0"/>
                                          </p:val>
                                        </p:tav>
                                        <p:tav tm="100000">
                                          <p:val>
                                            <p:strVal val="#ppt_h"/>
                                          </p:val>
                                        </p:tav>
                                      </p:tavLst>
                                    </p:anim>
                                    <p:animEffect transition="in" filter="fade">
                                      <p:cBhvr>
                                        <p:cTn id="607" dur="500"/>
                                        <p:tgtEl>
                                          <p:spTgt spid="361"/>
                                        </p:tgtEl>
                                      </p:cBhvr>
                                    </p:animEffect>
                                  </p:childTnLst>
                                  <p:subTnLst>
                                    <p:audio>
                                      <p:cMediaNode>
                                        <p:cTn display="0" masterRel="sameClick">
                                          <p:stCondLst>
                                            <p:cond evt="begin" delay="0">
                                              <p:tn val="603"/>
                                            </p:cond>
                                          </p:stCondLst>
                                          <p:endCondLst>
                                            <p:cond evt="onStopAudio" delay="0">
                                              <p:tgtEl>
                                                <p:sldTgt/>
                                              </p:tgtEl>
                                            </p:cond>
                                          </p:endCondLst>
                                        </p:cTn>
                                        <p:tgtEl>
                                          <p:sndTgt r:embed="rId2" name="applause.wav"/>
                                        </p:tgtEl>
                                      </p:cMediaNode>
                                    </p:audio>
                                  </p:subTnLst>
                                </p:cTn>
                              </p:par>
                              <p:par>
                                <p:cTn id="608" presetID="53" presetClass="entr" presetSubtype="16" fill="hold" grpId="0" nodeType="withEffect">
                                  <p:stCondLst>
                                    <p:cond delay="0"/>
                                  </p:stCondLst>
                                  <p:childTnLst>
                                    <p:set>
                                      <p:cBhvr>
                                        <p:cTn id="609" dur="1" fill="hold">
                                          <p:stCondLst>
                                            <p:cond delay="0"/>
                                          </p:stCondLst>
                                        </p:cTn>
                                        <p:tgtEl>
                                          <p:spTgt spid="373"/>
                                        </p:tgtEl>
                                        <p:attrNameLst>
                                          <p:attrName>style.visibility</p:attrName>
                                        </p:attrNameLst>
                                      </p:cBhvr>
                                      <p:to>
                                        <p:strVal val="visible"/>
                                      </p:to>
                                    </p:set>
                                    <p:anim calcmode="lin" valueType="num">
                                      <p:cBhvr>
                                        <p:cTn id="610" dur="500" fill="hold"/>
                                        <p:tgtEl>
                                          <p:spTgt spid="373"/>
                                        </p:tgtEl>
                                        <p:attrNameLst>
                                          <p:attrName>ppt_w</p:attrName>
                                        </p:attrNameLst>
                                      </p:cBhvr>
                                      <p:tavLst>
                                        <p:tav tm="0">
                                          <p:val>
                                            <p:fltVal val="0"/>
                                          </p:val>
                                        </p:tav>
                                        <p:tav tm="100000">
                                          <p:val>
                                            <p:strVal val="#ppt_w"/>
                                          </p:val>
                                        </p:tav>
                                      </p:tavLst>
                                    </p:anim>
                                    <p:anim calcmode="lin" valueType="num">
                                      <p:cBhvr>
                                        <p:cTn id="611" dur="500" fill="hold"/>
                                        <p:tgtEl>
                                          <p:spTgt spid="373"/>
                                        </p:tgtEl>
                                        <p:attrNameLst>
                                          <p:attrName>ppt_h</p:attrName>
                                        </p:attrNameLst>
                                      </p:cBhvr>
                                      <p:tavLst>
                                        <p:tav tm="0">
                                          <p:val>
                                            <p:fltVal val="0"/>
                                          </p:val>
                                        </p:tav>
                                        <p:tav tm="100000">
                                          <p:val>
                                            <p:strVal val="#ppt_h"/>
                                          </p:val>
                                        </p:tav>
                                      </p:tavLst>
                                    </p:anim>
                                    <p:animEffect transition="in" filter="fade">
                                      <p:cBhvr>
                                        <p:cTn id="612" dur="500"/>
                                        <p:tgtEl>
                                          <p:spTgt spid="373"/>
                                        </p:tgtEl>
                                      </p:cBhvr>
                                    </p:animEffect>
                                  </p:childTnLst>
                                  <p:subTnLst>
                                    <p:audio>
                                      <p:cMediaNode>
                                        <p:cTn display="0" masterRel="sameClick">
                                          <p:stCondLst>
                                            <p:cond evt="begin" delay="0">
                                              <p:tn val="608"/>
                                            </p:cond>
                                          </p:stCondLst>
                                          <p:endCondLst>
                                            <p:cond evt="onStopAudio" delay="0">
                                              <p:tgtEl>
                                                <p:sldTgt/>
                                              </p:tgtEl>
                                            </p:cond>
                                          </p:endCondLst>
                                        </p:cTn>
                                        <p:tgtEl>
                                          <p:sndTgt r:embed="rId2" name="applause.wav"/>
                                        </p:tgtEl>
                                      </p:cMediaNode>
                                    </p:audio>
                                  </p:subTnLst>
                                </p:cTn>
                              </p:par>
                              <p:par>
                                <p:cTn id="613" presetID="53" presetClass="entr" presetSubtype="16" fill="hold" grpId="0" nodeType="withEffect">
                                  <p:stCondLst>
                                    <p:cond delay="0"/>
                                  </p:stCondLst>
                                  <p:childTnLst>
                                    <p:set>
                                      <p:cBhvr>
                                        <p:cTn id="614" dur="1" fill="hold">
                                          <p:stCondLst>
                                            <p:cond delay="0"/>
                                          </p:stCondLst>
                                        </p:cTn>
                                        <p:tgtEl>
                                          <p:spTgt spid="385"/>
                                        </p:tgtEl>
                                        <p:attrNameLst>
                                          <p:attrName>style.visibility</p:attrName>
                                        </p:attrNameLst>
                                      </p:cBhvr>
                                      <p:to>
                                        <p:strVal val="visible"/>
                                      </p:to>
                                    </p:set>
                                    <p:anim calcmode="lin" valueType="num">
                                      <p:cBhvr>
                                        <p:cTn id="615" dur="500" fill="hold"/>
                                        <p:tgtEl>
                                          <p:spTgt spid="385"/>
                                        </p:tgtEl>
                                        <p:attrNameLst>
                                          <p:attrName>ppt_w</p:attrName>
                                        </p:attrNameLst>
                                      </p:cBhvr>
                                      <p:tavLst>
                                        <p:tav tm="0">
                                          <p:val>
                                            <p:fltVal val="0"/>
                                          </p:val>
                                        </p:tav>
                                        <p:tav tm="100000">
                                          <p:val>
                                            <p:strVal val="#ppt_w"/>
                                          </p:val>
                                        </p:tav>
                                      </p:tavLst>
                                    </p:anim>
                                    <p:anim calcmode="lin" valueType="num">
                                      <p:cBhvr>
                                        <p:cTn id="616" dur="500" fill="hold"/>
                                        <p:tgtEl>
                                          <p:spTgt spid="385"/>
                                        </p:tgtEl>
                                        <p:attrNameLst>
                                          <p:attrName>ppt_h</p:attrName>
                                        </p:attrNameLst>
                                      </p:cBhvr>
                                      <p:tavLst>
                                        <p:tav tm="0">
                                          <p:val>
                                            <p:fltVal val="0"/>
                                          </p:val>
                                        </p:tav>
                                        <p:tav tm="100000">
                                          <p:val>
                                            <p:strVal val="#ppt_h"/>
                                          </p:val>
                                        </p:tav>
                                      </p:tavLst>
                                    </p:anim>
                                    <p:animEffect transition="in" filter="fade">
                                      <p:cBhvr>
                                        <p:cTn id="617" dur="500"/>
                                        <p:tgtEl>
                                          <p:spTgt spid="385"/>
                                        </p:tgtEl>
                                      </p:cBhvr>
                                    </p:animEffect>
                                  </p:childTnLst>
                                  <p:subTnLst>
                                    <p:audio>
                                      <p:cMediaNode>
                                        <p:cTn display="0" masterRel="sameClick">
                                          <p:stCondLst>
                                            <p:cond evt="begin" delay="0">
                                              <p:tn val="613"/>
                                            </p:cond>
                                          </p:stCondLst>
                                          <p:endCondLst>
                                            <p:cond evt="onStopAudio" delay="0">
                                              <p:tgtEl>
                                                <p:sldTgt/>
                                              </p:tgtEl>
                                            </p:cond>
                                          </p:endCondLst>
                                        </p:cTn>
                                        <p:tgtEl>
                                          <p:sndTgt r:embed="rId2" name="applause.wav"/>
                                        </p:tgtEl>
                                      </p:cMediaNode>
                                    </p:audio>
                                  </p:subTnLst>
                                </p:cTn>
                              </p:par>
                              <p:par>
                                <p:cTn id="618" presetID="53" presetClass="entr" presetSubtype="16" fill="hold" grpId="0" nodeType="withEffect">
                                  <p:stCondLst>
                                    <p:cond delay="0"/>
                                  </p:stCondLst>
                                  <p:childTnLst>
                                    <p:set>
                                      <p:cBhvr>
                                        <p:cTn id="619" dur="1" fill="hold">
                                          <p:stCondLst>
                                            <p:cond delay="0"/>
                                          </p:stCondLst>
                                        </p:cTn>
                                        <p:tgtEl>
                                          <p:spTgt spid="397"/>
                                        </p:tgtEl>
                                        <p:attrNameLst>
                                          <p:attrName>style.visibility</p:attrName>
                                        </p:attrNameLst>
                                      </p:cBhvr>
                                      <p:to>
                                        <p:strVal val="visible"/>
                                      </p:to>
                                    </p:set>
                                    <p:anim calcmode="lin" valueType="num">
                                      <p:cBhvr>
                                        <p:cTn id="620" dur="500" fill="hold"/>
                                        <p:tgtEl>
                                          <p:spTgt spid="397"/>
                                        </p:tgtEl>
                                        <p:attrNameLst>
                                          <p:attrName>ppt_w</p:attrName>
                                        </p:attrNameLst>
                                      </p:cBhvr>
                                      <p:tavLst>
                                        <p:tav tm="0">
                                          <p:val>
                                            <p:fltVal val="0"/>
                                          </p:val>
                                        </p:tav>
                                        <p:tav tm="100000">
                                          <p:val>
                                            <p:strVal val="#ppt_w"/>
                                          </p:val>
                                        </p:tav>
                                      </p:tavLst>
                                    </p:anim>
                                    <p:anim calcmode="lin" valueType="num">
                                      <p:cBhvr>
                                        <p:cTn id="621" dur="500" fill="hold"/>
                                        <p:tgtEl>
                                          <p:spTgt spid="397"/>
                                        </p:tgtEl>
                                        <p:attrNameLst>
                                          <p:attrName>ppt_h</p:attrName>
                                        </p:attrNameLst>
                                      </p:cBhvr>
                                      <p:tavLst>
                                        <p:tav tm="0">
                                          <p:val>
                                            <p:fltVal val="0"/>
                                          </p:val>
                                        </p:tav>
                                        <p:tav tm="100000">
                                          <p:val>
                                            <p:strVal val="#ppt_h"/>
                                          </p:val>
                                        </p:tav>
                                      </p:tavLst>
                                    </p:anim>
                                    <p:animEffect transition="in" filter="fade">
                                      <p:cBhvr>
                                        <p:cTn id="622" dur="500"/>
                                        <p:tgtEl>
                                          <p:spTgt spid="397"/>
                                        </p:tgtEl>
                                      </p:cBhvr>
                                    </p:animEffect>
                                  </p:childTnLst>
                                  <p:subTnLst>
                                    <p:audio>
                                      <p:cMediaNode>
                                        <p:cTn display="0" masterRel="sameClick">
                                          <p:stCondLst>
                                            <p:cond evt="begin" delay="0">
                                              <p:tn val="618"/>
                                            </p:cond>
                                          </p:stCondLst>
                                          <p:endCondLst>
                                            <p:cond evt="onStopAudio" delay="0">
                                              <p:tgtEl>
                                                <p:sldTgt/>
                                              </p:tgtEl>
                                            </p:cond>
                                          </p:endCondLst>
                                        </p:cTn>
                                        <p:tgtEl>
                                          <p:sndTgt r:embed="rId2" name="applause.wav"/>
                                        </p:tgtEl>
                                      </p:cMediaNode>
                                    </p:audio>
                                  </p:subTnLst>
                                </p:cTn>
                              </p:par>
                              <p:par>
                                <p:cTn id="623" presetID="53" presetClass="entr" presetSubtype="16" fill="hold" grpId="0" nodeType="withEffect">
                                  <p:stCondLst>
                                    <p:cond delay="0"/>
                                  </p:stCondLst>
                                  <p:childTnLst>
                                    <p:set>
                                      <p:cBhvr>
                                        <p:cTn id="624" dur="1" fill="hold">
                                          <p:stCondLst>
                                            <p:cond delay="0"/>
                                          </p:stCondLst>
                                        </p:cTn>
                                        <p:tgtEl>
                                          <p:spTgt spid="421"/>
                                        </p:tgtEl>
                                        <p:attrNameLst>
                                          <p:attrName>style.visibility</p:attrName>
                                        </p:attrNameLst>
                                      </p:cBhvr>
                                      <p:to>
                                        <p:strVal val="visible"/>
                                      </p:to>
                                    </p:set>
                                    <p:anim calcmode="lin" valueType="num">
                                      <p:cBhvr>
                                        <p:cTn id="625" dur="500" fill="hold"/>
                                        <p:tgtEl>
                                          <p:spTgt spid="421"/>
                                        </p:tgtEl>
                                        <p:attrNameLst>
                                          <p:attrName>ppt_w</p:attrName>
                                        </p:attrNameLst>
                                      </p:cBhvr>
                                      <p:tavLst>
                                        <p:tav tm="0">
                                          <p:val>
                                            <p:fltVal val="0"/>
                                          </p:val>
                                        </p:tav>
                                        <p:tav tm="100000">
                                          <p:val>
                                            <p:strVal val="#ppt_w"/>
                                          </p:val>
                                        </p:tav>
                                      </p:tavLst>
                                    </p:anim>
                                    <p:anim calcmode="lin" valueType="num">
                                      <p:cBhvr>
                                        <p:cTn id="626" dur="500" fill="hold"/>
                                        <p:tgtEl>
                                          <p:spTgt spid="421"/>
                                        </p:tgtEl>
                                        <p:attrNameLst>
                                          <p:attrName>ppt_h</p:attrName>
                                        </p:attrNameLst>
                                      </p:cBhvr>
                                      <p:tavLst>
                                        <p:tav tm="0">
                                          <p:val>
                                            <p:fltVal val="0"/>
                                          </p:val>
                                        </p:tav>
                                        <p:tav tm="100000">
                                          <p:val>
                                            <p:strVal val="#ppt_h"/>
                                          </p:val>
                                        </p:tav>
                                      </p:tavLst>
                                    </p:anim>
                                    <p:animEffect transition="in" filter="fade">
                                      <p:cBhvr>
                                        <p:cTn id="627" dur="500"/>
                                        <p:tgtEl>
                                          <p:spTgt spid="421"/>
                                        </p:tgtEl>
                                      </p:cBhvr>
                                    </p:animEffect>
                                  </p:childTnLst>
                                  <p:subTnLst>
                                    <p:audio>
                                      <p:cMediaNode>
                                        <p:cTn display="0" masterRel="sameClick">
                                          <p:stCondLst>
                                            <p:cond evt="begin" delay="0">
                                              <p:tn val="623"/>
                                            </p:cond>
                                          </p:stCondLst>
                                          <p:endCondLst>
                                            <p:cond evt="onStopAudio" delay="0">
                                              <p:tgtEl>
                                                <p:sldTgt/>
                                              </p:tgtEl>
                                            </p:cond>
                                          </p:endCondLst>
                                        </p:cTn>
                                        <p:tgtEl>
                                          <p:sndTgt r:embed="rId2" name="applause.wav"/>
                                        </p:tgtEl>
                                      </p:cMediaNode>
                                    </p:audio>
                                  </p:subTnLst>
                                </p:cTn>
                              </p:par>
                              <p:par>
                                <p:cTn id="628" presetID="53" presetClass="entr" presetSubtype="16" fill="hold" grpId="0" nodeType="withEffect">
                                  <p:stCondLst>
                                    <p:cond delay="0"/>
                                  </p:stCondLst>
                                  <p:childTnLst>
                                    <p:set>
                                      <p:cBhvr>
                                        <p:cTn id="629" dur="1" fill="hold">
                                          <p:stCondLst>
                                            <p:cond delay="0"/>
                                          </p:stCondLst>
                                        </p:cTn>
                                        <p:tgtEl>
                                          <p:spTgt spid="433"/>
                                        </p:tgtEl>
                                        <p:attrNameLst>
                                          <p:attrName>style.visibility</p:attrName>
                                        </p:attrNameLst>
                                      </p:cBhvr>
                                      <p:to>
                                        <p:strVal val="visible"/>
                                      </p:to>
                                    </p:set>
                                    <p:anim calcmode="lin" valueType="num">
                                      <p:cBhvr>
                                        <p:cTn id="630" dur="500" fill="hold"/>
                                        <p:tgtEl>
                                          <p:spTgt spid="433"/>
                                        </p:tgtEl>
                                        <p:attrNameLst>
                                          <p:attrName>ppt_w</p:attrName>
                                        </p:attrNameLst>
                                      </p:cBhvr>
                                      <p:tavLst>
                                        <p:tav tm="0">
                                          <p:val>
                                            <p:fltVal val="0"/>
                                          </p:val>
                                        </p:tav>
                                        <p:tav tm="100000">
                                          <p:val>
                                            <p:strVal val="#ppt_w"/>
                                          </p:val>
                                        </p:tav>
                                      </p:tavLst>
                                    </p:anim>
                                    <p:anim calcmode="lin" valueType="num">
                                      <p:cBhvr>
                                        <p:cTn id="631" dur="500" fill="hold"/>
                                        <p:tgtEl>
                                          <p:spTgt spid="433"/>
                                        </p:tgtEl>
                                        <p:attrNameLst>
                                          <p:attrName>ppt_h</p:attrName>
                                        </p:attrNameLst>
                                      </p:cBhvr>
                                      <p:tavLst>
                                        <p:tav tm="0">
                                          <p:val>
                                            <p:fltVal val="0"/>
                                          </p:val>
                                        </p:tav>
                                        <p:tav tm="100000">
                                          <p:val>
                                            <p:strVal val="#ppt_h"/>
                                          </p:val>
                                        </p:tav>
                                      </p:tavLst>
                                    </p:anim>
                                    <p:animEffect transition="in" filter="fade">
                                      <p:cBhvr>
                                        <p:cTn id="632" dur="500"/>
                                        <p:tgtEl>
                                          <p:spTgt spid="433"/>
                                        </p:tgtEl>
                                      </p:cBhvr>
                                    </p:animEffect>
                                  </p:childTnLst>
                                  <p:subTnLst>
                                    <p:audio>
                                      <p:cMediaNode>
                                        <p:cTn display="0" masterRel="sameClick">
                                          <p:stCondLst>
                                            <p:cond evt="begin" delay="0">
                                              <p:tn val="628"/>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5"/>
                  </p:tgtEl>
                </p:cond>
              </p:nextCondLst>
            </p:seq>
            <p:seq concurrent="1" nextAc="seek">
              <p:cTn id="633" restart="whenNotActive" fill="hold" evtFilter="cancelBubble" nodeType="interactiveSeq">
                <p:stCondLst>
                  <p:cond evt="onClick" delay="0">
                    <p:tgtEl>
                      <p:spTgt spid="14"/>
                    </p:tgtEl>
                  </p:cond>
                </p:stCondLst>
                <p:endSync evt="end" delay="0">
                  <p:rtn val="all"/>
                </p:endSync>
                <p:childTnLst>
                  <p:par>
                    <p:cTn id="634" fill="hold">
                      <p:stCondLst>
                        <p:cond delay="0"/>
                      </p:stCondLst>
                      <p:childTnLst>
                        <p:par>
                          <p:cTn id="635" fill="hold">
                            <p:stCondLst>
                              <p:cond delay="0"/>
                            </p:stCondLst>
                            <p:childTnLst>
                              <p:par>
                                <p:cTn id="636" presetID="53" presetClass="entr" presetSubtype="16" fill="hold" grpId="0" nodeType="clickEffect">
                                  <p:stCondLst>
                                    <p:cond delay="0"/>
                                  </p:stCondLst>
                                  <p:childTnLst>
                                    <p:set>
                                      <p:cBhvr>
                                        <p:cTn id="637" dur="1" fill="hold">
                                          <p:stCondLst>
                                            <p:cond delay="0"/>
                                          </p:stCondLst>
                                        </p:cTn>
                                        <p:tgtEl>
                                          <p:spTgt spid="266"/>
                                        </p:tgtEl>
                                        <p:attrNameLst>
                                          <p:attrName>style.visibility</p:attrName>
                                        </p:attrNameLst>
                                      </p:cBhvr>
                                      <p:to>
                                        <p:strVal val="visible"/>
                                      </p:to>
                                    </p:set>
                                    <p:anim calcmode="lin" valueType="num">
                                      <p:cBhvr>
                                        <p:cTn id="638" dur="500" fill="hold"/>
                                        <p:tgtEl>
                                          <p:spTgt spid="266"/>
                                        </p:tgtEl>
                                        <p:attrNameLst>
                                          <p:attrName>ppt_w</p:attrName>
                                        </p:attrNameLst>
                                      </p:cBhvr>
                                      <p:tavLst>
                                        <p:tav tm="0">
                                          <p:val>
                                            <p:fltVal val="0"/>
                                          </p:val>
                                        </p:tav>
                                        <p:tav tm="100000">
                                          <p:val>
                                            <p:strVal val="#ppt_w"/>
                                          </p:val>
                                        </p:tav>
                                      </p:tavLst>
                                    </p:anim>
                                    <p:anim calcmode="lin" valueType="num">
                                      <p:cBhvr>
                                        <p:cTn id="639" dur="500" fill="hold"/>
                                        <p:tgtEl>
                                          <p:spTgt spid="266"/>
                                        </p:tgtEl>
                                        <p:attrNameLst>
                                          <p:attrName>ppt_h</p:attrName>
                                        </p:attrNameLst>
                                      </p:cBhvr>
                                      <p:tavLst>
                                        <p:tav tm="0">
                                          <p:val>
                                            <p:fltVal val="0"/>
                                          </p:val>
                                        </p:tav>
                                        <p:tav tm="100000">
                                          <p:val>
                                            <p:strVal val="#ppt_h"/>
                                          </p:val>
                                        </p:tav>
                                      </p:tavLst>
                                    </p:anim>
                                    <p:animEffect transition="in" filter="fade">
                                      <p:cBhvr>
                                        <p:cTn id="640" dur="500"/>
                                        <p:tgtEl>
                                          <p:spTgt spid="266"/>
                                        </p:tgtEl>
                                      </p:cBhvr>
                                    </p:animEffect>
                                  </p:childTnLst>
                                  <p:subTnLst>
                                    <p:audio>
                                      <p:cMediaNode>
                                        <p:cTn display="0" masterRel="sameClick">
                                          <p:stCondLst>
                                            <p:cond evt="begin" delay="0">
                                              <p:tn val="636"/>
                                            </p:cond>
                                          </p:stCondLst>
                                          <p:endCondLst>
                                            <p:cond evt="onStopAudio" delay="0">
                                              <p:tgtEl>
                                                <p:sldTgt/>
                                              </p:tgtEl>
                                            </p:cond>
                                          </p:endCondLst>
                                        </p:cTn>
                                        <p:tgtEl>
                                          <p:sndTgt r:embed="rId2" name="applause.wav"/>
                                        </p:tgtEl>
                                      </p:cMediaNode>
                                    </p:audio>
                                  </p:subTnLst>
                                </p:cTn>
                              </p:par>
                              <p:par>
                                <p:cTn id="641" presetID="53" presetClass="entr" presetSubtype="16" fill="hold" grpId="0" nodeType="withEffect">
                                  <p:stCondLst>
                                    <p:cond delay="0"/>
                                  </p:stCondLst>
                                  <p:childTnLst>
                                    <p:set>
                                      <p:cBhvr>
                                        <p:cTn id="642" dur="1" fill="hold">
                                          <p:stCondLst>
                                            <p:cond delay="0"/>
                                          </p:stCondLst>
                                        </p:cTn>
                                        <p:tgtEl>
                                          <p:spTgt spid="278"/>
                                        </p:tgtEl>
                                        <p:attrNameLst>
                                          <p:attrName>style.visibility</p:attrName>
                                        </p:attrNameLst>
                                      </p:cBhvr>
                                      <p:to>
                                        <p:strVal val="visible"/>
                                      </p:to>
                                    </p:set>
                                    <p:anim calcmode="lin" valueType="num">
                                      <p:cBhvr>
                                        <p:cTn id="643" dur="500" fill="hold"/>
                                        <p:tgtEl>
                                          <p:spTgt spid="278"/>
                                        </p:tgtEl>
                                        <p:attrNameLst>
                                          <p:attrName>ppt_w</p:attrName>
                                        </p:attrNameLst>
                                      </p:cBhvr>
                                      <p:tavLst>
                                        <p:tav tm="0">
                                          <p:val>
                                            <p:fltVal val="0"/>
                                          </p:val>
                                        </p:tav>
                                        <p:tav tm="100000">
                                          <p:val>
                                            <p:strVal val="#ppt_w"/>
                                          </p:val>
                                        </p:tav>
                                      </p:tavLst>
                                    </p:anim>
                                    <p:anim calcmode="lin" valueType="num">
                                      <p:cBhvr>
                                        <p:cTn id="644" dur="500" fill="hold"/>
                                        <p:tgtEl>
                                          <p:spTgt spid="278"/>
                                        </p:tgtEl>
                                        <p:attrNameLst>
                                          <p:attrName>ppt_h</p:attrName>
                                        </p:attrNameLst>
                                      </p:cBhvr>
                                      <p:tavLst>
                                        <p:tav tm="0">
                                          <p:val>
                                            <p:fltVal val="0"/>
                                          </p:val>
                                        </p:tav>
                                        <p:tav tm="100000">
                                          <p:val>
                                            <p:strVal val="#ppt_h"/>
                                          </p:val>
                                        </p:tav>
                                      </p:tavLst>
                                    </p:anim>
                                    <p:animEffect transition="in" filter="fade">
                                      <p:cBhvr>
                                        <p:cTn id="645" dur="500"/>
                                        <p:tgtEl>
                                          <p:spTgt spid="278"/>
                                        </p:tgtEl>
                                      </p:cBhvr>
                                    </p:animEffect>
                                  </p:childTnLst>
                                  <p:subTnLst>
                                    <p:audio>
                                      <p:cMediaNode>
                                        <p:cTn display="0" masterRel="sameClick">
                                          <p:stCondLst>
                                            <p:cond evt="begin" delay="0">
                                              <p:tn val="641"/>
                                            </p:cond>
                                          </p:stCondLst>
                                          <p:endCondLst>
                                            <p:cond evt="onStopAudio" delay="0">
                                              <p:tgtEl>
                                                <p:sldTgt/>
                                              </p:tgtEl>
                                            </p:cond>
                                          </p:endCondLst>
                                        </p:cTn>
                                        <p:tgtEl>
                                          <p:sndTgt r:embed="rId2" name="applause.wav"/>
                                        </p:tgtEl>
                                      </p:cMediaNode>
                                    </p:audio>
                                  </p:subTnLst>
                                </p:cTn>
                              </p:par>
                              <p:par>
                                <p:cTn id="646" presetID="53" presetClass="entr" presetSubtype="16" fill="hold" grpId="0" nodeType="withEffect">
                                  <p:stCondLst>
                                    <p:cond delay="0"/>
                                  </p:stCondLst>
                                  <p:childTnLst>
                                    <p:set>
                                      <p:cBhvr>
                                        <p:cTn id="647" dur="1" fill="hold">
                                          <p:stCondLst>
                                            <p:cond delay="0"/>
                                          </p:stCondLst>
                                        </p:cTn>
                                        <p:tgtEl>
                                          <p:spTgt spid="290"/>
                                        </p:tgtEl>
                                        <p:attrNameLst>
                                          <p:attrName>style.visibility</p:attrName>
                                        </p:attrNameLst>
                                      </p:cBhvr>
                                      <p:to>
                                        <p:strVal val="visible"/>
                                      </p:to>
                                    </p:set>
                                    <p:anim calcmode="lin" valueType="num">
                                      <p:cBhvr>
                                        <p:cTn id="648" dur="500" fill="hold"/>
                                        <p:tgtEl>
                                          <p:spTgt spid="290"/>
                                        </p:tgtEl>
                                        <p:attrNameLst>
                                          <p:attrName>ppt_w</p:attrName>
                                        </p:attrNameLst>
                                      </p:cBhvr>
                                      <p:tavLst>
                                        <p:tav tm="0">
                                          <p:val>
                                            <p:fltVal val="0"/>
                                          </p:val>
                                        </p:tav>
                                        <p:tav tm="100000">
                                          <p:val>
                                            <p:strVal val="#ppt_w"/>
                                          </p:val>
                                        </p:tav>
                                      </p:tavLst>
                                    </p:anim>
                                    <p:anim calcmode="lin" valueType="num">
                                      <p:cBhvr>
                                        <p:cTn id="649" dur="500" fill="hold"/>
                                        <p:tgtEl>
                                          <p:spTgt spid="290"/>
                                        </p:tgtEl>
                                        <p:attrNameLst>
                                          <p:attrName>ppt_h</p:attrName>
                                        </p:attrNameLst>
                                      </p:cBhvr>
                                      <p:tavLst>
                                        <p:tav tm="0">
                                          <p:val>
                                            <p:fltVal val="0"/>
                                          </p:val>
                                        </p:tav>
                                        <p:tav tm="100000">
                                          <p:val>
                                            <p:strVal val="#ppt_h"/>
                                          </p:val>
                                        </p:tav>
                                      </p:tavLst>
                                    </p:anim>
                                    <p:animEffect transition="in" filter="fade">
                                      <p:cBhvr>
                                        <p:cTn id="650" dur="500"/>
                                        <p:tgtEl>
                                          <p:spTgt spid="290"/>
                                        </p:tgtEl>
                                      </p:cBhvr>
                                    </p:animEffect>
                                  </p:childTnLst>
                                  <p:subTnLst>
                                    <p:audio>
                                      <p:cMediaNode>
                                        <p:cTn display="0" masterRel="sameClick">
                                          <p:stCondLst>
                                            <p:cond evt="begin" delay="0">
                                              <p:tn val="646"/>
                                            </p:cond>
                                          </p:stCondLst>
                                          <p:endCondLst>
                                            <p:cond evt="onStopAudio" delay="0">
                                              <p:tgtEl>
                                                <p:sldTgt/>
                                              </p:tgtEl>
                                            </p:cond>
                                          </p:endCondLst>
                                        </p:cTn>
                                        <p:tgtEl>
                                          <p:sndTgt r:embed="rId2" name="applause.wav"/>
                                        </p:tgtEl>
                                      </p:cMediaNode>
                                    </p:audio>
                                  </p:subTnLst>
                                </p:cTn>
                              </p:par>
                              <p:par>
                                <p:cTn id="651" presetID="53" presetClass="entr" presetSubtype="16" fill="hold" grpId="0" nodeType="withEffect">
                                  <p:stCondLst>
                                    <p:cond delay="0"/>
                                  </p:stCondLst>
                                  <p:childTnLst>
                                    <p:set>
                                      <p:cBhvr>
                                        <p:cTn id="652" dur="1" fill="hold">
                                          <p:stCondLst>
                                            <p:cond delay="0"/>
                                          </p:stCondLst>
                                        </p:cTn>
                                        <p:tgtEl>
                                          <p:spTgt spid="302"/>
                                        </p:tgtEl>
                                        <p:attrNameLst>
                                          <p:attrName>style.visibility</p:attrName>
                                        </p:attrNameLst>
                                      </p:cBhvr>
                                      <p:to>
                                        <p:strVal val="visible"/>
                                      </p:to>
                                    </p:set>
                                    <p:anim calcmode="lin" valueType="num">
                                      <p:cBhvr>
                                        <p:cTn id="653" dur="500" fill="hold"/>
                                        <p:tgtEl>
                                          <p:spTgt spid="302"/>
                                        </p:tgtEl>
                                        <p:attrNameLst>
                                          <p:attrName>ppt_w</p:attrName>
                                        </p:attrNameLst>
                                      </p:cBhvr>
                                      <p:tavLst>
                                        <p:tav tm="0">
                                          <p:val>
                                            <p:fltVal val="0"/>
                                          </p:val>
                                        </p:tav>
                                        <p:tav tm="100000">
                                          <p:val>
                                            <p:strVal val="#ppt_w"/>
                                          </p:val>
                                        </p:tav>
                                      </p:tavLst>
                                    </p:anim>
                                    <p:anim calcmode="lin" valueType="num">
                                      <p:cBhvr>
                                        <p:cTn id="654" dur="500" fill="hold"/>
                                        <p:tgtEl>
                                          <p:spTgt spid="302"/>
                                        </p:tgtEl>
                                        <p:attrNameLst>
                                          <p:attrName>ppt_h</p:attrName>
                                        </p:attrNameLst>
                                      </p:cBhvr>
                                      <p:tavLst>
                                        <p:tav tm="0">
                                          <p:val>
                                            <p:fltVal val="0"/>
                                          </p:val>
                                        </p:tav>
                                        <p:tav tm="100000">
                                          <p:val>
                                            <p:strVal val="#ppt_h"/>
                                          </p:val>
                                        </p:tav>
                                      </p:tavLst>
                                    </p:anim>
                                    <p:animEffect transition="in" filter="fade">
                                      <p:cBhvr>
                                        <p:cTn id="655" dur="500"/>
                                        <p:tgtEl>
                                          <p:spTgt spid="302"/>
                                        </p:tgtEl>
                                      </p:cBhvr>
                                    </p:animEffect>
                                  </p:childTnLst>
                                  <p:subTnLst>
                                    <p:audio>
                                      <p:cMediaNode>
                                        <p:cTn display="0" masterRel="sameClick">
                                          <p:stCondLst>
                                            <p:cond evt="begin" delay="0">
                                              <p:tn val="651"/>
                                            </p:cond>
                                          </p:stCondLst>
                                          <p:endCondLst>
                                            <p:cond evt="onStopAudio" delay="0">
                                              <p:tgtEl>
                                                <p:sldTgt/>
                                              </p:tgtEl>
                                            </p:cond>
                                          </p:endCondLst>
                                        </p:cTn>
                                        <p:tgtEl>
                                          <p:sndTgt r:embed="rId2" name="applause.wav"/>
                                        </p:tgtEl>
                                      </p:cMediaNode>
                                    </p:audio>
                                  </p:subTnLst>
                                </p:cTn>
                              </p:par>
                              <p:par>
                                <p:cTn id="656" presetID="53" presetClass="entr" presetSubtype="16" fill="hold" grpId="0" nodeType="withEffect">
                                  <p:stCondLst>
                                    <p:cond delay="0"/>
                                  </p:stCondLst>
                                  <p:childTnLst>
                                    <p:set>
                                      <p:cBhvr>
                                        <p:cTn id="657" dur="1" fill="hold">
                                          <p:stCondLst>
                                            <p:cond delay="0"/>
                                          </p:stCondLst>
                                        </p:cTn>
                                        <p:tgtEl>
                                          <p:spTgt spid="314"/>
                                        </p:tgtEl>
                                        <p:attrNameLst>
                                          <p:attrName>style.visibility</p:attrName>
                                        </p:attrNameLst>
                                      </p:cBhvr>
                                      <p:to>
                                        <p:strVal val="visible"/>
                                      </p:to>
                                    </p:set>
                                    <p:anim calcmode="lin" valueType="num">
                                      <p:cBhvr>
                                        <p:cTn id="658" dur="500" fill="hold"/>
                                        <p:tgtEl>
                                          <p:spTgt spid="314"/>
                                        </p:tgtEl>
                                        <p:attrNameLst>
                                          <p:attrName>ppt_w</p:attrName>
                                        </p:attrNameLst>
                                      </p:cBhvr>
                                      <p:tavLst>
                                        <p:tav tm="0">
                                          <p:val>
                                            <p:fltVal val="0"/>
                                          </p:val>
                                        </p:tav>
                                        <p:tav tm="100000">
                                          <p:val>
                                            <p:strVal val="#ppt_w"/>
                                          </p:val>
                                        </p:tav>
                                      </p:tavLst>
                                    </p:anim>
                                    <p:anim calcmode="lin" valueType="num">
                                      <p:cBhvr>
                                        <p:cTn id="659" dur="500" fill="hold"/>
                                        <p:tgtEl>
                                          <p:spTgt spid="314"/>
                                        </p:tgtEl>
                                        <p:attrNameLst>
                                          <p:attrName>ppt_h</p:attrName>
                                        </p:attrNameLst>
                                      </p:cBhvr>
                                      <p:tavLst>
                                        <p:tav tm="0">
                                          <p:val>
                                            <p:fltVal val="0"/>
                                          </p:val>
                                        </p:tav>
                                        <p:tav tm="100000">
                                          <p:val>
                                            <p:strVal val="#ppt_h"/>
                                          </p:val>
                                        </p:tav>
                                      </p:tavLst>
                                    </p:anim>
                                    <p:animEffect transition="in" filter="fade">
                                      <p:cBhvr>
                                        <p:cTn id="660" dur="500"/>
                                        <p:tgtEl>
                                          <p:spTgt spid="314"/>
                                        </p:tgtEl>
                                      </p:cBhvr>
                                    </p:animEffect>
                                  </p:childTnLst>
                                  <p:subTnLst>
                                    <p:audio>
                                      <p:cMediaNode>
                                        <p:cTn display="0" masterRel="sameClick">
                                          <p:stCondLst>
                                            <p:cond evt="begin" delay="0">
                                              <p:tn val="656"/>
                                            </p:cond>
                                          </p:stCondLst>
                                          <p:endCondLst>
                                            <p:cond evt="onStopAudio" delay="0">
                                              <p:tgtEl>
                                                <p:sldTgt/>
                                              </p:tgtEl>
                                            </p:cond>
                                          </p:endCondLst>
                                        </p:cTn>
                                        <p:tgtEl>
                                          <p:sndTgt r:embed="rId2" name="applause.wav"/>
                                        </p:tgtEl>
                                      </p:cMediaNode>
                                    </p:audio>
                                  </p:subTnLst>
                                </p:cTn>
                              </p:par>
                              <p:par>
                                <p:cTn id="661" presetID="53" presetClass="entr" presetSubtype="16" fill="hold" grpId="0" nodeType="withEffect">
                                  <p:stCondLst>
                                    <p:cond delay="0"/>
                                  </p:stCondLst>
                                  <p:childTnLst>
                                    <p:set>
                                      <p:cBhvr>
                                        <p:cTn id="662" dur="1" fill="hold">
                                          <p:stCondLst>
                                            <p:cond delay="0"/>
                                          </p:stCondLst>
                                        </p:cTn>
                                        <p:tgtEl>
                                          <p:spTgt spid="326"/>
                                        </p:tgtEl>
                                        <p:attrNameLst>
                                          <p:attrName>style.visibility</p:attrName>
                                        </p:attrNameLst>
                                      </p:cBhvr>
                                      <p:to>
                                        <p:strVal val="visible"/>
                                      </p:to>
                                    </p:set>
                                    <p:anim calcmode="lin" valueType="num">
                                      <p:cBhvr>
                                        <p:cTn id="663" dur="500" fill="hold"/>
                                        <p:tgtEl>
                                          <p:spTgt spid="326"/>
                                        </p:tgtEl>
                                        <p:attrNameLst>
                                          <p:attrName>ppt_w</p:attrName>
                                        </p:attrNameLst>
                                      </p:cBhvr>
                                      <p:tavLst>
                                        <p:tav tm="0">
                                          <p:val>
                                            <p:fltVal val="0"/>
                                          </p:val>
                                        </p:tav>
                                        <p:tav tm="100000">
                                          <p:val>
                                            <p:strVal val="#ppt_w"/>
                                          </p:val>
                                        </p:tav>
                                      </p:tavLst>
                                    </p:anim>
                                    <p:anim calcmode="lin" valueType="num">
                                      <p:cBhvr>
                                        <p:cTn id="664" dur="500" fill="hold"/>
                                        <p:tgtEl>
                                          <p:spTgt spid="326"/>
                                        </p:tgtEl>
                                        <p:attrNameLst>
                                          <p:attrName>ppt_h</p:attrName>
                                        </p:attrNameLst>
                                      </p:cBhvr>
                                      <p:tavLst>
                                        <p:tav tm="0">
                                          <p:val>
                                            <p:fltVal val="0"/>
                                          </p:val>
                                        </p:tav>
                                        <p:tav tm="100000">
                                          <p:val>
                                            <p:strVal val="#ppt_h"/>
                                          </p:val>
                                        </p:tav>
                                      </p:tavLst>
                                    </p:anim>
                                    <p:animEffect transition="in" filter="fade">
                                      <p:cBhvr>
                                        <p:cTn id="665" dur="500"/>
                                        <p:tgtEl>
                                          <p:spTgt spid="326"/>
                                        </p:tgtEl>
                                      </p:cBhvr>
                                    </p:animEffect>
                                  </p:childTnLst>
                                  <p:subTnLst>
                                    <p:audio>
                                      <p:cMediaNode>
                                        <p:cTn display="0" masterRel="sameClick">
                                          <p:stCondLst>
                                            <p:cond evt="begin" delay="0">
                                              <p:tn val="661"/>
                                            </p:cond>
                                          </p:stCondLst>
                                          <p:endCondLst>
                                            <p:cond evt="onStopAudio" delay="0">
                                              <p:tgtEl>
                                                <p:sldTgt/>
                                              </p:tgtEl>
                                            </p:cond>
                                          </p:endCondLst>
                                        </p:cTn>
                                        <p:tgtEl>
                                          <p:sndTgt r:embed="rId2" name="applause.wav"/>
                                        </p:tgtEl>
                                      </p:cMediaNode>
                                    </p:audio>
                                  </p:subTnLst>
                                </p:cTn>
                              </p:par>
                              <p:par>
                                <p:cTn id="666" presetID="53" presetClass="entr" presetSubtype="16" fill="hold" grpId="0" nodeType="withEffect">
                                  <p:stCondLst>
                                    <p:cond delay="0"/>
                                  </p:stCondLst>
                                  <p:childTnLst>
                                    <p:set>
                                      <p:cBhvr>
                                        <p:cTn id="667" dur="1" fill="hold">
                                          <p:stCondLst>
                                            <p:cond delay="0"/>
                                          </p:stCondLst>
                                        </p:cTn>
                                        <p:tgtEl>
                                          <p:spTgt spid="338"/>
                                        </p:tgtEl>
                                        <p:attrNameLst>
                                          <p:attrName>style.visibility</p:attrName>
                                        </p:attrNameLst>
                                      </p:cBhvr>
                                      <p:to>
                                        <p:strVal val="visible"/>
                                      </p:to>
                                    </p:set>
                                    <p:anim calcmode="lin" valueType="num">
                                      <p:cBhvr>
                                        <p:cTn id="668" dur="500" fill="hold"/>
                                        <p:tgtEl>
                                          <p:spTgt spid="338"/>
                                        </p:tgtEl>
                                        <p:attrNameLst>
                                          <p:attrName>ppt_w</p:attrName>
                                        </p:attrNameLst>
                                      </p:cBhvr>
                                      <p:tavLst>
                                        <p:tav tm="0">
                                          <p:val>
                                            <p:fltVal val="0"/>
                                          </p:val>
                                        </p:tav>
                                        <p:tav tm="100000">
                                          <p:val>
                                            <p:strVal val="#ppt_w"/>
                                          </p:val>
                                        </p:tav>
                                      </p:tavLst>
                                    </p:anim>
                                    <p:anim calcmode="lin" valueType="num">
                                      <p:cBhvr>
                                        <p:cTn id="669" dur="500" fill="hold"/>
                                        <p:tgtEl>
                                          <p:spTgt spid="338"/>
                                        </p:tgtEl>
                                        <p:attrNameLst>
                                          <p:attrName>ppt_h</p:attrName>
                                        </p:attrNameLst>
                                      </p:cBhvr>
                                      <p:tavLst>
                                        <p:tav tm="0">
                                          <p:val>
                                            <p:fltVal val="0"/>
                                          </p:val>
                                        </p:tav>
                                        <p:tav tm="100000">
                                          <p:val>
                                            <p:strVal val="#ppt_h"/>
                                          </p:val>
                                        </p:tav>
                                      </p:tavLst>
                                    </p:anim>
                                    <p:animEffect transition="in" filter="fade">
                                      <p:cBhvr>
                                        <p:cTn id="670" dur="500"/>
                                        <p:tgtEl>
                                          <p:spTgt spid="338"/>
                                        </p:tgtEl>
                                      </p:cBhvr>
                                    </p:animEffect>
                                  </p:childTnLst>
                                  <p:subTnLst>
                                    <p:audio>
                                      <p:cMediaNode>
                                        <p:cTn display="0" masterRel="sameClick">
                                          <p:stCondLst>
                                            <p:cond evt="begin" delay="0">
                                              <p:tn val="666"/>
                                            </p:cond>
                                          </p:stCondLst>
                                          <p:endCondLst>
                                            <p:cond evt="onStopAudio" delay="0">
                                              <p:tgtEl>
                                                <p:sldTgt/>
                                              </p:tgtEl>
                                            </p:cond>
                                          </p:endCondLst>
                                        </p:cTn>
                                        <p:tgtEl>
                                          <p:sndTgt r:embed="rId2" name="applause.wav"/>
                                        </p:tgtEl>
                                      </p:cMediaNode>
                                    </p:audio>
                                  </p:subTnLst>
                                </p:cTn>
                              </p:par>
                              <p:par>
                                <p:cTn id="671" presetID="53" presetClass="entr" presetSubtype="16" fill="hold" grpId="0" nodeType="withEffect">
                                  <p:stCondLst>
                                    <p:cond delay="0"/>
                                  </p:stCondLst>
                                  <p:childTnLst>
                                    <p:set>
                                      <p:cBhvr>
                                        <p:cTn id="672" dur="1" fill="hold">
                                          <p:stCondLst>
                                            <p:cond delay="0"/>
                                          </p:stCondLst>
                                        </p:cTn>
                                        <p:tgtEl>
                                          <p:spTgt spid="350"/>
                                        </p:tgtEl>
                                        <p:attrNameLst>
                                          <p:attrName>style.visibility</p:attrName>
                                        </p:attrNameLst>
                                      </p:cBhvr>
                                      <p:to>
                                        <p:strVal val="visible"/>
                                      </p:to>
                                    </p:set>
                                    <p:anim calcmode="lin" valueType="num">
                                      <p:cBhvr>
                                        <p:cTn id="673" dur="500" fill="hold"/>
                                        <p:tgtEl>
                                          <p:spTgt spid="350"/>
                                        </p:tgtEl>
                                        <p:attrNameLst>
                                          <p:attrName>ppt_w</p:attrName>
                                        </p:attrNameLst>
                                      </p:cBhvr>
                                      <p:tavLst>
                                        <p:tav tm="0">
                                          <p:val>
                                            <p:fltVal val="0"/>
                                          </p:val>
                                        </p:tav>
                                        <p:tav tm="100000">
                                          <p:val>
                                            <p:strVal val="#ppt_w"/>
                                          </p:val>
                                        </p:tav>
                                      </p:tavLst>
                                    </p:anim>
                                    <p:anim calcmode="lin" valueType="num">
                                      <p:cBhvr>
                                        <p:cTn id="674" dur="500" fill="hold"/>
                                        <p:tgtEl>
                                          <p:spTgt spid="350"/>
                                        </p:tgtEl>
                                        <p:attrNameLst>
                                          <p:attrName>ppt_h</p:attrName>
                                        </p:attrNameLst>
                                      </p:cBhvr>
                                      <p:tavLst>
                                        <p:tav tm="0">
                                          <p:val>
                                            <p:fltVal val="0"/>
                                          </p:val>
                                        </p:tav>
                                        <p:tav tm="100000">
                                          <p:val>
                                            <p:strVal val="#ppt_h"/>
                                          </p:val>
                                        </p:tav>
                                      </p:tavLst>
                                    </p:anim>
                                    <p:animEffect transition="in" filter="fade">
                                      <p:cBhvr>
                                        <p:cTn id="675" dur="500"/>
                                        <p:tgtEl>
                                          <p:spTgt spid="350"/>
                                        </p:tgtEl>
                                      </p:cBhvr>
                                    </p:animEffect>
                                  </p:childTnLst>
                                  <p:subTnLst>
                                    <p:audio>
                                      <p:cMediaNode>
                                        <p:cTn display="0" masterRel="sameClick">
                                          <p:stCondLst>
                                            <p:cond evt="begin" delay="0">
                                              <p:tn val="671"/>
                                            </p:cond>
                                          </p:stCondLst>
                                          <p:endCondLst>
                                            <p:cond evt="onStopAudio" delay="0">
                                              <p:tgtEl>
                                                <p:sldTgt/>
                                              </p:tgtEl>
                                            </p:cond>
                                          </p:endCondLst>
                                        </p:cTn>
                                        <p:tgtEl>
                                          <p:sndTgt r:embed="rId2" name="applause.wav"/>
                                        </p:tgtEl>
                                      </p:cMediaNode>
                                    </p:audio>
                                  </p:subTnLst>
                                </p:cTn>
                              </p:par>
                              <p:par>
                                <p:cTn id="676" presetID="53" presetClass="entr" presetSubtype="16" fill="hold" grpId="0" nodeType="withEffect">
                                  <p:stCondLst>
                                    <p:cond delay="0"/>
                                  </p:stCondLst>
                                  <p:childTnLst>
                                    <p:set>
                                      <p:cBhvr>
                                        <p:cTn id="677" dur="1" fill="hold">
                                          <p:stCondLst>
                                            <p:cond delay="0"/>
                                          </p:stCondLst>
                                        </p:cTn>
                                        <p:tgtEl>
                                          <p:spTgt spid="362"/>
                                        </p:tgtEl>
                                        <p:attrNameLst>
                                          <p:attrName>style.visibility</p:attrName>
                                        </p:attrNameLst>
                                      </p:cBhvr>
                                      <p:to>
                                        <p:strVal val="visible"/>
                                      </p:to>
                                    </p:set>
                                    <p:anim calcmode="lin" valueType="num">
                                      <p:cBhvr>
                                        <p:cTn id="678" dur="500" fill="hold"/>
                                        <p:tgtEl>
                                          <p:spTgt spid="362"/>
                                        </p:tgtEl>
                                        <p:attrNameLst>
                                          <p:attrName>ppt_w</p:attrName>
                                        </p:attrNameLst>
                                      </p:cBhvr>
                                      <p:tavLst>
                                        <p:tav tm="0">
                                          <p:val>
                                            <p:fltVal val="0"/>
                                          </p:val>
                                        </p:tav>
                                        <p:tav tm="100000">
                                          <p:val>
                                            <p:strVal val="#ppt_w"/>
                                          </p:val>
                                        </p:tav>
                                      </p:tavLst>
                                    </p:anim>
                                    <p:anim calcmode="lin" valueType="num">
                                      <p:cBhvr>
                                        <p:cTn id="679" dur="500" fill="hold"/>
                                        <p:tgtEl>
                                          <p:spTgt spid="362"/>
                                        </p:tgtEl>
                                        <p:attrNameLst>
                                          <p:attrName>ppt_h</p:attrName>
                                        </p:attrNameLst>
                                      </p:cBhvr>
                                      <p:tavLst>
                                        <p:tav tm="0">
                                          <p:val>
                                            <p:fltVal val="0"/>
                                          </p:val>
                                        </p:tav>
                                        <p:tav tm="100000">
                                          <p:val>
                                            <p:strVal val="#ppt_h"/>
                                          </p:val>
                                        </p:tav>
                                      </p:tavLst>
                                    </p:anim>
                                    <p:animEffect transition="in" filter="fade">
                                      <p:cBhvr>
                                        <p:cTn id="680" dur="500"/>
                                        <p:tgtEl>
                                          <p:spTgt spid="362"/>
                                        </p:tgtEl>
                                      </p:cBhvr>
                                    </p:animEffect>
                                  </p:childTnLst>
                                  <p:subTnLst>
                                    <p:audio>
                                      <p:cMediaNode>
                                        <p:cTn display="0" masterRel="sameClick">
                                          <p:stCondLst>
                                            <p:cond evt="begin" delay="0">
                                              <p:tn val="676"/>
                                            </p:cond>
                                          </p:stCondLst>
                                          <p:endCondLst>
                                            <p:cond evt="onStopAudio" delay="0">
                                              <p:tgtEl>
                                                <p:sldTgt/>
                                              </p:tgtEl>
                                            </p:cond>
                                          </p:endCondLst>
                                        </p:cTn>
                                        <p:tgtEl>
                                          <p:sndTgt r:embed="rId2" name="applause.wav"/>
                                        </p:tgtEl>
                                      </p:cMediaNode>
                                    </p:audio>
                                  </p:subTnLst>
                                </p:cTn>
                              </p:par>
                              <p:par>
                                <p:cTn id="681" presetID="53" presetClass="entr" presetSubtype="16" fill="hold" grpId="0" nodeType="withEffect">
                                  <p:stCondLst>
                                    <p:cond delay="0"/>
                                  </p:stCondLst>
                                  <p:childTnLst>
                                    <p:set>
                                      <p:cBhvr>
                                        <p:cTn id="682" dur="1" fill="hold">
                                          <p:stCondLst>
                                            <p:cond delay="0"/>
                                          </p:stCondLst>
                                        </p:cTn>
                                        <p:tgtEl>
                                          <p:spTgt spid="374"/>
                                        </p:tgtEl>
                                        <p:attrNameLst>
                                          <p:attrName>style.visibility</p:attrName>
                                        </p:attrNameLst>
                                      </p:cBhvr>
                                      <p:to>
                                        <p:strVal val="visible"/>
                                      </p:to>
                                    </p:set>
                                    <p:anim calcmode="lin" valueType="num">
                                      <p:cBhvr>
                                        <p:cTn id="683" dur="500" fill="hold"/>
                                        <p:tgtEl>
                                          <p:spTgt spid="374"/>
                                        </p:tgtEl>
                                        <p:attrNameLst>
                                          <p:attrName>ppt_w</p:attrName>
                                        </p:attrNameLst>
                                      </p:cBhvr>
                                      <p:tavLst>
                                        <p:tav tm="0">
                                          <p:val>
                                            <p:fltVal val="0"/>
                                          </p:val>
                                        </p:tav>
                                        <p:tav tm="100000">
                                          <p:val>
                                            <p:strVal val="#ppt_w"/>
                                          </p:val>
                                        </p:tav>
                                      </p:tavLst>
                                    </p:anim>
                                    <p:anim calcmode="lin" valueType="num">
                                      <p:cBhvr>
                                        <p:cTn id="684" dur="500" fill="hold"/>
                                        <p:tgtEl>
                                          <p:spTgt spid="374"/>
                                        </p:tgtEl>
                                        <p:attrNameLst>
                                          <p:attrName>ppt_h</p:attrName>
                                        </p:attrNameLst>
                                      </p:cBhvr>
                                      <p:tavLst>
                                        <p:tav tm="0">
                                          <p:val>
                                            <p:fltVal val="0"/>
                                          </p:val>
                                        </p:tav>
                                        <p:tav tm="100000">
                                          <p:val>
                                            <p:strVal val="#ppt_h"/>
                                          </p:val>
                                        </p:tav>
                                      </p:tavLst>
                                    </p:anim>
                                    <p:animEffect transition="in" filter="fade">
                                      <p:cBhvr>
                                        <p:cTn id="685" dur="500"/>
                                        <p:tgtEl>
                                          <p:spTgt spid="374"/>
                                        </p:tgtEl>
                                      </p:cBhvr>
                                    </p:animEffect>
                                  </p:childTnLst>
                                  <p:subTnLst>
                                    <p:audio>
                                      <p:cMediaNode>
                                        <p:cTn display="0" masterRel="sameClick">
                                          <p:stCondLst>
                                            <p:cond evt="begin" delay="0">
                                              <p:tn val="681"/>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4"/>
                  </p:tgtEl>
                </p:cond>
              </p:nextCondLst>
            </p:seq>
            <p:seq concurrent="1" nextAc="seek">
              <p:cTn id="686" restart="whenNotActive" fill="hold" evtFilter="cancelBubble" nodeType="interactiveSeq">
                <p:stCondLst>
                  <p:cond evt="onClick" delay="0">
                    <p:tgtEl>
                      <p:spTgt spid="15"/>
                    </p:tgtEl>
                  </p:cond>
                </p:stCondLst>
                <p:endSync evt="end" delay="0">
                  <p:rtn val="all"/>
                </p:endSync>
                <p:childTnLst>
                  <p:par>
                    <p:cTn id="687" fill="hold">
                      <p:stCondLst>
                        <p:cond delay="0"/>
                      </p:stCondLst>
                      <p:childTnLst>
                        <p:par>
                          <p:cTn id="688" fill="hold">
                            <p:stCondLst>
                              <p:cond delay="0"/>
                            </p:stCondLst>
                            <p:childTnLst>
                              <p:par>
                                <p:cTn id="689" presetID="16" presetClass="entr" presetSubtype="21" fill="hold" grpId="0" nodeType="clickEffect">
                                  <p:stCondLst>
                                    <p:cond delay="0"/>
                                  </p:stCondLst>
                                  <p:childTnLst>
                                    <p:set>
                                      <p:cBhvr>
                                        <p:cTn id="690" dur="1" fill="hold">
                                          <p:stCondLst>
                                            <p:cond delay="0"/>
                                          </p:stCondLst>
                                        </p:cTn>
                                        <p:tgtEl>
                                          <p:spTgt spid="327"/>
                                        </p:tgtEl>
                                        <p:attrNameLst>
                                          <p:attrName>style.visibility</p:attrName>
                                        </p:attrNameLst>
                                      </p:cBhvr>
                                      <p:to>
                                        <p:strVal val="visible"/>
                                      </p:to>
                                    </p:set>
                                    <p:animEffect transition="in" filter="barn(inVertical)">
                                      <p:cBhvr>
                                        <p:cTn id="691" dur="500"/>
                                        <p:tgtEl>
                                          <p:spTgt spid="327"/>
                                        </p:tgtEl>
                                      </p:cBhvr>
                                    </p:animEffect>
                                  </p:childTnLst>
                                  <p:subTnLst>
                                    <p:audio>
                                      <p:cMediaNode>
                                        <p:cTn display="0" masterRel="sameClick">
                                          <p:stCondLst>
                                            <p:cond evt="begin" delay="0">
                                              <p:tn val="689"/>
                                            </p:cond>
                                          </p:stCondLst>
                                          <p:endCondLst>
                                            <p:cond evt="onStopAudio" delay="0">
                                              <p:tgtEl>
                                                <p:sldTgt/>
                                              </p:tgtEl>
                                            </p:cond>
                                          </p:endCondLst>
                                        </p:cTn>
                                        <p:tgtEl>
                                          <p:sndTgt r:embed="rId2" name="applause.wav"/>
                                        </p:tgtEl>
                                      </p:cMediaNode>
                                    </p:audio>
                                  </p:subTnLst>
                                </p:cTn>
                              </p:par>
                              <p:par>
                                <p:cTn id="692" presetID="16" presetClass="entr" presetSubtype="21" fill="hold" grpId="0" nodeType="withEffect">
                                  <p:stCondLst>
                                    <p:cond delay="0"/>
                                  </p:stCondLst>
                                  <p:childTnLst>
                                    <p:set>
                                      <p:cBhvr>
                                        <p:cTn id="693" dur="1" fill="hold">
                                          <p:stCondLst>
                                            <p:cond delay="0"/>
                                          </p:stCondLst>
                                        </p:cTn>
                                        <p:tgtEl>
                                          <p:spTgt spid="315"/>
                                        </p:tgtEl>
                                        <p:attrNameLst>
                                          <p:attrName>style.visibility</p:attrName>
                                        </p:attrNameLst>
                                      </p:cBhvr>
                                      <p:to>
                                        <p:strVal val="visible"/>
                                      </p:to>
                                    </p:set>
                                    <p:animEffect transition="in" filter="barn(inVertical)">
                                      <p:cBhvr>
                                        <p:cTn id="694" dur="500"/>
                                        <p:tgtEl>
                                          <p:spTgt spid="315"/>
                                        </p:tgtEl>
                                      </p:cBhvr>
                                    </p:animEffect>
                                  </p:childTnLst>
                                  <p:subTnLst>
                                    <p:audio>
                                      <p:cMediaNode>
                                        <p:cTn display="0" masterRel="sameClick">
                                          <p:stCondLst>
                                            <p:cond evt="begin" delay="0">
                                              <p:tn val="692"/>
                                            </p:cond>
                                          </p:stCondLst>
                                          <p:endCondLst>
                                            <p:cond evt="onStopAudio" delay="0">
                                              <p:tgtEl>
                                                <p:sldTgt/>
                                              </p:tgtEl>
                                            </p:cond>
                                          </p:endCondLst>
                                        </p:cTn>
                                        <p:tgtEl>
                                          <p:sndTgt r:embed="rId2" name="applause.wav"/>
                                        </p:tgtEl>
                                      </p:cMediaNode>
                                    </p:audio>
                                  </p:subTnLst>
                                </p:cTn>
                              </p:par>
                              <p:par>
                                <p:cTn id="695" presetID="16" presetClass="entr" presetSubtype="21" fill="hold" grpId="0" nodeType="withEffect">
                                  <p:stCondLst>
                                    <p:cond delay="0"/>
                                  </p:stCondLst>
                                  <p:childTnLst>
                                    <p:set>
                                      <p:cBhvr>
                                        <p:cTn id="696" dur="1" fill="hold">
                                          <p:stCondLst>
                                            <p:cond delay="0"/>
                                          </p:stCondLst>
                                        </p:cTn>
                                        <p:tgtEl>
                                          <p:spTgt spid="339"/>
                                        </p:tgtEl>
                                        <p:attrNameLst>
                                          <p:attrName>style.visibility</p:attrName>
                                        </p:attrNameLst>
                                      </p:cBhvr>
                                      <p:to>
                                        <p:strVal val="visible"/>
                                      </p:to>
                                    </p:set>
                                    <p:animEffect transition="in" filter="barn(inVertical)">
                                      <p:cBhvr>
                                        <p:cTn id="697" dur="500"/>
                                        <p:tgtEl>
                                          <p:spTgt spid="339"/>
                                        </p:tgtEl>
                                      </p:cBhvr>
                                    </p:animEffect>
                                  </p:childTnLst>
                                  <p:subTnLst>
                                    <p:audio>
                                      <p:cMediaNode>
                                        <p:cTn display="0" masterRel="sameClick">
                                          <p:stCondLst>
                                            <p:cond evt="begin" delay="0">
                                              <p:tn val="695"/>
                                            </p:cond>
                                          </p:stCondLst>
                                          <p:endCondLst>
                                            <p:cond evt="onStopAudio" delay="0">
                                              <p:tgtEl>
                                                <p:sldTgt/>
                                              </p:tgtEl>
                                            </p:cond>
                                          </p:endCondLst>
                                        </p:cTn>
                                        <p:tgtEl>
                                          <p:sndTgt r:embed="rId2" name="applause.wav"/>
                                        </p:tgtEl>
                                      </p:cMediaNode>
                                    </p:audio>
                                  </p:subTnLst>
                                </p:cTn>
                              </p:par>
                              <p:par>
                                <p:cTn id="698" presetID="16" presetClass="entr" presetSubtype="21" fill="hold" grpId="0" nodeType="withEffect">
                                  <p:stCondLst>
                                    <p:cond delay="0"/>
                                  </p:stCondLst>
                                  <p:childTnLst>
                                    <p:set>
                                      <p:cBhvr>
                                        <p:cTn id="699" dur="1" fill="hold">
                                          <p:stCondLst>
                                            <p:cond delay="0"/>
                                          </p:stCondLst>
                                        </p:cTn>
                                        <p:tgtEl>
                                          <p:spTgt spid="351"/>
                                        </p:tgtEl>
                                        <p:attrNameLst>
                                          <p:attrName>style.visibility</p:attrName>
                                        </p:attrNameLst>
                                      </p:cBhvr>
                                      <p:to>
                                        <p:strVal val="visible"/>
                                      </p:to>
                                    </p:set>
                                    <p:animEffect transition="in" filter="barn(inVertical)">
                                      <p:cBhvr>
                                        <p:cTn id="700" dur="500"/>
                                        <p:tgtEl>
                                          <p:spTgt spid="351"/>
                                        </p:tgtEl>
                                      </p:cBhvr>
                                    </p:animEffect>
                                  </p:childTnLst>
                                  <p:subTnLst>
                                    <p:audio>
                                      <p:cMediaNode>
                                        <p:cTn display="0" masterRel="sameClick">
                                          <p:stCondLst>
                                            <p:cond evt="begin" delay="0">
                                              <p:tn val="698"/>
                                            </p:cond>
                                          </p:stCondLst>
                                          <p:endCondLst>
                                            <p:cond evt="onStopAudio" delay="0">
                                              <p:tgtEl>
                                                <p:sldTgt/>
                                              </p:tgtEl>
                                            </p:cond>
                                          </p:endCondLst>
                                        </p:cTn>
                                        <p:tgtEl>
                                          <p:sndTgt r:embed="rId2" name="applause.wav"/>
                                        </p:tgtEl>
                                      </p:cMediaNode>
                                    </p:audio>
                                  </p:subTnLst>
                                </p:cTn>
                              </p:par>
                              <p:par>
                                <p:cTn id="701" presetID="16" presetClass="entr" presetSubtype="21" fill="hold" grpId="0" nodeType="withEffect">
                                  <p:stCondLst>
                                    <p:cond delay="0"/>
                                  </p:stCondLst>
                                  <p:childTnLst>
                                    <p:set>
                                      <p:cBhvr>
                                        <p:cTn id="702" dur="1" fill="hold">
                                          <p:stCondLst>
                                            <p:cond delay="0"/>
                                          </p:stCondLst>
                                        </p:cTn>
                                        <p:tgtEl>
                                          <p:spTgt spid="375"/>
                                        </p:tgtEl>
                                        <p:attrNameLst>
                                          <p:attrName>style.visibility</p:attrName>
                                        </p:attrNameLst>
                                      </p:cBhvr>
                                      <p:to>
                                        <p:strVal val="visible"/>
                                      </p:to>
                                    </p:set>
                                    <p:animEffect transition="in" filter="barn(inVertical)">
                                      <p:cBhvr>
                                        <p:cTn id="703" dur="500"/>
                                        <p:tgtEl>
                                          <p:spTgt spid="375"/>
                                        </p:tgtEl>
                                      </p:cBhvr>
                                    </p:animEffect>
                                  </p:childTnLst>
                                  <p:subTnLst>
                                    <p:audio>
                                      <p:cMediaNode>
                                        <p:cTn display="0" masterRel="sameClick">
                                          <p:stCondLst>
                                            <p:cond evt="begin" delay="0">
                                              <p:tn val="701"/>
                                            </p:cond>
                                          </p:stCondLst>
                                          <p:endCondLst>
                                            <p:cond evt="onStopAudio" delay="0">
                                              <p:tgtEl>
                                                <p:sldTgt/>
                                              </p:tgtEl>
                                            </p:cond>
                                          </p:endCondLst>
                                        </p:cTn>
                                        <p:tgtEl>
                                          <p:sndTgt r:embed="rId2" name="applause.wav"/>
                                        </p:tgtEl>
                                      </p:cMediaNode>
                                    </p:audio>
                                  </p:subTnLst>
                                </p:cTn>
                              </p:par>
                              <p:par>
                                <p:cTn id="704" presetID="16" presetClass="entr" presetSubtype="21" fill="hold" grpId="0" nodeType="withEffect">
                                  <p:stCondLst>
                                    <p:cond delay="0"/>
                                  </p:stCondLst>
                                  <p:childTnLst>
                                    <p:set>
                                      <p:cBhvr>
                                        <p:cTn id="705" dur="1" fill="hold">
                                          <p:stCondLst>
                                            <p:cond delay="0"/>
                                          </p:stCondLst>
                                        </p:cTn>
                                        <p:tgtEl>
                                          <p:spTgt spid="363"/>
                                        </p:tgtEl>
                                        <p:attrNameLst>
                                          <p:attrName>style.visibility</p:attrName>
                                        </p:attrNameLst>
                                      </p:cBhvr>
                                      <p:to>
                                        <p:strVal val="visible"/>
                                      </p:to>
                                    </p:set>
                                    <p:animEffect transition="in" filter="barn(inVertical)">
                                      <p:cBhvr>
                                        <p:cTn id="706" dur="500"/>
                                        <p:tgtEl>
                                          <p:spTgt spid="363"/>
                                        </p:tgtEl>
                                      </p:cBhvr>
                                    </p:animEffect>
                                  </p:childTnLst>
                                  <p:subTnLst>
                                    <p:audio>
                                      <p:cMediaNode>
                                        <p:cTn display="0" masterRel="sameClick">
                                          <p:stCondLst>
                                            <p:cond evt="begin" delay="0">
                                              <p:tn val="704"/>
                                            </p:cond>
                                          </p:stCondLst>
                                          <p:endCondLst>
                                            <p:cond evt="onStopAudio" delay="0">
                                              <p:tgtEl>
                                                <p:sldTgt/>
                                              </p:tgtEl>
                                            </p:cond>
                                          </p:endCondLst>
                                        </p:cTn>
                                        <p:tgtEl>
                                          <p:sndTgt r:embed="rId2" name="applause.wav"/>
                                        </p:tgtEl>
                                      </p:cMediaNode>
                                    </p:audio>
                                  </p:subTnLst>
                                </p:cTn>
                              </p:par>
                              <p:par>
                                <p:cTn id="707" presetID="16" presetClass="entr" presetSubtype="21" fill="hold" grpId="0" nodeType="withEffect">
                                  <p:stCondLst>
                                    <p:cond delay="0"/>
                                  </p:stCondLst>
                                  <p:childTnLst>
                                    <p:set>
                                      <p:cBhvr>
                                        <p:cTn id="708" dur="1" fill="hold">
                                          <p:stCondLst>
                                            <p:cond delay="0"/>
                                          </p:stCondLst>
                                        </p:cTn>
                                        <p:tgtEl>
                                          <p:spTgt spid="387"/>
                                        </p:tgtEl>
                                        <p:attrNameLst>
                                          <p:attrName>style.visibility</p:attrName>
                                        </p:attrNameLst>
                                      </p:cBhvr>
                                      <p:to>
                                        <p:strVal val="visible"/>
                                      </p:to>
                                    </p:set>
                                    <p:animEffect transition="in" filter="barn(inVertical)">
                                      <p:cBhvr>
                                        <p:cTn id="709" dur="500"/>
                                        <p:tgtEl>
                                          <p:spTgt spid="387"/>
                                        </p:tgtEl>
                                      </p:cBhvr>
                                    </p:animEffect>
                                  </p:childTnLst>
                                  <p:subTnLst>
                                    <p:audio>
                                      <p:cMediaNode>
                                        <p:cTn display="0" masterRel="sameClick">
                                          <p:stCondLst>
                                            <p:cond evt="begin" delay="0">
                                              <p:tn val="707"/>
                                            </p:cond>
                                          </p:stCondLst>
                                          <p:endCondLst>
                                            <p:cond evt="onStopAudio" delay="0">
                                              <p:tgtEl>
                                                <p:sldTgt/>
                                              </p:tgtEl>
                                            </p:cond>
                                          </p:endCondLst>
                                        </p:cTn>
                                        <p:tgtEl>
                                          <p:sndTgt r:embed="rId2" name="applause.wav"/>
                                        </p:tgtEl>
                                      </p:cMediaNode>
                                    </p:audio>
                                  </p:subTnLst>
                                </p:cTn>
                              </p:par>
                              <p:par>
                                <p:cTn id="710" presetID="16" presetClass="entr" presetSubtype="21" fill="hold" grpId="0" nodeType="withEffect">
                                  <p:stCondLst>
                                    <p:cond delay="0"/>
                                  </p:stCondLst>
                                  <p:childTnLst>
                                    <p:set>
                                      <p:cBhvr>
                                        <p:cTn id="711" dur="1" fill="hold">
                                          <p:stCondLst>
                                            <p:cond delay="0"/>
                                          </p:stCondLst>
                                        </p:cTn>
                                        <p:tgtEl>
                                          <p:spTgt spid="399"/>
                                        </p:tgtEl>
                                        <p:attrNameLst>
                                          <p:attrName>style.visibility</p:attrName>
                                        </p:attrNameLst>
                                      </p:cBhvr>
                                      <p:to>
                                        <p:strVal val="visible"/>
                                      </p:to>
                                    </p:set>
                                    <p:animEffect transition="in" filter="barn(inVertical)">
                                      <p:cBhvr>
                                        <p:cTn id="712" dur="500"/>
                                        <p:tgtEl>
                                          <p:spTgt spid="399"/>
                                        </p:tgtEl>
                                      </p:cBhvr>
                                    </p:animEffect>
                                  </p:childTnLst>
                                  <p:subTnLst>
                                    <p:audio>
                                      <p:cMediaNode>
                                        <p:cTn display="0" masterRel="sameClick">
                                          <p:stCondLst>
                                            <p:cond evt="begin" delay="0">
                                              <p:tn val="710"/>
                                            </p:cond>
                                          </p:stCondLst>
                                          <p:endCondLst>
                                            <p:cond evt="onStopAudio" delay="0">
                                              <p:tgtEl>
                                                <p:sldTgt/>
                                              </p:tgtEl>
                                            </p:cond>
                                          </p:endCondLst>
                                        </p:cTn>
                                        <p:tgtEl>
                                          <p:sndTgt r:embed="rId2" name="applause.wav"/>
                                        </p:tgtEl>
                                      </p:cMediaNode>
                                    </p:audio>
                                  </p:subTnLst>
                                </p:cTn>
                              </p:par>
                              <p:par>
                                <p:cTn id="713" presetID="16" presetClass="entr" presetSubtype="21" fill="hold" grpId="0" nodeType="withEffect">
                                  <p:stCondLst>
                                    <p:cond delay="0"/>
                                  </p:stCondLst>
                                  <p:childTnLst>
                                    <p:set>
                                      <p:cBhvr>
                                        <p:cTn id="714" dur="1" fill="hold">
                                          <p:stCondLst>
                                            <p:cond delay="0"/>
                                          </p:stCondLst>
                                        </p:cTn>
                                        <p:tgtEl>
                                          <p:spTgt spid="423"/>
                                        </p:tgtEl>
                                        <p:attrNameLst>
                                          <p:attrName>style.visibility</p:attrName>
                                        </p:attrNameLst>
                                      </p:cBhvr>
                                      <p:to>
                                        <p:strVal val="visible"/>
                                      </p:to>
                                    </p:set>
                                    <p:animEffect transition="in" filter="barn(inVertical)">
                                      <p:cBhvr>
                                        <p:cTn id="715" dur="500"/>
                                        <p:tgtEl>
                                          <p:spTgt spid="423"/>
                                        </p:tgtEl>
                                      </p:cBhvr>
                                    </p:animEffect>
                                  </p:childTnLst>
                                  <p:subTnLst>
                                    <p:audio>
                                      <p:cMediaNode>
                                        <p:cTn display="0" masterRel="sameClick">
                                          <p:stCondLst>
                                            <p:cond evt="begin" delay="0">
                                              <p:tn val="713"/>
                                            </p:cond>
                                          </p:stCondLst>
                                          <p:endCondLst>
                                            <p:cond evt="onStopAudio" delay="0">
                                              <p:tgtEl>
                                                <p:sldTgt/>
                                              </p:tgtEl>
                                            </p:cond>
                                          </p:endCondLst>
                                        </p:cTn>
                                        <p:tgtEl>
                                          <p:sndTgt r:embed="rId2" name="applause.wav"/>
                                        </p:tgtEl>
                                      </p:cMediaNode>
                                    </p:audio>
                                  </p:subTnLst>
                                </p:cTn>
                              </p:par>
                              <p:par>
                                <p:cTn id="716" presetID="16" presetClass="entr" presetSubtype="21" fill="hold" grpId="0" nodeType="withEffect">
                                  <p:stCondLst>
                                    <p:cond delay="0"/>
                                  </p:stCondLst>
                                  <p:childTnLst>
                                    <p:set>
                                      <p:cBhvr>
                                        <p:cTn id="717" dur="1" fill="hold">
                                          <p:stCondLst>
                                            <p:cond delay="0"/>
                                          </p:stCondLst>
                                        </p:cTn>
                                        <p:tgtEl>
                                          <p:spTgt spid="435"/>
                                        </p:tgtEl>
                                        <p:attrNameLst>
                                          <p:attrName>style.visibility</p:attrName>
                                        </p:attrNameLst>
                                      </p:cBhvr>
                                      <p:to>
                                        <p:strVal val="visible"/>
                                      </p:to>
                                    </p:set>
                                    <p:animEffect transition="in" filter="barn(inVertical)">
                                      <p:cBhvr>
                                        <p:cTn id="718" dur="500"/>
                                        <p:tgtEl>
                                          <p:spTgt spid="435"/>
                                        </p:tgtEl>
                                      </p:cBhvr>
                                    </p:animEffect>
                                  </p:childTnLst>
                                  <p:subTnLst>
                                    <p:audio>
                                      <p:cMediaNode>
                                        <p:cTn display="0" masterRel="sameClick">
                                          <p:stCondLst>
                                            <p:cond evt="begin" delay="0">
                                              <p:tn val="716"/>
                                            </p:cond>
                                          </p:stCondLst>
                                          <p:endCondLst>
                                            <p:cond evt="onStopAudio" delay="0">
                                              <p:tgtEl>
                                                <p:sldTgt/>
                                              </p:tgtEl>
                                            </p:cond>
                                          </p:endCondLst>
                                        </p:cTn>
                                        <p:tgtEl>
                                          <p:sndTgt r:embed="rId2" name="applause.wav"/>
                                        </p:tgtEl>
                                      </p:cMediaNode>
                                    </p:audio>
                                  </p:subTnLst>
                                </p:cTn>
                              </p:par>
                              <p:par>
                                <p:cTn id="719" presetID="16" presetClass="entr" presetSubtype="21" fill="hold" grpId="0" nodeType="withEffect">
                                  <p:stCondLst>
                                    <p:cond delay="0"/>
                                  </p:stCondLst>
                                  <p:childTnLst>
                                    <p:set>
                                      <p:cBhvr>
                                        <p:cTn id="720" dur="1" fill="hold">
                                          <p:stCondLst>
                                            <p:cond delay="0"/>
                                          </p:stCondLst>
                                        </p:cTn>
                                        <p:tgtEl>
                                          <p:spTgt spid="447"/>
                                        </p:tgtEl>
                                        <p:attrNameLst>
                                          <p:attrName>style.visibility</p:attrName>
                                        </p:attrNameLst>
                                      </p:cBhvr>
                                      <p:to>
                                        <p:strVal val="visible"/>
                                      </p:to>
                                    </p:set>
                                    <p:animEffect transition="in" filter="barn(inVertical)">
                                      <p:cBhvr>
                                        <p:cTn id="721" dur="500"/>
                                        <p:tgtEl>
                                          <p:spTgt spid="447"/>
                                        </p:tgtEl>
                                      </p:cBhvr>
                                    </p:animEffect>
                                  </p:childTnLst>
                                  <p:subTnLst>
                                    <p:audio>
                                      <p:cMediaNode>
                                        <p:cTn display="0" masterRel="sameClick">
                                          <p:stCondLst>
                                            <p:cond evt="begin" delay="0">
                                              <p:tn val="719"/>
                                            </p:cond>
                                          </p:stCondLst>
                                          <p:endCondLst>
                                            <p:cond evt="onStopAudio" delay="0">
                                              <p:tgtEl>
                                                <p:sldTgt/>
                                              </p:tgtEl>
                                            </p:cond>
                                          </p:endCondLst>
                                        </p:cTn>
                                        <p:tgtEl>
                                          <p:sndTgt r:embed="rId2" name="applause.wav"/>
                                        </p:tgtEl>
                                      </p:cMediaNode>
                                    </p:audio>
                                  </p:subTnLst>
                                </p:cTn>
                              </p:par>
                              <p:par>
                                <p:cTn id="722" presetID="16" presetClass="entr" presetSubtype="21" fill="hold" grpId="0" nodeType="withEffect">
                                  <p:stCondLst>
                                    <p:cond delay="0"/>
                                  </p:stCondLst>
                                  <p:childTnLst>
                                    <p:set>
                                      <p:cBhvr>
                                        <p:cTn id="723" dur="1" fill="hold">
                                          <p:stCondLst>
                                            <p:cond delay="0"/>
                                          </p:stCondLst>
                                        </p:cTn>
                                        <p:tgtEl>
                                          <p:spTgt spid="459"/>
                                        </p:tgtEl>
                                        <p:attrNameLst>
                                          <p:attrName>style.visibility</p:attrName>
                                        </p:attrNameLst>
                                      </p:cBhvr>
                                      <p:to>
                                        <p:strVal val="visible"/>
                                      </p:to>
                                    </p:set>
                                    <p:animEffect transition="in" filter="barn(inVertical)">
                                      <p:cBhvr>
                                        <p:cTn id="724" dur="500"/>
                                        <p:tgtEl>
                                          <p:spTgt spid="459"/>
                                        </p:tgtEl>
                                      </p:cBhvr>
                                    </p:animEffect>
                                  </p:childTnLst>
                                  <p:subTnLst>
                                    <p:audio>
                                      <p:cMediaNode>
                                        <p:cTn display="0" masterRel="sameClick">
                                          <p:stCondLst>
                                            <p:cond evt="begin" delay="0">
                                              <p:tn val="722"/>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5"/>
                  </p:tgtEl>
                </p:cond>
              </p:nextCondLst>
            </p:seq>
            <p:seq concurrent="1" nextAc="seek">
              <p:cTn id="725" restart="whenNotActive" fill="hold" evtFilter="cancelBubble" nodeType="interactiveSeq">
                <p:stCondLst>
                  <p:cond evt="onClick" delay="0">
                    <p:tgtEl>
                      <p:spTgt spid="16"/>
                    </p:tgtEl>
                  </p:cond>
                </p:stCondLst>
                <p:endSync evt="end" delay="0">
                  <p:rtn val="all"/>
                </p:endSync>
                <p:childTnLst>
                  <p:par>
                    <p:cTn id="726" fill="hold">
                      <p:stCondLst>
                        <p:cond delay="0"/>
                      </p:stCondLst>
                      <p:childTnLst>
                        <p:par>
                          <p:cTn id="727" fill="hold">
                            <p:stCondLst>
                              <p:cond delay="0"/>
                            </p:stCondLst>
                            <p:childTnLst>
                              <p:par>
                                <p:cTn id="728" presetID="53" presetClass="entr" presetSubtype="16" fill="hold" grpId="0" nodeType="clickEffect">
                                  <p:stCondLst>
                                    <p:cond delay="0"/>
                                  </p:stCondLst>
                                  <p:childTnLst>
                                    <p:set>
                                      <p:cBhvr>
                                        <p:cTn id="729" dur="1" fill="hold">
                                          <p:stCondLst>
                                            <p:cond delay="0"/>
                                          </p:stCondLst>
                                        </p:cTn>
                                        <p:tgtEl>
                                          <p:spTgt spid="304"/>
                                        </p:tgtEl>
                                        <p:attrNameLst>
                                          <p:attrName>style.visibility</p:attrName>
                                        </p:attrNameLst>
                                      </p:cBhvr>
                                      <p:to>
                                        <p:strVal val="visible"/>
                                      </p:to>
                                    </p:set>
                                    <p:anim calcmode="lin" valueType="num">
                                      <p:cBhvr>
                                        <p:cTn id="730" dur="500" fill="hold"/>
                                        <p:tgtEl>
                                          <p:spTgt spid="304"/>
                                        </p:tgtEl>
                                        <p:attrNameLst>
                                          <p:attrName>ppt_w</p:attrName>
                                        </p:attrNameLst>
                                      </p:cBhvr>
                                      <p:tavLst>
                                        <p:tav tm="0">
                                          <p:val>
                                            <p:fltVal val="0"/>
                                          </p:val>
                                        </p:tav>
                                        <p:tav tm="100000">
                                          <p:val>
                                            <p:strVal val="#ppt_w"/>
                                          </p:val>
                                        </p:tav>
                                      </p:tavLst>
                                    </p:anim>
                                    <p:anim calcmode="lin" valueType="num">
                                      <p:cBhvr>
                                        <p:cTn id="731" dur="500" fill="hold"/>
                                        <p:tgtEl>
                                          <p:spTgt spid="304"/>
                                        </p:tgtEl>
                                        <p:attrNameLst>
                                          <p:attrName>ppt_h</p:attrName>
                                        </p:attrNameLst>
                                      </p:cBhvr>
                                      <p:tavLst>
                                        <p:tav tm="0">
                                          <p:val>
                                            <p:fltVal val="0"/>
                                          </p:val>
                                        </p:tav>
                                        <p:tav tm="100000">
                                          <p:val>
                                            <p:strVal val="#ppt_h"/>
                                          </p:val>
                                        </p:tav>
                                      </p:tavLst>
                                    </p:anim>
                                    <p:animEffect transition="in" filter="fade">
                                      <p:cBhvr>
                                        <p:cTn id="732" dur="500"/>
                                        <p:tgtEl>
                                          <p:spTgt spid="304"/>
                                        </p:tgtEl>
                                      </p:cBhvr>
                                    </p:animEffect>
                                  </p:childTnLst>
                                  <p:subTnLst>
                                    <p:audio>
                                      <p:cMediaNode>
                                        <p:cTn display="0" masterRel="sameClick">
                                          <p:stCondLst>
                                            <p:cond evt="begin" delay="0">
                                              <p:tn val="728"/>
                                            </p:cond>
                                          </p:stCondLst>
                                          <p:endCondLst>
                                            <p:cond evt="onStopAudio" delay="0">
                                              <p:tgtEl>
                                                <p:sldTgt/>
                                              </p:tgtEl>
                                            </p:cond>
                                          </p:endCondLst>
                                        </p:cTn>
                                        <p:tgtEl>
                                          <p:sndTgt r:embed="rId2" name="applause.wav"/>
                                        </p:tgtEl>
                                      </p:cMediaNode>
                                    </p:audio>
                                  </p:subTnLst>
                                </p:cTn>
                              </p:par>
                              <p:par>
                                <p:cTn id="733" presetID="53" presetClass="entr" presetSubtype="16" fill="hold" grpId="0" nodeType="withEffect">
                                  <p:stCondLst>
                                    <p:cond delay="0"/>
                                  </p:stCondLst>
                                  <p:childTnLst>
                                    <p:set>
                                      <p:cBhvr>
                                        <p:cTn id="734" dur="1" fill="hold">
                                          <p:stCondLst>
                                            <p:cond delay="0"/>
                                          </p:stCondLst>
                                        </p:cTn>
                                        <p:tgtEl>
                                          <p:spTgt spid="316"/>
                                        </p:tgtEl>
                                        <p:attrNameLst>
                                          <p:attrName>style.visibility</p:attrName>
                                        </p:attrNameLst>
                                      </p:cBhvr>
                                      <p:to>
                                        <p:strVal val="visible"/>
                                      </p:to>
                                    </p:set>
                                    <p:anim calcmode="lin" valueType="num">
                                      <p:cBhvr>
                                        <p:cTn id="735" dur="500" fill="hold"/>
                                        <p:tgtEl>
                                          <p:spTgt spid="316"/>
                                        </p:tgtEl>
                                        <p:attrNameLst>
                                          <p:attrName>ppt_w</p:attrName>
                                        </p:attrNameLst>
                                      </p:cBhvr>
                                      <p:tavLst>
                                        <p:tav tm="0">
                                          <p:val>
                                            <p:fltVal val="0"/>
                                          </p:val>
                                        </p:tav>
                                        <p:tav tm="100000">
                                          <p:val>
                                            <p:strVal val="#ppt_w"/>
                                          </p:val>
                                        </p:tav>
                                      </p:tavLst>
                                    </p:anim>
                                    <p:anim calcmode="lin" valueType="num">
                                      <p:cBhvr>
                                        <p:cTn id="736" dur="500" fill="hold"/>
                                        <p:tgtEl>
                                          <p:spTgt spid="316"/>
                                        </p:tgtEl>
                                        <p:attrNameLst>
                                          <p:attrName>ppt_h</p:attrName>
                                        </p:attrNameLst>
                                      </p:cBhvr>
                                      <p:tavLst>
                                        <p:tav tm="0">
                                          <p:val>
                                            <p:fltVal val="0"/>
                                          </p:val>
                                        </p:tav>
                                        <p:tav tm="100000">
                                          <p:val>
                                            <p:strVal val="#ppt_h"/>
                                          </p:val>
                                        </p:tav>
                                      </p:tavLst>
                                    </p:anim>
                                    <p:animEffect transition="in" filter="fade">
                                      <p:cBhvr>
                                        <p:cTn id="737" dur="500"/>
                                        <p:tgtEl>
                                          <p:spTgt spid="316"/>
                                        </p:tgtEl>
                                      </p:cBhvr>
                                    </p:animEffect>
                                  </p:childTnLst>
                                  <p:subTnLst>
                                    <p:audio>
                                      <p:cMediaNode>
                                        <p:cTn display="0" masterRel="sameClick">
                                          <p:stCondLst>
                                            <p:cond evt="begin" delay="0">
                                              <p:tn val="733"/>
                                            </p:cond>
                                          </p:stCondLst>
                                          <p:endCondLst>
                                            <p:cond evt="onStopAudio" delay="0">
                                              <p:tgtEl>
                                                <p:sldTgt/>
                                              </p:tgtEl>
                                            </p:cond>
                                          </p:endCondLst>
                                        </p:cTn>
                                        <p:tgtEl>
                                          <p:sndTgt r:embed="rId2" name="applause.wav"/>
                                        </p:tgtEl>
                                      </p:cMediaNode>
                                    </p:audio>
                                  </p:subTnLst>
                                </p:cTn>
                              </p:par>
                              <p:par>
                                <p:cTn id="738" presetID="53" presetClass="entr" presetSubtype="16" fill="hold" grpId="0" nodeType="withEffect">
                                  <p:stCondLst>
                                    <p:cond delay="0"/>
                                  </p:stCondLst>
                                  <p:childTnLst>
                                    <p:set>
                                      <p:cBhvr>
                                        <p:cTn id="739" dur="1" fill="hold">
                                          <p:stCondLst>
                                            <p:cond delay="0"/>
                                          </p:stCondLst>
                                        </p:cTn>
                                        <p:tgtEl>
                                          <p:spTgt spid="328"/>
                                        </p:tgtEl>
                                        <p:attrNameLst>
                                          <p:attrName>style.visibility</p:attrName>
                                        </p:attrNameLst>
                                      </p:cBhvr>
                                      <p:to>
                                        <p:strVal val="visible"/>
                                      </p:to>
                                    </p:set>
                                    <p:anim calcmode="lin" valueType="num">
                                      <p:cBhvr>
                                        <p:cTn id="740" dur="500" fill="hold"/>
                                        <p:tgtEl>
                                          <p:spTgt spid="328"/>
                                        </p:tgtEl>
                                        <p:attrNameLst>
                                          <p:attrName>ppt_w</p:attrName>
                                        </p:attrNameLst>
                                      </p:cBhvr>
                                      <p:tavLst>
                                        <p:tav tm="0">
                                          <p:val>
                                            <p:fltVal val="0"/>
                                          </p:val>
                                        </p:tav>
                                        <p:tav tm="100000">
                                          <p:val>
                                            <p:strVal val="#ppt_w"/>
                                          </p:val>
                                        </p:tav>
                                      </p:tavLst>
                                    </p:anim>
                                    <p:anim calcmode="lin" valueType="num">
                                      <p:cBhvr>
                                        <p:cTn id="741" dur="500" fill="hold"/>
                                        <p:tgtEl>
                                          <p:spTgt spid="328"/>
                                        </p:tgtEl>
                                        <p:attrNameLst>
                                          <p:attrName>ppt_h</p:attrName>
                                        </p:attrNameLst>
                                      </p:cBhvr>
                                      <p:tavLst>
                                        <p:tav tm="0">
                                          <p:val>
                                            <p:fltVal val="0"/>
                                          </p:val>
                                        </p:tav>
                                        <p:tav tm="100000">
                                          <p:val>
                                            <p:strVal val="#ppt_h"/>
                                          </p:val>
                                        </p:tav>
                                      </p:tavLst>
                                    </p:anim>
                                    <p:animEffect transition="in" filter="fade">
                                      <p:cBhvr>
                                        <p:cTn id="742" dur="500"/>
                                        <p:tgtEl>
                                          <p:spTgt spid="328"/>
                                        </p:tgtEl>
                                      </p:cBhvr>
                                    </p:animEffect>
                                  </p:childTnLst>
                                  <p:subTnLst>
                                    <p:audio>
                                      <p:cMediaNode>
                                        <p:cTn display="0" masterRel="sameClick">
                                          <p:stCondLst>
                                            <p:cond evt="begin" delay="0">
                                              <p:tn val="738"/>
                                            </p:cond>
                                          </p:stCondLst>
                                          <p:endCondLst>
                                            <p:cond evt="onStopAudio" delay="0">
                                              <p:tgtEl>
                                                <p:sldTgt/>
                                              </p:tgtEl>
                                            </p:cond>
                                          </p:endCondLst>
                                        </p:cTn>
                                        <p:tgtEl>
                                          <p:sndTgt r:embed="rId2" name="applause.wav"/>
                                        </p:tgtEl>
                                      </p:cMediaNode>
                                    </p:audio>
                                  </p:subTnLst>
                                </p:cTn>
                              </p:par>
                              <p:par>
                                <p:cTn id="743" presetID="53" presetClass="entr" presetSubtype="16" fill="hold" grpId="0" nodeType="withEffect">
                                  <p:stCondLst>
                                    <p:cond delay="0"/>
                                  </p:stCondLst>
                                  <p:childTnLst>
                                    <p:set>
                                      <p:cBhvr>
                                        <p:cTn id="744" dur="1" fill="hold">
                                          <p:stCondLst>
                                            <p:cond delay="0"/>
                                          </p:stCondLst>
                                        </p:cTn>
                                        <p:tgtEl>
                                          <p:spTgt spid="340"/>
                                        </p:tgtEl>
                                        <p:attrNameLst>
                                          <p:attrName>style.visibility</p:attrName>
                                        </p:attrNameLst>
                                      </p:cBhvr>
                                      <p:to>
                                        <p:strVal val="visible"/>
                                      </p:to>
                                    </p:set>
                                    <p:anim calcmode="lin" valueType="num">
                                      <p:cBhvr>
                                        <p:cTn id="745" dur="500" fill="hold"/>
                                        <p:tgtEl>
                                          <p:spTgt spid="340"/>
                                        </p:tgtEl>
                                        <p:attrNameLst>
                                          <p:attrName>ppt_w</p:attrName>
                                        </p:attrNameLst>
                                      </p:cBhvr>
                                      <p:tavLst>
                                        <p:tav tm="0">
                                          <p:val>
                                            <p:fltVal val="0"/>
                                          </p:val>
                                        </p:tav>
                                        <p:tav tm="100000">
                                          <p:val>
                                            <p:strVal val="#ppt_w"/>
                                          </p:val>
                                        </p:tav>
                                      </p:tavLst>
                                    </p:anim>
                                    <p:anim calcmode="lin" valueType="num">
                                      <p:cBhvr>
                                        <p:cTn id="746" dur="500" fill="hold"/>
                                        <p:tgtEl>
                                          <p:spTgt spid="340"/>
                                        </p:tgtEl>
                                        <p:attrNameLst>
                                          <p:attrName>ppt_h</p:attrName>
                                        </p:attrNameLst>
                                      </p:cBhvr>
                                      <p:tavLst>
                                        <p:tav tm="0">
                                          <p:val>
                                            <p:fltVal val="0"/>
                                          </p:val>
                                        </p:tav>
                                        <p:tav tm="100000">
                                          <p:val>
                                            <p:strVal val="#ppt_h"/>
                                          </p:val>
                                        </p:tav>
                                      </p:tavLst>
                                    </p:anim>
                                    <p:animEffect transition="in" filter="fade">
                                      <p:cBhvr>
                                        <p:cTn id="747" dur="500"/>
                                        <p:tgtEl>
                                          <p:spTgt spid="340"/>
                                        </p:tgtEl>
                                      </p:cBhvr>
                                    </p:animEffect>
                                  </p:childTnLst>
                                  <p:subTnLst>
                                    <p:audio>
                                      <p:cMediaNode>
                                        <p:cTn display="0" masterRel="sameClick">
                                          <p:stCondLst>
                                            <p:cond evt="begin" delay="0">
                                              <p:tn val="743"/>
                                            </p:cond>
                                          </p:stCondLst>
                                          <p:endCondLst>
                                            <p:cond evt="onStopAudio" delay="0">
                                              <p:tgtEl>
                                                <p:sldTgt/>
                                              </p:tgtEl>
                                            </p:cond>
                                          </p:endCondLst>
                                        </p:cTn>
                                        <p:tgtEl>
                                          <p:sndTgt r:embed="rId2" name="applause.wav"/>
                                        </p:tgtEl>
                                      </p:cMediaNode>
                                    </p:audio>
                                  </p:subTnLst>
                                </p:cTn>
                              </p:par>
                              <p:par>
                                <p:cTn id="748" presetID="53" presetClass="entr" presetSubtype="16" fill="hold" grpId="0" nodeType="withEffect">
                                  <p:stCondLst>
                                    <p:cond delay="0"/>
                                  </p:stCondLst>
                                  <p:childTnLst>
                                    <p:set>
                                      <p:cBhvr>
                                        <p:cTn id="749" dur="1" fill="hold">
                                          <p:stCondLst>
                                            <p:cond delay="0"/>
                                          </p:stCondLst>
                                        </p:cTn>
                                        <p:tgtEl>
                                          <p:spTgt spid="352"/>
                                        </p:tgtEl>
                                        <p:attrNameLst>
                                          <p:attrName>style.visibility</p:attrName>
                                        </p:attrNameLst>
                                      </p:cBhvr>
                                      <p:to>
                                        <p:strVal val="visible"/>
                                      </p:to>
                                    </p:set>
                                    <p:anim calcmode="lin" valueType="num">
                                      <p:cBhvr>
                                        <p:cTn id="750" dur="500" fill="hold"/>
                                        <p:tgtEl>
                                          <p:spTgt spid="352"/>
                                        </p:tgtEl>
                                        <p:attrNameLst>
                                          <p:attrName>ppt_w</p:attrName>
                                        </p:attrNameLst>
                                      </p:cBhvr>
                                      <p:tavLst>
                                        <p:tav tm="0">
                                          <p:val>
                                            <p:fltVal val="0"/>
                                          </p:val>
                                        </p:tav>
                                        <p:tav tm="100000">
                                          <p:val>
                                            <p:strVal val="#ppt_w"/>
                                          </p:val>
                                        </p:tav>
                                      </p:tavLst>
                                    </p:anim>
                                    <p:anim calcmode="lin" valueType="num">
                                      <p:cBhvr>
                                        <p:cTn id="751" dur="500" fill="hold"/>
                                        <p:tgtEl>
                                          <p:spTgt spid="352"/>
                                        </p:tgtEl>
                                        <p:attrNameLst>
                                          <p:attrName>ppt_h</p:attrName>
                                        </p:attrNameLst>
                                      </p:cBhvr>
                                      <p:tavLst>
                                        <p:tav tm="0">
                                          <p:val>
                                            <p:fltVal val="0"/>
                                          </p:val>
                                        </p:tav>
                                        <p:tav tm="100000">
                                          <p:val>
                                            <p:strVal val="#ppt_h"/>
                                          </p:val>
                                        </p:tav>
                                      </p:tavLst>
                                    </p:anim>
                                    <p:animEffect transition="in" filter="fade">
                                      <p:cBhvr>
                                        <p:cTn id="752" dur="500"/>
                                        <p:tgtEl>
                                          <p:spTgt spid="352"/>
                                        </p:tgtEl>
                                      </p:cBhvr>
                                    </p:animEffect>
                                  </p:childTnLst>
                                  <p:subTnLst>
                                    <p:audio>
                                      <p:cMediaNode>
                                        <p:cTn display="0" masterRel="sameClick">
                                          <p:stCondLst>
                                            <p:cond evt="begin" delay="0">
                                              <p:tn val="748"/>
                                            </p:cond>
                                          </p:stCondLst>
                                          <p:endCondLst>
                                            <p:cond evt="onStopAudio" delay="0">
                                              <p:tgtEl>
                                                <p:sldTgt/>
                                              </p:tgtEl>
                                            </p:cond>
                                          </p:endCondLst>
                                        </p:cTn>
                                        <p:tgtEl>
                                          <p:sndTgt r:embed="rId2" name="applause.wav"/>
                                        </p:tgtEl>
                                      </p:cMediaNode>
                                    </p:audio>
                                  </p:subTnLst>
                                </p:cTn>
                              </p:par>
                              <p:par>
                                <p:cTn id="753" presetID="53" presetClass="entr" presetSubtype="16" fill="hold" grpId="0" nodeType="withEffect">
                                  <p:stCondLst>
                                    <p:cond delay="0"/>
                                  </p:stCondLst>
                                  <p:childTnLst>
                                    <p:set>
                                      <p:cBhvr>
                                        <p:cTn id="754" dur="1" fill="hold">
                                          <p:stCondLst>
                                            <p:cond delay="0"/>
                                          </p:stCondLst>
                                        </p:cTn>
                                        <p:tgtEl>
                                          <p:spTgt spid="364"/>
                                        </p:tgtEl>
                                        <p:attrNameLst>
                                          <p:attrName>style.visibility</p:attrName>
                                        </p:attrNameLst>
                                      </p:cBhvr>
                                      <p:to>
                                        <p:strVal val="visible"/>
                                      </p:to>
                                    </p:set>
                                    <p:anim calcmode="lin" valueType="num">
                                      <p:cBhvr>
                                        <p:cTn id="755" dur="500" fill="hold"/>
                                        <p:tgtEl>
                                          <p:spTgt spid="364"/>
                                        </p:tgtEl>
                                        <p:attrNameLst>
                                          <p:attrName>ppt_w</p:attrName>
                                        </p:attrNameLst>
                                      </p:cBhvr>
                                      <p:tavLst>
                                        <p:tav tm="0">
                                          <p:val>
                                            <p:fltVal val="0"/>
                                          </p:val>
                                        </p:tav>
                                        <p:tav tm="100000">
                                          <p:val>
                                            <p:strVal val="#ppt_w"/>
                                          </p:val>
                                        </p:tav>
                                      </p:tavLst>
                                    </p:anim>
                                    <p:anim calcmode="lin" valueType="num">
                                      <p:cBhvr>
                                        <p:cTn id="756" dur="500" fill="hold"/>
                                        <p:tgtEl>
                                          <p:spTgt spid="364"/>
                                        </p:tgtEl>
                                        <p:attrNameLst>
                                          <p:attrName>ppt_h</p:attrName>
                                        </p:attrNameLst>
                                      </p:cBhvr>
                                      <p:tavLst>
                                        <p:tav tm="0">
                                          <p:val>
                                            <p:fltVal val="0"/>
                                          </p:val>
                                        </p:tav>
                                        <p:tav tm="100000">
                                          <p:val>
                                            <p:strVal val="#ppt_h"/>
                                          </p:val>
                                        </p:tav>
                                      </p:tavLst>
                                    </p:anim>
                                    <p:animEffect transition="in" filter="fade">
                                      <p:cBhvr>
                                        <p:cTn id="757" dur="500"/>
                                        <p:tgtEl>
                                          <p:spTgt spid="364"/>
                                        </p:tgtEl>
                                      </p:cBhvr>
                                    </p:animEffect>
                                  </p:childTnLst>
                                  <p:subTnLst>
                                    <p:audio>
                                      <p:cMediaNode>
                                        <p:cTn display="0" masterRel="sameClick">
                                          <p:stCondLst>
                                            <p:cond evt="begin" delay="0">
                                              <p:tn val="753"/>
                                            </p:cond>
                                          </p:stCondLst>
                                          <p:endCondLst>
                                            <p:cond evt="onStopAudio" delay="0">
                                              <p:tgtEl>
                                                <p:sldTgt/>
                                              </p:tgtEl>
                                            </p:cond>
                                          </p:endCondLst>
                                        </p:cTn>
                                        <p:tgtEl>
                                          <p:sndTgt r:embed="rId2" name="applause.wav"/>
                                        </p:tgtEl>
                                      </p:cMediaNode>
                                    </p:audio>
                                  </p:subTnLst>
                                </p:cTn>
                              </p:par>
                              <p:par>
                                <p:cTn id="758" presetID="53" presetClass="entr" presetSubtype="16" fill="hold" grpId="0" nodeType="withEffect">
                                  <p:stCondLst>
                                    <p:cond delay="0"/>
                                  </p:stCondLst>
                                  <p:childTnLst>
                                    <p:set>
                                      <p:cBhvr>
                                        <p:cTn id="759" dur="1" fill="hold">
                                          <p:stCondLst>
                                            <p:cond delay="0"/>
                                          </p:stCondLst>
                                        </p:cTn>
                                        <p:tgtEl>
                                          <p:spTgt spid="376"/>
                                        </p:tgtEl>
                                        <p:attrNameLst>
                                          <p:attrName>style.visibility</p:attrName>
                                        </p:attrNameLst>
                                      </p:cBhvr>
                                      <p:to>
                                        <p:strVal val="visible"/>
                                      </p:to>
                                    </p:set>
                                    <p:anim calcmode="lin" valueType="num">
                                      <p:cBhvr>
                                        <p:cTn id="760" dur="500" fill="hold"/>
                                        <p:tgtEl>
                                          <p:spTgt spid="376"/>
                                        </p:tgtEl>
                                        <p:attrNameLst>
                                          <p:attrName>ppt_w</p:attrName>
                                        </p:attrNameLst>
                                      </p:cBhvr>
                                      <p:tavLst>
                                        <p:tav tm="0">
                                          <p:val>
                                            <p:fltVal val="0"/>
                                          </p:val>
                                        </p:tav>
                                        <p:tav tm="100000">
                                          <p:val>
                                            <p:strVal val="#ppt_w"/>
                                          </p:val>
                                        </p:tav>
                                      </p:tavLst>
                                    </p:anim>
                                    <p:anim calcmode="lin" valueType="num">
                                      <p:cBhvr>
                                        <p:cTn id="761" dur="500" fill="hold"/>
                                        <p:tgtEl>
                                          <p:spTgt spid="376"/>
                                        </p:tgtEl>
                                        <p:attrNameLst>
                                          <p:attrName>ppt_h</p:attrName>
                                        </p:attrNameLst>
                                      </p:cBhvr>
                                      <p:tavLst>
                                        <p:tav tm="0">
                                          <p:val>
                                            <p:fltVal val="0"/>
                                          </p:val>
                                        </p:tav>
                                        <p:tav tm="100000">
                                          <p:val>
                                            <p:strVal val="#ppt_h"/>
                                          </p:val>
                                        </p:tav>
                                      </p:tavLst>
                                    </p:anim>
                                    <p:animEffect transition="in" filter="fade">
                                      <p:cBhvr>
                                        <p:cTn id="762" dur="500"/>
                                        <p:tgtEl>
                                          <p:spTgt spid="376"/>
                                        </p:tgtEl>
                                      </p:cBhvr>
                                    </p:animEffect>
                                  </p:childTnLst>
                                  <p:subTnLst>
                                    <p:audio>
                                      <p:cMediaNode>
                                        <p:cTn display="0" masterRel="sameClick">
                                          <p:stCondLst>
                                            <p:cond evt="begin" delay="0">
                                              <p:tn val="758"/>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6"/>
                  </p:tgtEl>
                </p:cond>
              </p:nextCondLst>
            </p:seq>
            <p:seq concurrent="1" nextAc="seek">
              <p:cTn id="763" restart="whenNotActive" fill="hold" evtFilter="cancelBubble" nodeType="interactiveSeq">
                <p:stCondLst>
                  <p:cond evt="onClick" delay="0">
                    <p:tgtEl>
                      <p:spTgt spid="17"/>
                    </p:tgtEl>
                  </p:cond>
                </p:stCondLst>
                <p:endSync evt="end" delay="0">
                  <p:rtn val="all"/>
                </p:endSync>
                <p:childTnLst>
                  <p:par>
                    <p:cTn id="764" fill="hold">
                      <p:stCondLst>
                        <p:cond delay="0"/>
                      </p:stCondLst>
                      <p:childTnLst>
                        <p:par>
                          <p:cTn id="765" fill="hold">
                            <p:stCondLst>
                              <p:cond delay="0"/>
                            </p:stCondLst>
                            <p:childTnLst>
                              <p:par>
                                <p:cTn id="766" presetID="53" presetClass="entr" presetSubtype="16" fill="hold" grpId="0" nodeType="clickEffect">
                                  <p:stCondLst>
                                    <p:cond delay="0"/>
                                  </p:stCondLst>
                                  <p:childTnLst>
                                    <p:set>
                                      <p:cBhvr>
                                        <p:cTn id="767" dur="1" fill="hold">
                                          <p:stCondLst>
                                            <p:cond delay="0"/>
                                          </p:stCondLst>
                                        </p:cTn>
                                        <p:tgtEl>
                                          <p:spTgt spid="257"/>
                                        </p:tgtEl>
                                        <p:attrNameLst>
                                          <p:attrName>style.visibility</p:attrName>
                                        </p:attrNameLst>
                                      </p:cBhvr>
                                      <p:to>
                                        <p:strVal val="visible"/>
                                      </p:to>
                                    </p:set>
                                    <p:anim calcmode="lin" valueType="num">
                                      <p:cBhvr>
                                        <p:cTn id="768" dur="500" fill="hold"/>
                                        <p:tgtEl>
                                          <p:spTgt spid="257"/>
                                        </p:tgtEl>
                                        <p:attrNameLst>
                                          <p:attrName>ppt_w</p:attrName>
                                        </p:attrNameLst>
                                      </p:cBhvr>
                                      <p:tavLst>
                                        <p:tav tm="0">
                                          <p:val>
                                            <p:fltVal val="0"/>
                                          </p:val>
                                        </p:tav>
                                        <p:tav tm="100000">
                                          <p:val>
                                            <p:strVal val="#ppt_w"/>
                                          </p:val>
                                        </p:tav>
                                      </p:tavLst>
                                    </p:anim>
                                    <p:anim calcmode="lin" valueType="num">
                                      <p:cBhvr>
                                        <p:cTn id="769" dur="500" fill="hold"/>
                                        <p:tgtEl>
                                          <p:spTgt spid="257"/>
                                        </p:tgtEl>
                                        <p:attrNameLst>
                                          <p:attrName>ppt_h</p:attrName>
                                        </p:attrNameLst>
                                      </p:cBhvr>
                                      <p:tavLst>
                                        <p:tav tm="0">
                                          <p:val>
                                            <p:fltVal val="0"/>
                                          </p:val>
                                        </p:tav>
                                        <p:tav tm="100000">
                                          <p:val>
                                            <p:strVal val="#ppt_h"/>
                                          </p:val>
                                        </p:tav>
                                      </p:tavLst>
                                    </p:anim>
                                    <p:animEffect transition="in" filter="fade">
                                      <p:cBhvr>
                                        <p:cTn id="770" dur="500"/>
                                        <p:tgtEl>
                                          <p:spTgt spid="257"/>
                                        </p:tgtEl>
                                      </p:cBhvr>
                                    </p:animEffect>
                                  </p:childTnLst>
                                  <p:subTnLst>
                                    <p:audio>
                                      <p:cMediaNode>
                                        <p:cTn display="0" masterRel="sameClick">
                                          <p:stCondLst>
                                            <p:cond evt="begin" delay="0">
                                              <p:tn val="766"/>
                                            </p:cond>
                                          </p:stCondLst>
                                          <p:endCondLst>
                                            <p:cond evt="onStopAudio" delay="0">
                                              <p:tgtEl>
                                                <p:sldTgt/>
                                              </p:tgtEl>
                                            </p:cond>
                                          </p:endCondLst>
                                        </p:cTn>
                                        <p:tgtEl>
                                          <p:sndTgt r:embed="rId2" name="applause.wav"/>
                                        </p:tgtEl>
                                      </p:cMediaNode>
                                    </p:audio>
                                  </p:subTnLst>
                                </p:cTn>
                              </p:par>
                              <p:par>
                                <p:cTn id="771" presetID="53" presetClass="entr" presetSubtype="16" fill="hold" grpId="0" nodeType="withEffect">
                                  <p:stCondLst>
                                    <p:cond delay="0"/>
                                  </p:stCondLst>
                                  <p:childTnLst>
                                    <p:set>
                                      <p:cBhvr>
                                        <p:cTn id="772" dur="1" fill="hold">
                                          <p:stCondLst>
                                            <p:cond delay="0"/>
                                          </p:stCondLst>
                                        </p:cTn>
                                        <p:tgtEl>
                                          <p:spTgt spid="269"/>
                                        </p:tgtEl>
                                        <p:attrNameLst>
                                          <p:attrName>style.visibility</p:attrName>
                                        </p:attrNameLst>
                                      </p:cBhvr>
                                      <p:to>
                                        <p:strVal val="visible"/>
                                      </p:to>
                                    </p:set>
                                    <p:anim calcmode="lin" valueType="num">
                                      <p:cBhvr>
                                        <p:cTn id="773" dur="500" fill="hold"/>
                                        <p:tgtEl>
                                          <p:spTgt spid="269"/>
                                        </p:tgtEl>
                                        <p:attrNameLst>
                                          <p:attrName>ppt_w</p:attrName>
                                        </p:attrNameLst>
                                      </p:cBhvr>
                                      <p:tavLst>
                                        <p:tav tm="0">
                                          <p:val>
                                            <p:fltVal val="0"/>
                                          </p:val>
                                        </p:tav>
                                        <p:tav tm="100000">
                                          <p:val>
                                            <p:strVal val="#ppt_w"/>
                                          </p:val>
                                        </p:tav>
                                      </p:tavLst>
                                    </p:anim>
                                    <p:anim calcmode="lin" valueType="num">
                                      <p:cBhvr>
                                        <p:cTn id="774" dur="500" fill="hold"/>
                                        <p:tgtEl>
                                          <p:spTgt spid="269"/>
                                        </p:tgtEl>
                                        <p:attrNameLst>
                                          <p:attrName>ppt_h</p:attrName>
                                        </p:attrNameLst>
                                      </p:cBhvr>
                                      <p:tavLst>
                                        <p:tav tm="0">
                                          <p:val>
                                            <p:fltVal val="0"/>
                                          </p:val>
                                        </p:tav>
                                        <p:tav tm="100000">
                                          <p:val>
                                            <p:strVal val="#ppt_h"/>
                                          </p:val>
                                        </p:tav>
                                      </p:tavLst>
                                    </p:anim>
                                    <p:animEffect transition="in" filter="fade">
                                      <p:cBhvr>
                                        <p:cTn id="775" dur="500"/>
                                        <p:tgtEl>
                                          <p:spTgt spid="269"/>
                                        </p:tgtEl>
                                      </p:cBhvr>
                                    </p:animEffect>
                                  </p:childTnLst>
                                  <p:subTnLst>
                                    <p:audio>
                                      <p:cMediaNode>
                                        <p:cTn display="0" masterRel="sameClick">
                                          <p:stCondLst>
                                            <p:cond evt="begin" delay="0">
                                              <p:tn val="771"/>
                                            </p:cond>
                                          </p:stCondLst>
                                          <p:endCondLst>
                                            <p:cond evt="onStopAudio" delay="0">
                                              <p:tgtEl>
                                                <p:sldTgt/>
                                              </p:tgtEl>
                                            </p:cond>
                                          </p:endCondLst>
                                        </p:cTn>
                                        <p:tgtEl>
                                          <p:sndTgt r:embed="rId2" name="applause.wav"/>
                                        </p:tgtEl>
                                      </p:cMediaNode>
                                    </p:audio>
                                  </p:subTnLst>
                                </p:cTn>
                              </p:par>
                              <p:par>
                                <p:cTn id="776" presetID="53" presetClass="entr" presetSubtype="16" fill="hold" grpId="0" nodeType="withEffect">
                                  <p:stCondLst>
                                    <p:cond delay="0"/>
                                  </p:stCondLst>
                                  <p:childTnLst>
                                    <p:set>
                                      <p:cBhvr>
                                        <p:cTn id="777" dur="1" fill="hold">
                                          <p:stCondLst>
                                            <p:cond delay="0"/>
                                          </p:stCondLst>
                                        </p:cTn>
                                        <p:tgtEl>
                                          <p:spTgt spid="281"/>
                                        </p:tgtEl>
                                        <p:attrNameLst>
                                          <p:attrName>style.visibility</p:attrName>
                                        </p:attrNameLst>
                                      </p:cBhvr>
                                      <p:to>
                                        <p:strVal val="visible"/>
                                      </p:to>
                                    </p:set>
                                    <p:anim calcmode="lin" valueType="num">
                                      <p:cBhvr>
                                        <p:cTn id="778" dur="500" fill="hold"/>
                                        <p:tgtEl>
                                          <p:spTgt spid="281"/>
                                        </p:tgtEl>
                                        <p:attrNameLst>
                                          <p:attrName>ppt_w</p:attrName>
                                        </p:attrNameLst>
                                      </p:cBhvr>
                                      <p:tavLst>
                                        <p:tav tm="0">
                                          <p:val>
                                            <p:fltVal val="0"/>
                                          </p:val>
                                        </p:tav>
                                        <p:tav tm="100000">
                                          <p:val>
                                            <p:strVal val="#ppt_w"/>
                                          </p:val>
                                        </p:tav>
                                      </p:tavLst>
                                    </p:anim>
                                    <p:anim calcmode="lin" valueType="num">
                                      <p:cBhvr>
                                        <p:cTn id="779" dur="500" fill="hold"/>
                                        <p:tgtEl>
                                          <p:spTgt spid="281"/>
                                        </p:tgtEl>
                                        <p:attrNameLst>
                                          <p:attrName>ppt_h</p:attrName>
                                        </p:attrNameLst>
                                      </p:cBhvr>
                                      <p:tavLst>
                                        <p:tav tm="0">
                                          <p:val>
                                            <p:fltVal val="0"/>
                                          </p:val>
                                        </p:tav>
                                        <p:tav tm="100000">
                                          <p:val>
                                            <p:strVal val="#ppt_h"/>
                                          </p:val>
                                        </p:tav>
                                      </p:tavLst>
                                    </p:anim>
                                    <p:animEffect transition="in" filter="fade">
                                      <p:cBhvr>
                                        <p:cTn id="780" dur="500"/>
                                        <p:tgtEl>
                                          <p:spTgt spid="281"/>
                                        </p:tgtEl>
                                      </p:cBhvr>
                                    </p:animEffect>
                                  </p:childTnLst>
                                  <p:subTnLst>
                                    <p:audio>
                                      <p:cMediaNode>
                                        <p:cTn display="0" masterRel="sameClick">
                                          <p:stCondLst>
                                            <p:cond evt="begin" delay="0">
                                              <p:tn val="776"/>
                                            </p:cond>
                                          </p:stCondLst>
                                          <p:endCondLst>
                                            <p:cond evt="onStopAudio" delay="0">
                                              <p:tgtEl>
                                                <p:sldTgt/>
                                              </p:tgtEl>
                                            </p:cond>
                                          </p:endCondLst>
                                        </p:cTn>
                                        <p:tgtEl>
                                          <p:sndTgt r:embed="rId2" name="applause.wav"/>
                                        </p:tgtEl>
                                      </p:cMediaNode>
                                    </p:audio>
                                  </p:subTnLst>
                                </p:cTn>
                              </p:par>
                              <p:par>
                                <p:cTn id="781" presetID="53" presetClass="entr" presetSubtype="16" fill="hold" grpId="0" nodeType="withEffect">
                                  <p:stCondLst>
                                    <p:cond delay="0"/>
                                  </p:stCondLst>
                                  <p:childTnLst>
                                    <p:set>
                                      <p:cBhvr>
                                        <p:cTn id="782" dur="1" fill="hold">
                                          <p:stCondLst>
                                            <p:cond delay="0"/>
                                          </p:stCondLst>
                                        </p:cTn>
                                        <p:tgtEl>
                                          <p:spTgt spid="293"/>
                                        </p:tgtEl>
                                        <p:attrNameLst>
                                          <p:attrName>style.visibility</p:attrName>
                                        </p:attrNameLst>
                                      </p:cBhvr>
                                      <p:to>
                                        <p:strVal val="visible"/>
                                      </p:to>
                                    </p:set>
                                    <p:anim calcmode="lin" valueType="num">
                                      <p:cBhvr>
                                        <p:cTn id="783" dur="500" fill="hold"/>
                                        <p:tgtEl>
                                          <p:spTgt spid="293"/>
                                        </p:tgtEl>
                                        <p:attrNameLst>
                                          <p:attrName>ppt_w</p:attrName>
                                        </p:attrNameLst>
                                      </p:cBhvr>
                                      <p:tavLst>
                                        <p:tav tm="0">
                                          <p:val>
                                            <p:fltVal val="0"/>
                                          </p:val>
                                        </p:tav>
                                        <p:tav tm="100000">
                                          <p:val>
                                            <p:strVal val="#ppt_w"/>
                                          </p:val>
                                        </p:tav>
                                      </p:tavLst>
                                    </p:anim>
                                    <p:anim calcmode="lin" valueType="num">
                                      <p:cBhvr>
                                        <p:cTn id="784" dur="500" fill="hold"/>
                                        <p:tgtEl>
                                          <p:spTgt spid="293"/>
                                        </p:tgtEl>
                                        <p:attrNameLst>
                                          <p:attrName>ppt_h</p:attrName>
                                        </p:attrNameLst>
                                      </p:cBhvr>
                                      <p:tavLst>
                                        <p:tav tm="0">
                                          <p:val>
                                            <p:fltVal val="0"/>
                                          </p:val>
                                        </p:tav>
                                        <p:tav tm="100000">
                                          <p:val>
                                            <p:strVal val="#ppt_h"/>
                                          </p:val>
                                        </p:tav>
                                      </p:tavLst>
                                    </p:anim>
                                    <p:animEffect transition="in" filter="fade">
                                      <p:cBhvr>
                                        <p:cTn id="785" dur="500"/>
                                        <p:tgtEl>
                                          <p:spTgt spid="293"/>
                                        </p:tgtEl>
                                      </p:cBhvr>
                                    </p:animEffect>
                                  </p:childTnLst>
                                  <p:subTnLst>
                                    <p:audio>
                                      <p:cMediaNode>
                                        <p:cTn display="0" masterRel="sameClick">
                                          <p:stCondLst>
                                            <p:cond evt="begin" delay="0">
                                              <p:tn val="781"/>
                                            </p:cond>
                                          </p:stCondLst>
                                          <p:endCondLst>
                                            <p:cond evt="onStopAudio" delay="0">
                                              <p:tgtEl>
                                                <p:sldTgt/>
                                              </p:tgtEl>
                                            </p:cond>
                                          </p:endCondLst>
                                        </p:cTn>
                                        <p:tgtEl>
                                          <p:sndTgt r:embed="rId2" name="applause.wav"/>
                                        </p:tgtEl>
                                      </p:cMediaNode>
                                    </p:audio>
                                  </p:subTnLst>
                                </p:cTn>
                              </p:par>
                              <p:par>
                                <p:cTn id="786" presetID="53" presetClass="entr" presetSubtype="16" fill="hold" grpId="0" nodeType="withEffect">
                                  <p:stCondLst>
                                    <p:cond delay="0"/>
                                  </p:stCondLst>
                                  <p:childTnLst>
                                    <p:set>
                                      <p:cBhvr>
                                        <p:cTn id="787" dur="1" fill="hold">
                                          <p:stCondLst>
                                            <p:cond delay="0"/>
                                          </p:stCondLst>
                                        </p:cTn>
                                        <p:tgtEl>
                                          <p:spTgt spid="305"/>
                                        </p:tgtEl>
                                        <p:attrNameLst>
                                          <p:attrName>style.visibility</p:attrName>
                                        </p:attrNameLst>
                                      </p:cBhvr>
                                      <p:to>
                                        <p:strVal val="visible"/>
                                      </p:to>
                                    </p:set>
                                    <p:anim calcmode="lin" valueType="num">
                                      <p:cBhvr>
                                        <p:cTn id="788" dur="500" fill="hold"/>
                                        <p:tgtEl>
                                          <p:spTgt spid="305"/>
                                        </p:tgtEl>
                                        <p:attrNameLst>
                                          <p:attrName>ppt_w</p:attrName>
                                        </p:attrNameLst>
                                      </p:cBhvr>
                                      <p:tavLst>
                                        <p:tav tm="0">
                                          <p:val>
                                            <p:fltVal val="0"/>
                                          </p:val>
                                        </p:tav>
                                        <p:tav tm="100000">
                                          <p:val>
                                            <p:strVal val="#ppt_w"/>
                                          </p:val>
                                        </p:tav>
                                      </p:tavLst>
                                    </p:anim>
                                    <p:anim calcmode="lin" valueType="num">
                                      <p:cBhvr>
                                        <p:cTn id="789" dur="500" fill="hold"/>
                                        <p:tgtEl>
                                          <p:spTgt spid="305"/>
                                        </p:tgtEl>
                                        <p:attrNameLst>
                                          <p:attrName>ppt_h</p:attrName>
                                        </p:attrNameLst>
                                      </p:cBhvr>
                                      <p:tavLst>
                                        <p:tav tm="0">
                                          <p:val>
                                            <p:fltVal val="0"/>
                                          </p:val>
                                        </p:tav>
                                        <p:tav tm="100000">
                                          <p:val>
                                            <p:strVal val="#ppt_h"/>
                                          </p:val>
                                        </p:tav>
                                      </p:tavLst>
                                    </p:anim>
                                    <p:animEffect transition="in" filter="fade">
                                      <p:cBhvr>
                                        <p:cTn id="790" dur="500"/>
                                        <p:tgtEl>
                                          <p:spTgt spid="305"/>
                                        </p:tgtEl>
                                      </p:cBhvr>
                                    </p:animEffect>
                                  </p:childTnLst>
                                  <p:subTnLst>
                                    <p:audio>
                                      <p:cMediaNode>
                                        <p:cTn display="0" masterRel="sameClick">
                                          <p:stCondLst>
                                            <p:cond evt="begin" delay="0">
                                              <p:tn val="786"/>
                                            </p:cond>
                                          </p:stCondLst>
                                          <p:endCondLst>
                                            <p:cond evt="onStopAudio" delay="0">
                                              <p:tgtEl>
                                                <p:sldTgt/>
                                              </p:tgtEl>
                                            </p:cond>
                                          </p:endCondLst>
                                        </p:cTn>
                                        <p:tgtEl>
                                          <p:sndTgt r:embed="rId2" name="applause.wav"/>
                                        </p:tgtEl>
                                      </p:cMediaNode>
                                    </p:audio>
                                  </p:subTnLst>
                                </p:cTn>
                              </p:par>
                              <p:par>
                                <p:cTn id="791" presetID="53" presetClass="entr" presetSubtype="16" fill="hold" grpId="0" nodeType="withEffect">
                                  <p:stCondLst>
                                    <p:cond delay="0"/>
                                  </p:stCondLst>
                                  <p:childTnLst>
                                    <p:set>
                                      <p:cBhvr>
                                        <p:cTn id="792" dur="1" fill="hold">
                                          <p:stCondLst>
                                            <p:cond delay="0"/>
                                          </p:stCondLst>
                                        </p:cTn>
                                        <p:tgtEl>
                                          <p:spTgt spid="317"/>
                                        </p:tgtEl>
                                        <p:attrNameLst>
                                          <p:attrName>style.visibility</p:attrName>
                                        </p:attrNameLst>
                                      </p:cBhvr>
                                      <p:to>
                                        <p:strVal val="visible"/>
                                      </p:to>
                                    </p:set>
                                    <p:anim calcmode="lin" valueType="num">
                                      <p:cBhvr>
                                        <p:cTn id="793" dur="500" fill="hold"/>
                                        <p:tgtEl>
                                          <p:spTgt spid="317"/>
                                        </p:tgtEl>
                                        <p:attrNameLst>
                                          <p:attrName>ppt_w</p:attrName>
                                        </p:attrNameLst>
                                      </p:cBhvr>
                                      <p:tavLst>
                                        <p:tav tm="0">
                                          <p:val>
                                            <p:fltVal val="0"/>
                                          </p:val>
                                        </p:tav>
                                        <p:tav tm="100000">
                                          <p:val>
                                            <p:strVal val="#ppt_w"/>
                                          </p:val>
                                        </p:tav>
                                      </p:tavLst>
                                    </p:anim>
                                    <p:anim calcmode="lin" valueType="num">
                                      <p:cBhvr>
                                        <p:cTn id="794" dur="500" fill="hold"/>
                                        <p:tgtEl>
                                          <p:spTgt spid="317"/>
                                        </p:tgtEl>
                                        <p:attrNameLst>
                                          <p:attrName>ppt_h</p:attrName>
                                        </p:attrNameLst>
                                      </p:cBhvr>
                                      <p:tavLst>
                                        <p:tav tm="0">
                                          <p:val>
                                            <p:fltVal val="0"/>
                                          </p:val>
                                        </p:tav>
                                        <p:tav tm="100000">
                                          <p:val>
                                            <p:strVal val="#ppt_h"/>
                                          </p:val>
                                        </p:tav>
                                      </p:tavLst>
                                    </p:anim>
                                    <p:animEffect transition="in" filter="fade">
                                      <p:cBhvr>
                                        <p:cTn id="795" dur="500"/>
                                        <p:tgtEl>
                                          <p:spTgt spid="317"/>
                                        </p:tgtEl>
                                      </p:cBhvr>
                                    </p:animEffect>
                                  </p:childTnLst>
                                  <p:subTnLst>
                                    <p:audio>
                                      <p:cMediaNode>
                                        <p:cTn display="0" masterRel="sameClick">
                                          <p:stCondLst>
                                            <p:cond evt="begin" delay="0">
                                              <p:tn val="791"/>
                                            </p:cond>
                                          </p:stCondLst>
                                          <p:endCondLst>
                                            <p:cond evt="onStopAudio" delay="0">
                                              <p:tgtEl>
                                                <p:sldTgt/>
                                              </p:tgtEl>
                                            </p:cond>
                                          </p:endCondLst>
                                        </p:cTn>
                                        <p:tgtEl>
                                          <p:sndTgt r:embed="rId2" name="applause.wav"/>
                                        </p:tgtEl>
                                      </p:cMediaNode>
                                    </p:audio>
                                  </p:subTnLst>
                                </p:cTn>
                              </p:par>
                              <p:par>
                                <p:cTn id="796" presetID="53" presetClass="entr" presetSubtype="16" fill="hold" grpId="0" nodeType="withEffect">
                                  <p:stCondLst>
                                    <p:cond delay="0"/>
                                  </p:stCondLst>
                                  <p:childTnLst>
                                    <p:set>
                                      <p:cBhvr>
                                        <p:cTn id="797" dur="1" fill="hold">
                                          <p:stCondLst>
                                            <p:cond delay="0"/>
                                          </p:stCondLst>
                                        </p:cTn>
                                        <p:tgtEl>
                                          <p:spTgt spid="329"/>
                                        </p:tgtEl>
                                        <p:attrNameLst>
                                          <p:attrName>style.visibility</p:attrName>
                                        </p:attrNameLst>
                                      </p:cBhvr>
                                      <p:to>
                                        <p:strVal val="visible"/>
                                      </p:to>
                                    </p:set>
                                    <p:anim calcmode="lin" valueType="num">
                                      <p:cBhvr>
                                        <p:cTn id="798" dur="500" fill="hold"/>
                                        <p:tgtEl>
                                          <p:spTgt spid="329"/>
                                        </p:tgtEl>
                                        <p:attrNameLst>
                                          <p:attrName>ppt_w</p:attrName>
                                        </p:attrNameLst>
                                      </p:cBhvr>
                                      <p:tavLst>
                                        <p:tav tm="0">
                                          <p:val>
                                            <p:fltVal val="0"/>
                                          </p:val>
                                        </p:tav>
                                        <p:tav tm="100000">
                                          <p:val>
                                            <p:strVal val="#ppt_w"/>
                                          </p:val>
                                        </p:tav>
                                      </p:tavLst>
                                    </p:anim>
                                    <p:anim calcmode="lin" valueType="num">
                                      <p:cBhvr>
                                        <p:cTn id="799" dur="500" fill="hold"/>
                                        <p:tgtEl>
                                          <p:spTgt spid="329"/>
                                        </p:tgtEl>
                                        <p:attrNameLst>
                                          <p:attrName>ppt_h</p:attrName>
                                        </p:attrNameLst>
                                      </p:cBhvr>
                                      <p:tavLst>
                                        <p:tav tm="0">
                                          <p:val>
                                            <p:fltVal val="0"/>
                                          </p:val>
                                        </p:tav>
                                        <p:tav tm="100000">
                                          <p:val>
                                            <p:strVal val="#ppt_h"/>
                                          </p:val>
                                        </p:tav>
                                      </p:tavLst>
                                    </p:anim>
                                    <p:animEffect transition="in" filter="fade">
                                      <p:cBhvr>
                                        <p:cTn id="800" dur="500"/>
                                        <p:tgtEl>
                                          <p:spTgt spid="329"/>
                                        </p:tgtEl>
                                      </p:cBhvr>
                                    </p:animEffect>
                                  </p:childTnLst>
                                  <p:subTnLst>
                                    <p:audio>
                                      <p:cMediaNode>
                                        <p:cTn display="0" masterRel="sameClick">
                                          <p:stCondLst>
                                            <p:cond evt="begin" delay="0">
                                              <p:tn val="796"/>
                                            </p:cond>
                                          </p:stCondLst>
                                          <p:endCondLst>
                                            <p:cond evt="onStopAudio" delay="0">
                                              <p:tgtEl>
                                                <p:sldTgt/>
                                              </p:tgtEl>
                                            </p:cond>
                                          </p:endCondLst>
                                        </p:cTn>
                                        <p:tgtEl>
                                          <p:sndTgt r:embed="rId2" name="applause.wav"/>
                                        </p:tgtEl>
                                      </p:cMediaNode>
                                    </p:audio>
                                  </p:subTnLst>
                                </p:cTn>
                              </p:par>
                              <p:par>
                                <p:cTn id="801" presetID="53" presetClass="entr" presetSubtype="16" fill="hold" grpId="0" nodeType="withEffect">
                                  <p:stCondLst>
                                    <p:cond delay="0"/>
                                  </p:stCondLst>
                                  <p:childTnLst>
                                    <p:set>
                                      <p:cBhvr>
                                        <p:cTn id="802" dur="1" fill="hold">
                                          <p:stCondLst>
                                            <p:cond delay="0"/>
                                          </p:stCondLst>
                                        </p:cTn>
                                        <p:tgtEl>
                                          <p:spTgt spid="341"/>
                                        </p:tgtEl>
                                        <p:attrNameLst>
                                          <p:attrName>style.visibility</p:attrName>
                                        </p:attrNameLst>
                                      </p:cBhvr>
                                      <p:to>
                                        <p:strVal val="visible"/>
                                      </p:to>
                                    </p:set>
                                    <p:anim calcmode="lin" valueType="num">
                                      <p:cBhvr>
                                        <p:cTn id="803" dur="500" fill="hold"/>
                                        <p:tgtEl>
                                          <p:spTgt spid="341"/>
                                        </p:tgtEl>
                                        <p:attrNameLst>
                                          <p:attrName>ppt_w</p:attrName>
                                        </p:attrNameLst>
                                      </p:cBhvr>
                                      <p:tavLst>
                                        <p:tav tm="0">
                                          <p:val>
                                            <p:fltVal val="0"/>
                                          </p:val>
                                        </p:tav>
                                        <p:tav tm="100000">
                                          <p:val>
                                            <p:strVal val="#ppt_w"/>
                                          </p:val>
                                        </p:tav>
                                      </p:tavLst>
                                    </p:anim>
                                    <p:anim calcmode="lin" valueType="num">
                                      <p:cBhvr>
                                        <p:cTn id="804" dur="500" fill="hold"/>
                                        <p:tgtEl>
                                          <p:spTgt spid="341"/>
                                        </p:tgtEl>
                                        <p:attrNameLst>
                                          <p:attrName>ppt_h</p:attrName>
                                        </p:attrNameLst>
                                      </p:cBhvr>
                                      <p:tavLst>
                                        <p:tav tm="0">
                                          <p:val>
                                            <p:fltVal val="0"/>
                                          </p:val>
                                        </p:tav>
                                        <p:tav tm="100000">
                                          <p:val>
                                            <p:strVal val="#ppt_h"/>
                                          </p:val>
                                        </p:tav>
                                      </p:tavLst>
                                    </p:anim>
                                    <p:animEffect transition="in" filter="fade">
                                      <p:cBhvr>
                                        <p:cTn id="805" dur="500"/>
                                        <p:tgtEl>
                                          <p:spTgt spid="341"/>
                                        </p:tgtEl>
                                      </p:cBhvr>
                                    </p:animEffect>
                                  </p:childTnLst>
                                  <p:subTnLst>
                                    <p:audio>
                                      <p:cMediaNode>
                                        <p:cTn display="0" masterRel="sameClick">
                                          <p:stCondLst>
                                            <p:cond evt="begin" delay="0">
                                              <p:tn val="801"/>
                                            </p:cond>
                                          </p:stCondLst>
                                          <p:endCondLst>
                                            <p:cond evt="onStopAudio" delay="0">
                                              <p:tgtEl>
                                                <p:sldTgt/>
                                              </p:tgtEl>
                                            </p:cond>
                                          </p:endCondLst>
                                        </p:cTn>
                                        <p:tgtEl>
                                          <p:sndTgt r:embed="rId2" name="applause.wav"/>
                                        </p:tgtEl>
                                      </p:cMediaNode>
                                    </p:audio>
                                  </p:subTnLst>
                                </p:cTn>
                              </p:par>
                              <p:par>
                                <p:cTn id="806" presetID="53" presetClass="entr" presetSubtype="16" fill="hold" grpId="0" nodeType="withEffect">
                                  <p:stCondLst>
                                    <p:cond delay="0"/>
                                  </p:stCondLst>
                                  <p:childTnLst>
                                    <p:set>
                                      <p:cBhvr>
                                        <p:cTn id="807" dur="1" fill="hold">
                                          <p:stCondLst>
                                            <p:cond delay="0"/>
                                          </p:stCondLst>
                                        </p:cTn>
                                        <p:tgtEl>
                                          <p:spTgt spid="353"/>
                                        </p:tgtEl>
                                        <p:attrNameLst>
                                          <p:attrName>style.visibility</p:attrName>
                                        </p:attrNameLst>
                                      </p:cBhvr>
                                      <p:to>
                                        <p:strVal val="visible"/>
                                      </p:to>
                                    </p:set>
                                    <p:anim calcmode="lin" valueType="num">
                                      <p:cBhvr>
                                        <p:cTn id="808" dur="500" fill="hold"/>
                                        <p:tgtEl>
                                          <p:spTgt spid="353"/>
                                        </p:tgtEl>
                                        <p:attrNameLst>
                                          <p:attrName>ppt_w</p:attrName>
                                        </p:attrNameLst>
                                      </p:cBhvr>
                                      <p:tavLst>
                                        <p:tav tm="0">
                                          <p:val>
                                            <p:fltVal val="0"/>
                                          </p:val>
                                        </p:tav>
                                        <p:tav tm="100000">
                                          <p:val>
                                            <p:strVal val="#ppt_w"/>
                                          </p:val>
                                        </p:tav>
                                      </p:tavLst>
                                    </p:anim>
                                    <p:anim calcmode="lin" valueType="num">
                                      <p:cBhvr>
                                        <p:cTn id="809" dur="500" fill="hold"/>
                                        <p:tgtEl>
                                          <p:spTgt spid="353"/>
                                        </p:tgtEl>
                                        <p:attrNameLst>
                                          <p:attrName>ppt_h</p:attrName>
                                        </p:attrNameLst>
                                      </p:cBhvr>
                                      <p:tavLst>
                                        <p:tav tm="0">
                                          <p:val>
                                            <p:fltVal val="0"/>
                                          </p:val>
                                        </p:tav>
                                        <p:tav tm="100000">
                                          <p:val>
                                            <p:strVal val="#ppt_h"/>
                                          </p:val>
                                        </p:tav>
                                      </p:tavLst>
                                    </p:anim>
                                    <p:animEffect transition="in" filter="fade">
                                      <p:cBhvr>
                                        <p:cTn id="810" dur="500"/>
                                        <p:tgtEl>
                                          <p:spTgt spid="353"/>
                                        </p:tgtEl>
                                      </p:cBhvr>
                                    </p:animEffect>
                                  </p:childTnLst>
                                  <p:subTnLst>
                                    <p:audio>
                                      <p:cMediaNode>
                                        <p:cTn display="0" masterRel="sameClick">
                                          <p:stCondLst>
                                            <p:cond evt="begin" delay="0">
                                              <p:tn val="806"/>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7"/>
                  </p:tgtEl>
                </p:cond>
              </p:nextCondLst>
            </p:seq>
            <p:seq concurrent="1" nextAc="seek">
              <p:cTn id="811" restart="whenNotActive" fill="hold" evtFilter="cancelBubble" nodeType="interactiveSeq">
                <p:stCondLst>
                  <p:cond evt="onClick" delay="0">
                    <p:tgtEl>
                      <p:spTgt spid="18"/>
                    </p:tgtEl>
                  </p:cond>
                </p:stCondLst>
                <p:endSync evt="end" delay="0">
                  <p:rtn val="all"/>
                </p:endSync>
                <p:childTnLst>
                  <p:par>
                    <p:cTn id="812" fill="hold">
                      <p:stCondLst>
                        <p:cond delay="0"/>
                      </p:stCondLst>
                      <p:childTnLst>
                        <p:par>
                          <p:cTn id="813" fill="hold">
                            <p:stCondLst>
                              <p:cond delay="0"/>
                            </p:stCondLst>
                            <p:childTnLst>
                              <p:par>
                                <p:cTn id="814" presetID="53" presetClass="entr" presetSubtype="16" fill="hold" grpId="0" nodeType="clickEffect">
                                  <p:stCondLst>
                                    <p:cond delay="0"/>
                                  </p:stCondLst>
                                  <p:childTnLst>
                                    <p:set>
                                      <p:cBhvr>
                                        <p:cTn id="815" dur="1" fill="hold">
                                          <p:stCondLst>
                                            <p:cond delay="0"/>
                                          </p:stCondLst>
                                        </p:cTn>
                                        <p:tgtEl>
                                          <p:spTgt spid="330"/>
                                        </p:tgtEl>
                                        <p:attrNameLst>
                                          <p:attrName>style.visibility</p:attrName>
                                        </p:attrNameLst>
                                      </p:cBhvr>
                                      <p:to>
                                        <p:strVal val="visible"/>
                                      </p:to>
                                    </p:set>
                                    <p:anim calcmode="lin" valueType="num">
                                      <p:cBhvr>
                                        <p:cTn id="816" dur="500" fill="hold"/>
                                        <p:tgtEl>
                                          <p:spTgt spid="330"/>
                                        </p:tgtEl>
                                        <p:attrNameLst>
                                          <p:attrName>ppt_w</p:attrName>
                                        </p:attrNameLst>
                                      </p:cBhvr>
                                      <p:tavLst>
                                        <p:tav tm="0">
                                          <p:val>
                                            <p:fltVal val="0"/>
                                          </p:val>
                                        </p:tav>
                                        <p:tav tm="100000">
                                          <p:val>
                                            <p:strVal val="#ppt_w"/>
                                          </p:val>
                                        </p:tav>
                                      </p:tavLst>
                                    </p:anim>
                                    <p:anim calcmode="lin" valueType="num">
                                      <p:cBhvr>
                                        <p:cTn id="817" dur="500" fill="hold"/>
                                        <p:tgtEl>
                                          <p:spTgt spid="330"/>
                                        </p:tgtEl>
                                        <p:attrNameLst>
                                          <p:attrName>ppt_h</p:attrName>
                                        </p:attrNameLst>
                                      </p:cBhvr>
                                      <p:tavLst>
                                        <p:tav tm="0">
                                          <p:val>
                                            <p:fltVal val="0"/>
                                          </p:val>
                                        </p:tav>
                                        <p:tav tm="100000">
                                          <p:val>
                                            <p:strVal val="#ppt_h"/>
                                          </p:val>
                                        </p:tav>
                                      </p:tavLst>
                                    </p:anim>
                                    <p:animEffect transition="in" filter="fade">
                                      <p:cBhvr>
                                        <p:cTn id="818" dur="500"/>
                                        <p:tgtEl>
                                          <p:spTgt spid="330"/>
                                        </p:tgtEl>
                                      </p:cBhvr>
                                    </p:animEffect>
                                  </p:childTnLst>
                                  <p:subTnLst>
                                    <p:audio>
                                      <p:cMediaNode>
                                        <p:cTn display="0" masterRel="sameClick">
                                          <p:stCondLst>
                                            <p:cond evt="begin" delay="0">
                                              <p:tn val="814"/>
                                            </p:cond>
                                          </p:stCondLst>
                                          <p:endCondLst>
                                            <p:cond evt="onStopAudio" delay="0">
                                              <p:tgtEl>
                                                <p:sldTgt/>
                                              </p:tgtEl>
                                            </p:cond>
                                          </p:endCondLst>
                                        </p:cTn>
                                        <p:tgtEl>
                                          <p:sndTgt r:embed="rId2" name="applause.wav"/>
                                        </p:tgtEl>
                                      </p:cMediaNode>
                                    </p:audio>
                                  </p:subTnLst>
                                </p:cTn>
                              </p:par>
                              <p:par>
                                <p:cTn id="819" presetID="53" presetClass="entr" presetSubtype="16" fill="hold" grpId="0" nodeType="withEffect">
                                  <p:stCondLst>
                                    <p:cond delay="0"/>
                                  </p:stCondLst>
                                  <p:childTnLst>
                                    <p:set>
                                      <p:cBhvr>
                                        <p:cTn id="820" dur="1" fill="hold">
                                          <p:stCondLst>
                                            <p:cond delay="0"/>
                                          </p:stCondLst>
                                        </p:cTn>
                                        <p:tgtEl>
                                          <p:spTgt spid="342"/>
                                        </p:tgtEl>
                                        <p:attrNameLst>
                                          <p:attrName>style.visibility</p:attrName>
                                        </p:attrNameLst>
                                      </p:cBhvr>
                                      <p:to>
                                        <p:strVal val="visible"/>
                                      </p:to>
                                    </p:set>
                                    <p:anim calcmode="lin" valueType="num">
                                      <p:cBhvr>
                                        <p:cTn id="821" dur="500" fill="hold"/>
                                        <p:tgtEl>
                                          <p:spTgt spid="342"/>
                                        </p:tgtEl>
                                        <p:attrNameLst>
                                          <p:attrName>ppt_w</p:attrName>
                                        </p:attrNameLst>
                                      </p:cBhvr>
                                      <p:tavLst>
                                        <p:tav tm="0">
                                          <p:val>
                                            <p:fltVal val="0"/>
                                          </p:val>
                                        </p:tav>
                                        <p:tav tm="100000">
                                          <p:val>
                                            <p:strVal val="#ppt_w"/>
                                          </p:val>
                                        </p:tav>
                                      </p:tavLst>
                                    </p:anim>
                                    <p:anim calcmode="lin" valueType="num">
                                      <p:cBhvr>
                                        <p:cTn id="822" dur="500" fill="hold"/>
                                        <p:tgtEl>
                                          <p:spTgt spid="342"/>
                                        </p:tgtEl>
                                        <p:attrNameLst>
                                          <p:attrName>ppt_h</p:attrName>
                                        </p:attrNameLst>
                                      </p:cBhvr>
                                      <p:tavLst>
                                        <p:tav tm="0">
                                          <p:val>
                                            <p:fltVal val="0"/>
                                          </p:val>
                                        </p:tav>
                                        <p:tav tm="100000">
                                          <p:val>
                                            <p:strVal val="#ppt_h"/>
                                          </p:val>
                                        </p:tav>
                                      </p:tavLst>
                                    </p:anim>
                                    <p:animEffect transition="in" filter="fade">
                                      <p:cBhvr>
                                        <p:cTn id="823" dur="500"/>
                                        <p:tgtEl>
                                          <p:spTgt spid="342"/>
                                        </p:tgtEl>
                                      </p:cBhvr>
                                    </p:animEffect>
                                  </p:childTnLst>
                                  <p:subTnLst>
                                    <p:audio>
                                      <p:cMediaNode>
                                        <p:cTn display="0" masterRel="sameClick">
                                          <p:stCondLst>
                                            <p:cond evt="begin" delay="0">
                                              <p:tn val="819"/>
                                            </p:cond>
                                          </p:stCondLst>
                                          <p:endCondLst>
                                            <p:cond evt="onStopAudio" delay="0">
                                              <p:tgtEl>
                                                <p:sldTgt/>
                                              </p:tgtEl>
                                            </p:cond>
                                          </p:endCondLst>
                                        </p:cTn>
                                        <p:tgtEl>
                                          <p:sndTgt r:embed="rId2" name="applause.wav"/>
                                        </p:tgtEl>
                                      </p:cMediaNode>
                                    </p:audio>
                                  </p:subTnLst>
                                </p:cTn>
                              </p:par>
                              <p:par>
                                <p:cTn id="824" presetID="53" presetClass="entr" presetSubtype="16" fill="hold" grpId="0" nodeType="withEffect">
                                  <p:stCondLst>
                                    <p:cond delay="0"/>
                                  </p:stCondLst>
                                  <p:childTnLst>
                                    <p:set>
                                      <p:cBhvr>
                                        <p:cTn id="825" dur="1" fill="hold">
                                          <p:stCondLst>
                                            <p:cond delay="0"/>
                                          </p:stCondLst>
                                        </p:cTn>
                                        <p:tgtEl>
                                          <p:spTgt spid="354"/>
                                        </p:tgtEl>
                                        <p:attrNameLst>
                                          <p:attrName>style.visibility</p:attrName>
                                        </p:attrNameLst>
                                      </p:cBhvr>
                                      <p:to>
                                        <p:strVal val="visible"/>
                                      </p:to>
                                    </p:set>
                                    <p:anim calcmode="lin" valueType="num">
                                      <p:cBhvr>
                                        <p:cTn id="826" dur="500" fill="hold"/>
                                        <p:tgtEl>
                                          <p:spTgt spid="354"/>
                                        </p:tgtEl>
                                        <p:attrNameLst>
                                          <p:attrName>ppt_w</p:attrName>
                                        </p:attrNameLst>
                                      </p:cBhvr>
                                      <p:tavLst>
                                        <p:tav tm="0">
                                          <p:val>
                                            <p:fltVal val="0"/>
                                          </p:val>
                                        </p:tav>
                                        <p:tav tm="100000">
                                          <p:val>
                                            <p:strVal val="#ppt_w"/>
                                          </p:val>
                                        </p:tav>
                                      </p:tavLst>
                                    </p:anim>
                                    <p:anim calcmode="lin" valueType="num">
                                      <p:cBhvr>
                                        <p:cTn id="827" dur="500" fill="hold"/>
                                        <p:tgtEl>
                                          <p:spTgt spid="354"/>
                                        </p:tgtEl>
                                        <p:attrNameLst>
                                          <p:attrName>ppt_h</p:attrName>
                                        </p:attrNameLst>
                                      </p:cBhvr>
                                      <p:tavLst>
                                        <p:tav tm="0">
                                          <p:val>
                                            <p:fltVal val="0"/>
                                          </p:val>
                                        </p:tav>
                                        <p:tav tm="100000">
                                          <p:val>
                                            <p:strVal val="#ppt_h"/>
                                          </p:val>
                                        </p:tav>
                                      </p:tavLst>
                                    </p:anim>
                                    <p:animEffect transition="in" filter="fade">
                                      <p:cBhvr>
                                        <p:cTn id="828" dur="500"/>
                                        <p:tgtEl>
                                          <p:spTgt spid="354"/>
                                        </p:tgtEl>
                                      </p:cBhvr>
                                    </p:animEffect>
                                  </p:childTnLst>
                                  <p:subTnLst>
                                    <p:audio>
                                      <p:cMediaNode>
                                        <p:cTn display="0" masterRel="sameClick">
                                          <p:stCondLst>
                                            <p:cond evt="begin" delay="0">
                                              <p:tn val="824"/>
                                            </p:cond>
                                          </p:stCondLst>
                                          <p:endCondLst>
                                            <p:cond evt="onStopAudio" delay="0">
                                              <p:tgtEl>
                                                <p:sldTgt/>
                                              </p:tgtEl>
                                            </p:cond>
                                          </p:endCondLst>
                                        </p:cTn>
                                        <p:tgtEl>
                                          <p:sndTgt r:embed="rId2" name="applause.wav"/>
                                        </p:tgtEl>
                                      </p:cMediaNode>
                                    </p:audio>
                                  </p:subTnLst>
                                </p:cTn>
                              </p:par>
                              <p:par>
                                <p:cTn id="829" presetID="53" presetClass="entr" presetSubtype="16" fill="hold" grpId="0" nodeType="withEffect">
                                  <p:stCondLst>
                                    <p:cond delay="0"/>
                                  </p:stCondLst>
                                  <p:childTnLst>
                                    <p:set>
                                      <p:cBhvr>
                                        <p:cTn id="830" dur="1" fill="hold">
                                          <p:stCondLst>
                                            <p:cond delay="0"/>
                                          </p:stCondLst>
                                        </p:cTn>
                                        <p:tgtEl>
                                          <p:spTgt spid="366"/>
                                        </p:tgtEl>
                                        <p:attrNameLst>
                                          <p:attrName>style.visibility</p:attrName>
                                        </p:attrNameLst>
                                      </p:cBhvr>
                                      <p:to>
                                        <p:strVal val="visible"/>
                                      </p:to>
                                    </p:set>
                                    <p:anim calcmode="lin" valueType="num">
                                      <p:cBhvr>
                                        <p:cTn id="831" dur="500" fill="hold"/>
                                        <p:tgtEl>
                                          <p:spTgt spid="366"/>
                                        </p:tgtEl>
                                        <p:attrNameLst>
                                          <p:attrName>ppt_w</p:attrName>
                                        </p:attrNameLst>
                                      </p:cBhvr>
                                      <p:tavLst>
                                        <p:tav tm="0">
                                          <p:val>
                                            <p:fltVal val="0"/>
                                          </p:val>
                                        </p:tav>
                                        <p:tav tm="100000">
                                          <p:val>
                                            <p:strVal val="#ppt_w"/>
                                          </p:val>
                                        </p:tav>
                                      </p:tavLst>
                                    </p:anim>
                                    <p:anim calcmode="lin" valueType="num">
                                      <p:cBhvr>
                                        <p:cTn id="832" dur="500" fill="hold"/>
                                        <p:tgtEl>
                                          <p:spTgt spid="366"/>
                                        </p:tgtEl>
                                        <p:attrNameLst>
                                          <p:attrName>ppt_h</p:attrName>
                                        </p:attrNameLst>
                                      </p:cBhvr>
                                      <p:tavLst>
                                        <p:tav tm="0">
                                          <p:val>
                                            <p:fltVal val="0"/>
                                          </p:val>
                                        </p:tav>
                                        <p:tav tm="100000">
                                          <p:val>
                                            <p:strVal val="#ppt_h"/>
                                          </p:val>
                                        </p:tav>
                                      </p:tavLst>
                                    </p:anim>
                                    <p:animEffect transition="in" filter="fade">
                                      <p:cBhvr>
                                        <p:cTn id="833" dur="500"/>
                                        <p:tgtEl>
                                          <p:spTgt spid="366"/>
                                        </p:tgtEl>
                                      </p:cBhvr>
                                    </p:animEffect>
                                  </p:childTnLst>
                                  <p:subTnLst>
                                    <p:audio>
                                      <p:cMediaNode>
                                        <p:cTn display="0" masterRel="sameClick">
                                          <p:stCondLst>
                                            <p:cond evt="begin" delay="0">
                                              <p:tn val="829"/>
                                            </p:cond>
                                          </p:stCondLst>
                                          <p:endCondLst>
                                            <p:cond evt="onStopAudio" delay="0">
                                              <p:tgtEl>
                                                <p:sldTgt/>
                                              </p:tgtEl>
                                            </p:cond>
                                          </p:endCondLst>
                                        </p:cTn>
                                        <p:tgtEl>
                                          <p:sndTgt r:embed="rId2" name="applause.wav"/>
                                        </p:tgtEl>
                                      </p:cMediaNode>
                                    </p:audio>
                                  </p:subTnLst>
                                </p:cTn>
                              </p:par>
                              <p:par>
                                <p:cTn id="834" presetID="53" presetClass="entr" presetSubtype="16" fill="hold" grpId="0" nodeType="withEffect">
                                  <p:stCondLst>
                                    <p:cond delay="0"/>
                                  </p:stCondLst>
                                  <p:childTnLst>
                                    <p:set>
                                      <p:cBhvr>
                                        <p:cTn id="835" dur="1" fill="hold">
                                          <p:stCondLst>
                                            <p:cond delay="0"/>
                                          </p:stCondLst>
                                        </p:cTn>
                                        <p:tgtEl>
                                          <p:spTgt spid="378"/>
                                        </p:tgtEl>
                                        <p:attrNameLst>
                                          <p:attrName>style.visibility</p:attrName>
                                        </p:attrNameLst>
                                      </p:cBhvr>
                                      <p:to>
                                        <p:strVal val="visible"/>
                                      </p:to>
                                    </p:set>
                                    <p:anim calcmode="lin" valueType="num">
                                      <p:cBhvr>
                                        <p:cTn id="836" dur="500" fill="hold"/>
                                        <p:tgtEl>
                                          <p:spTgt spid="378"/>
                                        </p:tgtEl>
                                        <p:attrNameLst>
                                          <p:attrName>ppt_w</p:attrName>
                                        </p:attrNameLst>
                                      </p:cBhvr>
                                      <p:tavLst>
                                        <p:tav tm="0">
                                          <p:val>
                                            <p:fltVal val="0"/>
                                          </p:val>
                                        </p:tav>
                                        <p:tav tm="100000">
                                          <p:val>
                                            <p:strVal val="#ppt_w"/>
                                          </p:val>
                                        </p:tav>
                                      </p:tavLst>
                                    </p:anim>
                                    <p:anim calcmode="lin" valueType="num">
                                      <p:cBhvr>
                                        <p:cTn id="837" dur="500" fill="hold"/>
                                        <p:tgtEl>
                                          <p:spTgt spid="378"/>
                                        </p:tgtEl>
                                        <p:attrNameLst>
                                          <p:attrName>ppt_h</p:attrName>
                                        </p:attrNameLst>
                                      </p:cBhvr>
                                      <p:tavLst>
                                        <p:tav tm="0">
                                          <p:val>
                                            <p:fltVal val="0"/>
                                          </p:val>
                                        </p:tav>
                                        <p:tav tm="100000">
                                          <p:val>
                                            <p:strVal val="#ppt_h"/>
                                          </p:val>
                                        </p:tav>
                                      </p:tavLst>
                                    </p:anim>
                                    <p:animEffect transition="in" filter="fade">
                                      <p:cBhvr>
                                        <p:cTn id="838" dur="500"/>
                                        <p:tgtEl>
                                          <p:spTgt spid="378"/>
                                        </p:tgtEl>
                                      </p:cBhvr>
                                    </p:animEffect>
                                  </p:childTnLst>
                                  <p:subTnLst>
                                    <p:audio>
                                      <p:cMediaNode>
                                        <p:cTn display="0" masterRel="sameClick">
                                          <p:stCondLst>
                                            <p:cond evt="begin" delay="0">
                                              <p:tn val="834"/>
                                            </p:cond>
                                          </p:stCondLst>
                                          <p:endCondLst>
                                            <p:cond evt="onStopAudio" delay="0">
                                              <p:tgtEl>
                                                <p:sldTgt/>
                                              </p:tgtEl>
                                            </p:cond>
                                          </p:endCondLst>
                                        </p:cTn>
                                        <p:tgtEl>
                                          <p:sndTgt r:embed="rId2" name="applause.wav"/>
                                        </p:tgtEl>
                                      </p:cMediaNode>
                                    </p:audio>
                                  </p:subTnLst>
                                </p:cTn>
                              </p:par>
                              <p:par>
                                <p:cTn id="839" presetID="53" presetClass="entr" presetSubtype="16" fill="hold" grpId="0" nodeType="withEffect">
                                  <p:stCondLst>
                                    <p:cond delay="0"/>
                                  </p:stCondLst>
                                  <p:childTnLst>
                                    <p:set>
                                      <p:cBhvr>
                                        <p:cTn id="840" dur="1" fill="hold">
                                          <p:stCondLst>
                                            <p:cond delay="0"/>
                                          </p:stCondLst>
                                        </p:cTn>
                                        <p:tgtEl>
                                          <p:spTgt spid="390"/>
                                        </p:tgtEl>
                                        <p:attrNameLst>
                                          <p:attrName>style.visibility</p:attrName>
                                        </p:attrNameLst>
                                      </p:cBhvr>
                                      <p:to>
                                        <p:strVal val="visible"/>
                                      </p:to>
                                    </p:set>
                                    <p:anim calcmode="lin" valueType="num">
                                      <p:cBhvr>
                                        <p:cTn id="841" dur="500" fill="hold"/>
                                        <p:tgtEl>
                                          <p:spTgt spid="390"/>
                                        </p:tgtEl>
                                        <p:attrNameLst>
                                          <p:attrName>ppt_w</p:attrName>
                                        </p:attrNameLst>
                                      </p:cBhvr>
                                      <p:tavLst>
                                        <p:tav tm="0">
                                          <p:val>
                                            <p:fltVal val="0"/>
                                          </p:val>
                                        </p:tav>
                                        <p:tav tm="100000">
                                          <p:val>
                                            <p:strVal val="#ppt_w"/>
                                          </p:val>
                                        </p:tav>
                                      </p:tavLst>
                                    </p:anim>
                                    <p:anim calcmode="lin" valueType="num">
                                      <p:cBhvr>
                                        <p:cTn id="842" dur="500" fill="hold"/>
                                        <p:tgtEl>
                                          <p:spTgt spid="390"/>
                                        </p:tgtEl>
                                        <p:attrNameLst>
                                          <p:attrName>ppt_h</p:attrName>
                                        </p:attrNameLst>
                                      </p:cBhvr>
                                      <p:tavLst>
                                        <p:tav tm="0">
                                          <p:val>
                                            <p:fltVal val="0"/>
                                          </p:val>
                                        </p:tav>
                                        <p:tav tm="100000">
                                          <p:val>
                                            <p:strVal val="#ppt_h"/>
                                          </p:val>
                                        </p:tav>
                                      </p:tavLst>
                                    </p:anim>
                                    <p:animEffect transition="in" filter="fade">
                                      <p:cBhvr>
                                        <p:cTn id="843" dur="500"/>
                                        <p:tgtEl>
                                          <p:spTgt spid="390"/>
                                        </p:tgtEl>
                                      </p:cBhvr>
                                    </p:animEffect>
                                  </p:childTnLst>
                                  <p:subTnLst>
                                    <p:audio>
                                      <p:cMediaNode>
                                        <p:cTn display="0" masterRel="sameClick">
                                          <p:stCondLst>
                                            <p:cond evt="begin" delay="0">
                                              <p:tn val="839"/>
                                            </p:cond>
                                          </p:stCondLst>
                                          <p:endCondLst>
                                            <p:cond evt="onStopAudio" delay="0">
                                              <p:tgtEl>
                                                <p:sldTgt/>
                                              </p:tgtEl>
                                            </p:cond>
                                          </p:endCondLst>
                                        </p:cTn>
                                        <p:tgtEl>
                                          <p:sndTgt r:embed="rId2" name="applause.wav"/>
                                        </p:tgtEl>
                                      </p:cMediaNode>
                                    </p:audio>
                                  </p:subTnLst>
                                </p:cTn>
                              </p:par>
                              <p:par>
                                <p:cTn id="844" presetID="53" presetClass="entr" presetSubtype="16" fill="hold" grpId="0" nodeType="withEffect">
                                  <p:stCondLst>
                                    <p:cond delay="0"/>
                                  </p:stCondLst>
                                  <p:childTnLst>
                                    <p:set>
                                      <p:cBhvr>
                                        <p:cTn id="845" dur="1" fill="hold">
                                          <p:stCondLst>
                                            <p:cond delay="0"/>
                                          </p:stCondLst>
                                        </p:cTn>
                                        <p:tgtEl>
                                          <p:spTgt spid="402"/>
                                        </p:tgtEl>
                                        <p:attrNameLst>
                                          <p:attrName>style.visibility</p:attrName>
                                        </p:attrNameLst>
                                      </p:cBhvr>
                                      <p:to>
                                        <p:strVal val="visible"/>
                                      </p:to>
                                    </p:set>
                                    <p:anim calcmode="lin" valueType="num">
                                      <p:cBhvr>
                                        <p:cTn id="846" dur="500" fill="hold"/>
                                        <p:tgtEl>
                                          <p:spTgt spid="402"/>
                                        </p:tgtEl>
                                        <p:attrNameLst>
                                          <p:attrName>ppt_w</p:attrName>
                                        </p:attrNameLst>
                                      </p:cBhvr>
                                      <p:tavLst>
                                        <p:tav tm="0">
                                          <p:val>
                                            <p:fltVal val="0"/>
                                          </p:val>
                                        </p:tav>
                                        <p:tav tm="100000">
                                          <p:val>
                                            <p:strVal val="#ppt_w"/>
                                          </p:val>
                                        </p:tav>
                                      </p:tavLst>
                                    </p:anim>
                                    <p:anim calcmode="lin" valueType="num">
                                      <p:cBhvr>
                                        <p:cTn id="847" dur="500" fill="hold"/>
                                        <p:tgtEl>
                                          <p:spTgt spid="402"/>
                                        </p:tgtEl>
                                        <p:attrNameLst>
                                          <p:attrName>ppt_h</p:attrName>
                                        </p:attrNameLst>
                                      </p:cBhvr>
                                      <p:tavLst>
                                        <p:tav tm="0">
                                          <p:val>
                                            <p:fltVal val="0"/>
                                          </p:val>
                                        </p:tav>
                                        <p:tav tm="100000">
                                          <p:val>
                                            <p:strVal val="#ppt_h"/>
                                          </p:val>
                                        </p:tav>
                                      </p:tavLst>
                                    </p:anim>
                                    <p:animEffect transition="in" filter="fade">
                                      <p:cBhvr>
                                        <p:cTn id="848" dur="500"/>
                                        <p:tgtEl>
                                          <p:spTgt spid="402"/>
                                        </p:tgtEl>
                                      </p:cBhvr>
                                    </p:animEffect>
                                  </p:childTnLst>
                                  <p:subTnLst>
                                    <p:audio>
                                      <p:cMediaNode>
                                        <p:cTn display="0" masterRel="sameClick">
                                          <p:stCondLst>
                                            <p:cond evt="begin" delay="0">
                                              <p:tn val="844"/>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8"/>
                  </p:tgtEl>
                </p:cond>
              </p:nextCondLst>
            </p:seq>
            <p:seq concurrent="1" nextAc="seek">
              <p:cTn id="849" restart="whenNotActive" fill="hold" evtFilter="cancelBubble" nodeType="interactiveSeq">
                <p:stCondLst>
                  <p:cond evt="onClick" delay="0">
                    <p:tgtEl>
                      <p:spTgt spid="19"/>
                    </p:tgtEl>
                  </p:cond>
                </p:stCondLst>
                <p:endSync evt="end" delay="0">
                  <p:rtn val="all"/>
                </p:endSync>
                <p:childTnLst>
                  <p:par>
                    <p:cTn id="850" fill="hold">
                      <p:stCondLst>
                        <p:cond delay="0"/>
                      </p:stCondLst>
                      <p:childTnLst>
                        <p:par>
                          <p:cTn id="851" fill="hold">
                            <p:stCondLst>
                              <p:cond delay="0"/>
                            </p:stCondLst>
                            <p:childTnLst>
                              <p:par>
                                <p:cTn id="852" presetID="16" presetClass="entr" presetSubtype="21" fill="hold" grpId="0" nodeType="clickEffect">
                                  <p:stCondLst>
                                    <p:cond delay="0"/>
                                  </p:stCondLst>
                                  <p:childTnLst>
                                    <p:set>
                                      <p:cBhvr>
                                        <p:cTn id="853" dur="1" fill="hold">
                                          <p:stCondLst>
                                            <p:cond delay="0"/>
                                          </p:stCondLst>
                                        </p:cTn>
                                        <p:tgtEl>
                                          <p:spTgt spid="343"/>
                                        </p:tgtEl>
                                        <p:attrNameLst>
                                          <p:attrName>style.visibility</p:attrName>
                                        </p:attrNameLst>
                                      </p:cBhvr>
                                      <p:to>
                                        <p:strVal val="visible"/>
                                      </p:to>
                                    </p:set>
                                    <p:animEffect transition="in" filter="barn(inVertical)">
                                      <p:cBhvr>
                                        <p:cTn id="854" dur="500"/>
                                        <p:tgtEl>
                                          <p:spTgt spid="343"/>
                                        </p:tgtEl>
                                      </p:cBhvr>
                                    </p:animEffect>
                                  </p:childTnLst>
                                  <p:subTnLst>
                                    <p:audio>
                                      <p:cMediaNode>
                                        <p:cTn display="0" masterRel="sameClick">
                                          <p:stCondLst>
                                            <p:cond evt="begin" delay="0">
                                              <p:tn val="852"/>
                                            </p:cond>
                                          </p:stCondLst>
                                          <p:endCondLst>
                                            <p:cond evt="onStopAudio" delay="0">
                                              <p:tgtEl>
                                                <p:sldTgt/>
                                              </p:tgtEl>
                                            </p:cond>
                                          </p:endCondLst>
                                        </p:cTn>
                                        <p:tgtEl>
                                          <p:sndTgt r:embed="rId2" name="applause.wav"/>
                                        </p:tgtEl>
                                      </p:cMediaNode>
                                    </p:audio>
                                  </p:subTnLst>
                                </p:cTn>
                              </p:par>
                              <p:par>
                                <p:cTn id="855" presetID="16" presetClass="entr" presetSubtype="21" fill="hold" grpId="0" nodeType="withEffect">
                                  <p:stCondLst>
                                    <p:cond delay="0"/>
                                  </p:stCondLst>
                                  <p:childTnLst>
                                    <p:set>
                                      <p:cBhvr>
                                        <p:cTn id="856" dur="1" fill="hold">
                                          <p:stCondLst>
                                            <p:cond delay="0"/>
                                          </p:stCondLst>
                                        </p:cTn>
                                        <p:tgtEl>
                                          <p:spTgt spid="355"/>
                                        </p:tgtEl>
                                        <p:attrNameLst>
                                          <p:attrName>style.visibility</p:attrName>
                                        </p:attrNameLst>
                                      </p:cBhvr>
                                      <p:to>
                                        <p:strVal val="visible"/>
                                      </p:to>
                                    </p:set>
                                    <p:animEffect transition="in" filter="barn(inVertical)">
                                      <p:cBhvr>
                                        <p:cTn id="857" dur="500"/>
                                        <p:tgtEl>
                                          <p:spTgt spid="355"/>
                                        </p:tgtEl>
                                      </p:cBhvr>
                                    </p:animEffect>
                                  </p:childTnLst>
                                  <p:subTnLst>
                                    <p:audio>
                                      <p:cMediaNode>
                                        <p:cTn display="0" masterRel="sameClick">
                                          <p:stCondLst>
                                            <p:cond evt="begin" delay="0">
                                              <p:tn val="855"/>
                                            </p:cond>
                                          </p:stCondLst>
                                          <p:endCondLst>
                                            <p:cond evt="onStopAudio" delay="0">
                                              <p:tgtEl>
                                                <p:sldTgt/>
                                              </p:tgtEl>
                                            </p:cond>
                                          </p:endCondLst>
                                        </p:cTn>
                                        <p:tgtEl>
                                          <p:sndTgt r:embed="rId2" name="applause.wav"/>
                                        </p:tgtEl>
                                      </p:cMediaNode>
                                    </p:audio>
                                  </p:subTnLst>
                                </p:cTn>
                              </p:par>
                              <p:par>
                                <p:cTn id="858" presetID="16" presetClass="entr" presetSubtype="21" fill="hold" grpId="0" nodeType="withEffect">
                                  <p:stCondLst>
                                    <p:cond delay="0"/>
                                  </p:stCondLst>
                                  <p:childTnLst>
                                    <p:set>
                                      <p:cBhvr>
                                        <p:cTn id="859" dur="1" fill="hold">
                                          <p:stCondLst>
                                            <p:cond delay="0"/>
                                          </p:stCondLst>
                                        </p:cTn>
                                        <p:tgtEl>
                                          <p:spTgt spid="367"/>
                                        </p:tgtEl>
                                        <p:attrNameLst>
                                          <p:attrName>style.visibility</p:attrName>
                                        </p:attrNameLst>
                                      </p:cBhvr>
                                      <p:to>
                                        <p:strVal val="visible"/>
                                      </p:to>
                                    </p:set>
                                    <p:animEffect transition="in" filter="barn(inVertical)">
                                      <p:cBhvr>
                                        <p:cTn id="860" dur="500"/>
                                        <p:tgtEl>
                                          <p:spTgt spid="367"/>
                                        </p:tgtEl>
                                      </p:cBhvr>
                                    </p:animEffect>
                                  </p:childTnLst>
                                  <p:subTnLst>
                                    <p:audio>
                                      <p:cMediaNode>
                                        <p:cTn display="0" masterRel="sameClick">
                                          <p:stCondLst>
                                            <p:cond evt="begin" delay="0">
                                              <p:tn val="858"/>
                                            </p:cond>
                                          </p:stCondLst>
                                          <p:endCondLst>
                                            <p:cond evt="onStopAudio" delay="0">
                                              <p:tgtEl>
                                                <p:sldTgt/>
                                              </p:tgtEl>
                                            </p:cond>
                                          </p:endCondLst>
                                        </p:cTn>
                                        <p:tgtEl>
                                          <p:sndTgt r:embed="rId2" name="applause.wav"/>
                                        </p:tgtEl>
                                      </p:cMediaNode>
                                    </p:audio>
                                  </p:subTnLst>
                                </p:cTn>
                              </p:par>
                              <p:par>
                                <p:cTn id="861" presetID="16" presetClass="entr" presetSubtype="21" fill="hold" grpId="0" nodeType="withEffect">
                                  <p:stCondLst>
                                    <p:cond delay="0"/>
                                  </p:stCondLst>
                                  <p:childTnLst>
                                    <p:set>
                                      <p:cBhvr>
                                        <p:cTn id="862" dur="1" fill="hold">
                                          <p:stCondLst>
                                            <p:cond delay="0"/>
                                          </p:stCondLst>
                                        </p:cTn>
                                        <p:tgtEl>
                                          <p:spTgt spid="379"/>
                                        </p:tgtEl>
                                        <p:attrNameLst>
                                          <p:attrName>style.visibility</p:attrName>
                                        </p:attrNameLst>
                                      </p:cBhvr>
                                      <p:to>
                                        <p:strVal val="visible"/>
                                      </p:to>
                                    </p:set>
                                    <p:animEffect transition="in" filter="barn(inVertical)">
                                      <p:cBhvr>
                                        <p:cTn id="863" dur="500"/>
                                        <p:tgtEl>
                                          <p:spTgt spid="379"/>
                                        </p:tgtEl>
                                      </p:cBhvr>
                                    </p:animEffect>
                                  </p:childTnLst>
                                  <p:subTnLst>
                                    <p:audio>
                                      <p:cMediaNode>
                                        <p:cTn display="0" masterRel="sameClick">
                                          <p:stCondLst>
                                            <p:cond evt="begin" delay="0">
                                              <p:tn val="861"/>
                                            </p:cond>
                                          </p:stCondLst>
                                          <p:endCondLst>
                                            <p:cond evt="onStopAudio" delay="0">
                                              <p:tgtEl>
                                                <p:sldTgt/>
                                              </p:tgtEl>
                                            </p:cond>
                                          </p:endCondLst>
                                        </p:cTn>
                                        <p:tgtEl>
                                          <p:sndTgt r:embed="rId2" name="applause.wav"/>
                                        </p:tgtEl>
                                      </p:cMediaNode>
                                    </p:audio>
                                  </p:subTnLst>
                                </p:cTn>
                              </p:par>
                              <p:par>
                                <p:cTn id="864" presetID="16" presetClass="entr" presetSubtype="21" fill="hold" grpId="0" nodeType="withEffect">
                                  <p:stCondLst>
                                    <p:cond delay="0"/>
                                  </p:stCondLst>
                                  <p:childTnLst>
                                    <p:set>
                                      <p:cBhvr>
                                        <p:cTn id="865" dur="1" fill="hold">
                                          <p:stCondLst>
                                            <p:cond delay="0"/>
                                          </p:stCondLst>
                                        </p:cTn>
                                        <p:tgtEl>
                                          <p:spTgt spid="391"/>
                                        </p:tgtEl>
                                        <p:attrNameLst>
                                          <p:attrName>style.visibility</p:attrName>
                                        </p:attrNameLst>
                                      </p:cBhvr>
                                      <p:to>
                                        <p:strVal val="visible"/>
                                      </p:to>
                                    </p:set>
                                    <p:animEffect transition="in" filter="barn(inVertical)">
                                      <p:cBhvr>
                                        <p:cTn id="866" dur="500"/>
                                        <p:tgtEl>
                                          <p:spTgt spid="391"/>
                                        </p:tgtEl>
                                      </p:cBhvr>
                                    </p:animEffect>
                                  </p:childTnLst>
                                  <p:subTnLst>
                                    <p:audio>
                                      <p:cMediaNode>
                                        <p:cTn display="0" masterRel="sameClick">
                                          <p:stCondLst>
                                            <p:cond evt="begin" delay="0">
                                              <p:tn val="864"/>
                                            </p:cond>
                                          </p:stCondLst>
                                          <p:endCondLst>
                                            <p:cond evt="onStopAudio" delay="0">
                                              <p:tgtEl>
                                                <p:sldTgt/>
                                              </p:tgtEl>
                                            </p:cond>
                                          </p:endCondLst>
                                        </p:cTn>
                                        <p:tgtEl>
                                          <p:sndTgt r:embed="rId2" name="applause.wav"/>
                                        </p:tgtEl>
                                      </p:cMediaNode>
                                    </p:audio>
                                  </p:subTnLst>
                                </p:cTn>
                              </p:par>
                              <p:par>
                                <p:cTn id="867" presetID="16" presetClass="entr" presetSubtype="21" fill="hold" grpId="0" nodeType="withEffect">
                                  <p:stCondLst>
                                    <p:cond delay="0"/>
                                  </p:stCondLst>
                                  <p:childTnLst>
                                    <p:set>
                                      <p:cBhvr>
                                        <p:cTn id="868" dur="1" fill="hold">
                                          <p:stCondLst>
                                            <p:cond delay="0"/>
                                          </p:stCondLst>
                                        </p:cTn>
                                        <p:tgtEl>
                                          <p:spTgt spid="403"/>
                                        </p:tgtEl>
                                        <p:attrNameLst>
                                          <p:attrName>style.visibility</p:attrName>
                                        </p:attrNameLst>
                                      </p:cBhvr>
                                      <p:to>
                                        <p:strVal val="visible"/>
                                      </p:to>
                                    </p:set>
                                    <p:animEffect transition="in" filter="barn(inVertical)">
                                      <p:cBhvr>
                                        <p:cTn id="869" dur="500"/>
                                        <p:tgtEl>
                                          <p:spTgt spid="403"/>
                                        </p:tgtEl>
                                      </p:cBhvr>
                                    </p:animEffect>
                                  </p:childTnLst>
                                  <p:subTnLst>
                                    <p:audio>
                                      <p:cMediaNode>
                                        <p:cTn display="0" masterRel="sameClick">
                                          <p:stCondLst>
                                            <p:cond evt="begin" delay="0">
                                              <p:tn val="867"/>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19"/>
                  </p:tgtEl>
                </p:cond>
              </p:nextCondLst>
            </p:seq>
            <p:seq concurrent="1" nextAc="seek">
              <p:cTn id="870" restart="whenNotActive" fill="hold" evtFilter="cancelBubble" nodeType="interactiveSeq">
                <p:stCondLst>
                  <p:cond evt="onClick" delay="0">
                    <p:tgtEl>
                      <p:spTgt spid="20"/>
                    </p:tgtEl>
                  </p:cond>
                </p:stCondLst>
                <p:endSync evt="end" delay="0">
                  <p:rtn val="all"/>
                </p:endSync>
                <p:childTnLst>
                  <p:par>
                    <p:cTn id="871" fill="hold">
                      <p:stCondLst>
                        <p:cond delay="0"/>
                      </p:stCondLst>
                      <p:childTnLst>
                        <p:par>
                          <p:cTn id="872" fill="hold">
                            <p:stCondLst>
                              <p:cond delay="0"/>
                            </p:stCondLst>
                            <p:childTnLst>
                              <p:par>
                                <p:cTn id="873" presetID="53" presetClass="entr" presetSubtype="16" fill="hold" grpId="0" nodeType="clickEffect">
                                  <p:stCondLst>
                                    <p:cond delay="0"/>
                                  </p:stCondLst>
                                  <p:childTnLst>
                                    <p:set>
                                      <p:cBhvr>
                                        <p:cTn id="874" dur="1" fill="hold">
                                          <p:stCondLst>
                                            <p:cond delay="0"/>
                                          </p:stCondLst>
                                        </p:cTn>
                                        <p:tgtEl>
                                          <p:spTgt spid="320"/>
                                        </p:tgtEl>
                                        <p:attrNameLst>
                                          <p:attrName>style.visibility</p:attrName>
                                        </p:attrNameLst>
                                      </p:cBhvr>
                                      <p:to>
                                        <p:strVal val="visible"/>
                                      </p:to>
                                    </p:set>
                                    <p:anim calcmode="lin" valueType="num">
                                      <p:cBhvr>
                                        <p:cTn id="875" dur="500" fill="hold"/>
                                        <p:tgtEl>
                                          <p:spTgt spid="320"/>
                                        </p:tgtEl>
                                        <p:attrNameLst>
                                          <p:attrName>ppt_w</p:attrName>
                                        </p:attrNameLst>
                                      </p:cBhvr>
                                      <p:tavLst>
                                        <p:tav tm="0">
                                          <p:val>
                                            <p:fltVal val="0"/>
                                          </p:val>
                                        </p:tav>
                                        <p:tav tm="100000">
                                          <p:val>
                                            <p:strVal val="#ppt_w"/>
                                          </p:val>
                                        </p:tav>
                                      </p:tavLst>
                                    </p:anim>
                                    <p:anim calcmode="lin" valueType="num">
                                      <p:cBhvr>
                                        <p:cTn id="876" dur="500" fill="hold"/>
                                        <p:tgtEl>
                                          <p:spTgt spid="320"/>
                                        </p:tgtEl>
                                        <p:attrNameLst>
                                          <p:attrName>ppt_h</p:attrName>
                                        </p:attrNameLst>
                                      </p:cBhvr>
                                      <p:tavLst>
                                        <p:tav tm="0">
                                          <p:val>
                                            <p:fltVal val="0"/>
                                          </p:val>
                                        </p:tav>
                                        <p:tav tm="100000">
                                          <p:val>
                                            <p:strVal val="#ppt_h"/>
                                          </p:val>
                                        </p:tav>
                                      </p:tavLst>
                                    </p:anim>
                                    <p:animEffect transition="in" filter="fade">
                                      <p:cBhvr>
                                        <p:cTn id="877" dur="500"/>
                                        <p:tgtEl>
                                          <p:spTgt spid="320"/>
                                        </p:tgtEl>
                                      </p:cBhvr>
                                    </p:animEffect>
                                  </p:childTnLst>
                                  <p:subTnLst>
                                    <p:audio>
                                      <p:cMediaNode>
                                        <p:cTn display="0" masterRel="sameClick">
                                          <p:stCondLst>
                                            <p:cond evt="begin" delay="0">
                                              <p:tn val="873"/>
                                            </p:cond>
                                          </p:stCondLst>
                                          <p:endCondLst>
                                            <p:cond evt="onStopAudio" delay="0">
                                              <p:tgtEl>
                                                <p:sldTgt/>
                                              </p:tgtEl>
                                            </p:cond>
                                          </p:endCondLst>
                                        </p:cTn>
                                        <p:tgtEl>
                                          <p:sndTgt r:embed="rId2" name="applause.wav"/>
                                        </p:tgtEl>
                                      </p:cMediaNode>
                                    </p:audio>
                                  </p:subTnLst>
                                </p:cTn>
                              </p:par>
                              <p:par>
                                <p:cTn id="878" presetID="53" presetClass="entr" presetSubtype="16" fill="hold" grpId="0" nodeType="withEffect">
                                  <p:stCondLst>
                                    <p:cond delay="0"/>
                                  </p:stCondLst>
                                  <p:childTnLst>
                                    <p:set>
                                      <p:cBhvr>
                                        <p:cTn id="879" dur="1" fill="hold">
                                          <p:stCondLst>
                                            <p:cond delay="0"/>
                                          </p:stCondLst>
                                        </p:cTn>
                                        <p:tgtEl>
                                          <p:spTgt spid="332"/>
                                        </p:tgtEl>
                                        <p:attrNameLst>
                                          <p:attrName>style.visibility</p:attrName>
                                        </p:attrNameLst>
                                      </p:cBhvr>
                                      <p:to>
                                        <p:strVal val="visible"/>
                                      </p:to>
                                    </p:set>
                                    <p:anim calcmode="lin" valueType="num">
                                      <p:cBhvr>
                                        <p:cTn id="880" dur="500" fill="hold"/>
                                        <p:tgtEl>
                                          <p:spTgt spid="332"/>
                                        </p:tgtEl>
                                        <p:attrNameLst>
                                          <p:attrName>ppt_w</p:attrName>
                                        </p:attrNameLst>
                                      </p:cBhvr>
                                      <p:tavLst>
                                        <p:tav tm="0">
                                          <p:val>
                                            <p:fltVal val="0"/>
                                          </p:val>
                                        </p:tav>
                                        <p:tav tm="100000">
                                          <p:val>
                                            <p:strVal val="#ppt_w"/>
                                          </p:val>
                                        </p:tav>
                                      </p:tavLst>
                                    </p:anim>
                                    <p:anim calcmode="lin" valueType="num">
                                      <p:cBhvr>
                                        <p:cTn id="881" dur="500" fill="hold"/>
                                        <p:tgtEl>
                                          <p:spTgt spid="332"/>
                                        </p:tgtEl>
                                        <p:attrNameLst>
                                          <p:attrName>ppt_h</p:attrName>
                                        </p:attrNameLst>
                                      </p:cBhvr>
                                      <p:tavLst>
                                        <p:tav tm="0">
                                          <p:val>
                                            <p:fltVal val="0"/>
                                          </p:val>
                                        </p:tav>
                                        <p:tav tm="100000">
                                          <p:val>
                                            <p:strVal val="#ppt_h"/>
                                          </p:val>
                                        </p:tav>
                                      </p:tavLst>
                                    </p:anim>
                                    <p:animEffect transition="in" filter="fade">
                                      <p:cBhvr>
                                        <p:cTn id="882" dur="500"/>
                                        <p:tgtEl>
                                          <p:spTgt spid="332"/>
                                        </p:tgtEl>
                                      </p:cBhvr>
                                    </p:animEffect>
                                  </p:childTnLst>
                                  <p:subTnLst>
                                    <p:audio>
                                      <p:cMediaNode>
                                        <p:cTn display="0" masterRel="sameClick">
                                          <p:stCondLst>
                                            <p:cond evt="begin" delay="0">
                                              <p:tn val="878"/>
                                            </p:cond>
                                          </p:stCondLst>
                                          <p:endCondLst>
                                            <p:cond evt="onStopAudio" delay="0">
                                              <p:tgtEl>
                                                <p:sldTgt/>
                                              </p:tgtEl>
                                            </p:cond>
                                          </p:endCondLst>
                                        </p:cTn>
                                        <p:tgtEl>
                                          <p:sndTgt r:embed="rId2" name="applause.wav"/>
                                        </p:tgtEl>
                                      </p:cMediaNode>
                                    </p:audio>
                                  </p:subTnLst>
                                </p:cTn>
                              </p:par>
                              <p:par>
                                <p:cTn id="883" presetID="53" presetClass="entr" presetSubtype="16" fill="hold" grpId="0" nodeType="withEffect">
                                  <p:stCondLst>
                                    <p:cond delay="0"/>
                                  </p:stCondLst>
                                  <p:childTnLst>
                                    <p:set>
                                      <p:cBhvr>
                                        <p:cTn id="884" dur="1" fill="hold">
                                          <p:stCondLst>
                                            <p:cond delay="0"/>
                                          </p:stCondLst>
                                        </p:cTn>
                                        <p:tgtEl>
                                          <p:spTgt spid="344"/>
                                        </p:tgtEl>
                                        <p:attrNameLst>
                                          <p:attrName>style.visibility</p:attrName>
                                        </p:attrNameLst>
                                      </p:cBhvr>
                                      <p:to>
                                        <p:strVal val="visible"/>
                                      </p:to>
                                    </p:set>
                                    <p:anim calcmode="lin" valueType="num">
                                      <p:cBhvr>
                                        <p:cTn id="885" dur="500" fill="hold"/>
                                        <p:tgtEl>
                                          <p:spTgt spid="344"/>
                                        </p:tgtEl>
                                        <p:attrNameLst>
                                          <p:attrName>ppt_w</p:attrName>
                                        </p:attrNameLst>
                                      </p:cBhvr>
                                      <p:tavLst>
                                        <p:tav tm="0">
                                          <p:val>
                                            <p:fltVal val="0"/>
                                          </p:val>
                                        </p:tav>
                                        <p:tav tm="100000">
                                          <p:val>
                                            <p:strVal val="#ppt_w"/>
                                          </p:val>
                                        </p:tav>
                                      </p:tavLst>
                                    </p:anim>
                                    <p:anim calcmode="lin" valueType="num">
                                      <p:cBhvr>
                                        <p:cTn id="886" dur="500" fill="hold"/>
                                        <p:tgtEl>
                                          <p:spTgt spid="344"/>
                                        </p:tgtEl>
                                        <p:attrNameLst>
                                          <p:attrName>ppt_h</p:attrName>
                                        </p:attrNameLst>
                                      </p:cBhvr>
                                      <p:tavLst>
                                        <p:tav tm="0">
                                          <p:val>
                                            <p:fltVal val="0"/>
                                          </p:val>
                                        </p:tav>
                                        <p:tav tm="100000">
                                          <p:val>
                                            <p:strVal val="#ppt_h"/>
                                          </p:val>
                                        </p:tav>
                                      </p:tavLst>
                                    </p:anim>
                                    <p:animEffect transition="in" filter="fade">
                                      <p:cBhvr>
                                        <p:cTn id="887" dur="500"/>
                                        <p:tgtEl>
                                          <p:spTgt spid="344"/>
                                        </p:tgtEl>
                                      </p:cBhvr>
                                    </p:animEffect>
                                  </p:childTnLst>
                                  <p:subTnLst>
                                    <p:audio>
                                      <p:cMediaNode>
                                        <p:cTn display="0" masterRel="sameClick">
                                          <p:stCondLst>
                                            <p:cond evt="begin" delay="0">
                                              <p:tn val="883"/>
                                            </p:cond>
                                          </p:stCondLst>
                                          <p:endCondLst>
                                            <p:cond evt="onStopAudio" delay="0">
                                              <p:tgtEl>
                                                <p:sldTgt/>
                                              </p:tgtEl>
                                            </p:cond>
                                          </p:endCondLst>
                                        </p:cTn>
                                        <p:tgtEl>
                                          <p:sndTgt r:embed="rId2" name="applause.wav"/>
                                        </p:tgtEl>
                                      </p:cMediaNode>
                                    </p:audio>
                                  </p:subTnLst>
                                </p:cTn>
                              </p:par>
                              <p:par>
                                <p:cTn id="888" presetID="53" presetClass="entr" presetSubtype="16" fill="hold" grpId="0" nodeType="withEffect">
                                  <p:stCondLst>
                                    <p:cond delay="0"/>
                                  </p:stCondLst>
                                  <p:childTnLst>
                                    <p:set>
                                      <p:cBhvr>
                                        <p:cTn id="889" dur="1" fill="hold">
                                          <p:stCondLst>
                                            <p:cond delay="0"/>
                                          </p:stCondLst>
                                        </p:cTn>
                                        <p:tgtEl>
                                          <p:spTgt spid="356"/>
                                        </p:tgtEl>
                                        <p:attrNameLst>
                                          <p:attrName>style.visibility</p:attrName>
                                        </p:attrNameLst>
                                      </p:cBhvr>
                                      <p:to>
                                        <p:strVal val="visible"/>
                                      </p:to>
                                    </p:set>
                                    <p:anim calcmode="lin" valueType="num">
                                      <p:cBhvr>
                                        <p:cTn id="890" dur="500" fill="hold"/>
                                        <p:tgtEl>
                                          <p:spTgt spid="356"/>
                                        </p:tgtEl>
                                        <p:attrNameLst>
                                          <p:attrName>ppt_w</p:attrName>
                                        </p:attrNameLst>
                                      </p:cBhvr>
                                      <p:tavLst>
                                        <p:tav tm="0">
                                          <p:val>
                                            <p:fltVal val="0"/>
                                          </p:val>
                                        </p:tav>
                                        <p:tav tm="100000">
                                          <p:val>
                                            <p:strVal val="#ppt_w"/>
                                          </p:val>
                                        </p:tav>
                                      </p:tavLst>
                                    </p:anim>
                                    <p:anim calcmode="lin" valueType="num">
                                      <p:cBhvr>
                                        <p:cTn id="891" dur="500" fill="hold"/>
                                        <p:tgtEl>
                                          <p:spTgt spid="356"/>
                                        </p:tgtEl>
                                        <p:attrNameLst>
                                          <p:attrName>ppt_h</p:attrName>
                                        </p:attrNameLst>
                                      </p:cBhvr>
                                      <p:tavLst>
                                        <p:tav tm="0">
                                          <p:val>
                                            <p:fltVal val="0"/>
                                          </p:val>
                                        </p:tav>
                                        <p:tav tm="100000">
                                          <p:val>
                                            <p:strVal val="#ppt_h"/>
                                          </p:val>
                                        </p:tav>
                                      </p:tavLst>
                                    </p:anim>
                                    <p:animEffect transition="in" filter="fade">
                                      <p:cBhvr>
                                        <p:cTn id="892" dur="500"/>
                                        <p:tgtEl>
                                          <p:spTgt spid="356"/>
                                        </p:tgtEl>
                                      </p:cBhvr>
                                    </p:animEffect>
                                  </p:childTnLst>
                                  <p:subTnLst>
                                    <p:audio>
                                      <p:cMediaNode>
                                        <p:cTn display="0" masterRel="sameClick">
                                          <p:stCondLst>
                                            <p:cond evt="begin" delay="0">
                                              <p:tn val="888"/>
                                            </p:cond>
                                          </p:stCondLst>
                                          <p:endCondLst>
                                            <p:cond evt="onStopAudio" delay="0">
                                              <p:tgtEl>
                                                <p:sldTgt/>
                                              </p:tgtEl>
                                            </p:cond>
                                          </p:endCondLst>
                                        </p:cTn>
                                        <p:tgtEl>
                                          <p:sndTgt r:embed="rId2" name="applause.wav"/>
                                        </p:tgtEl>
                                      </p:cMediaNode>
                                    </p:audio>
                                  </p:subTnLst>
                                </p:cTn>
                              </p:par>
                              <p:par>
                                <p:cTn id="893" presetID="53" presetClass="entr" presetSubtype="16" fill="hold" grpId="0" nodeType="withEffect">
                                  <p:stCondLst>
                                    <p:cond delay="0"/>
                                  </p:stCondLst>
                                  <p:childTnLst>
                                    <p:set>
                                      <p:cBhvr>
                                        <p:cTn id="894" dur="1" fill="hold">
                                          <p:stCondLst>
                                            <p:cond delay="0"/>
                                          </p:stCondLst>
                                        </p:cTn>
                                        <p:tgtEl>
                                          <p:spTgt spid="368"/>
                                        </p:tgtEl>
                                        <p:attrNameLst>
                                          <p:attrName>style.visibility</p:attrName>
                                        </p:attrNameLst>
                                      </p:cBhvr>
                                      <p:to>
                                        <p:strVal val="visible"/>
                                      </p:to>
                                    </p:set>
                                    <p:anim calcmode="lin" valueType="num">
                                      <p:cBhvr>
                                        <p:cTn id="895" dur="500" fill="hold"/>
                                        <p:tgtEl>
                                          <p:spTgt spid="368"/>
                                        </p:tgtEl>
                                        <p:attrNameLst>
                                          <p:attrName>ppt_w</p:attrName>
                                        </p:attrNameLst>
                                      </p:cBhvr>
                                      <p:tavLst>
                                        <p:tav tm="0">
                                          <p:val>
                                            <p:fltVal val="0"/>
                                          </p:val>
                                        </p:tav>
                                        <p:tav tm="100000">
                                          <p:val>
                                            <p:strVal val="#ppt_w"/>
                                          </p:val>
                                        </p:tav>
                                      </p:tavLst>
                                    </p:anim>
                                    <p:anim calcmode="lin" valueType="num">
                                      <p:cBhvr>
                                        <p:cTn id="896" dur="500" fill="hold"/>
                                        <p:tgtEl>
                                          <p:spTgt spid="368"/>
                                        </p:tgtEl>
                                        <p:attrNameLst>
                                          <p:attrName>ppt_h</p:attrName>
                                        </p:attrNameLst>
                                      </p:cBhvr>
                                      <p:tavLst>
                                        <p:tav tm="0">
                                          <p:val>
                                            <p:fltVal val="0"/>
                                          </p:val>
                                        </p:tav>
                                        <p:tav tm="100000">
                                          <p:val>
                                            <p:strVal val="#ppt_h"/>
                                          </p:val>
                                        </p:tav>
                                      </p:tavLst>
                                    </p:anim>
                                    <p:animEffect transition="in" filter="fade">
                                      <p:cBhvr>
                                        <p:cTn id="897" dur="500"/>
                                        <p:tgtEl>
                                          <p:spTgt spid="368"/>
                                        </p:tgtEl>
                                      </p:cBhvr>
                                    </p:animEffect>
                                  </p:childTnLst>
                                  <p:subTnLst>
                                    <p:audio>
                                      <p:cMediaNode>
                                        <p:cTn display="0" masterRel="sameClick">
                                          <p:stCondLst>
                                            <p:cond evt="begin" delay="0">
                                              <p:tn val="893"/>
                                            </p:cond>
                                          </p:stCondLst>
                                          <p:endCondLst>
                                            <p:cond evt="onStopAudio" delay="0">
                                              <p:tgtEl>
                                                <p:sldTgt/>
                                              </p:tgtEl>
                                            </p:cond>
                                          </p:endCondLst>
                                        </p:cTn>
                                        <p:tgtEl>
                                          <p:sndTgt r:embed="rId2" name="applause.wav"/>
                                        </p:tgtEl>
                                      </p:cMediaNode>
                                    </p:audio>
                                  </p:subTnLst>
                                </p:cTn>
                              </p:par>
                              <p:par>
                                <p:cTn id="898" presetID="53" presetClass="entr" presetSubtype="16" fill="hold" grpId="0" nodeType="withEffect">
                                  <p:stCondLst>
                                    <p:cond delay="0"/>
                                  </p:stCondLst>
                                  <p:childTnLst>
                                    <p:set>
                                      <p:cBhvr>
                                        <p:cTn id="899" dur="1" fill="hold">
                                          <p:stCondLst>
                                            <p:cond delay="0"/>
                                          </p:stCondLst>
                                        </p:cTn>
                                        <p:tgtEl>
                                          <p:spTgt spid="380"/>
                                        </p:tgtEl>
                                        <p:attrNameLst>
                                          <p:attrName>style.visibility</p:attrName>
                                        </p:attrNameLst>
                                      </p:cBhvr>
                                      <p:to>
                                        <p:strVal val="visible"/>
                                      </p:to>
                                    </p:set>
                                    <p:anim calcmode="lin" valueType="num">
                                      <p:cBhvr>
                                        <p:cTn id="900" dur="500" fill="hold"/>
                                        <p:tgtEl>
                                          <p:spTgt spid="380"/>
                                        </p:tgtEl>
                                        <p:attrNameLst>
                                          <p:attrName>ppt_w</p:attrName>
                                        </p:attrNameLst>
                                      </p:cBhvr>
                                      <p:tavLst>
                                        <p:tav tm="0">
                                          <p:val>
                                            <p:fltVal val="0"/>
                                          </p:val>
                                        </p:tav>
                                        <p:tav tm="100000">
                                          <p:val>
                                            <p:strVal val="#ppt_w"/>
                                          </p:val>
                                        </p:tav>
                                      </p:tavLst>
                                    </p:anim>
                                    <p:anim calcmode="lin" valueType="num">
                                      <p:cBhvr>
                                        <p:cTn id="901" dur="500" fill="hold"/>
                                        <p:tgtEl>
                                          <p:spTgt spid="380"/>
                                        </p:tgtEl>
                                        <p:attrNameLst>
                                          <p:attrName>ppt_h</p:attrName>
                                        </p:attrNameLst>
                                      </p:cBhvr>
                                      <p:tavLst>
                                        <p:tav tm="0">
                                          <p:val>
                                            <p:fltVal val="0"/>
                                          </p:val>
                                        </p:tav>
                                        <p:tav tm="100000">
                                          <p:val>
                                            <p:strVal val="#ppt_h"/>
                                          </p:val>
                                        </p:tav>
                                      </p:tavLst>
                                    </p:anim>
                                    <p:animEffect transition="in" filter="fade">
                                      <p:cBhvr>
                                        <p:cTn id="902" dur="500"/>
                                        <p:tgtEl>
                                          <p:spTgt spid="380"/>
                                        </p:tgtEl>
                                      </p:cBhvr>
                                    </p:animEffect>
                                  </p:childTnLst>
                                  <p:subTnLst>
                                    <p:audio>
                                      <p:cMediaNode>
                                        <p:cTn display="0" masterRel="sameClick">
                                          <p:stCondLst>
                                            <p:cond evt="begin" delay="0">
                                              <p:tn val="898"/>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20"/>
                  </p:tgtEl>
                </p:cond>
              </p:nextCondLst>
            </p:seq>
            <p:seq concurrent="1" nextAc="seek">
              <p:cTn id="903" restart="whenNotActive" fill="hold" evtFilter="cancelBubble" nodeType="interactiveSeq">
                <p:stCondLst>
                  <p:cond evt="onClick" delay="0">
                    <p:tgtEl>
                      <p:spTgt spid="21"/>
                    </p:tgtEl>
                  </p:cond>
                </p:stCondLst>
                <p:endSync evt="end" delay="0">
                  <p:rtn val="all"/>
                </p:endSync>
                <p:childTnLst>
                  <p:par>
                    <p:cTn id="904" fill="hold">
                      <p:stCondLst>
                        <p:cond delay="0"/>
                      </p:stCondLst>
                      <p:childTnLst>
                        <p:par>
                          <p:cTn id="905" fill="hold">
                            <p:stCondLst>
                              <p:cond delay="0"/>
                            </p:stCondLst>
                            <p:childTnLst>
                              <p:par>
                                <p:cTn id="906" presetID="53" presetClass="entr" presetSubtype="16" fill="hold" grpId="0" nodeType="clickEffect">
                                  <p:stCondLst>
                                    <p:cond delay="0"/>
                                  </p:stCondLst>
                                  <p:childTnLst>
                                    <p:set>
                                      <p:cBhvr>
                                        <p:cTn id="907" dur="1" fill="hold">
                                          <p:stCondLst>
                                            <p:cond delay="0"/>
                                          </p:stCondLst>
                                        </p:cTn>
                                        <p:tgtEl>
                                          <p:spTgt spid="309"/>
                                        </p:tgtEl>
                                        <p:attrNameLst>
                                          <p:attrName>style.visibility</p:attrName>
                                        </p:attrNameLst>
                                      </p:cBhvr>
                                      <p:to>
                                        <p:strVal val="visible"/>
                                      </p:to>
                                    </p:set>
                                    <p:anim calcmode="lin" valueType="num">
                                      <p:cBhvr>
                                        <p:cTn id="908" dur="500" fill="hold"/>
                                        <p:tgtEl>
                                          <p:spTgt spid="309"/>
                                        </p:tgtEl>
                                        <p:attrNameLst>
                                          <p:attrName>ppt_w</p:attrName>
                                        </p:attrNameLst>
                                      </p:cBhvr>
                                      <p:tavLst>
                                        <p:tav tm="0">
                                          <p:val>
                                            <p:fltVal val="0"/>
                                          </p:val>
                                        </p:tav>
                                        <p:tav tm="100000">
                                          <p:val>
                                            <p:strVal val="#ppt_w"/>
                                          </p:val>
                                        </p:tav>
                                      </p:tavLst>
                                    </p:anim>
                                    <p:anim calcmode="lin" valueType="num">
                                      <p:cBhvr>
                                        <p:cTn id="909" dur="500" fill="hold"/>
                                        <p:tgtEl>
                                          <p:spTgt spid="309"/>
                                        </p:tgtEl>
                                        <p:attrNameLst>
                                          <p:attrName>ppt_h</p:attrName>
                                        </p:attrNameLst>
                                      </p:cBhvr>
                                      <p:tavLst>
                                        <p:tav tm="0">
                                          <p:val>
                                            <p:fltVal val="0"/>
                                          </p:val>
                                        </p:tav>
                                        <p:tav tm="100000">
                                          <p:val>
                                            <p:strVal val="#ppt_h"/>
                                          </p:val>
                                        </p:tav>
                                      </p:tavLst>
                                    </p:anim>
                                    <p:animEffect transition="in" filter="fade">
                                      <p:cBhvr>
                                        <p:cTn id="910" dur="500"/>
                                        <p:tgtEl>
                                          <p:spTgt spid="309"/>
                                        </p:tgtEl>
                                      </p:cBhvr>
                                    </p:animEffect>
                                  </p:childTnLst>
                                  <p:subTnLst>
                                    <p:audio>
                                      <p:cMediaNode>
                                        <p:cTn display="0" masterRel="sameClick">
                                          <p:stCondLst>
                                            <p:cond evt="begin" delay="0">
                                              <p:tn val="906"/>
                                            </p:cond>
                                          </p:stCondLst>
                                          <p:endCondLst>
                                            <p:cond evt="onStopAudio" delay="0">
                                              <p:tgtEl>
                                                <p:sldTgt/>
                                              </p:tgtEl>
                                            </p:cond>
                                          </p:endCondLst>
                                        </p:cTn>
                                        <p:tgtEl>
                                          <p:sndTgt r:embed="rId2" name="applause.wav"/>
                                        </p:tgtEl>
                                      </p:cMediaNode>
                                    </p:audio>
                                  </p:subTnLst>
                                </p:cTn>
                              </p:par>
                              <p:par>
                                <p:cTn id="911" presetID="53" presetClass="entr" presetSubtype="16" fill="hold" grpId="0" nodeType="withEffect">
                                  <p:stCondLst>
                                    <p:cond delay="0"/>
                                  </p:stCondLst>
                                  <p:childTnLst>
                                    <p:set>
                                      <p:cBhvr>
                                        <p:cTn id="912" dur="1" fill="hold">
                                          <p:stCondLst>
                                            <p:cond delay="0"/>
                                          </p:stCondLst>
                                        </p:cTn>
                                        <p:tgtEl>
                                          <p:spTgt spid="321"/>
                                        </p:tgtEl>
                                        <p:attrNameLst>
                                          <p:attrName>style.visibility</p:attrName>
                                        </p:attrNameLst>
                                      </p:cBhvr>
                                      <p:to>
                                        <p:strVal val="visible"/>
                                      </p:to>
                                    </p:set>
                                    <p:anim calcmode="lin" valueType="num">
                                      <p:cBhvr>
                                        <p:cTn id="913" dur="500" fill="hold"/>
                                        <p:tgtEl>
                                          <p:spTgt spid="321"/>
                                        </p:tgtEl>
                                        <p:attrNameLst>
                                          <p:attrName>ppt_w</p:attrName>
                                        </p:attrNameLst>
                                      </p:cBhvr>
                                      <p:tavLst>
                                        <p:tav tm="0">
                                          <p:val>
                                            <p:fltVal val="0"/>
                                          </p:val>
                                        </p:tav>
                                        <p:tav tm="100000">
                                          <p:val>
                                            <p:strVal val="#ppt_w"/>
                                          </p:val>
                                        </p:tav>
                                      </p:tavLst>
                                    </p:anim>
                                    <p:anim calcmode="lin" valueType="num">
                                      <p:cBhvr>
                                        <p:cTn id="914" dur="500" fill="hold"/>
                                        <p:tgtEl>
                                          <p:spTgt spid="321"/>
                                        </p:tgtEl>
                                        <p:attrNameLst>
                                          <p:attrName>ppt_h</p:attrName>
                                        </p:attrNameLst>
                                      </p:cBhvr>
                                      <p:tavLst>
                                        <p:tav tm="0">
                                          <p:val>
                                            <p:fltVal val="0"/>
                                          </p:val>
                                        </p:tav>
                                        <p:tav tm="100000">
                                          <p:val>
                                            <p:strVal val="#ppt_h"/>
                                          </p:val>
                                        </p:tav>
                                      </p:tavLst>
                                    </p:anim>
                                    <p:animEffect transition="in" filter="fade">
                                      <p:cBhvr>
                                        <p:cTn id="915" dur="500"/>
                                        <p:tgtEl>
                                          <p:spTgt spid="321"/>
                                        </p:tgtEl>
                                      </p:cBhvr>
                                    </p:animEffect>
                                  </p:childTnLst>
                                  <p:subTnLst>
                                    <p:audio>
                                      <p:cMediaNode>
                                        <p:cTn display="0" masterRel="sameClick">
                                          <p:stCondLst>
                                            <p:cond evt="begin" delay="0">
                                              <p:tn val="911"/>
                                            </p:cond>
                                          </p:stCondLst>
                                          <p:endCondLst>
                                            <p:cond evt="onStopAudio" delay="0">
                                              <p:tgtEl>
                                                <p:sldTgt/>
                                              </p:tgtEl>
                                            </p:cond>
                                          </p:endCondLst>
                                        </p:cTn>
                                        <p:tgtEl>
                                          <p:sndTgt r:embed="rId2" name="applause.wav"/>
                                        </p:tgtEl>
                                      </p:cMediaNode>
                                    </p:audio>
                                  </p:subTnLst>
                                </p:cTn>
                              </p:par>
                              <p:par>
                                <p:cTn id="916" presetID="53" presetClass="entr" presetSubtype="16" fill="hold" grpId="0" nodeType="withEffect">
                                  <p:stCondLst>
                                    <p:cond delay="0"/>
                                  </p:stCondLst>
                                  <p:childTnLst>
                                    <p:set>
                                      <p:cBhvr>
                                        <p:cTn id="917" dur="1" fill="hold">
                                          <p:stCondLst>
                                            <p:cond delay="0"/>
                                          </p:stCondLst>
                                        </p:cTn>
                                        <p:tgtEl>
                                          <p:spTgt spid="333"/>
                                        </p:tgtEl>
                                        <p:attrNameLst>
                                          <p:attrName>style.visibility</p:attrName>
                                        </p:attrNameLst>
                                      </p:cBhvr>
                                      <p:to>
                                        <p:strVal val="visible"/>
                                      </p:to>
                                    </p:set>
                                    <p:anim calcmode="lin" valueType="num">
                                      <p:cBhvr>
                                        <p:cTn id="918" dur="500" fill="hold"/>
                                        <p:tgtEl>
                                          <p:spTgt spid="333"/>
                                        </p:tgtEl>
                                        <p:attrNameLst>
                                          <p:attrName>ppt_w</p:attrName>
                                        </p:attrNameLst>
                                      </p:cBhvr>
                                      <p:tavLst>
                                        <p:tav tm="0">
                                          <p:val>
                                            <p:fltVal val="0"/>
                                          </p:val>
                                        </p:tav>
                                        <p:tav tm="100000">
                                          <p:val>
                                            <p:strVal val="#ppt_w"/>
                                          </p:val>
                                        </p:tav>
                                      </p:tavLst>
                                    </p:anim>
                                    <p:anim calcmode="lin" valueType="num">
                                      <p:cBhvr>
                                        <p:cTn id="919" dur="500" fill="hold"/>
                                        <p:tgtEl>
                                          <p:spTgt spid="333"/>
                                        </p:tgtEl>
                                        <p:attrNameLst>
                                          <p:attrName>ppt_h</p:attrName>
                                        </p:attrNameLst>
                                      </p:cBhvr>
                                      <p:tavLst>
                                        <p:tav tm="0">
                                          <p:val>
                                            <p:fltVal val="0"/>
                                          </p:val>
                                        </p:tav>
                                        <p:tav tm="100000">
                                          <p:val>
                                            <p:strVal val="#ppt_h"/>
                                          </p:val>
                                        </p:tav>
                                      </p:tavLst>
                                    </p:anim>
                                    <p:animEffect transition="in" filter="fade">
                                      <p:cBhvr>
                                        <p:cTn id="920" dur="500"/>
                                        <p:tgtEl>
                                          <p:spTgt spid="333"/>
                                        </p:tgtEl>
                                      </p:cBhvr>
                                    </p:animEffect>
                                  </p:childTnLst>
                                  <p:subTnLst>
                                    <p:audio>
                                      <p:cMediaNode>
                                        <p:cTn display="0" masterRel="sameClick">
                                          <p:stCondLst>
                                            <p:cond evt="begin" delay="0">
                                              <p:tn val="916"/>
                                            </p:cond>
                                          </p:stCondLst>
                                          <p:endCondLst>
                                            <p:cond evt="onStopAudio" delay="0">
                                              <p:tgtEl>
                                                <p:sldTgt/>
                                              </p:tgtEl>
                                            </p:cond>
                                          </p:endCondLst>
                                        </p:cTn>
                                        <p:tgtEl>
                                          <p:sndTgt r:embed="rId2" name="applause.wav"/>
                                        </p:tgtEl>
                                      </p:cMediaNode>
                                    </p:audio>
                                  </p:subTnLst>
                                </p:cTn>
                              </p:par>
                              <p:par>
                                <p:cTn id="921" presetID="53" presetClass="entr" presetSubtype="16" fill="hold" grpId="0" nodeType="withEffect">
                                  <p:stCondLst>
                                    <p:cond delay="0"/>
                                  </p:stCondLst>
                                  <p:childTnLst>
                                    <p:set>
                                      <p:cBhvr>
                                        <p:cTn id="922" dur="1" fill="hold">
                                          <p:stCondLst>
                                            <p:cond delay="0"/>
                                          </p:stCondLst>
                                        </p:cTn>
                                        <p:tgtEl>
                                          <p:spTgt spid="345"/>
                                        </p:tgtEl>
                                        <p:attrNameLst>
                                          <p:attrName>style.visibility</p:attrName>
                                        </p:attrNameLst>
                                      </p:cBhvr>
                                      <p:to>
                                        <p:strVal val="visible"/>
                                      </p:to>
                                    </p:set>
                                    <p:anim calcmode="lin" valueType="num">
                                      <p:cBhvr>
                                        <p:cTn id="923" dur="500" fill="hold"/>
                                        <p:tgtEl>
                                          <p:spTgt spid="345"/>
                                        </p:tgtEl>
                                        <p:attrNameLst>
                                          <p:attrName>ppt_w</p:attrName>
                                        </p:attrNameLst>
                                      </p:cBhvr>
                                      <p:tavLst>
                                        <p:tav tm="0">
                                          <p:val>
                                            <p:fltVal val="0"/>
                                          </p:val>
                                        </p:tav>
                                        <p:tav tm="100000">
                                          <p:val>
                                            <p:strVal val="#ppt_w"/>
                                          </p:val>
                                        </p:tav>
                                      </p:tavLst>
                                    </p:anim>
                                    <p:anim calcmode="lin" valueType="num">
                                      <p:cBhvr>
                                        <p:cTn id="924" dur="500" fill="hold"/>
                                        <p:tgtEl>
                                          <p:spTgt spid="345"/>
                                        </p:tgtEl>
                                        <p:attrNameLst>
                                          <p:attrName>ppt_h</p:attrName>
                                        </p:attrNameLst>
                                      </p:cBhvr>
                                      <p:tavLst>
                                        <p:tav tm="0">
                                          <p:val>
                                            <p:fltVal val="0"/>
                                          </p:val>
                                        </p:tav>
                                        <p:tav tm="100000">
                                          <p:val>
                                            <p:strVal val="#ppt_h"/>
                                          </p:val>
                                        </p:tav>
                                      </p:tavLst>
                                    </p:anim>
                                    <p:animEffect transition="in" filter="fade">
                                      <p:cBhvr>
                                        <p:cTn id="925" dur="500"/>
                                        <p:tgtEl>
                                          <p:spTgt spid="345"/>
                                        </p:tgtEl>
                                      </p:cBhvr>
                                    </p:animEffect>
                                  </p:childTnLst>
                                  <p:subTnLst>
                                    <p:audio>
                                      <p:cMediaNode>
                                        <p:cTn display="0" masterRel="sameClick">
                                          <p:stCondLst>
                                            <p:cond evt="begin" delay="0">
                                              <p:tn val="921"/>
                                            </p:cond>
                                          </p:stCondLst>
                                          <p:endCondLst>
                                            <p:cond evt="onStopAudio" delay="0">
                                              <p:tgtEl>
                                                <p:sldTgt/>
                                              </p:tgtEl>
                                            </p:cond>
                                          </p:endCondLst>
                                        </p:cTn>
                                        <p:tgtEl>
                                          <p:sndTgt r:embed="rId2" name="applause.wav"/>
                                        </p:tgtEl>
                                      </p:cMediaNode>
                                    </p:audio>
                                  </p:subTnLst>
                                </p:cTn>
                              </p:par>
                              <p:par>
                                <p:cTn id="926" presetID="53" presetClass="entr" presetSubtype="16" fill="hold" grpId="0" nodeType="withEffect">
                                  <p:stCondLst>
                                    <p:cond delay="0"/>
                                  </p:stCondLst>
                                  <p:childTnLst>
                                    <p:set>
                                      <p:cBhvr>
                                        <p:cTn id="927" dur="1" fill="hold">
                                          <p:stCondLst>
                                            <p:cond delay="0"/>
                                          </p:stCondLst>
                                        </p:cTn>
                                        <p:tgtEl>
                                          <p:spTgt spid="357"/>
                                        </p:tgtEl>
                                        <p:attrNameLst>
                                          <p:attrName>style.visibility</p:attrName>
                                        </p:attrNameLst>
                                      </p:cBhvr>
                                      <p:to>
                                        <p:strVal val="visible"/>
                                      </p:to>
                                    </p:set>
                                    <p:anim calcmode="lin" valueType="num">
                                      <p:cBhvr>
                                        <p:cTn id="928" dur="500" fill="hold"/>
                                        <p:tgtEl>
                                          <p:spTgt spid="357"/>
                                        </p:tgtEl>
                                        <p:attrNameLst>
                                          <p:attrName>ppt_w</p:attrName>
                                        </p:attrNameLst>
                                      </p:cBhvr>
                                      <p:tavLst>
                                        <p:tav tm="0">
                                          <p:val>
                                            <p:fltVal val="0"/>
                                          </p:val>
                                        </p:tav>
                                        <p:tav tm="100000">
                                          <p:val>
                                            <p:strVal val="#ppt_w"/>
                                          </p:val>
                                        </p:tav>
                                      </p:tavLst>
                                    </p:anim>
                                    <p:anim calcmode="lin" valueType="num">
                                      <p:cBhvr>
                                        <p:cTn id="929" dur="500" fill="hold"/>
                                        <p:tgtEl>
                                          <p:spTgt spid="357"/>
                                        </p:tgtEl>
                                        <p:attrNameLst>
                                          <p:attrName>ppt_h</p:attrName>
                                        </p:attrNameLst>
                                      </p:cBhvr>
                                      <p:tavLst>
                                        <p:tav tm="0">
                                          <p:val>
                                            <p:fltVal val="0"/>
                                          </p:val>
                                        </p:tav>
                                        <p:tav tm="100000">
                                          <p:val>
                                            <p:strVal val="#ppt_h"/>
                                          </p:val>
                                        </p:tav>
                                      </p:tavLst>
                                    </p:anim>
                                    <p:animEffect transition="in" filter="fade">
                                      <p:cBhvr>
                                        <p:cTn id="930" dur="500"/>
                                        <p:tgtEl>
                                          <p:spTgt spid="357"/>
                                        </p:tgtEl>
                                      </p:cBhvr>
                                    </p:animEffect>
                                  </p:childTnLst>
                                  <p:subTnLst>
                                    <p:audio>
                                      <p:cMediaNode>
                                        <p:cTn display="0" masterRel="sameClick">
                                          <p:stCondLst>
                                            <p:cond evt="begin" delay="0">
                                              <p:tn val="926"/>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21"/>
                  </p:tgtEl>
                </p:cond>
              </p:nextCondLst>
            </p:seq>
            <p:seq concurrent="1" nextAc="seek">
              <p:cTn id="931" restart="whenNotActive" fill="hold" evtFilter="cancelBubble" nodeType="interactiveSeq">
                <p:stCondLst>
                  <p:cond evt="onClick" delay="0">
                    <p:tgtEl>
                      <p:spTgt spid="22"/>
                    </p:tgtEl>
                  </p:cond>
                </p:stCondLst>
                <p:endSync evt="end" delay="0">
                  <p:rtn val="all"/>
                </p:endSync>
                <p:childTnLst>
                  <p:par>
                    <p:cTn id="932" fill="hold">
                      <p:stCondLst>
                        <p:cond delay="0"/>
                      </p:stCondLst>
                      <p:childTnLst>
                        <p:par>
                          <p:cTn id="933" fill="hold">
                            <p:stCondLst>
                              <p:cond delay="0"/>
                            </p:stCondLst>
                            <p:childTnLst>
                              <p:par>
                                <p:cTn id="934" presetID="53" presetClass="entr" presetSubtype="16" fill="hold" grpId="0" nodeType="clickEffect">
                                  <p:stCondLst>
                                    <p:cond delay="0"/>
                                  </p:stCondLst>
                                  <p:childTnLst>
                                    <p:set>
                                      <p:cBhvr>
                                        <p:cTn id="935" dur="1" fill="hold">
                                          <p:stCondLst>
                                            <p:cond delay="0"/>
                                          </p:stCondLst>
                                        </p:cTn>
                                        <p:tgtEl>
                                          <p:spTgt spid="322"/>
                                        </p:tgtEl>
                                        <p:attrNameLst>
                                          <p:attrName>style.visibility</p:attrName>
                                        </p:attrNameLst>
                                      </p:cBhvr>
                                      <p:to>
                                        <p:strVal val="visible"/>
                                      </p:to>
                                    </p:set>
                                    <p:anim calcmode="lin" valueType="num">
                                      <p:cBhvr>
                                        <p:cTn id="936" dur="500" fill="hold"/>
                                        <p:tgtEl>
                                          <p:spTgt spid="322"/>
                                        </p:tgtEl>
                                        <p:attrNameLst>
                                          <p:attrName>ppt_w</p:attrName>
                                        </p:attrNameLst>
                                      </p:cBhvr>
                                      <p:tavLst>
                                        <p:tav tm="0">
                                          <p:val>
                                            <p:fltVal val="0"/>
                                          </p:val>
                                        </p:tav>
                                        <p:tav tm="100000">
                                          <p:val>
                                            <p:strVal val="#ppt_w"/>
                                          </p:val>
                                        </p:tav>
                                      </p:tavLst>
                                    </p:anim>
                                    <p:anim calcmode="lin" valueType="num">
                                      <p:cBhvr>
                                        <p:cTn id="937" dur="500" fill="hold"/>
                                        <p:tgtEl>
                                          <p:spTgt spid="322"/>
                                        </p:tgtEl>
                                        <p:attrNameLst>
                                          <p:attrName>ppt_h</p:attrName>
                                        </p:attrNameLst>
                                      </p:cBhvr>
                                      <p:tavLst>
                                        <p:tav tm="0">
                                          <p:val>
                                            <p:fltVal val="0"/>
                                          </p:val>
                                        </p:tav>
                                        <p:tav tm="100000">
                                          <p:val>
                                            <p:strVal val="#ppt_h"/>
                                          </p:val>
                                        </p:tav>
                                      </p:tavLst>
                                    </p:anim>
                                    <p:animEffect transition="in" filter="fade">
                                      <p:cBhvr>
                                        <p:cTn id="938" dur="500"/>
                                        <p:tgtEl>
                                          <p:spTgt spid="322"/>
                                        </p:tgtEl>
                                      </p:cBhvr>
                                    </p:animEffect>
                                  </p:childTnLst>
                                  <p:subTnLst>
                                    <p:audio>
                                      <p:cMediaNode>
                                        <p:cTn display="0" masterRel="sameClick">
                                          <p:stCondLst>
                                            <p:cond evt="begin" delay="0">
                                              <p:tn val="934"/>
                                            </p:cond>
                                          </p:stCondLst>
                                          <p:endCondLst>
                                            <p:cond evt="onStopAudio" delay="0">
                                              <p:tgtEl>
                                                <p:sldTgt/>
                                              </p:tgtEl>
                                            </p:cond>
                                          </p:endCondLst>
                                        </p:cTn>
                                        <p:tgtEl>
                                          <p:sndTgt r:embed="rId2" name="applause.wav"/>
                                        </p:tgtEl>
                                      </p:cMediaNode>
                                    </p:audio>
                                  </p:subTnLst>
                                </p:cTn>
                              </p:par>
                              <p:par>
                                <p:cTn id="939" presetID="53" presetClass="entr" presetSubtype="16" fill="hold" grpId="0" nodeType="withEffect">
                                  <p:stCondLst>
                                    <p:cond delay="0"/>
                                  </p:stCondLst>
                                  <p:childTnLst>
                                    <p:set>
                                      <p:cBhvr>
                                        <p:cTn id="940" dur="1" fill="hold">
                                          <p:stCondLst>
                                            <p:cond delay="0"/>
                                          </p:stCondLst>
                                        </p:cTn>
                                        <p:tgtEl>
                                          <p:spTgt spid="334"/>
                                        </p:tgtEl>
                                        <p:attrNameLst>
                                          <p:attrName>style.visibility</p:attrName>
                                        </p:attrNameLst>
                                      </p:cBhvr>
                                      <p:to>
                                        <p:strVal val="visible"/>
                                      </p:to>
                                    </p:set>
                                    <p:anim calcmode="lin" valueType="num">
                                      <p:cBhvr>
                                        <p:cTn id="941" dur="500" fill="hold"/>
                                        <p:tgtEl>
                                          <p:spTgt spid="334"/>
                                        </p:tgtEl>
                                        <p:attrNameLst>
                                          <p:attrName>ppt_w</p:attrName>
                                        </p:attrNameLst>
                                      </p:cBhvr>
                                      <p:tavLst>
                                        <p:tav tm="0">
                                          <p:val>
                                            <p:fltVal val="0"/>
                                          </p:val>
                                        </p:tav>
                                        <p:tav tm="100000">
                                          <p:val>
                                            <p:strVal val="#ppt_w"/>
                                          </p:val>
                                        </p:tav>
                                      </p:tavLst>
                                    </p:anim>
                                    <p:anim calcmode="lin" valueType="num">
                                      <p:cBhvr>
                                        <p:cTn id="942" dur="500" fill="hold"/>
                                        <p:tgtEl>
                                          <p:spTgt spid="334"/>
                                        </p:tgtEl>
                                        <p:attrNameLst>
                                          <p:attrName>ppt_h</p:attrName>
                                        </p:attrNameLst>
                                      </p:cBhvr>
                                      <p:tavLst>
                                        <p:tav tm="0">
                                          <p:val>
                                            <p:fltVal val="0"/>
                                          </p:val>
                                        </p:tav>
                                        <p:tav tm="100000">
                                          <p:val>
                                            <p:strVal val="#ppt_h"/>
                                          </p:val>
                                        </p:tav>
                                      </p:tavLst>
                                    </p:anim>
                                    <p:animEffect transition="in" filter="fade">
                                      <p:cBhvr>
                                        <p:cTn id="943" dur="500"/>
                                        <p:tgtEl>
                                          <p:spTgt spid="334"/>
                                        </p:tgtEl>
                                      </p:cBhvr>
                                    </p:animEffect>
                                  </p:childTnLst>
                                  <p:subTnLst>
                                    <p:audio>
                                      <p:cMediaNode>
                                        <p:cTn display="0" masterRel="sameClick">
                                          <p:stCondLst>
                                            <p:cond evt="begin" delay="0">
                                              <p:tn val="939"/>
                                            </p:cond>
                                          </p:stCondLst>
                                          <p:endCondLst>
                                            <p:cond evt="onStopAudio" delay="0">
                                              <p:tgtEl>
                                                <p:sldTgt/>
                                              </p:tgtEl>
                                            </p:cond>
                                          </p:endCondLst>
                                        </p:cTn>
                                        <p:tgtEl>
                                          <p:sndTgt r:embed="rId2" name="applause.wav"/>
                                        </p:tgtEl>
                                      </p:cMediaNode>
                                    </p:audio>
                                  </p:subTnLst>
                                </p:cTn>
                              </p:par>
                              <p:par>
                                <p:cTn id="944" presetID="53" presetClass="entr" presetSubtype="16" fill="hold" grpId="0" nodeType="withEffect">
                                  <p:stCondLst>
                                    <p:cond delay="0"/>
                                  </p:stCondLst>
                                  <p:childTnLst>
                                    <p:set>
                                      <p:cBhvr>
                                        <p:cTn id="945" dur="1" fill="hold">
                                          <p:stCondLst>
                                            <p:cond delay="0"/>
                                          </p:stCondLst>
                                        </p:cTn>
                                        <p:tgtEl>
                                          <p:spTgt spid="310"/>
                                        </p:tgtEl>
                                        <p:attrNameLst>
                                          <p:attrName>style.visibility</p:attrName>
                                        </p:attrNameLst>
                                      </p:cBhvr>
                                      <p:to>
                                        <p:strVal val="visible"/>
                                      </p:to>
                                    </p:set>
                                    <p:anim calcmode="lin" valueType="num">
                                      <p:cBhvr>
                                        <p:cTn id="946" dur="500" fill="hold"/>
                                        <p:tgtEl>
                                          <p:spTgt spid="310"/>
                                        </p:tgtEl>
                                        <p:attrNameLst>
                                          <p:attrName>ppt_w</p:attrName>
                                        </p:attrNameLst>
                                      </p:cBhvr>
                                      <p:tavLst>
                                        <p:tav tm="0">
                                          <p:val>
                                            <p:fltVal val="0"/>
                                          </p:val>
                                        </p:tav>
                                        <p:tav tm="100000">
                                          <p:val>
                                            <p:strVal val="#ppt_w"/>
                                          </p:val>
                                        </p:tav>
                                      </p:tavLst>
                                    </p:anim>
                                    <p:anim calcmode="lin" valueType="num">
                                      <p:cBhvr>
                                        <p:cTn id="947" dur="500" fill="hold"/>
                                        <p:tgtEl>
                                          <p:spTgt spid="310"/>
                                        </p:tgtEl>
                                        <p:attrNameLst>
                                          <p:attrName>ppt_h</p:attrName>
                                        </p:attrNameLst>
                                      </p:cBhvr>
                                      <p:tavLst>
                                        <p:tav tm="0">
                                          <p:val>
                                            <p:fltVal val="0"/>
                                          </p:val>
                                        </p:tav>
                                        <p:tav tm="100000">
                                          <p:val>
                                            <p:strVal val="#ppt_h"/>
                                          </p:val>
                                        </p:tav>
                                      </p:tavLst>
                                    </p:anim>
                                    <p:animEffect transition="in" filter="fade">
                                      <p:cBhvr>
                                        <p:cTn id="948" dur="500"/>
                                        <p:tgtEl>
                                          <p:spTgt spid="310"/>
                                        </p:tgtEl>
                                      </p:cBhvr>
                                    </p:animEffect>
                                  </p:childTnLst>
                                  <p:subTnLst>
                                    <p:audio>
                                      <p:cMediaNode>
                                        <p:cTn display="0" masterRel="sameClick">
                                          <p:stCondLst>
                                            <p:cond evt="begin" delay="0">
                                              <p:tn val="944"/>
                                            </p:cond>
                                          </p:stCondLst>
                                          <p:endCondLst>
                                            <p:cond evt="onStopAudio" delay="0">
                                              <p:tgtEl>
                                                <p:sldTgt/>
                                              </p:tgtEl>
                                            </p:cond>
                                          </p:endCondLst>
                                        </p:cTn>
                                        <p:tgtEl>
                                          <p:sndTgt r:embed="rId2" name="applause.wav"/>
                                        </p:tgtEl>
                                      </p:cMediaNode>
                                    </p:audio>
                                  </p:subTnLst>
                                </p:cTn>
                              </p:par>
                              <p:par>
                                <p:cTn id="949" presetID="53" presetClass="entr" presetSubtype="16" fill="hold" grpId="0" nodeType="withEffect">
                                  <p:stCondLst>
                                    <p:cond delay="0"/>
                                  </p:stCondLst>
                                  <p:childTnLst>
                                    <p:set>
                                      <p:cBhvr>
                                        <p:cTn id="950" dur="1" fill="hold">
                                          <p:stCondLst>
                                            <p:cond delay="0"/>
                                          </p:stCondLst>
                                        </p:cTn>
                                        <p:tgtEl>
                                          <p:spTgt spid="346"/>
                                        </p:tgtEl>
                                        <p:attrNameLst>
                                          <p:attrName>style.visibility</p:attrName>
                                        </p:attrNameLst>
                                      </p:cBhvr>
                                      <p:to>
                                        <p:strVal val="visible"/>
                                      </p:to>
                                    </p:set>
                                    <p:anim calcmode="lin" valueType="num">
                                      <p:cBhvr>
                                        <p:cTn id="951" dur="500" fill="hold"/>
                                        <p:tgtEl>
                                          <p:spTgt spid="346"/>
                                        </p:tgtEl>
                                        <p:attrNameLst>
                                          <p:attrName>ppt_w</p:attrName>
                                        </p:attrNameLst>
                                      </p:cBhvr>
                                      <p:tavLst>
                                        <p:tav tm="0">
                                          <p:val>
                                            <p:fltVal val="0"/>
                                          </p:val>
                                        </p:tav>
                                        <p:tav tm="100000">
                                          <p:val>
                                            <p:strVal val="#ppt_w"/>
                                          </p:val>
                                        </p:tav>
                                      </p:tavLst>
                                    </p:anim>
                                    <p:anim calcmode="lin" valueType="num">
                                      <p:cBhvr>
                                        <p:cTn id="952" dur="500" fill="hold"/>
                                        <p:tgtEl>
                                          <p:spTgt spid="346"/>
                                        </p:tgtEl>
                                        <p:attrNameLst>
                                          <p:attrName>ppt_h</p:attrName>
                                        </p:attrNameLst>
                                      </p:cBhvr>
                                      <p:tavLst>
                                        <p:tav tm="0">
                                          <p:val>
                                            <p:fltVal val="0"/>
                                          </p:val>
                                        </p:tav>
                                        <p:tav tm="100000">
                                          <p:val>
                                            <p:strVal val="#ppt_h"/>
                                          </p:val>
                                        </p:tav>
                                      </p:tavLst>
                                    </p:anim>
                                    <p:animEffect transition="in" filter="fade">
                                      <p:cBhvr>
                                        <p:cTn id="953" dur="500"/>
                                        <p:tgtEl>
                                          <p:spTgt spid="346"/>
                                        </p:tgtEl>
                                      </p:cBhvr>
                                    </p:animEffect>
                                  </p:childTnLst>
                                  <p:subTnLst>
                                    <p:audio>
                                      <p:cMediaNode>
                                        <p:cTn display="0" masterRel="sameClick">
                                          <p:stCondLst>
                                            <p:cond evt="begin" delay="0">
                                              <p:tn val="949"/>
                                            </p:cond>
                                          </p:stCondLst>
                                          <p:endCondLst>
                                            <p:cond evt="onStopAudio" delay="0">
                                              <p:tgtEl>
                                                <p:sldTgt/>
                                              </p:tgtEl>
                                            </p:cond>
                                          </p:endCondLst>
                                        </p:cTn>
                                        <p:tgtEl>
                                          <p:sndTgt r:embed="rId2" name="applause.wav"/>
                                        </p:tgtEl>
                                      </p:cMediaNode>
                                    </p:audio>
                                  </p:subTnLst>
                                </p:cTn>
                              </p:par>
                              <p:par>
                                <p:cTn id="954" presetID="53" presetClass="entr" presetSubtype="16" fill="hold" grpId="0" nodeType="withEffect">
                                  <p:stCondLst>
                                    <p:cond delay="0"/>
                                  </p:stCondLst>
                                  <p:childTnLst>
                                    <p:set>
                                      <p:cBhvr>
                                        <p:cTn id="955" dur="1" fill="hold">
                                          <p:stCondLst>
                                            <p:cond delay="0"/>
                                          </p:stCondLst>
                                        </p:cTn>
                                        <p:tgtEl>
                                          <p:spTgt spid="358"/>
                                        </p:tgtEl>
                                        <p:attrNameLst>
                                          <p:attrName>style.visibility</p:attrName>
                                        </p:attrNameLst>
                                      </p:cBhvr>
                                      <p:to>
                                        <p:strVal val="visible"/>
                                      </p:to>
                                    </p:set>
                                    <p:anim calcmode="lin" valueType="num">
                                      <p:cBhvr>
                                        <p:cTn id="956" dur="500" fill="hold"/>
                                        <p:tgtEl>
                                          <p:spTgt spid="358"/>
                                        </p:tgtEl>
                                        <p:attrNameLst>
                                          <p:attrName>ppt_w</p:attrName>
                                        </p:attrNameLst>
                                      </p:cBhvr>
                                      <p:tavLst>
                                        <p:tav tm="0">
                                          <p:val>
                                            <p:fltVal val="0"/>
                                          </p:val>
                                        </p:tav>
                                        <p:tav tm="100000">
                                          <p:val>
                                            <p:strVal val="#ppt_w"/>
                                          </p:val>
                                        </p:tav>
                                      </p:tavLst>
                                    </p:anim>
                                    <p:anim calcmode="lin" valueType="num">
                                      <p:cBhvr>
                                        <p:cTn id="957" dur="500" fill="hold"/>
                                        <p:tgtEl>
                                          <p:spTgt spid="358"/>
                                        </p:tgtEl>
                                        <p:attrNameLst>
                                          <p:attrName>ppt_h</p:attrName>
                                        </p:attrNameLst>
                                      </p:cBhvr>
                                      <p:tavLst>
                                        <p:tav tm="0">
                                          <p:val>
                                            <p:fltVal val="0"/>
                                          </p:val>
                                        </p:tav>
                                        <p:tav tm="100000">
                                          <p:val>
                                            <p:strVal val="#ppt_h"/>
                                          </p:val>
                                        </p:tav>
                                      </p:tavLst>
                                    </p:anim>
                                    <p:animEffect transition="in" filter="fade">
                                      <p:cBhvr>
                                        <p:cTn id="958" dur="500"/>
                                        <p:tgtEl>
                                          <p:spTgt spid="358"/>
                                        </p:tgtEl>
                                      </p:cBhvr>
                                    </p:animEffect>
                                  </p:childTnLst>
                                  <p:subTnLst>
                                    <p:audio>
                                      <p:cMediaNode>
                                        <p:cTn display="0" masterRel="sameClick">
                                          <p:stCondLst>
                                            <p:cond evt="begin" delay="0">
                                              <p:tn val="954"/>
                                            </p:cond>
                                          </p:stCondLst>
                                          <p:endCondLst>
                                            <p:cond evt="onStopAudio" delay="0">
                                              <p:tgtEl>
                                                <p:sldTgt/>
                                              </p:tgtEl>
                                            </p:cond>
                                          </p:endCondLst>
                                        </p:cTn>
                                        <p:tgtEl>
                                          <p:sndTgt r:embed="rId2" name="applause.wav"/>
                                        </p:tgtEl>
                                      </p:cMediaNode>
                                    </p:audio>
                                  </p:subTnLst>
                                </p:cTn>
                              </p:par>
                              <p:par>
                                <p:cTn id="959" presetID="53" presetClass="entr" presetSubtype="16" fill="hold" grpId="0" nodeType="withEffect">
                                  <p:stCondLst>
                                    <p:cond delay="0"/>
                                  </p:stCondLst>
                                  <p:childTnLst>
                                    <p:set>
                                      <p:cBhvr>
                                        <p:cTn id="960" dur="1" fill="hold">
                                          <p:stCondLst>
                                            <p:cond delay="0"/>
                                          </p:stCondLst>
                                        </p:cTn>
                                        <p:tgtEl>
                                          <p:spTgt spid="370"/>
                                        </p:tgtEl>
                                        <p:attrNameLst>
                                          <p:attrName>style.visibility</p:attrName>
                                        </p:attrNameLst>
                                      </p:cBhvr>
                                      <p:to>
                                        <p:strVal val="visible"/>
                                      </p:to>
                                    </p:set>
                                    <p:anim calcmode="lin" valueType="num">
                                      <p:cBhvr>
                                        <p:cTn id="961" dur="500" fill="hold"/>
                                        <p:tgtEl>
                                          <p:spTgt spid="370"/>
                                        </p:tgtEl>
                                        <p:attrNameLst>
                                          <p:attrName>ppt_w</p:attrName>
                                        </p:attrNameLst>
                                      </p:cBhvr>
                                      <p:tavLst>
                                        <p:tav tm="0">
                                          <p:val>
                                            <p:fltVal val="0"/>
                                          </p:val>
                                        </p:tav>
                                        <p:tav tm="100000">
                                          <p:val>
                                            <p:strVal val="#ppt_w"/>
                                          </p:val>
                                        </p:tav>
                                      </p:tavLst>
                                    </p:anim>
                                    <p:anim calcmode="lin" valueType="num">
                                      <p:cBhvr>
                                        <p:cTn id="962" dur="500" fill="hold"/>
                                        <p:tgtEl>
                                          <p:spTgt spid="370"/>
                                        </p:tgtEl>
                                        <p:attrNameLst>
                                          <p:attrName>ppt_h</p:attrName>
                                        </p:attrNameLst>
                                      </p:cBhvr>
                                      <p:tavLst>
                                        <p:tav tm="0">
                                          <p:val>
                                            <p:fltVal val="0"/>
                                          </p:val>
                                        </p:tav>
                                        <p:tav tm="100000">
                                          <p:val>
                                            <p:strVal val="#ppt_h"/>
                                          </p:val>
                                        </p:tav>
                                      </p:tavLst>
                                    </p:anim>
                                    <p:animEffect transition="in" filter="fade">
                                      <p:cBhvr>
                                        <p:cTn id="963" dur="500"/>
                                        <p:tgtEl>
                                          <p:spTgt spid="370"/>
                                        </p:tgtEl>
                                      </p:cBhvr>
                                    </p:animEffect>
                                  </p:childTnLst>
                                  <p:subTnLst>
                                    <p:audio>
                                      <p:cMediaNode>
                                        <p:cTn display="0" masterRel="sameClick">
                                          <p:stCondLst>
                                            <p:cond evt="begin" delay="0">
                                              <p:tn val="959"/>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22"/>
                  </p:tgtEl>
                </p:cond>
              </p:nextCondLst>
            </p:seq>
            <p:seq concurrent="1" nextAc="seek">
              <p:cTn id="964" restart="whenNotActive" fill="hold" evtFilter="cancelBubble" nodeType="interactiveSeq">
                <p:stCondLst>
                  <p:cond evt="onClick" delay="0">
                    <p:tgtEl>
                      <p:spTgt spid="23"/>
                    </p:tgtEl>
                  </p:cond>
                </p:stCondLst>
                <p:endSync evt="end" delay="0">
                  <p:rtn val="all"/>
                </p:endSync>
                <p:childTnLst>
                  <p:par>
                    <p:cTn id="965" fill="hold">
                      <p:stCondLst>
                        <p:cond delay="0"/>
                      </p:stCondLst>
                      <p:childTnLst>
                        <p:par>
                          <p:cTn id="966" fill="hold">
                            <p:stCondLst>
                              <p:cond delay="0"/>
                            </p:stCondLst>
                            <p:childTnLst>
                              <p:par>
                                <p:cTn id="967" presetID="53" presetClass="entr" presetSubtype="16" fill="hold" grpId="0" nodeType="withEffect">
                                  <p:stCondLst>
                                    <p:cond delay="0"/>
                                  </p:stCondLst>
                                  <p:childTnLst>
                                    <p:set>
                                      <p:cBhvr>
                                        <p:cTn id="968" dur="1" fill="hold">
                                          <p:stCondLst>
                                            <p:cond delay="0"/>
                                          </p:stCondLst>
                                        </p:cTn>
                                        <p:tgtEl>
                                          <p:spTgt spid="335"/>
                                        </p:tgtEl>
                                        <p:attrNameLst>
                                          <p:attrName>style.visibility</p:attrName>
                                        </p:attrNameLst>
                                      </p:cBhvr>
                                      <p:to>
                                        <p:strVal val="visible"/>
                                      </p:to>
                                    </p:set>
                                    <p:anim calcmode="lin" valueType="num">
                                      <p:cBhvr>
                                        <p:cTn id="969" dur="500" fill="hold"/>
                                        <p:tgtEl>
                                          <p:spTgt spid="335"/>
                                        </p:tgtEl>
                                        <p:attrNameLst>
                                          <p:attrName>ppt_w</p:attrName>
                                        </p:attrNameLst>
                                      </p:cBhvr>
                                      <p:tavLst>
                                        <p:tav tm="0">
                                          <p:val>
                                            <p:fltVal val="0"/>
                                          </p:val>
                                        </p:tav>
                                        <p:tav tm="100000">
                                          <p:val>
                                            <p:strVal val="#ppt_w"/>
                                          </p:val>
                                        </p:tav>
                                      </p:tavLst>
                                    </p:anim>
                                    <p:anim calcmode="lin" valueType="num">
                                      <p:cBhvr>
                                        <p:cTn id="970" dur="500" fill="hold"/>
                                        <p:tgtEl>
                                          <p:spTgt spid="335"/>
                                        </p:tgtEl>
                                        <p:attrNameLst>
                                          <p:attrName>ppt_h</p:attrName>
                                        </p:attrNameLst>
                                      </p:cBhvr>
                                      <p:tavLst>
                                        <p:tav tm="0">
                                          <p:val>
                                            <p:fltVal val="0"/>
                                          </p:val>
                                        </p:tav>
                                        <p:tav tm="100000">
                                          <p:val>
                                            <p:strVal val="#ppt_h"/>
                                          </p:val>
                                        </p:tav>
                                      </p:tavLst>
                                    </p:anim>
                                    <p:animEffect transition="in" filter="fade">
                                      <p:cBhvr>
                                        <p:cTn id="971" dur="500"/>
                                        <p:tgtEl>
                                          <p:spTgt spid="335"/>
                                        </p:tgtEl>
                                      </p:cBhvr>
                                    </p:animEffect>
                                  </p:childTnLst>
                                  <p:subTnLst>
                                    <p:audio>
                                      <p:cMediaNode>
                                        <p:cTn display="0" masterRel="sameClick">
                                          <p:stCondLst>
                                            <p:cond evt="begin" delay="0">
                                              <p:tn val="967"/>
                                            </p:cond>
                                          </p:stCondLst>
                                          <p:endCondLst>
                                            <p:cond evt="onStopAudio" delay="0">
                                              <p:tgtEl>
                                                <p:sldTgt/>
                                              </p:tgtEl>
                                            </p:cond>
                                          </p:endCondLst>
                                        </p:cTn>
                                        <p:tgtEl>
                                          <p:sndTgt r:embed="rId2" name="applause.wav"/>
                                        </p:tgtEl>
                                      </p:cMediaNode>
                                    </p:audio>
                                  </p:subTnLst>
                                </p:cTn>
                              </p:par>
                              <p:par>
                                <p:cTn id="972" presetID="53" presetClass="entr" presetSubtype="16" fill="hold" grpId="0" nodeType="withEffect">
                                  <p:stCondLst>
                                    <p:cond delay="0"/>
                                  </p:stCondLst>
                                  <p:childTnLst>
                                    <p:set>
                                      <p:cBhvr>
                                        <p:cTn id="973" dur="1" fill="hold">
                                          <p:stCondLst>
                                            <p:cond delay="0"/>
                                          </p:stCondLst>
                                        </p:cTn>
                                        <p:tgtEl>
                                          <p:spTgt spid="359"/>
                                        </p:tgtEl>
                                        <p:attrNameLst>
                                          <p:attrName>style.visibility</p:attrName>
                                        </p:attrNameLst>
                                      </p:cBhvr>
                                      <p:to>
                                        <p:strVal val="visible"/>
                                      </p:to>
                                    </p:set>
                                    <p:anim calcmode="lin" valueType="num">
                                      <p:cBhvr>
                                        <p:cTn id="974" dur="500" fill="hold"/>
                                        <p:tgtEl>
                                          <p:spTgt spid="359"/>
                                        </p:tgtEl>
                                        <p:attrNameLst>
                                          <p:attrName>ppt_w</p:attrName>
                                        </p:attrNameLst>
                                      </p:cBhvr>
                                      <p:tavLst>
                                        <p:tav tm="0">
                                          <p:val>
                                            <p:fltVal val="0"/>
                                          </p:val>
                                        </p:tav>
                                        <p:tav tm="100000">
                                          <p:val>
                                            <p:strVal val="#ppt_w"/>
                                          </p:val>
                                        </p:tav>
                                      </p:tavLst>
                                    </p:anim>
                                    <p:anim calcmode="lin" valueType="num">
                                      <p:cBhvr>
                                        <p:cTn id="975" dur="500" fill="hold"/>
                                        <p:tgtEl>
                                          <p:spTgt spid="359"/>
                                        </p:tgtEl>
                                        <p:attrNameLst>
                                          <p:attrName>ppt_h</p:attrName>
                                        </p:attrNameLst>
                                      </p:cBhvr>
                                      <p:tavLst>
                                        <p:tav tm="0">
                                          <p:val>
                                            <p:fltVal val="0"/>
                                          </p:val>
                                        </p:tav>
                                        <p:tav tm="100000">
                                          <p:val>
                                            <p:strVal val="#ppt_h"/>
                                          </p:val>
                                        </p:tav>
                                      </p:tavLst>
                                    </p:anim>
                                    <p:animEffect transition="in" filter="fade">
                                      <p:cBhvr>
                                        <p:cTn id="976" dur="500"/>
                                        <p:tgtEl>
                                          <p:spTgt spid="359"/>
                                        </p:tgtEl>
                                      </p:cBhvr>
                                    </p:animEffect>
                                  </p:childTnLst>
                                  <p:subTnLst>
                                    <p:audio>
                                      <p:cMediaNode>
                                        <p:cTn display="0" masterRel="sameClick">
                                          <p:stCondLst>
                                            <p:cond evt="begin" delay="0">
                                              <p:tn val="972"/>
                                            </p:cond>
                                          </p:stCondLst>
                                          <p:endCondLst>
                                            <p:cond evt="onStopAudio" delay="0">
                                              <p:tgtEl>
                                                <p:sldTgt/>
                                              </p:tgtEl>
                                            </p:cond>
                                          </p:endCondLst>
                                        </p:cTn>
                                        <p:tgtEl>
                                          <p:sndTgt r:embed="rId2" name="applause.wav"/>
                                        </p:tgtEl>
                                      </p:cMediaNode>
                                    </p:audio>
                                  </p:subTnLst>
                                </p:cTn>
                              </p:par>
                              <p:par>
                                <p:cTn id="977" presetID="53" presetClass="entr" presetSubtype="16" fill="hold" grpId="0" nodeType="withEffect">
                                  <p:stCondLst>
                                    <p:cond delay="0"/>
                                  </p:stCondLst>
                                  <p:childTnLst>
                                    <p:set>
                                      <p:cBhvr>
                                        <p:cTn id="978" dur="1" fill="hold">
                                          <p:stCondLst>
                                            <p:cond delay="0"/>
                                          </p:stCondLst>
                                        </p:cTn>
                                        <p:tgtEl>
                                          <p:spTgt spid="371"/>
                                        </p:tgtEl>
                                        <p:attrNameLst>
                                          <p:attrName>style.visibility</p:attrName>
                                        </p:attrNameLst>
                                      </p:cBhvr>
                                      <p:to>
                                        <p:strVal val="visible"/>
                                      </p:to>
                                    </p:set>
                                    <p:anim calcmode="lin" valueType="num">
                                      <p:cBhvr>
                                        <p:cTn id="979" dur="500" fill="hold"/>
                                        <p:tgtEl>
                                          <p:spTgt spid="371"/>
                                        </p:tgtEl>
                                        <p:attrNameLst>
                                          <p:attrName>ppt_w</p:attrName>
                                        </p:attrNameLst>
                                      </p:cBhvr>
                                      <p:tavLst>
                                        <p:tav tm="0">
                                          <p:val>
                                            <p:fltVal val="0"/>
                                          </p:val>
                                        </p:tav>
                                        <p:tav tm="100000">
                                          <p:val>
                                            <p:strVal val="#ppt_w"/>
                                          </p:val>
                                        </p:tav>
                                      </p:tavLst>
                                    </p:anim>
                                    <p:anim calcmode="lin" valueType="num">
                                      <p:cBhvr>
                                        <p:cTn id="980" dur="500" fill="hold"/>
                                        <p:tgtEl>
                                          <p:spTgt spid="371"/>
                                        </p:tgtEl>
                                        <p:attrNameLst>
                                          <p:attrName>ppt_h</p:attrName>
                                        </p:attrNameLst>
                                      </p:cBhvr>
                                      <p:tavLst>
                                        <p:tav tm="0">
                                          <p:val>
                                            <p:fltVal val="0"/>
                                          </p:val>
                                        </p:tav>
                                        <p:tav tm="100000">
                                          <p:val>
                                            <p:strVal val="#ppt_h"/>
                                          </p:val>
                                        </p:tav>
                                      </p:tavLst>
                                    </p:anim>
                                    <p:animEffect transition="in" filter="fade">
                                      <p:cBhvr>
                                        <p:cTn id="981" dur="500"/>
                                        <p:tgtEl>
                                          <p:spTgt spid="371"/>
                                        </p:tgtEl>
                                      </p:cBhvr>
                                    </p:animEffect>
                                  </p:childTnLst>
                                  <p:subTnLst>
                                    <p:audio>
                                      <p:cMediaNode>
                                        <p:cTn display="0" masterRel="sameClick">
                                          <p:stCondLst>
                                            <p:cond evt="begin" delay="0">
                                              <p:tn val="977"/>
                                            </p:cond>
                                          </p:stCondLst>
                                          <p:endCondLst>
                                            <p:cond evt="onStopAudio" delay="0">
                                              <p:tgtEl>
                                                <p:sldTgt/>
                                              </p:tgtEl>
                                            </p:cond>
                                          </p:endCondLst>
                                        </p:cTn>
                                        <p:tgtEl>
                                          <p:sndTgt r:embed="rId2" name="applause.wav"/>
                                        </p:tgtEl>
                                      </p:cMediaNode>
                                    </p:audio>
                                  </p:subTnLst>
                                </p:cTn>
                              </p:par>
                              <p:par>
                                <p:cTn id="982" presetID="53" presetClass="entr" presetSubtype="16" fill="hold" grpId="0" nodeType="withEffect">
                                  <p:stCondLst>
                                    <p:cond delay="0"/>
                                  </p:stCondLst>
                                  <p:childTnLst>
                                    <p:set>
                                      <p:cBhvr>
                                        <p:cTn id="983" dur="1" fill="hold">
                                          <p:stCondLst>
                                            <p:cond delay="0"/>
                                          </p:stCondLst>
                                        </p:cTn>
                                        <p:tgtEl>
                                          <p:spTgt spid="383"/>
                                        </p:tgtEl>
                                        <p:attrNameLst>
                                          <p:attrName>style.visibility</p:attrName>
                                        </p:attrNameLst>
                                      </p:cBhvr>
                                      <p:to>
                                        <p:strVal val="visible"/>
                                      </p:to>
                                    </p:set>
                                    <p:anim calcmode="lin" valueType="num">
                                      <p:cBhvr>
                                        <p:cTn id="984" dur="500" fill="hold"/>
                                        <p:tgtEl>
                                          <p:spTgt spid="383"/>
                                        </p:tgtEl>
                                        <p:attrNameLst>
                                          <p:attrName>ppt_w</p:attrName>
                                        </p:attrNameLst>
                                      </p:cBhvr>
                                      <p:tavLst>
                                        <p:tav tm="0">
                                          <p:val>
                                            <p:fltVal val="0"/>
                                          </p:val>
                                        </p:tav>
                                        <p:tav tm="100000">
                                          <p:val>
                                            <p:strVal val="#ppt_w"/>
                                          </p:val>
                                        </p:tav>
                                      </p:tavLst>
                                    </p:anim>
                                    <p:anim calcmode="lin" valueType="num">
                                      <p:cBhvr>
                                        <p:cTn id="985" dur="500" fill="hold"/>
                                        <p:tgtEl>
                                          <p:spTgt spid="383"/>
                                        </p:tgtEl>
                                        <p:attrNameLst>
                                          <p:attrName>ppt_h</p:attrName>
                                        </p:attrNameLst>
                                      </p:cBhvr>
                                      <p:tavLst>
                                        <p:tav tm="0">
                                          <p:val>
                                            <p:fltVal val="0"/>
                                          </p:val>
                                        </p:tav>
                                        <p:tav tm="100000">
                                          <p:val>
                                            <p:strVal val="#ppt_h"/>
                                          </p:val>
                                        </p:tav>
                                      </p:tavLst>
                                    </p:anim>
                                    <p:animEffect transition="in" filter="fade">
                                      <p:cBhvr>
                                        <p:cTn id="986" dur="500"/>
                                        <p:tgtEl>
                                          <p:spTgt spid="383"/>
                                        </p:tgtEl>
                                      </p:cBhvr>
                                    </p:animEffect>
                                  </p:childTnLst>
                                  <p:subTnLst>
                                    <p:audio>
                                      <p:cMediaNode>
                                        <p:cTn display="0" masterRel="sameClick">
                                          <p:stCondLst>
                                            <p:cond evt="begin" delay="0">
                                              <p:tn val="982"/>
                                            </p:cond>
                                          </p:stCondLst>
                                          <p:endCondLst>
                                            <p:cond evt="onStopAudio" delay="0">
                                              <p:tgtEl>
                                                <p:sldTgt/>
                                              </p:tgtEl>
                                            </p:cond>
                                          </p:endCondLst>
                                        </p:cTn>
                                        <p:tgtEl>
                                          <p:sndTgt r:embed="rId2" name="applause.wav"/>
                                        </p:tgtEl>
                                      </p:cMediaNode>
                                    </p:audio>
                                  </p:subTnLst>
                                </p:cTn>
                              </p:par>
                              <p:par>
                                <p:cTn id="987" presetID="53" presetClass="entr" presetSubtype="16" fill="hold" grpId="0" nodeType="withEffect">
                                  <p:stCondLst>
                                    <p:cond delay="0"/>
                                  </p:stCondLst>
                                  <p:childTnLst>
                                    <p:set>
                                      <p:cBhvr>
                                        <p:cTn id="988" dur="1" fill="hold">
                                          <p:stCondLst>
                                            <p:cond delay="0"/>
                                          </p:stCondLst>
                                        </p:cTn>
                                        <p:tgtEl>
                                          <p:spTgt spid="395"/>
                                        </p:tgtEl>
                                        <p:attrNameLst>
                                          <p:attrName>style.visibility</p:attrName>
                                        </p:attrNameLst>
                                      </p:cBhvr>
                                      <p:to>
                                        <p:strVal val="visible"/>
                                      </p:to>
                                    </p:set>
                                    <p:anim calcmode="lin" valueType="num">
                                      <p:cBhvr>
                                        <p:cTn id="989" dur="500" fill="hold"/>
                                        <p:tgtEl>
                                          <p:spTgt spid="395"/>
                                        </p:tgtEl>
                                        <p:attrNameLst>
                                          <p:attrName>ppt_w</p:attrName>
                                        </p:attrNameLst>
                                      </p:cBhvr>
                                      <p:tavLst>
                                        <p:tav tm="0">
                                          <p:val>
                                            <p:fltVal val="0"/>
                                          </p:val>
                                        </p:tav>
                                        <p:tav tm="100000">
                                          <p:val>
                                            <p:strVal val="#ppt_w"/>
                                          </p:val>
                                        </p:tav>
                                      </p:tavLst>
                                    </p:anim>
                                    <p:anim calcmode="lin" valueType="num">
                                      <p:cBhvr>
                                        <p:cTn id="990" dur="500" fill="hold"/>
                                        <p:tgtEl>
                                          <p:spTgt spid="395"/>
                                        </p:tgtEl>
                                        <p:attrNameLst>
                                          <p:attrName>ppt_h</p:attrName>
                                        </p:attrNameLst>
                                      </p:cBhvr>
                                      <p:tavLst>
                                        <p:tav tm="0">
                                          <p:val>
                                            <p:fltVal val="0"/>
                                          </p:val>
                                        </p:tav>
                                        <p:tav tm="100000">
                                          <p:val>
                                            <p:strVal val="#ppt_h"/>
                                          </p:val>
                                        </p:tav>
                                      </p:tavLst>
                                    </p:anim>
                                    <p:animEffect transition="in" filter="fade">
                                      <p:cBhvr>
                                        <p:cTn id="991" dur="500"/>
                                        <p:tgtEl>
                                          <p:spTgt spid="395"/>
                                        </p:tgtEl>
                                      </p:cBhvr>
                                    </p:animEffect>
                                  </p:childTnLst>
                                  <p:subTnLst>
                                    <p:audio>
                                      <p:cMediaNode>
                                        <p:cTn display="0" masterRel="sameClick">
                                          <p:stCondLst>
                                            <p:cond evt="begin" delay="0">
                                              <p:tn val="987"/>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23"/>
                  </p:tgtEl>
                </p:cond>
              </p:nextCondLst>
            </p:seq>
            <p:seq concurrent="1" nextAc="seek">
              <p:cTn id="992" restart="whenNotActive" fill="hold" evtFilter="cancelBubble" nodeType="interactiveSeq">
                <p:stCondLst>
                  <p:cond evt="onClick" delay="0">
                    <p:tgtEl>
                      <p:spTgt spid="24"/>
                    </p:tgtEl>
                  </p:cond>
                </p:stCondLst>
                <p:endSync evt="end" delay="0">
                  <p:rtn val="all"/>
                </p:endSync>
                <p:childTnLst>
                  <p:par>
                    <p:cTn id="993" fill="hold">
                      <p:stCondLst>
                        <p:cond delay="0"/>
                      </p:stCondLst>
                      <p:childTnLst>
                        <p:par>
                          <p:cTn id="994" fill="hold">
                            <p:stCondLst>
                              <p:cond delay="0"/>
                            </p:stCondLst>
                            <p:childTnLst>
                              <p:par>
                                <p:cTn id="995" presetID="53" presetClass="entr" presetSubtype="16" fill="hold" grpId="0" nodeType="clickEffect">
                                  <p:stCondLst>
                                    <p:cond delay="0"/>
                                  </p:stCondLst>
                                  <p:childTnLst>
                                    <p:set>
                                      <p:cBhvr>
                                        <p:cTn id="996" dur="1" fill="hold">
                                          <p:stCondLst>
                                            <p:cond delay="0"/>
                                          </p:stCondLst>
                                        </p:cTn>
                                        <p:tgtEl>
                                          <p:spTgt spid="312"/>
                                        </p:tgtEl>
                                        <p:attrNameLst>
                                          <p:attrName>style.visibility</p:attrName>
                                        </p:attrNameLst>
                                      </p:cBhvr>
                                      <p:to>
                                        <p:strVal val="visible"/>
                                      </p:to>
                                    </p:set>
                                    <p:anim calcmode="lin" valueType="num">
                                      <p:cBhvr>
                                        <p:cTn id="997" dur="500" fill="hold"/>
                                        <p:tgtEl>
                                          <p:spTgt spid="312"/>
                                        </p:tgtEl>
                                        <p:attrNameLst>
                                          <p:attrName>ppt_w</p:attrName>
                                        </p:attrNameLst>
                                      </p:cBhvr>
                                      <p:tavLst>
                                        <p:tav tm="0">
                                          <p:val>
                                            <p:fltVal val="0"/>
                                          </p:val>
                                        </p:tav>
                                        <p:tav tm="100000">
                                          <p:val>
                                            <p:strVal val="#ppt_w"/>
                                          </p:val>
                                        </p:tav>
                                      </p:tavLst>
                                    </p:anim>
                                    <p:anim calcmode="lin" valueType="num">
                                      <p:cBhvr>
                                        <p:cTn id="998" dur="500" fill="hold"/>
                                        <p:tgtEl>
                                          <p:spTgt spid="312"/>
                                        </p:tgtEl>
                                        <p:attrNameLst>
                                          <p:attrName>ppt_h</p:attrName>
                                        </p:attrNameLst>
                                      </p:cBhvr>
                                      <p:tavLst>
                                        <p:tav tm="0">
                                          <p:val>
                                            <p:fltVal val="0"/>
                                          </p:val>
                                        </p:tav>
                                        <p:tav tm="100000">
                                          <p:val>
                                            <p:strVal val="#ppt_h"/>
                                          </p:val>
                                        </p:tav>
                                      </p:tavLst>
                                    </p:anim>
                                    <p:animEffect transition="in" filter="fade">
                                      <p:cBhvr>
                                        <p:cTn id="999" dur="500"/>
                                        <p:tgtEl>
                                          <p:spTgt spid="312"/>
                                        </p:tgtEl>
                                      </p:cBhvr>
                                    </p:animEffect>
                                  </p:childTnLst>
                                  <p:subTnLst>
                                    <p:audio>
                                      <p:cMediaNode>
                                        <p:cTn display="0" masterRel="sameClick">
                                          <p:stCondLst>
                                            <p:cond evt="begin" delay="0">
                                              <p:tn val="995"/>
                                            </p:cond>
                                          </p:stCondLst>
                                          <p:endCondLst>
                                            <p:cond evt="onStopAudio" delay="0">
                                              <p:tgtEl>
                                                <p:sldTgt/>
                                              </p:tgtEl>
                                            </p:cond>
                                          </p:endCondLst>
                                        </p:cTn>
                                        <p:tgtEl>
                                          <p:sndTgt r:embed="rId2" name="applause.wav"/>
                                        </p:tgtEl>
                                      </p:cMediaNode>
                                    </p:audio>
                                  </p:subTnLst>
                                </p:cTn>
                              </p:par>
                              <p:par>
                                <p:cTn id="1000" presetID="53" presetClass="entr" presetSubtype="16" fill="hold" grpId="0" nodeType="withEffect">
                                  <p:stCondLst>
                                    <p:cond delay="0"/>
                                  </p:stCondLst>
                                  <p:childTnLst>
                                    <p:set>
                                      <p:cBhvr>
                                        <p:cTn id="1001" dur="1" fill="hold">
                                          <p:stCondLst>
                                            <p:cond delay="0"/>
                                          </p:stCondLst>
                                        </p:cTn>
                                        <p:tgtEl>
                                          <p:spTgt spid="324"/>
                                        </p:tgtEl>
                                        <p:attrNameLst>
                                          <p:attrName>style.visibility</p:attrName>
                                        </p:attrNameLst>
                                      </p:cBhvr>
                                      <p:to>
                                        <p:strVal val="visible"/>
                                      </p:to>
                                    </p:set>
                                    <p:anim calcmode="lin" valueType="num">
                                      <p:cBhvr>
                                        <p:cTn id="1002" dur="500" fill="hold"/>
                                        <p:tgtEl>
                                          <p:spTgt spid="324"/>
                                        </p:tgtEl>
                                        <p:attrNameLst>
                                          <p:attrName>ppt_w</p:attrName>
                                        </p:attrNameLst>
                                      </p:cBhvr>
                                      <p:tavLst>
                                        <p:tav tm="0">
                                          <p:val>
                                            <p:fltVal val="0"/>
                                          </p:val>
                                        </p:tav>
                                        <p:tav tm="100000">
                                          <p:val>
                                            <p:strVal val="#ppt_w"/>
                                          </p:val>
                                        </p:tav>
                                      </p:tavLst>
                                    </p:anim>
                                    <p:anim calcmode="lin" valueType="num">
                                      <p:cBhvr>
                                        <p:cTn id="1003" dur="500" fill="hold"/>
                                        <p:tgtEl>
                                          <p:spTgt spid="324"/>
                                        </p:tgtEl>
                                        <p:attrNameLst>
                                          <p:attrName>ppt_h</p:attrName>
                                        </p:attrNameLst>
                                      </p:cBhvr>
                                      <p:tavLst>
                                        <p:tav tm="0">
                                          <p:val>
                                            <p:fltVal val="0"/>
                                          </p:val>
                                        </p:tav>
                                        <p:tav tm="100000">
                                          <p:val>
                                            <p:strVal val="#ppt_h"/>
                                          </p:val>
                                        </p:tav>
                                      </p:tavLst>
                                    </p:anim>
                                    <p:animEffect transition="in" filter="fade">
                                      <p:cBhvr>
                                        <p:cTn id="1004" dur="500"/>
                                        <p:tgtEl>
                                          <p:spTgt spid="324"/>
                                        </p:tgtEl>
                                      </p:cBhvr>
                                    </p:animEffect>
                                  </p:childTnLst>
                                  <p:subTnLst>
                                    <p:audio>
                                      <p:cMediaNode>
                                        <p:cTn display="0" masterRel="sameClick">
                                          <p:stCondLst>
                                            <p:cond evt="begin" delay="0">
                                              <p:tn val="1000"/>
                                            </p:cond>
                                          </p:stCondLst>
                                          <p:endCondLst>
                                            <p:cond evt="onStopAudio" delay="0">
                                              <p:tgtEl>
                                                <p:sldTgt/>
                                              </p:tgtEl>
                                            </p:cond>
                                          </p:endCondLst>
                                        </p:cTn>
                                        <p:tgtEl>
                                          <p:sndTgt r:embed="rId2" name="applause.wav"/>
                                        </p:tgtEl>
                                      </p:cMediaNode>
                                    </p:audio>
                                  </p:subTnLst>
                                </p:cTn>
                              </p:par>
                              <p:par>
                                <p:cTn id="1005" presetID="53" presetClass="entr" presetSubtype="16" fill="hold" grpId="0" nodeType="withEffect">
                                  <p:stCondLst>
                                    <p:cond delay="0"/>
                                  </p:stCondLst>
                                  <p:childTnLst>
                                    <p:set>
                                      <p:cBhvr>
                                        <p:cTn id="1006" dur="1" fill="hold">
                                          <p:stCondLst>
                                            <p:cond delay="0"/>
                                          </p:stCondLst>
                                        </p:cTn>
                                        <p:tgtEl>
                                          <p:spTgt spid="336"/>
                                        </p:tgtEl>
                                        <p:attrNameLst>
                                          <p:attrName>style.visibility</p:attrName>
                                        </p:attrNameLst>
                                      </p:cBhvr>
                                      <p:to>
                                        <p:strVal val="visible"/>
                                      </p:to>
                                    </p:set>
                                    <p:anim calcmode="lin" valueType="num">
                                      <p:cBhvr>
                                        <p:cTn id="1007" dur="500" fill="hold"/>
                                        <p:tgtEl>
                                          <p:spTgt spid="336"/>
                                        </p:tgtEl>
                                        <p:attrNameLst>
                                          <p:attrName>ppt_w</p:attrName>
                                        </p:attrNameLst>
                                      </p:cBhvr>
                                      <p:tavLst>
                                        <p:tav tm="0">
                                          <p:val>
                                            <p:fltVal val="0"/>
                                          </p:val>
                                        </p:tav>
                                        <p:tav tm="100000">
                                          <p:val>
                                            <p:strVal val="#ppt_w"/>
                                          </p:val>
                                        </p:tav>
                                      </p:tavLst>
                                    </p:anim>
                                    <p:anim calcmode="lin" valueType="num">
                                      <p:cBhvr>
                                        <p:cTn id="1008" dur="500" fill="hold"/>
                                        <p:tgtEl>
                                          <p:spTgt spid="336"/>
                                        </p:tgtEl>
                                        <p:attrNameLst>
                                          <p:attrName>ppt_h</p:attrName>
                                        </p:attrNameLst>
                                      </p:cBhvr>
                                      <p:tavLst>
                                        <p:tav tm="0">
                                          <p:val>
                                            <p:fltVal val="0"/>
                                          </p:val>
                                        </p:tav>
                                        <p:tav tm="100000">
                                          <p:val>
                                            <p:strVal val="#ppt_h"/>
                                          </p:val>
                                        </p:tav>
                                      </p:tavLst>
                                    </p:anim>
                                    <p:animEffect transition="in" filter="fade">
                                      <p:cBhvr>
                                        <p:cTn id="1009" dur="500"/>
                                        <p:tgtEl>
                                          <p:spTgt spid="336"/>
                                        </p:tgtEl>
                                      </p:cBhvr>
                                    </p:animEffect>
                                  </p:childTnLst>
                                  <p:subTnLst>
                                    <p:audio>
                                      <p:cMediaNode>
                                        <p:cTn display="0" masterRel="sameClick">
                                          <p:stCondLst>
                                            <p:cond evt="begin" delay="0">
                                              <p:tn val="1005"/>
                                            </p:cond>
                                          </p:stCondLst>
                                          <p:endCondLst>
                                            <p:cond evt="onStopAudio" delay="0">
                                              <p:tgtEl>
                                                <p:sldTgt/>
                                              </p:tgtEl>
                                            </p:cond>
                                          </p:endCondLst>
                                        </p:cTn>
                                        <p:tgtEl>
                                          <p:sndTgt r:embed="rId2" name="applause.wav"/>
                                        </p:tgtEl>
                                      </p:cMediaNode>
                                    </p:audio>
                                  </p:subTnLst>
                                </p:cTn>
                              </p:par>
                              <p:par>
                                <p:cTn id="1010" presetID="53" presetClass="entr" presetSubtype="16" fill="hold" grpId="0" nodeType="withEffect">
                                  <p:stCondLst>
                                    <p:cond delay="0"/>
                                  </p:stCondLst>
                                  <p:childTnLst>
                                    <p:set>
                                      <p:cBhvr>
                                        <p:cTn id="1011" dur="1" fill="hold">
                                          <p:stCondLst>
                                            <p:cond delay="0"/>
                                          </p:stCondLst>
                                        </p:cTn>
                                        <p:tgtEl>
                                          <p:spTgt spid="348"/>
                                        </p:tgtEl>
                                        <p:attrNameLst>
                                          <p:attrName>style.visibility</p:attrName>
                                        </p:attrNameLst>
                                      </p:cBhvr>
                                      <p:to>
                                        <p:strVal val="visible"/>
                                      </p:to>
                                    </p:set>
                                    <p:anim calcmode="lin" valueType="num">
                                      <p:cBhvr>
                                        <p:cTn id="1012" dur="500" fill="hold"/>
                                        <p:tgtEl>
                                          <p:spTgt spid="348"/>
                                        </p:tgtEl>
                                        <p:attrNameLst>
                                          <p:attrName>ppt_w</p:attrName>
                                        </p:attrNameLst>
                                      </p:cBhvr>
                                      <p:tavLst>
                                        <p:tav tm="0">
                                          <p:val>
                                            <p:fltVal val="0"/>
                                          </p:val>
                                        </p:tav>
                                        <p:tav tm="100000">
                                          <p:val>
                                            <p:strVal val="#ppt_w"/>
                                          </p:val>
                                        </p:tav>
                                      </p:tavLst>
                                    </p:anim>
                                    <p:anim calcmode="lin" valueType="num">
                                      <p:cBhvr>
                                        <p:cTn id="1013" dur="500" fill="hold"/>
                                        <p:tgtEl>
                                          <p:spTgt spid="348"/>
                                        </p:tgtEl>
                                        <p:attrNameLst>
                                          <p:attrName>ppt_h</p:attrName>
                                        </p:attrNameLst>
                                      </p:cBhvr>
                                      <p:tavLst>
                                        <p:tav tm="0">
                                          <p:val>
                                            <p:fltVal val="0"/>
                                          </p:val>
                                        </p:tav>
                                        <p:tav tm="100000">
                                          <p:val>
                                            <p:strVal val="#ppt_h"/>
                                          </p:val>
                                        </p:tav>
                                      </p:tavLst>
                                    </p:anim>
                                    <p:animEffect transition="in" filter="fade">
                                      <p:cBhvr>
                                        <p:cTn id="1014" dur="500"/>
                                        <p:tgtEl>
                                          <p:spTgt spid="348"/>
                                        </p:tgtEl>
                                      </p:cBhvr>
                                    </p:animEffect>
                                  </p:childTnLst>
                                  <p:subTnLst>
                                    <p:audio>
                                      <p:cMediaNode>
                                        <p:cTn display="0" masterRel="sameClick">
                                          <p:stCondLst>
                                            <p:cond evt="begin" delay="0">
                                              <p:tn val="1010"/>
                                            </p:cond>
                                          </p:stCondLst>
                                          <p:endCondLst>
                                            <p:cond evt="onStopAudio" delay="0">
                                              <p:tgtEl>
                                                <p:sldTgt/>
                                              </p:tgtEl>
                                            </p:cond>
                                          </p:endCondLst>
                                        </p:cTn>
                                        <p:tgtEl>
                                          <p:sndTgt r:embed="rId2" name="applause.wav"/>
                                        </p:tgtEl>
                                      </p:cMediaNode>
                                    </p:audio>
                                  </p:subTnLst>
                                </p:cTn>
                              </p:par>
                              <p:par>
                                <p:cTn id="1015" presetID="53" presetClass="entr" presetSubtype="16" fill="hold" grpId="0" nodeType="withEffect">
                                  <p:stCondLst>
                                    <p:cond delay="0"/>
                                  </p:stCondLst>
                                  <p:childTnLst>
                                    <p:set>
                                      <p:cBhvr>
                                        <p:cTn id="1016" dur="1" fill="hold">
                                          <p:stCondLst>
                                            <p:cond delay="0"/>
                                          </p:stCondLst>
                                        </p:cTn>
                                        <p:tgtEl>
                                          <p:spTgt spid="360"/>
                                        </p:tgtEl>
                                        <p:attrNameLst>
                                          <p:attrName>style.visibility</p:attrName>
                                        </p:attrNameLst>
                                      </p:cBhvr>
                                      <p:to>
                                        <p:strVal val="visible"/>
                                      </p:to>
                                    </p:set>
                                    <p:anim calcmode="lin" valueType="num">
                                      <p:cBhvr>
                                        <p:cTn id="1017" dur="500" fill="hold"/>
                                        <p:tgtEl>
                                          <p:spTgt spid="360"/>
                                        </p:tgtEl>
                                        <p:attrNameLst>
                                          <p:attrName>ppt_w</p:attrName>
                                        </p:attrNameLst>
                                      </p:cBhvr>
                                      <p:tavLst>
                                        <p:tav tm="0">
                                          <p:val>
                                            <p:fltVal val="0"/>
                                          </p:val>
                                        </p:tav>
                                        <p:tav tm="100000">
                                          <p:val>
                                            <p:strVal val="#ppt_w"/>
                                          </p:val>
                                        </p:tav>
                                      </p:tavLst>
                                    </p:anim>
                                    <p:anim calcmode="lin" valueType="num">
                                      <p:cBhvr>
                                        <p:cTn id="1018" dur="500" fill="hold"/>
                                        <p:tgtEl>
                                          <p:spTgt spid="360"/>
                                        </p:tgtEl>
                                        <p:attrNameLst>
                                          <p:attrName>ppt_h</p:attrName>
                                        </p:attrNameLst>
                                      </p:cBhvr>
                                      <p:tavLst>
                                        <p:tav tm="0">
                                          <p:val>
                                            <p:fltVal val="0"/>
                                          </p:val>
                                        </p:tav>
                                        <p:tav tm="100000">
                                          <p:val>
                                            <p:strVal val="#ppt_h"/>
                                          </p:val>
                                        </p:tav>
                                      </p:tavLst>
                                    </p:anim>
                                    <p:animEffect transition="in" filter="fade">
                                      <p:cBhvr>
                                        <p:cTn id="1019" dur="500"/>
                                        <p:tgtEl>
                                          <p:spTgt spid="360"/>
                                        </p:tgtEl>
                                      </p:cBhvr>
                                    </p:animEffect>
                                  </p:childTnLst>
                                  <p:subTnLst>
                                    <p:audio>
                                      <p:cMediaNode>
                                        <p:cTn display="0" masterRel="sameClick">
                                          <p:stCondLst>
                                            <p:cond evt="begin" delay="0">
                                              <p:tn val="1015"/>
                                            </p:cond>
                                          </p:stCondLst>
                                          <p:endCondLst>
                                            <p:cond evt="onStopAudio" delay="0">
                                              <p:tgtEl>
                                                <p:sldTgt/>
                                              </p:tgtEl>
                                            </p:cond>
                                          </p:endCondLst>
                                        </p:cTn>
                                        <p:tgtEl>
                                          <p:sndTgt r:embed="rId2" name="applause.wav"/>
                                        </p:tgtEl>
                                      </p:cMediaNode>
                                    </p:audio>
                                  </p:subTnLst>
                                </p:cTn>
                              </p:par>
                              <p:par>
                                <p:cTn id="1020" presetID="53" presetClass="entr" presetSubtype="16" fill="hold" grpId="0" nodeType="withEffect">
                                  <p:stCondLst>
                                    <p:cond delay="0"/>
                                  </p:stCondLst>
                                  <p:childTnLst>
                                    <p:set>
                                      <p:cBhvr>
                                        <p:cTn id="1021" dur="1" fill="hold">
                                          <p:stCondLst>
                                            <p:cond delay="0"/>
                                          </p:stCondLst>
                                        </p:cTn>
                                        <p:tgtEl>
                                          <p:spTgt spid="372"/>
                                        </p:tgtEl>
                                        <p:attrNameLst>
                                          <p:attrName>style.visibility</p:attrName>
                                        </p:attrNameLst>
                                      </p:cBhvr>
                                      <p:to>
                                        <p:strVal val="visible"/>
                                      </p:to>
                                    </p:set>
                                    <p:anim calcmode="lin" valueType="num">
                                      <p:cBhvr>
                                        <p:cTn id="1022" dur="500" fill="hold"/>
                                        <p:tgtEl>
                                          <p:spTgt spid="372"/>
                                        </p:tgtEl>
                                        <p:attrNameLst>
                                          <p:attrName>ppt_w</p:attrName>
                                        </p:attrNameLst>
                                      </p:cBhvr>
                                      <p:tavLst>
                                        <p:tav tm="0">
                                          <p:val>
                                            <p:fltVal val="0"/>
                                          </p:val>
                                        </p:tav>
                                        <p:tav tm="100000">
                                          <p:val>
                                            <p:strVal val="#ppt_w"/>
                                          </p:val>
                                        </p:tav>
                                      </p:tavLst>
                                    </p:anim>
                                    <p:anim calcmode="lin" valueType="num">
                                      <p:cBhvr>
                                        <p:cTn id="1023" dur="500" fill="hold"/>
                                        <p:tgtEl>
                                          <p:spTgt spid="372"/>
                                        </p:tgtEl>
                                        <p:attrNameLst>
                                          <p:attrName>ppt_h</p:attrName>
                                        </p:attrNameLst>
                                      </p:cBhvr>
                                      <p:tavLst>
                                        <p:tav tm="0">
                                          <p:val>
                                            <p:fltVal val="0"/>
                                          </p:val>
                                        </p:tav>
                                        <p:tav tm="100000">
                                          <p:val>
                                            <p:strVal val="#ppt_h"/>
                                          </p:val>
                                        </p:tav>
                                      </p:tavLst>
                                    </p:anim>
                                    <p:animEffect transition="in" filter="fade">
                                      <p:cBhvr>
                                        <p:cTn id="1024" dur="500"/>
                                        <p:tgtEl>
                                          <p:spTgt spid="372"/>
                                        </p:tgtEl>
                                      </p:cBhvr>
                                    </p:animEffect>
                                  </p:childTnLst>
                                  <p:subTnLst>
                                    <p:audio>
                                      <p:cMediaNode>
                                        <p:cTn display="0" masterRel="sameClick">
                                          <p:stCondLst>
                                            <p:cond evt="begin" delay="0">
                                              <p:tn val="1020"/>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24"/>
                  </p:tgtEl>
                </p:cond>
              </p:nextCondLst>
            </p:seq>
            <p:seq concurrent="1" nextAc="seek">
              <p:cTn id="1025" restart="whenNotActive" fill="hold" evtFilter="cancelBubble" nodeType="interactiveSeq">
                <p:stCondLst>
                  <p:cond evt="onClick" delay="0">
                    <p:tgtEl>
                      <p:spTgt spid="481"/>
                    </p:tgtEl>
                  </p:cond>
                </p:stCondLst>
                <p:endSync evt="end" delay="0">
                  <p:rtn val="all"/>
                </p:endSync>
                <p:childTnLst>
                  <p:par>
                    <p:cTn id="1026" fill="hold">
                      <p:stCondLst>
                        <p:cond delay="0"/>
                      </p:stCondLst>
                      <p:childTnLst>
                        <p:par>
                          <p:cTn id="1027" fill="hold">
                            <p:stCondLst>
                              <p:cond delay="0"/>
                            </p:stCondLst>
                            <p:childTnLst>
                              <p:par>
                                <p:cTn id="1028" presetID="53" presetClass="entr" presetSubtype="16" fill="hold" grpId="0" nodeType="clickEffect">
                                  <p:stCondLst>
                                    <p:cond delay="0"/>
                                  </p:stCondLst>
                                  <p:childTnLst>
                                    <p:set>
                                      <p:cBhvr>
                                        <p:cTn id="1029" dur="1" fill="hold">
                                          <p:stCondLst>
                                            <p:cond delay="0"/>
                                          </p:stCondLst>
                                        </p:cTn>
                                        <p:tgtEl>
                                          <p:spTgt spid="506"/>
                                        </p:tgtEl>
                                        <p:attrNameLst>
                                          <p:attrName>style.visibility</p:attrName>
                                        </p:attrNameLst>
                                      </p:cBhvr>
                                      <p:to>
                                        <p:strVal val="visible"/>
                                      </p:to>
                                    </p:set>
                                    <p:anim calcmode="lin" valueType="num">
                                      <p:cBhvr>
                                        <p:cTn id="1030" dur="500" fill="hold"/>
                                        <p:tgtEl>
                                          <p:spTgt spid="506"/>
                                        </p:tgtEl>
                                        <p:attrNameLst>
                                          <p:attrName>ppt_w</p:attrName>
                                        </p:attrNameLst>
                                      </p:cBhvr>
                                      <p:tavLst>
                                        <p:tav tm="0">
                                          <p:val>
                                            <p:fltVal val="0"/>
                                          </p:val>
                                        </p:tav>
                                        <p:tav tm="100000">
                                          <p:val>
                                            <p:strVal val="#ppt_w"/>
                                          </p:val>
                                        </p:tav>
                                      </p:tavLst>
                                    </p:anim>
                                    <p:anim calcmode="lin" valueType="num">
                                      <p:cBhvr>
                                        <p:cTn id="1031" dur="500" fill="hold"/>
                                        <p:tgtEl>
                                          <p:spTgt spid="506"/>
                                        </p:tgtEl>
                                        <p:attrNameLst>
                                          <p:attrName>ppt_h</p:attrName>
                                        </p:attrNameLst>
                                      </p:cBhvr>
                                      <p:tavLst>
                                        <p:tav tm="0">
                                          <p:val>
                                            <p:fltVal val="0"/>
                                          </p:val>
                                        </p:tav>
                                        <p:tav tm="100000">
                                          <p:val>
                                            <p:strVal val="#ppt_h"/>
                                          </p:val>
                                        </p:tav>
                                      </p:tavLst>
                                    </p:anim>
                                    <p:animEffect transition="in" filter="fade">
                                      <p:cBhvr>
                                        <p:cTn id="1032" dur="500"/>
                                        <p:tgtEl>
                                          <p:spTgt spid="506"/>
                                        </p:tgtEl>
                                      </p:cBhvr>
                                    </p:animEffect>
                                  </p:childTnLst>
                                  <p:subTnLst>
                                    <p:audio>
                                      <p:cMediaNode>
                                        <p:cTn display="0" masterRel="sameClick">
                                          <p:stCondLst>
                                            <p:cond evt="begin" delay="0">
                                              <p:tn val="1028"/>
                                            </p:cond>
                                          </p:stCondLst>
                                          <p:endCondLst>
                                            <p:cond evt="onStopAudio" delay="0">
                                              <p:tgtEl>
                                                <p:sldTgt/>
                                              </p:tgtEl>
                                            </p:cond>
                                          </p:endCondLst>
                                        </p:cTn>
                                        <p:tgtEl>
                                          <p:sndTgt r:embed="rId2" name="applause.wav"/>
                                        </p:tgtEl>
                                      </p:cMediaNode>
                                    </p:audio>
                                  </p:subTnLst>
                                </p:cTn>
                              </p:par>
                              <p:par>
                                <p:cTn id="1033" presetID="53" presetClass="entr" presetSubtype="16" fill="hold" grpId="0" nodeType="withEffect">
                                  <p:stCondLst>
                                    <p:cond delay="0"/>
                                  </p:stCondLst>
                                  <p:childTnLst>
                                    <p:set>
                                      <p:cBhvr>
                                        <p:cTn id="1034" dur="1" fill="hold">
                                          <p:stCondLst>
                                            <p:cond delay="0"/>
                                          </p:stCondLst>
                                        </p:cTn>
                                        <p:tgtEl>
                                          <p:spTgt spid="507"/>
                                        </p:tgtEl>
                                        <p:attrNameLst>
                                          <p:attrName>style.visibility</p:attrName>
                                        </p:attrNameLst>
                                      </p:cBhvr>
                                      <p:to>
                                        <p:strVal val="visible"/>
                                      </p:to>
                                    </p:set>
                                    <p:anim calcmode="lin" valueType="num">
                                      <p:cBhvr>
                                        <p:cTn id="1035" dur="500" fill="hold"/>
                                        <p:tgtEl>
                                          <p:spTgt spid="507"/>
                                        </p:tgtEl>
                                        <p:attrNameLst>
                                          <p:attrName>ppt_w</p:attrName>
                                        </p:attrNameLst>
                                      </p:cBhvr>
                                      <p:tavLst>
                                        <p:tav tm="0">
                                          <p:val>
                                            <p:fltVal val="0"/>
                                          </p:val>
                                        </p:tav>
                                        <p:tav tm="100000">
                                          <p:val>
                                            <p:strVal val="#ppt_w"/>
                                          </p:val>
                                        </p:tav>
                                      </p:tavLst>
                                    </p:anim>
                                    <p:anim calcmode="lin" valueType="num">
                                      <p:cBhvr>
                                        <p:cTn id="1036" dur="500" fill="hold"/>
                                        <p:tgtEl>
                                          <p:spTgt spid="507"/>
                                        </p:tgtEl>
                                        <p:attrNameLst>
                                          <p:attrName>ppt_h</p:attrName>
                                        </p:attrNameLst>
                                      </p:cBhvr>
                                      <p:tavLst>
                                        <p:tav tm="0">
                                          <p:val>
                                            <p:fltVal val="0"/>
                                          </p:val>
                                        </p:tav>
                                        <p:tav tm="100000">
                                          <p:val>
                                            <p:strVal val="#ppt_h"/>
                                          </p:val>
                                        </p:tav>
                                      </p:tavLst>
                                    </p:anim>
                                    <p:animEffect transition="in" filter="fade">
                                      <p:cBhvr>
                                        <p:cTn id="1037" dur="500"/>
                                        <p:tgtEl>
                                          <p:spTgt spid="507"/>
                                        </p:tgtEl>
                                      </p:cBhvr>
                                    </p:animEffect>
                                  </p:childTnLst>
                                  <p:subTnLst>
                                    <p:audio>
                                      <p:cMediaNode>
                                        <p:cTn display="0" masterRel="sameClick">
                                          <p:stCondLst>
                                            <p:cond evt="begin" delay="0">
                                              <p:tn val="1033"/>
                                            </p:cond>
                                          </p:stCondLst>
                                          <p:endCondLst>
                                            <p:cond evt="onStopAudio" delay="0">
                                              <p:tgtEl>
                                                <p:sldTgt/>
                                              </p:tgtEl>
                                            </p:cond>
                                          </p:endCondLst>
                                        </p:cTn>
                                        <p:tgtEl>
                                          <p:sndTgt r:embed="rId2" name="applause.wav"/>
                                        </p:tgtEl>
                                      </p:cMediaNode>
                                    </p:audio>
                                  </p:subTnLst>
                                </p:cTn>
                              </p:par>
                              <p:par>
                                <p:cTn id="1038" presetID="53" presetClass="entr" presetSubtype="16" fill="hold" grpId="0" nodeType="withEffect">
                                  <p:stCondLst>
                                    <p:cond delay="0"/>
                                  </p:stCondLst>
                                  <p:childTnLst>
                                    <p:set>
                                      <p:cBhvr>
                                        <p:cTn id="1039" dur="1" fill="hold">
                                          <p:stCondLst>
                                            <p:cond delay="0"/>
                                          </p:stCondLst>
                                        </p:cTn>
                                        <p:tgtEl>
                                          <p:spTgt spid="508"/>
                                        </p:tgtEl>
                                        <p:attrNameLst>
                                          <p:attrName>style.visibility</p:attrName>
                                        </p:attrNameLst>
                                      </p:cBhvr>
                                      <p:to>
                                        <p:strVal val="visible"/>
                                      </p:to>
                                    </p:set>
                                    <p:anim calcmode="lin" valueType="num">
                                      <p:cBhvr>
                                        <p:cTn id="1040" dur="500" fill="hold"/>
                                        <p:tgtEl>
                                          <p:spTgt spid="508"/>
                                        </p:tgtEl>
                                        <p:attrNameLst>
                                          <p:attrName>ppt_w</p:attrName>
                                        </p:attrNameLst>
                                      </p:cBhvr>
                                      <p:tavLst>
                                        <p:tav tm="0">
                                          <p:val>
                                            <p:fltVal val="0"/>
                                          </p:val>
                                        </p:tav>
                                        <p:tav tm="100000">
                                          <p:val>
                                            <p:strVal val="#ppt_w"/>
                                          </p:val>
                                        </p:tav>
                                      </p:tavLst>
                                    </p:anim>
                                    <p:anim calcmode="lin" valueType="num">
                                      <p:cBhvr>
                                        <p:cTn id="1041" dur="500" fill="hold"/>
                                        <p:tgtEl>
                                          <p:spTgt spid="508"/>
                                        </p:tgtEl>
                                        <p:attrNameLst>
                                          <p:attrName>ppt_h</p:attrName>
                                        </p:attrNameLst>
                                      </p:cBhvr>
                                      <p:tavLst>
                                        <p:tav tm="0">
                                          <p:val>
                                            <p:fltVal val="0"/>
                                          </p:val>
                                        </p:tav>
                                        <p:tav tm="100000">
                                          <p:val>
                                            <p:strVal val="#ppt_h"/>
                                          </p:val>
                                        </p:tav>
                                      </p:tavLst>
                                    </p:anim>
                                    <p:animEffect transition="in" filter="fade">
                                      <p:cBhvr>
                                        <p:cTn id="1042" dur="500"/>
                                        <p:tgtEl>
                                          <p:spTgt spid="508"/>
                                        </p:tgtEl>
                                      </p:cBhvr>
                                    </p:animEffect>
                                  </p:childTnLst>
                                  <p:subTnLst>
                                    <p:audio>
                                      <p:cMediaNode>
                                        <p:cTn display="0" masterRel="sameClick">
                                          <p:stCondLst>
                                            <p:cond evt="begin" delay="0">
                                              <p:tn val="1038"/>
                                            </p:cond>
                                          </p:stCondLst>
                                          <p:endCondLst>
                                            <p:cond evt="onStopAudio" delay="0">
                                              <p:tgtEl>
                                                <p:sldTgt/>
                                              </p:tgtEl>
                                            </p:cond>
                                          </p:endCondLst>
                                        </p:cTn>
                                        <p:tgtEl>
                                          <p:sndTgt r:embed="rId2" name="applause.wav"/>
                                        </p:tgtEl>
                                      </p:cMediaNode>
                                    </p:audio>
                                  </p:subTnLst>
                                </p:cTn>
                              </p:par>
                              <p:par>
                                <p:cTn id="1043" presetID="53" presetClass="entr" presetSubtype="16" fill="hold" grpId="0" nodeType="withEffect">
                                  <p:stCondLst>
                                    <p:cond delay="0"/>
                                  </p:stCondLst>
                                  <p:childTnLst>
                                    <p:set>
                                      <p:cBhvr>
                                        <p:cTn id="1044" dur="1" fill="hold">
                                          <p:stCondLst>
                                            <p:cond delay="0"/>
                                          </p:stCondLst>
                                        </p:cTn>
                                        <p:tgtEl>
                                          <p:spTgt spid="509"/>
                                        </p:tgtEl>
                                        <p:attrNameLst>
                                          <p:attrName>style.visibility</p:attrName>
                                        </p:attrNameLst>
                                      </p:cBhvr>
                                      <p:to>
                                        <p:strVal val="visible"/>
                                      </p:to>
                                    </p:set>
                                    <p:anim calcmode="lin" valueType="num">
                                      <p:cBhvr>
                                        <p:cTn id="1045" dur="500" fill="hold"/>
                                        <p:tgtEl>
                                          <p:spTgt spid="509"/>
                                        </p:tgtEl>
                                        <p:attrNameLst>
                                          <p:attrName>ppt_w</p:attrName>
                                        </p:attrNameLst>
                                      </p:cBhvr>
                                      <p:tavLst>
                                        <p:tav tm="0">
                                          <p:val>
                                            <p:fltVal val="0"/>
                                          </p:val>
                                        </p:tav>
                                        <p:tav tm="100000">
                                          <p:val>
                                            <p:strVal val="#ppt_w"/>
                                          </p:val>
                                        </p:tav>
                                      </p:tavLst>
                                    </p:anim>
                                    <p:anim calcmode="lin" valueType="num">
                                      <p:cBhvr>
                                        <p:cTn id="1046" dur="500" fill="hold"/>
                                        <p:tgtEl>
                                          <p:spTgt spid="509"/>
                                        </p:tgtEl>
                                        <p:attrNameLst>
                                          <p:attrName>ppt_h</p:attrName>
                                        </p:attrNameLst>
                                      </p:cBhvr>
                                      <p:tavLst>
                                        <p:tav tm="0">
                                          <p:val>
                                            <p:fltVal val="0"/>
                                          </p:val>
                                        </p:tav>
                                        <p:tav tm="100000">
                                          <p:val>
                                            <p:strVal val="#ppt_h"/>
                                          </p:val>
                                        </p:tav>
                                      </p:tavLst>
                                    </p:anim>
                                    <p:animEffect transition="in" filter="fade">
                                      <p:cBhvr>
                                        <p:cTn id="1047" dur="500"/>
                                        <p:tgtEl>
                                          <p:spTgt spid="509"/>
                                        </p:tgtEl>
                                      </p:cBhvr>
                                    </p:animEffect>
                                  </p:childTnLst>
                                  <p:subTnLst>
                                    <p:audio>
                                      <p:cMediaNode>
                                        <p:cTn display="0" masterRel="sameClick">
                                          <p:stCondLst>
                                            <p:cond evt="begin" delay="0">
                                              <p:tn val="1043"/>
                                            </p:cond>
                                          </p:stCondLst>
                                          <p:endCondLst>
                                            <p:cond evt="onStopAudio" delay="0">
                                              <p:tgtEl>
                                                <p:sldTgt/>
                                              </p:tgtEl>
                                            </p:cond>
                                          </p:endCondLst>
                                        </p:cTn>
                                        <p:tgtEl>
                                          <p:sndTgt r:embed="rId2" name="applause.wav"/>
                                        </p:tgtEl>
                                      </p:cMediaNode>
                                    </p:audio>
                                  </p:subTnLst>
                                </p:cTn>
                              </p:par>
                              <p:par>
                                <p:cTn id="1048" presetID="53" presetClass="entr" presetSubtype="16" fill="hold" grpId="0" nodeType="withEffect">
                                  <p:stCondLst>
                                    <p:cond delay="0"/>
                                  </p:stCondLst>
                                  <p:childTnLst>
                                    <p:set>
                                      <p:cBhvr>
                                        <p:cTn id="1049" dur="1" fill="hold">
                                          <p:stCondLst>
                                            <p:cond delay="0"/>
                                          </p:stCondLst>
                                        </p:cTn>
                                        <p:tgtEl>
                                          <p:spTgt spid="510"/>
                                        </p:tgtEl>
                                        <p:attrNameLst>
                                          <p:attrName>style.visibility</p:attrName>
                                        </p:attrNameLst>
                                      </p:cBhvr>
                                      <p:to>
                                        <p:strVal val="visible"/>
                                      </p:to>
                                    </p:set>
                                    <p:anim calcmode="lin" valueType="num">
                                      <p:cBhvr>
                                        <p:cTn id="1050" dur="500" fill="hold"/>
                                        <p:tgtEl>
                                          <p:spTgt spid="510"/>
                                        </p:tgtEl>
                                        <p:attrNameLst>
                                          <p:attrName>ppt_w</p:attrName>
                                        </p:attrNameLst>
                                      </p:cBhvr>
                                      <p:tavLst>
                                        <p:tav tm="0">
                                          <p:val>
                                            <p:fltVal val="0"/>
                                          </p:val>
                                        </p:tav>
                                        <p:tav tm="100000">
                                          <p:val>
                                            <p:strVal val="#ppt_w"/>
                                          </p:val>
                                        </p:tav>
                                      </p:tavLst>
                                    </p:anim>
                                    <p:anim calcmode="lin" valueType="num">
                                      <p:cBhvr>
                                        <p:cTn id="1051" dur="500" fill="hold"/>
                                        <p:tgtEl>
                                          <p:spTgt spid="510"/>
                                        </p:tgtEl>
                                        <p:attrNameLst>
                                          <p:attrName>ppt_h</p:attrName>
                                        </p:attrNameLst>
                                      </p:cBhvr>
                                      <p:tavLst>
                                        <p:tav tm="0">
                                          <p:val>
                                            <p:fltVal val="0"/>
                                          </p:val>
                                        </p:tav>
                                        <p:tav tm="100000">
                                          <p:val>
                                            <p:strVal val="#ppt_h"/>
                                          </p:val>
                                        </p:tav>
                                      </p:tavLst>
                                    </p:anim>
                                    <p:animEffect transition="in" filter="fade">
                                      <p:cBhvr>
                                        <p:cTn id="1052" dur="500"/>
                                        <p:tgtEl>
                                          <p:spTgt spid="510"/>
                                        </p:tgtEl>
                                      </p:cBhvr>
                                    </p:animEffect>
                                  </p:childTnLst>
                                  <p:subTnLst>
                                    <p:audio>
                                      <p:cMediaNode>
                                        <p:cTn display="0" masterRel="sameClick">
                                          <p:stCondLst>
                                            <p:cond evt="begin" delay="0">
                                              <p:tn val="1048"/>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481"/>
                  </p:tgtEl>
                </p:cond>
              </p:nextCondLst>
            </p:seq>
          </p:childTnLst>
        </p:cTn>
      </p:par>
    </p:tnLst>
    <p:bldLst>
      <p:bldP spid="4" grpId="0"/>
      <p:bldP spid="5"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41" grpId="0" animBg="1"/>
      <p:bldP spid="50" grpId="0" animBg="1"/>
      <p:bldP spid="53" grpId="0" animBg="1"/>
      <p:bldP spid="62" grpId="0" animBg="1"/>
      <p:bldP spid="65" grpId="0" animBg="1"/>
      <p:bldP spid="74" grpId="0" animBg="1"/>
      <p:bldP spid="77" grpId="0" animBg="1"/>
      <p:bldP spid="86" grpId="0" animBg="1"/>
      <p:bldP spid="88" grpId="0" animBg="1"/>
      <p:bldP spid="89" grpId="0" animBg="1"/>
      <p:bldP spid="93" grpId="0" animBg="1"/>
      <p:bldP spid="94" grpId="0" animBg="1"/>
      <p:bldP spid="96" grpId="0" animBg="1"/>
      <p:bldP spid="98" grpId="0" animBg="1"/>
      <p:bldP spid="99" grpId="0" animBg="1"/>
      <p:bldP spid="100" grpId="0" animBg="1"/>
      <p:bldP spid="101" grpId="0" animBg="1"/>
      <p:bldP spid="104" grpId="0" animBg="1"/>
      <p:bldP spid="105" grpId="0" animBg="1"/>
      <p:bldP spid="106" grpId="0" animBg="1"/>
      <p:bldP spid="108" grpId="0" animBg="1"/>
      <p:bldP spid="110" grpId="0" animBg="1"/>
      <p:bldP spid="111" grpId="0" animBg="1"/>
      <p:bldP spid="112" grpId="0" animBg="1"/>
      <p:bldP spid="113" grpId="0" animBg="1"/>
      <p:bldP spid="114" grpId="0" animBg="1"/>
      <p:bldP spid="116" grpId="0" animBg="1"/>
      <p:bldP spid="117" grpId="0" animBg="1"/>
      <p:bldP spid="118" grpId="0" animBg="1"/>
      <p:bldP spid="119" grpId="0" animBg="1"/>
      <p:bldP spid="120"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50" grpId="0" animBg="1"/>
      <p:bldP spid="151" grpId="0" animBg="1"/>
      <p:bldP spid="152" grpId="0" animBg="1"/>
      <p:bldP spid="154" grpId="0" animBg="1"/>
      <p:bldP spid="155" grpId="0" animBg="1"/>
      <p:bldP spid="156" grpId="0" animBg="1"/>
      <p:bldP spid="157" grpId="0" animBg="1"/>
      <p:bldP spid="158" grpId="0" animBg="1"/>
      <p:bldP spid="159" grpId="0" animBg="1"/>
      <p:bldP spid="160" grpId="0" animBg="1"/>
      <p:bldP spid="162" grpId="0" animBg="1"/>
      <p:bldP spid="163" grpId="0" animBg="1"/>
      <p:bldP spid="164" grpId="0" animBg="1"/>
      <p:bldP spid="167" grpId="0" animBg="1"/>
      <p:bldP spid="169" grpId="0" animBg="1"/>
      <p:bldP spid="171" grpId="0" animBg="1"/>
      <p:bldP spid="174" grpId="0" animBg="1"/>
      <p:bldP spid="175" grpId="0" animBg="1"/>
      <p:bldP spid="179" grpId="0" animBg="1"/>
      <p:bldP spid="181" grpId="0" animBg="1"/>
      <p:bldP spid="183" grpId="0" animBg="1"/>
      <p:bldP spid="186" grpId="0" animBg="1"/>
      <p:bldP spid="187" grpId="0" animBg="1"/>
      <p:bldP spid="193" grpId="0" animBg="1"/>
      <p:bldP spid="195" grpId="0" animBg="1"/>
      <p:bldP spid="205" grpId="0" animBg="1"/>
      <p:bldP spid="207" grpId="0" animBg="1"/>
      <p:bldP spid="219" grpId="0" animBg="1"/>
      <p:bldP spid="231" grpId="0" animBg="1"/>
      <p:bldP spid="257" grpId="0" animBg="1"/>
      <p:bldP spid="266" grpId="0" animBg="1"/>
      <p:bldP spid="269" grpId="0" animBg="1"/>
      <p:bldP spid="278" grpId="0" animBg="1"/>
      <p:bldP spid="281" grpId="0" animBg="1"/>
      <p:bldP spid="290" grpId="0" animBg="1"/>
      <p:bldP spid="293" grpId="0" animBg="1"/>
      <p:bldP spid="302" grpId="0" animBg="1"/>
      <p:bldP spid="304" grpId="0" animBg="1"/>
      <p:bldP spid="305" grpId="0" animBg="1"/>
      <p:bldP spid="309" grpId="0" animBg="1"/>
      <p:bldP spid="310" grpId="0" animBg="1"/>
      <p:bldP spid="312" grpId="0" animBg="1"/>
      <p:bldP spid="314" grpId="0" animBg="1"/>
      <p:bldP spid="315" grpId="0" animBg="1"/>
      <p:bldP spid="316" grpId="0" animBg="1"/>
      <p:bldP spid="317" grpId="0" animBg="1"/>
      <p:bldP spid="320" grpId="0" animBg="1"/>
      <p:bldP spid="321" grpId="0" animBg="1"/>
      <p:bldP spid="322" grpId="0" animBg="1"/>
      <p:bldP spid="324" grpId="0" animBg="1"/>
      <p:bldP spid="326" grpId="0" animBg="1"/>
      <p:bldP spid="327" grpId="0" animBg="1"/>
      <p:bldP spid="328" grpId="0" animBg="1"/>
      <p:bldP spid="329" grpId="0" animBg="1"/>
      <p:bldP spid="330" grpId="0" animBg="1"/>
      <p:bldP spid="332" grpId="0" animBg="1"/>
      <p:bldP spid="333" grpId="0" animBg="1"/>
      <p:bldP spid="334" grpId="0" animBg="1"/>
      <p:bldP spid="335" grpId="0" animBg="1"/>
      <p:bldP spid="336" grpId="0" animBg="1"/>
      <p:bldP spid="338" grpId="0" animBg="1"/>
      <p:bldP spid="339" grpId="0" animBg="1"/>
      <p:bldP spid="340" grpId="0" animBg="1"/>
      <p:bldP spid="341" grpId="0" animBg="1"/>
      <p:bldP spid="342" grpId="0" animBg="1"/>
      <p:bldP spid="343" grpId="0" animBg="1"/>
      <p:bldP spid="344" grpId="0" animBg="1"/>
      <p:bldP spid="345" grpId="0" animBg="1"/>
      <p:bldP spid="346" grpId="0" animBg="1"/>
      <p:bldP spid="348" grpId="0" animBg="1"/>
      <p:bldP spid="349" grpId="0" animBg="1"/>
      <p:bldP spid="350" grpId="0" animBg="1"/>
      <p:bldP spid="351" grpId="0" animBg="1"/>
      <p:bldP spid="352" grpId="0" animBg="1"/>
      <p:bldP spid="353" grpId="0" animBg="1"/>
      <p:bldP spid="354" grpId="0" animBg="1"/>
      <p:bldP spid="355" grpId="0" animBg="1"/>
      <p:bldP spid="356" grpId="0" animBg="1"/>
      <p:bldP spid="357" grpId="0" animBg="1"/>
      <p:bldP spid="358" grpId="0" animBg="1"/>
      <p:bldP spid="359" grpId="0" animBg="1"/>
      <p:bldP spid="360" grpId="0" animBg="1"/>
      <p:bldP spid="361" grpId="0" animBg="1"/>
      <p:bldP spid="362" grpId="0" animBg="1"/>
      <p:bldP spid="363" grpId="0" animBg="1"/>
      <p:bldP spid="364" grpId="0" animBg="1"/>
      <p:bldP spid="366" grpId="0" animBg="1"/>
      <p:bldP spid="367" grpId="0" animBg="1"/>
      <p:bldP spid="368" grpId="0" animBg="1"/>
      <p:bldP spid="370" grpId="0" animBg="1"/>
      <p:bldP spid="371" grpId="0" animBg="1"/>
      <p:bldP spid="372" grpId="0" animBg="1"/>
      <p:bldP spid="373" grpId="0" animBg="1"/>
      <p:bldP spid="374" grpId="0" animBg="1"/>
      <p:bldP spid="375" grpId="0" animBg="1"/>
      <p:bldP spid="376" grpId="0" animBg="1"/>
      <p:bldP spid="378" grpId="0" animBg="1"/>
      <p:bldP spid="379" grpId="0" animBg="1"/>
      <p:bldP spid="380" grpId="0" animBg="1"/>
      <p:bldP spid="383" grpId="0" animBg="1"/>
      <p:bldP spid="385" grpId="0" animBg="1"/>
      <p:bldP spid="387" grpId="0" animBg="1"/>
      <p:bldP spid="390" grpId="0" animBg="1"/>
      <p:bldP spid="391" grpId="0" animBg="1"/>
      <p:bldP spid="395" grpId="0" animBg="1"/>
      <p:bldP spid="397" grpId="0" animBg="1"/>
      <p:bldP spid="399" grpId="0" animBg="1"/>
      <p:bldP spid="402" grpId="0" animBg="1"/>
      <p:bldP spid="403" grpId="0" animBg="1"/>
      <p:bldP spid="421" grpId="0" animBg="1"/>
      <p:bldP spid="423" grpId="0" animBg="1"/>
      <p:bldP spid="433" grpId="0" animBg="1"/>
      <p:bldP spid="435" grpId="0" animBg="1"/>
      <p:bldP spid="447" grpId="0" animBg="1"/>
      <p:bldP spid="459" grpId="0" animBg="1"/>
      <p:bldP spid="481" grpId="0" animBg="1"/>
      <p:bldP spid="482" grpId="0" animBg="1"/>
      <p:bldP spid="488" grpId="0" animBg="1"/>
      <p:bldP spid="489" grpId="0" animBg="1"/>
      <p:bldP spid="490" grpId="0" animBg="1"/>
      <p:bldP spid="491" grpId="0" animBg="1"/>
      <p:bldP spid="492" grpId="0" animBg="1"/>
      <p:bldP spid="506" grpId="0" animBg="1"/>
      <p:bldP spid="507" grpId="0" animBg="1"/>
      <p:bldP spid="508" grpId="0" animBg="1"/>
      <p:bldP spid="509" grpId="0" animBg="1"/>
      <p:bldP spid="5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814883" y="201335"/>
            <a:ext cx="9704848" cy="1754326"/>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de-DE" sz="36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Dòng 1: Điền từ còn thiếu vào nhận định: “Nhịp thơ có tác dụng tạo... và làm nên nhạc điệu của bài thơ. </a:t>
            </a:r>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(7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29044881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814883" y="201335"/>
            <a:ext cx="9704848" cy="2308324"/>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Dòng 2: Điền từ còn thiếu vào câu thơ:</a:t>
            </a:r>
          </a:p>
          <a:p>
            <a:pPr algn="just"/>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Sương</a:t>
            </a:r>
            <a:r>
              <a:rPr lang="vi-VN" sz="3600"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600"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3600"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qua ngõ / </a:t>
            </a:r>
          </a:p>
          <a:p>
            <a:pPr algn="just"/>
            <a:r>
              <a:rPr lang="vi-VN" sz="3600" b="1"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Hình </a:t>
            </a:r>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như thu đã về </a:t>
            </a:r>
          </a:p>
          <a:p>
            <a:pPr algn="just"/>
            <a:r>
              <a:rPr lang="vi-VN"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10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293983140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814883" y="201335"/>
            <a:ext cx="9704848" cy="646331"/>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Dòng 3: Tác giả bài thơ </a:t>
            </a:r>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Lời của cây</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(11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390927595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814883" y="201335"/>
            <a:ext cx="9704848" cy="1200329"/>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Dòng 4: Vần được gieo ở cuối dòng thơ được gọi là...</a:t>
            </a:r>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(7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222392764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xmlns="" id="{92B93148-2B66-BDDD-3894-F3A9849339A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02380" y="1677799"/>
            <a:ext cx="2799943" cy="6602253"/>
          </a:xfrm>
          <a:prstGeom prst="rect">
            <a:avLst/>
          </a:prstGeom>
        </p:spPr>
      </p:pic>
      <p:pic>
        <p:nvPicPr>
          <p:cNvPr id="22" name="Picture 21">
            <a:extLst>
              <a:ext uri="{FF2B5EF4-FFF2-40B4-BE49-F238E27FC236}">
                <a16:creationId xmlns:a16="http://schemas.microsoft.com/office/drawing/2014/main" xmlns="" id="{7E302A6D-2974-CCF4-11A5-9157F103A7B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54661" y="3987848"/>
            <a:ext cx="2457500" cy="3714614"/>
          </a:xfrm>
          <a:prstGeom prst="rect">
            <a:avLst/>
          </a:prstGeom>
        </p:spPr>
      </p:pic>
      <p:pic>
        <p:nvPicPr>
          <p:cNvPr id="4" name="Picture 3">
            <a:extLst>
              <a:ext uri="{FF2B5EF4-FFF2-40B4-BE49-F238E27FC236}">
                <a16:creationId xmlns:a16="http://schemas.microsoft.com/office/drawing/2014/main" xmlns="" id="{293A2BB1-BE4B-6525-9F41-AEAB97C394B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9603" y="4744231"/>
            <a:ext cx="2143125" cy="2143125"/>
          </a:xfrm>
          <a:prstGeom prst="rect">
            <a:avLst/>
          </a:prstGeom>
        </p:spPr>
      </p:pic>
      <p:pic>
        <p:nvPicPr>
          <p:cNvPr id="5" name="Picture 4">
            <a:extLst>
              <a:ext uri="{FF2B5EF4-FFF2-40B4-BE49-F238E27FC236}">
                <a16:creationId xmlns:a16="http://schemas.microsoft.com/office/drawing/2014/main" xmlns="" id="{547FFD64-3F9D-D65A-E81B-C76E8F68362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43699" y="4744231"/>
            <a:ext cx="2143125" cy="2143125"/>
          </a:xfrm>
          <a:prstGeom prst="rect">
            <a:avLst/>
          </a:prstGeom>
        </p:spPr>
      </p:pic>
      <p:pic>
        <p:nvPicPr>
          <p:cNvPr id="6" name="Picture 5">
            <a:extLst>
              <a:ext uri="{FF2B5EF4-FFF2-40B4-BE49-F238E27FC236}">
                <a16:creationId xmlns:a16="http://schemas.microsoft.com/office/drawing/2014/main" xmlns="" id="{02FD1171-42F9-4E3F-F468-D0C0DAAC746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589807" y="4714875"/>
            <a:ext cx="2143125" cy="2143125"/>
          </a:xfrm>
          <a:prstGeom prst="rect">
            <a:avLst/>
          </a:prstGeom>
        </p:spPr>
      </p:pic>
      <p:pic>
        <p:nvPicPr>
          <p:cNvPr id="7" name="Picture 6">
            <a:extLst>
              <a:ext uri="{FF2B5EF4-FFF2-40B4-BE49-F238E27FC236}">
                <a16:creationId xmlns:a16="http://schemas.microsoft.com/office/drawing/2014/main" xmlns="" id="{D7604E0A-DBD7-8617-475E-0EA5C2014A8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150145" y="4656147"/>
            <a:ext cx="2143125" cy="2143125"/>
          </a:xfrm>
          <a:prstGeom prst="rect">
            <a:avLst/>
          </a:prstGeom>
        </p:spPr>
      </p:pic>
      <p:pic>
        <p:nvPicPr>
          <p:cNvPr id="8" name="Picture 7">
            <a:extLst>
              <a:ext uri="{FF2B5EF4-FFF2-40B4-BE49-F238E27FC236}">
                <a16:creationId xmlns:a16="http://schemas.microsoft.com/office/drawing/2014/main" xmlns="" id="{A2D807EE-BE16-4268-90C7-FB7E8771C6DC}"/>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3630206" y="4714875"/>
            <a:ext cx="2143125" cy="2143125"/>
          </a:xfrm>
          <a:prstGeom prst="rect">
            <a:avLst/>
          </a:prstGeom>
        </p:spPr>
      </p:pic>
      <p:pic>
        <p:nvPicPr>
          <p:cNvPr id="9" name="Picture 8">
            <a:extLst>
              <a:ext uri="{FF2B5EF4-FFF2-40B4-BE49-F238E27FC236}">
                <a16:creationId xmlns:a16="http://schemas.microsoft.com/office/drawing/2014/main" xmlns="" id="{7F45A4F2-45C4-BE52-499E-9B9E460D9D7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4701768" y="4773598"/>
            <a:ext cx="2143125" cy="2143125"/>
          </a:xfrm>
          <a:prstGeom prst="rect">
            <a:avLst/>
          </a:prstGeom>
        </p:spPr>
      </p:pic>
      <p:pic>
        <p:nvPicPr>
          <p:cNvPr id="10" name="Picture 9">
            <a:extLst>
              <a:ext uri="{FF2B5EF4-FFF2-40B4-BE49-F238E27FC236}">
                <a16:creationId xmlns:a16="http://schemas.microsoft.com/office/drawing/2014/main" xmlns="" id="{6C55C815-4436-A2DF-BBFA-8F81D6172F2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5644155" y="4773598"/>
            <a:ext cx="2143125" cy="2143125"/>
          </a:xfrm>
          <a:prstGeom prst="rect">
            <a:avLst/>
          </a:prstGeom>
        </p:spPr>
      </p:pic>
      <p:pic>
        <p:nvPicPr>
          <p:cNvPr id="11" name="Picture 10">
            <a:extLst>
              <a:ext uri="{FF2B5EF4-FFF2-40B4-BE49-F238E27FC236}">
                <a16:creationId xmlns:a16="http://schemas.microsoft.com/office/drawing/2014/main" xmlns="" id="{48F42B26-F828-238A-F91A-CBFF5A8E316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6536503" y="4773597"/>
            <a:ext cx="2143125" cy="2143125"/>
          </a:xfrm>
          <a:prstGeom prst="rect">
            <a:avLst/>
          </a:prstGeom>
        </p:spPr>
      </p:pic>
      <p:pic>
        <p:nvPicPr>
          <p:cNvPr id="12" name="Picture 11">
            <a:extLst>
              <a:ext uri="{FF2B5EF4-FFF2-40B4-BE49-F238E27FC236}">
                <a16:creationId xmlns:a16="http://schemas.microsoft.com/office/drawing/2014/main" xmlns="" id="{8DEE08B7-B803-1BBC-06AE-DBBE3C63A1E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7394635" y="4714875"/>
            <a:ext cx="2143125" cy="2143125"/>
          </a:xfrm>
          <a:prstGeom prst="rect">
            <a:avLst/>
          </a:prstGeom>
        </p:spPr>
      </p:pic>
      <p:pic>
        <p:nvPicPr>
          <p:cNvPr id="13" name="Picture 12">
            <a:extLst>
              <a:ext uri="{FF2B5EF4-FFF2-40B4-BE49-F238E27FC236}">
                <a16:creationId xmlns:a16="http://schemas.microsoft.com/office/drawing/2014/main" xmlns="" id="{CC57FAD0-5168-AEE8-FB77-248D47802B8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8550452" y="4773597"/>
            <a:ext cx="2143125" cy="2143125"/>
          </a:xfrm>
          <a:prstGeom prst="rect">
            <a:avLst/>
          </a:prstGeom>
        </p:spPr>
      </p:pic>
      <p:pic>
        <p:nvPicPr>
          <p:cNvPr id="14" name="Picture 13">
            <a:extLst>
              <a:ext uri="{FF2B5EF4-FFF2-40B4-BE49-F238E27FC236}">
                <a16:creationId xmlns:a16="http://schemas.microsoft.com/office/drawing/2014/main" xmlns="" id="{0A3B908A-AE0E-CFB5-B02F-BC6CFE9DC338}"/>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9537760" y="4714873"/>
            <a:ext cx="2143125" cy="2143125"/>
          </a:xfrm>
          <a:prstGeom prst="rect">
            <a:avLst/>
          </a:prstGeom>
        </p:spPr>
      </p:pic>
      <p:pic>
        <p:nvPicPr>
          <p:cNvPr id="15" name="Picture 14">
            <a:extLst>
              <a:ext uri="{FF2B5EF4-FFF2-40B4-BE49-F238E27FC236}">
                <a16:creationId xmlns:a16="http://schemas.microsoft.com/office/drawing/2014/main" xmlns="" id="{14D8CBDF-7C15-7148-5A80-051F0555E80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a:off x="10216677" y="4714871"/>
            <a:ext cx="2143125" cy="2143125"/>
          </a:xfrm>
          <a:prstGeom prst="rect">
            <a:avLst/>
          </a:prstGeom>
        </p:spPr>
      </p:pic>
      <p:pic>
        <p:nvPicPr>
          <p:cNvPr id="16" name="Picture 15">
            <a:extLst>
              <a:ext uri="{FF2B5EF4-FFF2-40B4-BE49-F238E27FC236}">
                <a16:creationId xmlns:a16="http://schemas.microsoft.com/office/drawing/2014/main" xmlns="" id="{2459333C-EE63-38E4-EA42-1406FC902BCB}"/>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10147904" y="4656147"/>
            <a:ext cx="2200759" cy="2143125"/>
          </a:xfrm>
          <a:prstGeom prst="rect">
            <a:avLst/>
          </a:prstGeom>
        </p:spPr>
      </p:pic>
      <p:pic>
        <p:nvPicPr>
          <p:cNvPr id="17" name="Picture 16">
            <a:extLst>
              <a:ext uri="{FF2B5EF4-FFF2-40B4-BE49-F238E27FC236}">
                <a16:creationId xmlns:a16="http://schemas.microsoft.com/office/drawing/2014/main" xmlns="" id="{10920D66-72FB-4531-70EF-2C3E4E5CEA1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9055673" y="4773593"/>
            <a:ext cx="2200759" cy="2143125"/>
          </a:xfrm>
          <a:prstGeom prst="rect">
            <a:avLst/>
          </a:prstGeom>
        </p:spPr>
      </p:pic>
      <p:pic>
        <p:nvPicPr>
          <p:cNvPr id="18" name="Picture 17">
            <a:extLst>
              <a:ext uri="{FF2B5EF4-FFF2-40B4-BE49-F238E27FC236}">
                <a16:creationId xmlns:a16="http://schemas.microsoft.com/office/drawing/2014/main" xmlns="" id="{495D0245-CC52-9075-7B42-2431C2D37652}"/>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7591465" y="4744232"/>
            <a:ext cx="2200759" cy="2143125"/>
          </a:xfrm>
          <a:prstGeom prst="rect">
            <a:avLst/>
          </a:prstGeom>
        </p:spPr>
      </p:pic>
      <p:pic>
        <p:nvPicPr>
          <p:cNvPr id="19" name="Picture 18">
            <a:extLst>
              <a:ext uri="{FF2B5EF4-FFF2-40B4-BE49-F238E27FC236}">
                <a16:creationId xmlns:a16="http://schemas.microsoft.com/office/drawing/2014/main" xmlns="" id="{8AB50475-8F08-BDC1-5EB4-7B2CE31EC72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6315306" y="4773593"/>
            <a:ext cx="2200759" cy="2143125"/>
          </a:xfrm>
          <a:prstGeom prst="rect">
            <a:avLst/>
          </a:prstGeom>
        </p:spPr>
      </p:pic>
      <p:pic>
        <p:nvPicPr>
          <p:cNvPr id="20" name="Picture 19">
            <a:extLst>
              <a:ext uri="{FF2B5EF4-FFF2-40B4-BE49-F238E27FC236}">
                <a16:creationId xmlns:a16="http://schemas.microsoft.com/office/drawing/2014/main" xmlns="" id="{A84C6066-287F-152B-A372-381C81AE99AF}"/>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4838881" y="4744232"/>
            <a:ext cx="2200759" cy="2143125"/>
          </a:xfrm>
          <a:prstGeom prst="rect">
            <a:avLst/>
          </a:prstGeom>
        </p:spPr>
      </p:pic>
      <p:pic>
        <p:nvPicPr>
          <p:cNvPr id="21" name="Picture 20">
            <a:extLst>
              <a:ext uri="{FF2B5EF4-FFF2-40B4-BE49-F238E27FC236}">
                <a16:creationId xmlns:a16="http://schemas.microsoft.com/office/drawing/2014/main" xmlns="" id="{C70B270E-A9AD-4FF0-4C11-F04694A428CD}"/>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78" b="99111" l="5778" r="89778">
                        <a14:foregroundMark x1="11556" y1="77778" x2="11556" y2="77778"/>
                        <a14:foregroundMark x1="11556" y1="77778" x2="11556" y2="77778"/>
                        <a14:foregroundMark x1="5778" y1="87111" x2="5778" y2="87111"/>
                        <a14:foregroundMark x1="6667" y1="92444" x2="6667" y2="92444"/>
                        <a14:foregroundMark x1="10222" y1="95556" x2="10222" y2="95556"/>
                        <a14:foregroundMark x1="14222" y1="96889" x2="26667" y2="99111"/>
                      </a14:backgroundRemoval>
                    </a14:imgEffect>
                  </a14:imgLayer>
                </a14:imgProps>
              </a:ext>
            </a:extLst>
          </a:blip>
          <a:stretch>
            <a:fillRect/>
          </a:stretch>
        </p:blipFill>
        <p:spPr>
          <a:xfrm flipH="1">
            <a:off x="2110781" y="4278386"/>
            <a:ext cx="2200759" cy="2611870"/>
          </a:xfrm>
          <a:prstGeom prst="rect">
            <a:avLst/>
          </a:prstGeom>
        </p:spPr>
      </p:pic>
      <p:sp>
        <p:nvSpPr>
          <p:cNvPr id="24" name="TextBox 23">
            <a:extLst>
              <a:ext uri="{FF2B5EF4-FFF2-40B4-BE49-F238E27FC236}">
                <a16:creationId xmlns:a16="http://schemas.microsoft.com/office/drawing/2014/main" xmlns="" id="{5D9308C7-9D41-BD00-6399-036641A0A4A3}"/>
              </a:ext>
            </a:extLst>
          </p:cNvPr>
          <p:cNvSpPr txBox="1"/>
          <p:nvPr/>
        </p:nvSpPr>
        <p:spPr>
          <a:xfrm>
            <a:off x="1814883" y="201335"/>
            <a:ext cx="9704848" cy="3416320"/>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Dòng 5: Câu thơ sau trích trong bài thơ nào:</a:t>
            </a:r>
          </a:p>
          <a:p>
            <a:pPr algn="just"/>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Khi cây đã thành</a:t>
            </a:r>
          </a:p>
          <a:p>
            <a:pPr algn="just"/>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Nở vài lá bé</a:t>
            </a:r>
          </a:p>
          <a:p>
            <a:pPr algn="just"/>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Lá nghe màu xanh</a:t>
            </a:r>
          </a:p>
          <a:p>
            <a:pPr algn="just"/>
            <a:r>
              <a:rPr lang="vi-VN" sz="36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Bắt đầu bập bẹ</a:t>
            </a:r>
          </a:p>
          <a:p>
            <a:pPr algn="just"/>
            <a:r>
              <a:rPr lang="de-DE"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(9 kí tự)</a:t>
            </a:r>
            <a:endParaRPr lang="en-US" sz="3600" b="1" dirty="0">
              <a:solidFill>
                <a:srgbClr val="0070C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pic>
        <p:nvPicPr>
          <p:cNvPr id="26" name="Picture 25">
            <a:hlinkClick r:id="rId7" action="ppaction://hlinksldjump"/>
            <a:extLst>
              <a:ext uri="{FF2B5EF4-FFF2-40B4-BE49-F238E27FC236}">
                <a16:creationId xmlns:a16="http://schemas.microsoft.com/office/drawing/2014/main" xmlns="" id="{AE11C7C5-3E5E-EABD-EB28-1B4879E6C070}"/>
              </a:ext>
            </a:extLst>
          </p:cNvPr>
          <p:cNvPicPr>
            <a:picLocks noChangeAspect="1"/>
          </p:cNvPicPr>
          <p:nvPr/>
        </p:nvPicPr>
        <p:blipFill>
          <a:blip r:embed="rId8"/>
          <a:stretch>
            <a:fillRect/>
          </a:stretch>
        </p:blipFill>
        <p:spPr>
          <a:xfrm>
            <a:off x="5417197" y="3307643"/>
            <a:ext cx="2139881" cy="2139881"/>
          </a:xfrm>
          <a:prstGeom prst="rect">
            <a:avLst/>
          </a:prstGeom>
        </p:spPr>
      </p:pic>
    </p:spTree>
    <p:extLst>
      <p:ext uri="{BB962C8B-B14F-4D97-AF65-F5344CB8AC3E}">
        <p14:creationId xmlns:p14="http://schemas.microsoft.com/office/powerpoint/2010/main" val="22554841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MẪU Ô CHỮ</Template>
  <TotalTime>565</TotalTime>
  <Words>1288</Words>
  <Application>Microsoft Office PowerPoint</Application>
  <PresentationFormat>Custom</PresentationFormat>
  <Paragraphs>298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 Windows 8</cp:lastModifiedBy>
  <cp:revision>40</cp:revision>
  <dcterms:created xsi:type="dcterms:W3CDTF">2022-07-19T14:42:11Z</dcterms:created>
  <dcterms:modified xsi:type="dcterms:W3CDTF">2023-08-13T13:13:57Z</dcterms:modified>
</cp:coreProperties>
</file>