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64"/>
  </p:notesMasterIdLst>
  <p:sldIdLst>
    <p:sldId id="261" r:id="rId7"/>
    <p:sldId id="9652" r:id="rId8"/>
    <p:sldId id="262" r:id="rId9"/>
    <p:sldId id="266" r:id="rId10"/>
    <p:sldId id="267" r:id="rId11"/>
    <p:sldId id="268" r:id="rId12"/>
    <p:sldId id="270" r:id="rId13"/>
    <p:sldId id="269" r:id="rId14"/>
    <p:sldId id="9640" r:id="rId15"/>
    <p:sldId id="256" r:id="rId16"/>
    <p:sldId id="258" r:id="rId17"/>
    <p:sldId id="9634" r:id="rId18"/>
    <p:sldId id="9635" r:id="rId19"/>
    <p:sldId id="9637" r:id="rId20"/>
    <p:sldId id="9642" r:id="rId21"/>
    <p:sldId id="271" r:id="rId22"/>
    <p:sldId id="939" r:id="rId23"/>
    <p:sldId id="941" r:id="rId24"/>
    <p:sldId id="910" r:id="rId25"/>
    <p:sldId id="913" r:id="rId26"/>
    <p:sldId id="940" r:id="rId27"/>
    <p:sldId id="280" r:id="rId28"/>
    <p:sldId id="946" r:id="rId29"/>
    <p:sldId id="9646" r:id="rId30"/>
    <p:sldId id="9645" r:id="rId31"/>
    <p:sldId id="9647" r:id="rId32"/>
    <p:sldId id="9649" r:id="rId33"/>
    <p:sldId id="9650" r:id="rId34"/>
    <p:sldId id="9651" r:id="rId35"/>
    <p:sldId id="944" r:id="rId36"/>
    <p:sldId id="922" r:id="rId37"/>
    <p:sldId id="953" r:id="rId38"/>
    <p:sldId id="955" r:id="rId39"/>
    <p:sldId id="956" r:id="rId40"/>
    <p:sldId id="952" r:id="rId41"/>
    <p:sldId id="959" r:id="rId42"/>
    <p:sldId id="961" r:id="rId43"/>
    <p:sldId id="888" r:id="rId44"/>
    <p:sldId id="890" r:id="rId45"/>
    <p:sldId id="891" r:id="rId46"/>
    <p:sldId id="892" r:id="rId47"/>
    <p:sldId id="323" r:id="rId48"/>
    <p:sldId id="328" r:id="rId49"/>
    <p:sldId id="9624" r:id="rId50"/>
    <p:sldId id="9625" r:id="rId51"/>
    <p:sldId id="9627" r:id="rId52"/>
    <p:sldId id="9626" r:id="rId53"/>
    <p:sldId id="9629" r:id="rId54"/>
    <p:sldId id="9628" r:id="rId55"/>
    <p:sldId id="9630" r:id="rId56"/>
    <p:sldId id="9631" r:id="rId57"/>
    <p:sldId id="9632" r:id="rId58"/>
    <p:sldId id="874" r:id="rId59"/>
    <p:sldId id="962" r:id="rId60"/>
    <p:sldId id="9633" r:id="rId61"/>
    <p:sldId id="903" r:id="rId62"/>
    <p:sldId id="90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9" autoAdjust="0"/>
    <p:restoredTop sz="94971" autoAdjust="0"/>
  </p:normalViewPr>
  <p:slideViewPr>
    <p:cSldViewPr snapToGrid="0">
      <p:cViewPr>
        <p:scale>
          <a:sx n="90" d="100"/>
          <a:sy n="90" d="100"/>
        </p:scale>
        <p:origin x="6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7965F-47CD-4DB5-9375-E6F7539562B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41FA6-9B18-44DA-A952-383099B52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8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3322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2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4BEE5-C790-40C3-AB01-C1310E8D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7168AC-C6E6-4D7E-BAC3-EBAF17C3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B8495A-213F-4225-A5CE-2D1548D3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481C5-671C-4521-80D5-2B1AAB0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0EE57-4553-40DA-9FFA-CFFCC38B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6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F1675-675F-4544-B6BF-D75A0439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2CDF65-CD85-4E3C-B13F-8DA601800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CF359-FFA3-4A56-8F1D-60298E8F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6D86-DD14-439B-B8FF-F85408A9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859E26-795F-49B8-AC69-4B4B20DE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1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26AEAB-47AC-4B91-BC68-9E0946680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7FEDE3-1CE0-4DE9-BA94-CC2C71220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38E1A-6E18-46F3-A6D2-BF97C454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568DF-898E-4051-BC36-86FC8629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C39A3A-C38F-469D-B720-B4E92A2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2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295556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39635" y="182881"/>
            <a:ext cx="11305631" cy="6178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7780"/>
            <a:ext cx="12180570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19693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68406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9642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1543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381310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390421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972773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92E94-3C57-403F-B1CD-6F97B1E7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1A2A88-9766-4A87-BAB0-54ACE8D5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40B9E3-F37B-4F0D-8D1E-BAC117A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CA0A0B-825D-49A1-B781-65AA1AE3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8EFA09-A6D0-4393-8062-01B25DDF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98289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4705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193775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31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5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52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59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3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7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FA065-1340-479A-876A-8ECF4AE4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02FB5D-CEEC-4780-8F64-0EC7889A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D8D75A-5EFA-4E3D-9A55-6A97A875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5EAE8-E3D2-4EF1-A59B-6ABFBAA3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52157B-B450-47C1-8EF7-84E899B7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1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20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6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7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52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81943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39635" y="182881"/>
            <a:ext cx="11305631" cy="61785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7780"/>
            <a:ext cx="12180570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4615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05119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76075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8871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61772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DBA52-40C1-4F35-B4FF-967300B3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1DE0A-D119-472B-8129-BDF2D1865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2C0844-D9BF-4FCC-9998-05BCBDE44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3D8A9-5BB5-4788-B797-CDA422AB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7E7A8C-E530-43DA-AEDD-A7645B3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0DE17C-C69D-49AD-B1F2-F233EDCB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90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35087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22064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42518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71931"/>
      </p:ext>
    </p:extLst>
  </p:cSld>
  <p:clrMapOvr>
    <a:masterClrMapping/>
  </p:clrMapOvr>
  <p:transition spd="slow" advClick="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21309"/>
      </p:ext>
    </p:extLst>
  </p:cSld>
  <p:clrMapOvr>
    <a:masterClrMapping/>
  </p:clrMapOvr>
  <p:transition spd="slow" advClick="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4BEE5-C790-40C3-AB01-C1310E8D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7168AC-C6E6-4D7E-BAC3-EBAF17C3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B8495A-213F-4225-A5CE-2D1548D3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481C5-671C-4521-80D5-2B1AAB0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0EE57-4553-40DA-9FFA-CFFCC38B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815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92E94-3C57-403F-B1CD-6F97B1E7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1A2A88-9766-4A87-BAB0-54ACE8D5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40B9E3-F37B-4F0D-8D1E-BAC117A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CA0A0B-825D-49A1-B781-65AA1AE3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8EFA09-A6D0-4393-8062-01B25DDF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6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FA065-1340-479A-876A-8ECF4AE4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02FB5D-CEEC-4780-8F64-0EC7889A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D8D75A-5EFA-4E3D-9A55-6A97A875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5EAE8-E3D2-4EF1-A59B-6ABFBAA3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52157B-B450-47C1-8EF7-84E899B7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8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DBA52-40C1-4F35-B4FF-967300B3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1DE0A-D119-472B-8129-BDF2D1865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2C0844-D9BF-4FCC-9998-05BCBDE44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3D8A9-5BB5-4788-B797-CDA422AB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7E7A8C-E530-43DA-AEDD-A7645B3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0DE17C-C69D-49AD-B1F2-F233EDCB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70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6DBA8-679D-4657-8A31-4A16C24D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426FC-80DB-4924-BC0E-92D5BF9C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6968F0-ED1E-4A4E-958C-A33E29ED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BBD6C8-BD21-47C4-9B4D-01979EDBB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2010CB-F1E8-4A90-9DEC-3E4ABF12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B57693-CC42-4049-A161-232BE19D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E50939-904F-4A7B-970A-79A928E3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221DD3-AB33-4BFE-9614-7867E2BF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1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6DBA8-679D-4657-8A31-4A16C24D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426FC-80DB-4924-BC0E-92D5BF9C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6968F0-ED1E-4A4E-958C-A33E29ED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BBD6C8-BD21-47C4-9B4D-01979EDBB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2010CB-F1E8-4A90-9DEC-3E4ABF12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B57693-CC42-4049-A161-232BE19D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E50939-904F-4A7B-970A-79A928E3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221DD3-AB33-4BFE-9614-7867E2BF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19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9B5F2-1424-4865-A54C-A5EDF0A5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39CAB7-86FA-4D81-941B-44FFB366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B70E8B-3E11-4B28-9941-66E8DDB4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DCFBE7-9A64-400F-A107-FBB8754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97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992D82-43C8-4271-A90D-1B3FE850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401571-5843-4741-AE8F-ACCEBD77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13FE-7958-477A-83F6-B8ECBA7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76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2322F-7625-46F4-96BF-B28E4D70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6A92F-E083-4423-9218-EAAAEC764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CDAFA2-627B-467E-96E1-7E25E3DD6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CCB0D5-9D83-48EF-87F1-B0D96B82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A0C940-8865-4075-B13D-EEEA14B0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782A22-2803-4FD0-8A01-B5138FD1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9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E8922-4543-4FE2-BD97-2F69203A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77551D-6D95-47AB-B7F3-866A2D629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135737-5A07-450B-81F0-D331A8E6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CFAF2E-D6CA-4750-84BB-04D747B5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22FED-FE91-4CAD-9BC0-5349C866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46B1EF-390D-48FD-B322-BEC8CD2C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73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F1675-675F-4544-B6BF-D75A0439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2CDF65-CD85-4E3C-B13F-8DA601800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CF359-FFA3-4A56-8F1D-60298E8F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6D86-DD14-439B-B8FF-F85408A9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859E26-795F-49B8-AC69-4B4B20DE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48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26AEAB-47AC-4B91-BC68-9E0946680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7FEDE3-1CE0-4DE9-BA94-CC2C71220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38E1A-6E18-46F3-A6D2-BF97C454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568DF-898E-4051-BC36-86FC8629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C39A3A-C38F-469D-B720-B4E92A2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64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4BEE5-C790-40C3-AB01-C1310E8D0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7168AC-C6E6-4D7E-BAC3-EBAF17C3D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B8495A-213F-4225-A5CE-2D1548D3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481C5-671C-4521-80D5-2B1AAB097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0EE57-4553-40DA-9FFA-CFFCC38B0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95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92E94-3C57-403F-B1CD-6F97B1E70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1A2A88-9766-4A87-BAB0-54ACE8D5D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40B9E3-F37B-4F0D-8D1E-BAC117A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CA0A0B-825D-49A1-B781-65AA1AE3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8EFA09-A6D0-4393-8062-01B25DDF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569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FA065-1340-479A-876A-8ECF4AE4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02FB5D-CEEC-4780-8F64-0EC7889A6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D8D75A-5EFA-4E3D-9A55-6A97A875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5EAE8-E3D2-4EF1-A59B-6ABFBAA3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52157B-B450-47C1-8EF7-84E899B7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580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DBA52-40C1-4F35-B4FF-967300B3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1DE0A-D119-472B-8129-BDF2D1865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2C0844-D9BF-4FCC-9998-05BCBDE44D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3D8A9-5BB5-4788-B797-CDA422AB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27E7A8C-E530-43DA-AEDD-A7645B3C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0DE17C-C69D-49AD-B1F2-F233EDCB9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9B5F2-1424-4865-A54C-A5EDF0A5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39CAB7-86FA-4D81-941B-44FFB366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B70E8B-3E11-4B28-9941-66E8DDB4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DCFBE7-9A64-400F-A107-FBB8754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86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6DBA8-679D-4657-8A31-4A16C24D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D426FC-80DB-4924-BC0E-92D5BF9C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6968F0-ED1E-4A4E-958C-A33E29ED0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BBD6C8-BD21-47C4-9B4D-01979EDBB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12010CB-F1E8-4A90-9DEC-3E4ABF12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B57693-CC42-4049-A161-232BE19D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E50939-904F-4A7B-970A-79A928E3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8221DD3-AB33-4BFE-9614-7867E2BF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00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9B5F2-1424-4865-A54C-A5EDF0A5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39CAB7-86FA-4D81-941B-44FFB3661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B70E8B-3E11-4B28-9941-66E8DDB4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DCFBE7-9A64-400F-A107-FBB87545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06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992D82-43C8-4271-A90D-1B3FE850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401571-5843-4741-AE8F-ACCEBD77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13FE-7958-477A-83F6-B8ECBA7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77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2322F-7625-46F4-96BF-B28E4D70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6A92F-E083-4423-9218-EAAAEC764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CDAFA2-627B-467E-96E1-7E25E3DD6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CCB0D5-9D83-48EF-87F1-B0D96B82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A0C940-8865-4075-B13D-EEEA14B0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782A22-2803-4FD0-8A01-B5138FD1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49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E8922-4543-4FE2-BD97-2F69203A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77551D-6D95-47AB-B7F3-866A2D629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135737-5A07-450B-81F0-D331A8E6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CFAF2E-D6CA-4750-84BB-04D747B5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22FED-FE91-4CAD-9BC0-5349C866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46B1EF-390D-48FD-B322-BEC8CD2C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75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F1675-675F-4544-B6BF-D75A0439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2CDF65-CD85-4E3C-B13F-8DA601800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9CF359-FFA3-4A56-8F1D-60298E8F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6D86-DD14-439B-B8FF-F85408A9D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F859E26-795F-49B8-AC69-4B4B20DE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00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E26AEAB-47AC-4B91-BC68-9E0946680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7FEDE3-1CE0-4DE9-BA94-CC2C71220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138E1A-6E18-46F3-A6D2-BF97C454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4568DF-898E-4051-BC36-86FC8629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C39A3A-C38F-469D-B720-B4E92A25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3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992D82-43C8-4271-A90D-1B3FE850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401571-5843-4741-AE8F-ACCEBD77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7C13FE-7958-477A-83F6-B8ECBA77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2322F-7625-46F4-96BF-B28E4D706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E6A92F-E083-4423-9218-EAAAEC764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CDAFA2-627B-467E-96E1-7E25E3DD6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DCCB0D5-9D83-48EF-87F1-B0D96B82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A0C940-8865-4075-B13D-EEEA14B0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782A22-2803-4FD0-8A01-B5138FD1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1E8922-4543-4FE2-BD97-2F69203AE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377551D-6D95-47AB-B7F3-866A2D629A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135737-5A07-450B-81F0-D331A8E6A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CFAF2E-D6CA-4750-84BB-04D747B5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B22FED-FE91-4CAD-9BC0-5349C866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46B1EF-390D-48FD-B322-BEC8CD2C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6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E1727D-179F-4B28-B04E-34CD1C0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7F2A3B-AEAE-44C6-8733-B6F757AA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DDF3E-216B-48C0-8842-894EB5B07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D32E-D022-4F39-98D2-14F58439EC2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2A721C-6DCD-4B68-BF11-3CFB0CA44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E662CC-DE2F-4F81-B6F7-4956C903E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ED99-0C19-42FF-A865-E5AF10CF6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94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D95C8B01-B15C-4B92-AA4C-045722D7B210}" type="datetimeFigureOut">
              <a:rPr lang="en-US" smtClean="0"/>
              <a:t>8/10/2023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Barlow Condensed" panose="00000506000000000000" charset="0"/>
                <a:ea typeface="Barlow Condensed" panose="00000506000000000000" charset="0"/>
                <a:cs typeface="Barlow Condensed" panose="00000506000000000000" charset="0"/>
              </a:defRPr>
            </a:lvl1pPr>
          </a:lstStyle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95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2023/8/10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>
    <p:push dir="u"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E1727D-179F-4B28-B04E-34CD1C0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7F2A3B-AEAE-44C6-8733-B6F757AA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DDF3E-216B-48C0-8842-894EB5B07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2A721C-6DCD-4B68-BF11-3CFB0CA44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E662CC-DE2F-4F81-B6F7-4956C903E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E1727D-179F-4B28-B04E-34CD1C089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7F2A3B-AEAE-44C6-8733-B6F757AAE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4DDF3E-216B-48C0-8842-894EB5B07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9D32E-D022-4F39-98D2-14F58439EC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2A721C-6DCD-4B68-BF11-3CFB0CA44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E662CC-DE2F-4F81-B6F7-4956C903E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4ED99-0C19-42FF-A865-E5AF10CF6B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2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12" Type="http://schemas.microsoft.com/office/2007/relationships/hdphoto" Target="../media/hdphoto1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12" Type="http://schemas.microsoft.com/office/2007/relationships/hdphoto" Target="../media/hdphoto1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23" Type="http://schemas.openxmlformats.org/officeDocument/2006/relationships/slide" Target="slide10.xml"/><Relationship Id="rId10" Type="http://schemas.openxmlformats.org/officeDocument/2006/relationships/image" Target="../media/image11.png"/><Relationship Id="rId19" Type="http://schemas.openxmlformats.org/officeDocument/2006/relationships/slide" Target="slide5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.jpg"/><Relationship Id="rId22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1.png"/><Relationship Id="rId18" Type="http://schemas.microsoft.com/office/2007/relationships/hdphoto" Target="../media/hdphoto22.wdp"/><Relationship Id="rId26" Type="http://schemas.microsoft.com/office/2007/relationships/hdphoto" Target="../media/hdphoto26.wdp"/><Relationship Id="rId3" Type="http://schemas.openxmlformats.org/officeDocument/2006/relationships/image" Target="../media/image46.png"/><Relationship Id="rId21" Type="http://schemas.openxmlformats.org/officeDocument/2006/relationships/image" Target="../media/image55.png"/><Relationship Id="rId34" Type="http://schemas.openxmlformats.org/officeDocument/2006/relationships/slide" Target="slide51.xml"/><Relationship Id="rId7" Type="http://schemas.openxmlformats.org/officeDocument/2006/relationships/image" Target="../media/image48.png"/><Relationship Id="rId12" Type="http://schemas.microsoft.com/office/2007/relationships/hdphoto" Target="../media/hdphoto19.wdp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slide" Target="slide50.xml"/><Relationship Id="rId2" Type="http://schemas.openxmlformats.org/officeDocument/2006/relationships/audio" Target="../media/audio1.wav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29" Type="http://schemas.openxmlformats.org/officeDocument/2006/relationships/slide" Target="slide4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6.wdp"/><Relationship Id="rId11" Type="http://schemas.openxmlformats.org/officeDocument/2006/relationships/image" Target="../media/image50.png"/><Relationship Id="rId24" Type="http://schemas.microsoft.com/office/2007/relationships/hdphoto" Target="../media/hdphoto25.wdp"/><Relationship Id="rId32" Type="http://schemas.openxmlformats.org/officeDocument/2006/relationships/slide" Target="slide49.xml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openxmlformats.org/officeDocument/2006/relationships/slide" Target="slide45.xml"/><Relationship Id="rId36" Type="http://schemas.openxmlformats.org/officeDocument/2006/relationships/slide" Target="slide18.xml"/><Relationship Id="rId10" Type="http://schemas.microsoft.com/office/2007/relationships/hdphoto" Target="../media/hdphoto18.wdp"/><Relationship Id="rId19" Type="http://schemas.openxmlformats.org/officeDocument/2006/relationships/image" Target="../media/image54.png"/><Relationship Id="rId31" Type="http://schemas.openxmlformats.org/officeDocument/2006/relationships/slide" Target="slide48.xml"/><Relationship Id="rId4" Type="http://schemas.microsoft.com/office/2007/relationships/hdphoto" Target="../media/hdphoto15.wdp"/><Relationship Id="rId9" Type="http://schemas.openxmlformats.org/officeDocument/2006/relationships/image" Target="../media/image49.png"/><Relationship Id="rId14" Type="http://schemas.microsoft.com/office/2007/relationships/hdphoto" Target="../media/hdphoto20.wdp"/><Relationship Id="rId22" Type="http://schemas.microsoft.com/office/2007/relationships/hdphoto" Target="../media/hdphoto24.wdp"/><Relationship Id="rId27" Type="http://schemas.openxmlformats.org/officeDocument/2006/relationships/slide" Target="slide43.xml"/><Relationship Id="rId30" Type="http://schemas.openxmlformats.org/officeDocument/2006/relationships/slide" Target="slide47.xml"/><Relationship Id="rId35" Type="http://schemas.openxmlformats.org/officeDocument/2006/relationships/slide" Target="slide52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4.wav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42.xml"/><Relationship Id="rId5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10.wdp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F81330-9BB1-49CC-B846-A9B02466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1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F5448C-7936-4935-8C59-F9140E6AD783}"/>
              </a:ext>
            </a:extLst>
          </p:cNvPr>
          <p:cNvSpPr txBox="1"/>
          <p:nvPr/>
        </p:nvSpPr>
        <p:spPr>
          <a:xfrm>
            <a:off x="5744308" y="644769"/>
            <a:ext cx="6356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ĐẾN VỚI BÀI HỌC HÔM NAY!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90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374321" y="2126190"/>
            <a:ext cx="56166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2886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6B9829-AB2F-4720-8850-36E49AA77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25" l="2396" r="97500">
                        <a14:foregroundMark x1="93229" y1="66406" x2="93229" y2="66406"/>
                        <a14:foregroundMark x1="92813" y1="65938" x2="92813" y2="65938"/>
                        <a14:foregroundMark x1="92083" y1="64375" x2="92083" y2="64375"/>
                        <a14:foregroundMark x1="92396" y1="81719" x2="92396" y2="81719"/>
                        <a14:foregroundMark x1="93542" y1="93125" x2="93542" y2="93125"/>
                        <a14:foregroundMark x1="95417" y1="95156" x2="95417" y2="95156"/>
                        <a14:foregroundMark x1="96563" y1="96484" x2="96563" y2="96484"/>
                        <a14:foregroundMark x1="97083" y1="97344" x2="97083" y2="97344"/>
                        <a14:foregroundMark x1="97708" y1="98203" x2="97708" y2="98203"/>
                        <a14:foregroundMark x1="7083" y1="66406" x2="7083" y2="66406"/>
                        <a14:foregroundMark x1="4479" y1="65938" x2="4479" y2="65938"/>
                        <a14:foregroundMark x1="2396" y1="67734" x2="2396" y2="6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94"/>
            <a:ext cx="12192000" cy="464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1621466" y="1865434"/>
            <a:ext cx="9606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CHUNG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052" y="3246885"/>
            <a:ext cx="988828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2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999460" y="1514975"/>
            <a:ext cx="8636909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Font typeface="Arial" pitchFamily="34" charset="0"/>
                <a:buNone/>
              </a:pPr>
              <a:endParaRPr lang="vi-VN" sz="4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999460" y="94326"/>
            <a:ext cx="10621925" cy="90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(SGK/16)</a:t>
            </a:r>
            <a:endParaRPr lang="en-US" sz="4000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1935645" y="2227566"/>
            <a:ext cx="6524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4CC150-0110-5BE3-7482-10E5DDD36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1" y="-72282"/>
            <a:ext cx="12192000" cy="685799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619984" y="516951"/>
            <a:ext cx="614994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(sinh năm 1942)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 Tam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Dương, Vĩnh Phúc</a:t>
            </a:r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7629" y="-301993"/>
            <a:ext cx="1031402" cy="10314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9933" y="-191186"/>
            <a:ext cx="1245066" cy="1245066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619983" y="2509284"/>
            <a:ext cx="6149949" cy="26161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1963 ông </a:t>
            </a:r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 gia quân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 và bắt đầ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tác </a:t>
            </a:r>
            <a:r>
              <a:rPr lang="vi-VN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thơ. Thơ Hữu Thỉnh có liên tưởng độc đáo thể hiện suy tư giàu chất nhân văn và cái nhìn triết lí về cuộc sống.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54CD49-E536-F146-B550-B30BD1416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9693" y="1150219"/>
            <a:ext cx="3657026" cy="36261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C90035C-621D-E7BA-FA62-99C1F1B78C3C}"/>
              </a:ext>
            </a:extLst>
          </p:cNvPr>
          <p:cNvCxnSpPr>
            <a:cxnSpLocks/>
          </p:cNvCxnSpPr>
          <p:nvPr/>
        </p:nvCxnSpPr>
        <p:spPr>
          <a:xfrm flipH="1" flipV="1">
            <a:off x="6726434" y="1258406"/>
            <a:ext cx="1182455" cy="1111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7E16EA9E-49D2-8079-C492-604AD1ECA1CB}"/>
              </a:ext>
            </a:extLst>
          </p:cNvPr>
          <p:cNvCxnSpPr>
            <a:cxnSpLocks/>
          </p:cNvCxnSpPr>
          <p:nvPr/>
        </p:nvCxnSpPr>
        <p:spPr>
          <a:xfrm flipH="1">
            <a:off x="6769932" y="2410330"/>
            <a:ext cx="1095460" cy="1256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9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5CB81C-4877-571F-7BD1-BA708DBF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874" y="1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158" y="631629"/>
            <a:ext cx="1141396" cy="1141396"/>
          </a:xfrm>
          <a:prstGeom prst="rect">
            <a:avLst/>
          </a:prstGeom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xmlns="" id="{5004B25B-CF5C-47E8-BA9D-12AC81518D3C}"/>
              </a:ext>
            </a:extLst>
          </p:cNvPr>
          <p:cNvCxnSpPr>
            <a:cxnSpLocks/>
          </p:cNvCxnSpPr>
          <p:nvPr/>
        </p:nvCxnSpPr>
        <p:spPr>
          <a:xfrm>
            <a:off x="2029980" y="2126136"/>
            <a:ext cx="6233803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1972038" y="1062634"/>
            <a:ext cx="6428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ra đời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 1977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đất nước mới thống nhất hòa bình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651" y="4274382"/>
            <a:ext cx="1245066" cy="1245066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5" y="1773025"/>
            <a:ext cx="1132794" cy="1141396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A239708A-AF2D-4EAF-967F-F406913040C5}"/>
              </a:ext>
            </a:extLst>
          </p:cNvPr>
          <p:cNvCxnSpPr>
            <a:cxnSpLocks/>
          </p:cNvCxnSpPr>
          <p:nvPr/>
        </p:nvCxnSpPr>
        <p:spPr>
          <a:xfrm>
            <a:off x="926017" y="3145561"/>
            <a:ext cx="4718833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1972038" y="2191454"/>
            <a:ext cx="6240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In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1991.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23F186-2481-820E-987B-4CC62B3C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42" y="3244677"/>
            <a:ext cx="1141396" cy="11413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CB23A89-CF24-5016-E649-E5915C435000}"/>
              </a:ext>
            </a:extLst>
          </p:cNvPr>
          <p:cNvCxnSpPr>
            <a:cxnSpLocks/>
          </p:cNvCxnSpPr>
          <p:nvPr/>
        </p:nvCxnSpPr>
        <p:spPr>
          <a:xfrm>
            <a:off x="1611259" y="4393423"/>
            <a:ext cx="3575018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7F6976E-E98B-6456-618D-4EB073252FAB}"/>
              </a:ext>
            </a:extLst>
          </p:cNvPr>
          <p:cNvSpPr/>
          <p:nvPr/>
        </p:nvSpPr>
        <p:spPr>
          <a:xfrm>
            <a:off x="1955787" y="3268672"/>
            <a:ext cx="7129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TÁC PHẨM TIÊU BIỂU</a:t>
            </a:r>
          </a:p>
          <a:p>
            <a:pPr lvl="0">
              <a:lnSpc>
                <a:spcPct val="150000"/>
              </a:lnSpc>
            </a:pP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(1979)</a:t>
            </a:r>
          </a:p>
          <a:p>
            <a:pPr lvl="0">
              <a:lnSpc>
                <a:spcPct val="150000"/>
              </a:lnSpc>
            </a:pP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(1999)</a:t>
            </a:r>
            <a:endParaRPr lang="en-US" sz="3200" b="1" dirty="0">
              <a:solidFill>
                <a:srgbClr val="70AD47">
                  <a:lumMod val="75000"/>
                </a:srgb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43B8D7D-93D1-2C67-9FB5-E96D344AC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465" y="4312343"/>
            <a:ext cx="1132794" cy="120710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4DFC0C6-435F-E035-E13A-0EB1321FA09E}"/>
              </a:ext>
            </a:extLst>
          </p:cNvPr>
          <p:cNvCxnSpPr>
            <a:cxnSpLocks/>
          </p:cNvCxnSpPr>
          <p:nvPr/>
        </p:nvCxnSpPr>
        <p:spPr>
          <a:xfrm>
            <a:off x="1857341" y="5730189"/>
            <a:ext cx="3787509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2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1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9651" y="4274382"/>
            <a:ext cx="1245066" cy="1245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023F186-2481-820E-987B-4CC62B3C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43" y="514835"/>
            <a:ext cx="1141396" cy="114139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CB23A89-CF24-5016-E649-E5915C435000}"/>
              </a:ext>
            </a:extLst>
          </p:cNvPr>
          <p:cNvCxnSpPr>
            <a:cxnSpLocks/>
          </p:cNvCxnSpPr>
          <p:nvPr/>
        </p:nvCxnSpPr>
        <p:spPr>
          <a:xfrm>
            <a:off x="1611259" y="4393423"/>
            <a:ext cx="3575018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7F6976E-E98B-6456-618D-4EB073252FAB}"/>
              </a:ext>
            </a:extLst>
          </p:cNvPr>
          <p:cNvSpPr/>
          <p:nvPr/>
        </p:nvSpPr>
        <p:spPr>
          <a:xfrm>
            <a:off x="1972038" y="1071456"/>
            <a:ext cx="696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Thể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loại: 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năm chữ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43B8D7D-93D1-2C67-9FB5-E96D344AC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745" y="2238995"/>
            <a:ext cx="1132794" cy="120710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4DFC0C6-435F-E035-E13A-0EB1321FA09E}"/>
              </a:ext>
            </a:extLst>
          </p:cNvPr>
          <p:cNvCxnSpPr>
            <a:cxnSpLocks/>
          </p:cNvCxnSpPr>
          <p:nvPr/>
        </p:nvCxnSpPr>
        <p:spPr>
          <a:xfrm>
            <a:off x="880143" y="5730189"/>
            <a:ext cx="3787509" cy="0"/>
          </a:xfrm>
          <a:prstGeom prst="line">
            <a:avLst/>
          </a:prstGeom>
          <a:ln w="38100">
            <a:solidFill>
              <a:srgbClr val="FFC000"/>
            </a:solidFill>
            <a:prstDash val="sysDot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B0DDAE4-9925-F2B7-CFF0-7E2A9C2C0859}"/>
              </a:ext>
            </a:extLst>
          </p:cNvPr>
          <p:cNvSpPr/>
          <p:nvPr/>
        </p:nvSpPr>
        <p:spPr>
          <a:xfrm>
            <a:off x="2021538" y="2339163"/>
            <a:ext cx="7505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Phương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 biểu đạt: 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 cảm kết hợp miêu tả</a:t>
            </a:r>
          </a:p>
        </p:txBody>
      </p:sp>
    </p:spTree>
    <p:extLst>
      <p:ext uri="{BB962C8B-B14F-4D97-AF65-F5344CB8AC3E}">
        <p14:creationId xmlns:p14="http://schemas.microsoft.com/office/powerpoint/2010/main" val="276127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952925" y="2074707"/>
            <a:ext cx="6742060" cy="3294461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154371"/>
              <a:ext cx="2638069" cy="453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defTabSz="914217">
                <a:buNone/>
              </a:pPr>
              <a:r>
                <a:rPr lang="en-US" sz="40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996463" y="782997"/>
            <a:ext cx="10747022" cy="905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(SGK/ 15)</a:t>
            </a:r>
            <a:endParaRPr lang="en-US" sz="4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303171"/>
            <a:ext cx="776509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668771" y="64714"/>
            <a:ext cx="74953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THU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32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dirty="0">
              <a:solidFill>
                <a:srgbClr val="70AD47">
                  <a:lumMod val="75000"/>
                </a:srgbClr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47F390-A32D-4446-BEA2-AB1CED5598AE}"/>
              </a:ext>
            </a:extLst>
          </p:cNvPr>
          <p:cNvSpPr/>
          <p:nvPr/>
        </p:nvSpPr>
        <p:spPr>
          <a:xfrm>
            <a:off x="1212114" y="1126543"/>
            <a:ext cx="531627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ra hương ổi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 trong gió se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chùng chình qua ngõ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thu đã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CF18D0-4F5A-4316-9B46-3DA702F5AA20}"/>
              </a:ext>
            </a:extLst>
          </p:cNvPr>
          <p:cNvSpPr/>
          <p:nvPr/>
        </p:nvSpPr>
        <p:spPr>
          <a:xfrm>
            <a:off x="1304676" y="3442562"/>
            <a:ext cx="5223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 lúc dềnh dàng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 đầu vội vã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 mây mùa hạ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 mình sang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thu. </a:t>
            </a:r>
            <a:r>
              <a:rPr lang="vi-VN" sz="32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46E2CB-92B0-44E8-84AC-D7B1E197FB42}"/>
              </a:ext>
            </a:extLst>
          </p:cNvPr>
          <p:cNvSpPr/>
          <p:nvPr/>
        </p:nvSpPr>
        <p:spPr>
          <a:xfrm>
            <a:off x="6719777" y="1187513"/>
            <a:ext cx="5135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 bao nhiêu nắng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vơi dần cơn mưa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 bớt bất ngờ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 cây đứng t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uổi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.(2)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59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733107" y="1514975"/>
            <a:ext cx="7272670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2048" y="2204912"/>
              <a:ext cx="2563249" cy="74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hiểu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dềnh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dàng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chùng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chình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?</a:t>
              </a:r>
              <a:endPara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2775451" y="70272"/>
            <a:ext cx="36439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9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66098089-05CA-F633-7089-86C2C7B34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368378" y="1256808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4755" y="2329321"/>
              <a:ext cx="2563249" cy="967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Chùng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: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cố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ý 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chậm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chạp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kéo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dài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gian</a:t>
              </a:r>
              <a:endPara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52" y="96471"/>
            <a:ext cx="1904642" cy="1311806"/>
          </a:xfrm>
          <a:prstGeom prst="rect">
            <a:avLst/>
          </a:prstGeom>
        </p:spPr>
      </p:pic>
      <p:grpSp>
        <p:nvGrpSpPr>
          <p:cNvPr id="99" name="组合 2">
            <a:extLst>
              <a:ext uri="{FF2B5EF4-FFF2-40B4-BE49-F238E27FC236}">
                <a16:creationId xmlns:a16="http://schemas.microsoft.com/office/drawing/2014/main" xmlns="" id="{6AF06773-392F-4E81-8C97-B75FA0183268}"/>
              </a:ext>
            </a:extLst>
          </p:cNvPr>
          <p:cNvGrpSpPr/>
          <p:nvPr/>
        </p:nvGrpSpPr>
        <p:grpSpPr>
          <a:xfrm>
            <a:off x="6702329" y="706535"/>
            <a:ext cx="4513277" cy="3392585"/>
            <a:chOff x="1949253" y="1627716"/>
            <a:chExt cx="3271491" cy="2309600"/>
          </a:xfrm>
        </p:grpSpPr>
        <p:grpSp>
          <p:nvGrpSpPr>
            <p:cNvPr id="100" name="组合 135">
              <a:extLst>
                <a:ext uri="{FF2B5EF4-FFF2-40B4-BE49-F238E27FC236}">
                  <a16:creationId xmlns:a16="http://schemas.microsoft.com/office/drawing/2014/main" xmlns="" id="{A5CDE246-432C-4503-B2A8-360A032CB01F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xmlns="" id="{732A5673-4FF8-43BD-AC96-EA68AAA5F3F9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xmlns="" id="{C72A5377-5628-49A8-9623-C71426D01CAB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xmlns="" id="{7570DCFC-494C-44EE-9BAA-9AE4ED7B5F10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xmlns="" id="{A0B8BC8C-942B-4437-9B0F-8F124098A87F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xmlns="" id="{7B5A1EBC-014F-4ECC-920F-B6F97DEEA58D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0">
                <a:extLst>
                  <a:ext uri="{FF2B5EF4-FFF2-40B4-BE49-F238E27FC236}">
                    <a16:creationId xmlns:a16="http://schemas.microsoft.com/office/drawing/2014/main" xmlns="" id="{F3222184-E551-4B3F-8E17-040553CBA7E0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1">
                <a:extLst>
                  <a:ext uri="{FF2B5EF4-FFF2-40B4-BE49-F238E27FC236}">
                    <a16:creationId xmlns:a16="http://schemas.microsoft.com/office/drawing/2014/main" xmlns="" id="{D317A738-F401-4AD1-BE3D-083883D196E6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9" name="组合 143">
                <a:extLst>
                  <a:ext uri="{FF2B5EF4-FFF2-40B4-BE49-F238E27FC236}">
                    <a16:creationId xmlns:a16="http://schemas.microsoft.com/office/drawing/2014/main" xmlns="" id="{199291D4-5C99-481A-8016-39B88295E16B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xmlns="" id="{2A18E865-FCB2-4739-A403-79ED9EF6FDB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3">
                  <a:extLst>
                    <a:ext uri="{FF2B5EF4-FFF2-40B4-BE49-F238E27FC236}">
                      <a16:creationId xmlns:a16="http://schemas.microsoft.com/office/drawing/2014/main" xmlns="" id="{171E7404-8447-4CEF-B56D-300190838857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xmlns="" id="{B21D416E-18F4-4F10-8F90-7003D1E177A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xmlns="" id="{CAE44EB5-6C3A-4B5F-B29F-1E66ADA2E63F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xmlns="" id="{BEDD08A7-2407-440E-A61E-A265A6628080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7">
                  <a:extLst>
                    <a:ext uri="{FF2B5EF4-FFF2-40B4-BE49-F238E27FC236}">
                      <a16:creationId xmlns:a16="http://schemas.microsoft.com/office/drawing/2014/main" xmlns="" id="{4A2AE66E-00D1-4473-A8FE-B4462610199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8">
                  <a:extLst>
                    <a:ext uri="{FF2B5EF4-FFF2-40B4-BE49-F238E27FC236}">
                      <a16:creationId xmlns:a16="http://schemas.microsoft.com/office/drawing/2014/main" xmlns="" id="{6BF8F720-FB47-4724-B250-4D3777D8595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9">
                  <a:extLst>
                    <a:ext uri="{FF2B5EF4-FFF2-40B4-BE49-F238E27FC236}">
                      <a16:creationId xmlns:a16="http://schemas.microsoft.com/office/drawing/2014/main" xmlns="" id="{DE1CED6A-1242-4A16-9954-A447279D645E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0">
                  <a:extLst>
                    <a:ext uri="{FF2B5EF4-FFF2-40B4-BE49-F238E27FC236}">
                      <a16:creationId xmlns:a16="http://schemas.microsoft.com/office/drawing/2014/main" xmlns="" id="{4BE4EEBE-7A76-42CF-96C1-A840D8E6C9A4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1">
                  <a:extLst>
                    <a:ext uri="{FF2B5EF4-FFF2-40B4-BE49-F238E27FC236}">
                      <a16:creationId xmlns:a16="http://schemas.microsoft.com/office/drawing/2014/main" xmlns="" id="{6C141AE0-3C91-41C0-A977-3768F6266E04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2">
                  <a:extLst>
                    <a:ext uri="{FF2B5EF4-FFF2-40B4-BE49-F238E27FC236}">
                      <a16:creationId xmlns:a16="http://schemas.microsoft.com/office/drawing/2014/main" xmlns="" id="{82152213-92FE-4EC9-B324-D0A143EEE30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3">
                  <a:extLst>
                    <a:ext uri="{FF2B5EF4-FFF2-40B4-BE49-F238E27FC236}">
                      <a16:creationId xmlns:a16="http://schemas.microsoft.com/office/drawing/2014/main" xmlns="" id="{F49FF78C-2307-40F4-AC37-5A5C5F8FF92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4">
                  <a:extLst>
                    <a:ext uri="{FF2B5EF4-FFF2-40B4-BE49-F238E27FC236}">
                      <a16:creationId xmlns:a16="http://schemas.microsoft.com/office/drawing/2014/main" xmlns="" id="{D6007657-C206-4D3A-9C60-2CDCE2389ED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5">
                  <a:extLst>
                    <a:ext uri="{FF2B5EF4-FFF2-40B4-BE49-F238E27FC236}">
                      <a16:creationId xmlns:a16="http://schemas.microsoft.com/office/drawing/2014/main" xmlns="" id="{AC659DC7-21E7-45C1-B3A4-23E0AEF6F82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6">
                  <a:extLst>
                    <a:ext uri="{FF2B5EF4-FFF2-40B4-BE49-F238E27FC236}">
                      <a16:creationId xmlns:a16="http://schemas.microsoft.com/office/drawing/2014/main" xmlns="" id="{05122634-045D-4F67-971D-C323CE7AA4A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7">
                  <a:extLst>
                    <a:ext uri="{FF2B5EF4-FFF2-40B4-BE49-F238E27FC236}">
                      <a16:creationId xmlns:a16="http://schemas.microsoft.com/office/drawing/2014/main" xmlns="" id="{B475644C-55D0-4508-B55B-6CBE14ABAFE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8">
                  <a:extLst>
                    <a:ext uri="{FF2B5EF4-FFF2-40B4-BE49-F238E27FC236}">
                      <a16:creationId xmlns:a16="http://schemas.microsoft.com/office/drawing/2014/main" xmlns="" id="{B1C1AE92-D613-4E52-91C8-2EE8CF3EFB7E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9">
                  <a:extLst>
                    <a:ext uri="{FF2B5EF4-FFF2-40B4-BE49-F238E27FC236}">
                      <a16:creationId xmlns:a16="http://schemas.microsoft.com/office/drawing/2014/main" xmlns="" id="{768B84EA-23AA-4E55-A183-EAEF8974BD15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0">
                  <a:extLst>
                    <a:ext uri="{FF2B5EF4-FFF2-40B4-BE49-F238E27FC236}">
                      <a16:creationId xmlns:a16="http://schemas.microsoft.com/office/drawing/2014/main" xmlns="" id="{2C208343-F3B1-49AD-B838-31B517F5F60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1">
                  <a:extLst>
                    <a:ext uri="{FF2B5EF4-FFF2-40B4-BE49-F238E27FC236}">
                      <a16:creationId xmlns:a16="http://schemas.microsoft.com/office/drawing/2014/main" xmlns="" id="{372D54BD-A994-4B60-88C9-EF3FAEF6E62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2">
                  <a:extLst>
                    <a:ext uri="{FF2B5EF4-FFF2-40B4-BE49-F238E27FC236}">
                      <a16:creationId xmlns:a16="http://schemas.microsoft.com/office/drawing/2014/main" xmlns="" id="{B200612F-96FF-43F9-AA8B-BF7D4BB591D3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3">
                  <a:extLst>
                    <a:ext uri="{FF2B5EF4-FFF2-40B4-BE49-F238E27FC236}">
                      <a16:creationId xmlns:a16="http://schemas.microsoft.com/office/drawing/2014/main" xmlns="" id="{B022B40A-E883-4A10-B56B-D9F1552858A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4">
                  <a:extLst>
                    <a:ext uri="{FF2B5EF4-FFF2-40B4-BE49-F238E27FC236}">
                      <a16:creationId xmlns:a16="http://schemas.microsoft.com/office/drawing/2014/main" xmlns="" id="{31E57D43-C736-4789-ABC2-CD2F40FF5A67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5">
                  <a:extLst>
                    <a:ext uri="{FF2B5EF4-FFF2-40B4-BE49-F238E27FC236}">
                      <a16:creationId xmlns:a16="http://schemas.microsoft.com/office/drawing/2014/main" xmlns="" id="{80D62AB3-646D-494C-A0C7-02856DCDB066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6">
                  <a:extLst>
                    <a:ext uri="{FF2B5EF4-FFF2-40B4-BE49-F238E27FC236}">
                      <a16:creationId xmlns:a16="http://schemas.microsoft.com/office/drawing/2014/main" xmlns="" id="{4DF785FB-7B75-4F20-8750-AD026B5E2FBC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7">
                  <a:extLst>
                    <a:ext uri="{FF2B5EF4-FFF2-40B4-BE49-F238E27FC236}">
                      <a16:creationId xmlns:a16="http://schemas.microsoft.com/office/drawing/2014/main" xmlns="" id="{F58D037F-D6E9-4CCF-977C-1D680D249AE4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8">
                  <a:extLst>
                    <a:ext uri="{FF2B5EF4-FFF2-40B4-BE49-F238E27FC236}">
                      <a16:creationId xmlns:a16="http://schemas.microsoft.com/office/drawing/2014/main" xmlns="" id="{5D320F7D-9F8B-48A1-ADB5-8C4182742500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9">
                  <a:extLst>
                    <a:ext uri="{FF2B5EF4-FFF2-40B4-BE49-F238E27FC236}">
                      <a16:creationId xmlns:a16="http://schemas.microsoft.com/office/drawing/2014/main" xmlns="" id="{093914F0-C14D-4440-B77D-0B6448000EA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0">
                  <a:extLst>
                    <a:ext uri="{FF2B5EF4-FFF2-40B4-BE49-F238E27FC236}">
                      <a16:creationId xmlns:a16="http://schemas.microsoft.com/office/drawing/2014/main" xmlns="" id="{28001FF1-2390-4353-A78A-9F4B5F7B9793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1">
                  <a:extLst>
                    <a:ext uri="{FF2B5EF4-FFF2-40B4-BE49-F238E27FC236}">
                      <a16:creationId xmlns:a16="http://schemas.microsoft.com/office/drawing/2014/main" xmlns="" id="{F07B9910-8BC3-424A-9509-ED5B83F032A4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2">
                  <a:extLst>
                    <a:ext uri="{FF2B5EF4-FFF2-40B4-BE49-F238E27FC236}">
                      <a16:creationId xmlns:a16="http://schemas.microsoft.com/office/drawing/2014/main" xmlns="" id="{7B29CC22-838E-450E-A5E3-199AAE8EA02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3">
                  <a:extLst>
                    <a:ext uri="{FF2B5EF4-FFF2-40B4-BE49-F238E27FC236}">
                      <a16:creationId xmlns:a16="http://schemas.microsoft.com/office/drawing/2014/main" xmlns="" id="{EFC4DA8D-B21F-46DB-91B1-04F6C5C8A8FC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4">
                  <a:extLst>
                    <a:ext uri="{FF2B5EF4-FFF2-40B4-BE49-F238E27FC236}">
                      <a16:creationId xmlns:a16="http://schemas.microsoft.com/office/drawing/2014/main" xmlns="" id="{CA0AD02A-760B-483C-9ED7-F86E3A50E1FE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5">
                  <a:extLst>
                    <a:ext uri="{FF2B5EF4-FFF2-40B4-BE49-F238E27FC236}">
                      <a16:creationId xmlns:a16="http://schemas.microsoft.com/office/drawing/2014/main" xmlns="" id="{3E4547CF-F513-4C62-8825-39C2A8F490AD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6">
                  <a:extLst>
                    <a:ext uri="{FF2B5EF4-FFF2-40B4-BE49-F238E27FC236}">
                      <a16:creationId xmlns:a16="http://schemas.microsoft.com/office/drawing/2014/main" xmlns="" id="{AF28F1E0-A994-4480-B871-B716BA5A3C7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7">
                  <a:extLst>
                    <a:ext uri="{FF2B5EF4-FFF2-40B4-BE49-F238E27FC236}">
                      <a16:creationId xmlns:a16="http://schemas.microsoft.com/office/drawing/2014/main" xmlns="" id="{EBE6326B-C949-443A-9AC7-72F613C1893F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8">
                  <a:extLst>
                    <a:ext uri="{FF2B5EF4-FFF2-40B4-BE49-F238E27FC236}">
                      <a16:creationId xmlns:a16="http://schemas.microsoft.com/office/drawing/2014/main" xmlns="" id="{097E7D7A-4B2A-4FCA-B709-1477E79BDD94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9">
                  <a:extLst>
                    <a:ext uri="{FF2B5EF4-FFF2-40B4-BE49-F238E27FC236}">
                      <a16:creationId xmlns:a16="http://schemas.microsoft.com/office/drawing/2014/main" xmlns="" id="{1A89A1BC-77D9-4F5D-9062-FF54FC60C3D6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0">
                  <a:extLst>
                    <a:ext uri="{FF2B5EF4-FFF2-40B4-BE49-F238E27FC236}">
                      <a16:creationId xmlns:a16="http://schemas.microsoft.com/office/drawing/2014/main" xmlns="" id="{6BD0DE12-252D-46AA-BD45-8A4CE2CD395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1">
                  <a:extLst>
                    <a:ext uri="{FF2B5EF4-FFF2-40B4-BE49-F238E27FC236}">
                      <a16:creationId xmlns:a16="http://schemas.microsoft.com/office/drawing/2014/main" xmlns="" id="{34EEDD00-D76D-484F-A1C2-9631A349ACA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2">
                  <a:extLst>
                    <a:ext uri="{FF2B5EF4-FFF2-40B4-BE49-F238E27FC236}">
                      <a16:creationId xmlns:a16="http://schemas.microsoft.com/office/drawing/2014/main" xmlns="" id="{ACB6BCC2-BC9D-4AC6-BBD8-6BEE90A37E79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3">
                  <a:extLst>
                    <a:ext uri="{FF2B5EF4-FFF2-40B4-BE49-F238E27FC236}">
                      <a16:creationId xmlns:a16="http://schemas.microsoft.com/office/drawing/2014/main" xmlns="" id="{3C6B27AD-E1BA-4FBD-A788-49B97C9320E0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4">
                  <a:extLst>
                    <a:ext uri="{FF2B5EF4-FFF2-40B4-BE49-F238E27FC236}">
                      <a16:creationId xmlns:a16="http://schemas.microsoft.com/office/drawing/2014/main" xmlns="" id="{CB61D534-FC2B-4BED-8561-4A5F30FDE5D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5">
                  <a:extLst>
                    <a:ext uri="{FF2B5EF4-FFF2-40B4-BE49-F238E27FC236}">
                      <a16:creationId xmlns:a16="http://schemas.microsoft.com/office/drawing/2014/main" xmlns="" id="{6F52BA12-2D48-4408-8913-3476F9DD4A6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6">
                  <a:extLst>
                    <a:ext uri="{FF2B5EF4-FFF2-40B4-BE49-F238E27FC236}">
                      <a16:creationId xmlns:a16="http://schemas.microsoft.com/office/drawing/2014/main" xmlns="" id="{AD827CF4-5ACA-4DF8-9D70-7D163419B144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7">
                  <a:extLst>
                    <a:ext uri="{FF2B5EF4-FFF2-40B4-BE49-F238E27FC236}">
                      <a16:creationId xmlns:a16="http://schemas.microsoft.com/office/drawing/2014/main" xmlns="" id="{8E4E3CAE-A3C7-415D-8F5B-192218EE4648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8">
                  <a:extLst>
                    <a:ext uri="{FF2B5EF4-FFF2-40B4-BE49-F238E27FC236}">
                      <a16:creationId xmlns:a16="http://schemas.microsoft.com/office/drawing/2014/main" xmlns="" id="{E87C9179-0747-49FB-93C7-57D53B89C748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9">
                  <a:extLst>
                    <a:ext uri="{FF2B5EF4-FFF2-40B4-BE49-F238E27FC236}">
                      <a16:creationId xmlns:a16="http://schemas.microsoft.com/office/drawing/2014/main" xmlns="" id="{03FE10E2-C0B1-4450-ADF8-E22281BDFAE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0">
                  <a:extLst>
                    <a:ext uri="{FF2B5EF4-FFF2-40B4-BE49-F238E27FC236}">
                      <a16:creationId xmlns:a16="http://schemas.microsoft.com/office/drawing/2014/main" xmlns="" id="{ADE982C2-3EBF-4E4D-99EF-5995E8E7171B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1">
                  <a:extLst>
                    <a:ext uri="{FF2B5EF4-FFF2-40B4-BE49-F238E27FC236}">
                      <a16:creationId xmlns:a16="http://schemas.microsoft.com/office/drawing/2014/main" xmlns="" id="{A5D68D74-0F8B-4A05-B981-64EA293F5D26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2">
                  <a:extLst>
                    <a:ext uri="{FF2B5EF4-FFF2-40B4-BE49-F238E27FC236}">
                      <a16:creationId xmlns:a16="http://schemas.microsoft.com/office/drawing/2014/main" xmlns="" id="{27A42D8E-86BE-4087-B476-5121947A382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3">
                  <a:extLst>
                    <a:ext uri="{FF2B5EF4-FFF2-40B4-BE49-F238E27FC236}">
                      <a16:creationId xmlns:a16="http://schemas.microsoft.com/office/drawing/2014/main" xmlns="" id="{EB8FF56C-C27F-4336-8026-4E94B101676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4">
                  <a:extLst>
                    <a:ext uri="{FF2B5EF4-FFF2-40B4-BE49-F238E27FC236}">
                      <a16:creationId xmlns:a16="http://schemas.microsoft.com/office/drawing/2014/main" xmlns="" id="{162BDB28-73CE-4DB3-A4DF-5B7927DC218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5">
                  <a:extLst>
                    <a:ext uri="{FF2B5EF4-FFF2-40B4-BE49-F238E27FC236}">
                      <a16:creationId xmlns:a16="http://schemas.microsoft.com/office/drawing/2014/main" xmlns="" id="{5F488D21-9179-4E95-8401-22431C708486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6">
                  <a:extLst>
                    <a:ext uri="{FF2B5EF4-FFF2-40B4-BE49-F238E27FC236}">
                      <a16:creationId xmlns:a16="http://schemas.microsoft.com/office/drawing/2014/main" xmlns="" id="{6F408003-F772-494C-95D2-8CDB67334770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7">
                  <a:extLst>
                    <a:ext uri="{FF2B5EF4-FFF2-40B4-BE49-F238E27FC236}">
                      <a16:creationId xmlns:a16="http://schemas.microsoft.com/office/drawing/2014/main" xmlns="" id="{7C52EB15-7CC7-491F-BF95-D599383031C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8">
                  <a:extLst>
                    <a:ext uri="{FF2B5EF4-FFF2-40B4-BE49-F238E27FC236}">
                      <a16:creationId xmlns:a16="http://schemas.microsoft.com/office/drawing/2014/main" xmlns="" id="{F1A4672C-2EAA-478C-8CA2-954546E6B78B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9">
                  <a:extLst>
                    <a:ext uri="{FF2B5EF4-FFF2-40B4-BE49-F238E27FC236}">
                      <a16:creationId xmlns:a16="http://schemas.microsoft.com/office/drawing/2014/main" xmlns="" id="{82071A72-A017-483E-A174-CF3B35CB70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0">
                  <a:extLst>
                    <a:ext uri="{FF2B5EF4-FFF2-40B4-BE49-F238E27FC236}">
                      <a16:creationId xmlns:a16="http://schemas.microsoft.com/office/drawing/2014/main" xmlns="" id="{CE8447FA-4171-4897-94D6-4DA0414624AB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1">
                  <a:extLst>
                    <a:ext uri="{FF2B5EF4-FFF2-40B4-BE49-F238E27FC236}">
                      <a16:creationId xmlns:a16="http://schemas.microsoft.com/office/drawing/2014/main" xmlns="" id="{48174B27-DABD-4CCB-B961-615706BF39B2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2">
                  <a:extLst>
                    <a:ext uri="{FF2B5EF4-FFF2-40B4-BE49-F238E27FC236}">
                      <a16:creationId xmlns:a16="http://schemas.microsoft.com/office/drawing/2014/main" xmlns="" id="{5CD597AB-ADE1-43C4-A9A1-A21A0CFD9392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3">
                  <a:extLst>
                    <a:ext uri="{FF2B5EF4-FFF2-40B4-BE49-F238E27FC236}">
                      <a16:creationId xmlns:a16="http://schemas.microsoft.com/office/drawing/2014/main" xmlns="" id="{1145A513-B8B4-457C-A1A4-E206E9698D1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4">
                  <a:extLst>
                    <a:ext uri="{FF2B5EF4-FFF2-40B4-BE49-F238E27FC236}">
                      <a16:creationId xmlns:a16="http://schemas.microsoft.com/office/drawing/2014/main" xmlns="" id="{5DEA8A7B-6E7B-42DF-86D6-CE4A08B83D9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5">
                  <a:extLst>
                    <a:ext uri="{FF2B5EF4-FFF2-40B4-BE49-F238E27FC236}">
                      <a16:creationId xmlns:a16="http://schemas.microsoft.com/office/drawing/2014/main" xmlns="" id="{D44EB46C-9DCC-4C40-B13C-0C021C01343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6">
                  <a:extLst>
                    <a:ext uri="{FF2B5EF4-FFF2-40B4-BE49-F238E27FC236}">
                      <a16:creationId xmlns:a16="http://schemas.microsoft.com/office/drawing/2014/main" xmlns="" id="{410210D3-766F-4B75-8DA2-6AE84BE17D40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7">
                  <a:extLst>
                    <a:ext uri="{FF2B5EF4-FFF2-40B4-BE49-F238E27FC236}">
                      <a16:creationId xmlns:a16="http://schemas.microsoft.com/office/drawing/2014/main" xmlns="" id="{361A4AA3-3402-4861-AECD-D6BEBD1DDCC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xmlns="" id="{CEFC189E-9FA0-4425-BC5A-8BDBE45FBA1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9">
                  <a:extLst>
                    <a:ext uri="{FF2B5EF4-FFF2-40B4-BE49-F238E27FC236}">
                      <a16:creationId xmlns:a16="http://schemas.microsoft.com/office/drawing/2014/main" xmlns="" id="{133042CB-ECB2-40AB-AC99-7998ADB526FB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0">
                  <a:extLst>
                    <a:ext uri="{FF2B5EF4-FFF2-40B4-BE49-F238E27FC236}">
                      <a16:creationId xmlns:a16="http://schemas.microsoft.com/office/drawing/2014/main" xmlns="" id="{04578051-66F1-471A-A722-F88393C2DA0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1">
                  <a:extLst>
                    <a:ext uri="{FF2B5EF4-FFF2-40B4-BE49-F238E27FC236}">
                      <a16:creationId xmlns:a16="http://schemas.microsoft.com/office/drawing/2014/main" xmlns="" id="{DC9EC699-77F4-45C1-829A-2C52309BDD0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2">
                  <a:extLst>
                    <a:ext uri="{FF2B5EF4-FFF2-40B4-BE49-F238E27FC236}">
                      <a16:creationId xmlns:a16="http://schemas.microsoft.com/office/drawing/2014/main" xmlns="" id="{5884D503-6282-4EEC-ACBC-57186EB5E6F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3">
                  <a:extLst>
                    <a:ext uri="{FF2B5EF4-FFF2-40B4-BE49-F238E27FC236}">
                      <a16:creationId xmlns:a16="http://schemas.microsoft.com/office/drawing/2014/main" xmlns="" id="{1842567B-FAF2-442E-8C0A-0B9EEDEDF2D0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4">
                  <a:extLst>
                    <a:ext uri="{FF2B5EF4-FFF2-40B4-BE49-F238E27FC236}">
                      <a16:creationId xmlns:a16="http://schemas.microsoft.com/office/drawing/2014/main" xmlns="" id="{7D6412D9-E4C4-4CC6-8AFB-4315AACCAEB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5">
                  <a:extLst>
                    <a:ext uri="{FF2B5EF4-FFF2-40B4-BE49-F238E27FC236}">
                      <a16:creationId xmlns:a16="http://schemas.microsoft.com/office/drawing/2014/main" xmlns="" id="{FD1E1B5F-BB45-4DF0-A7BE-47C46F9C0C1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6">
                  <a:extLst>
                    <a:ext uri="{FF2B5EF4-FFF2-40B4-BE49-F238E27FC236}">
                      <a16:creationId xmlns:a16="http://schemas.microsoft.com/office/drawing/2014/main" xmlns="" id="{945E3B14-79FD-43EC-918E-FD99CE4E0A17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7">
                  <a:extLst>
                    <a:ext uri="{FF2B5EF4-FFF2-40B4-BE49-F238E27FC236}">
                      <a16:creationId xmlns:a16="http://schemas.microsoft.com/office/drawing/2014/main" xmlns="" id="{8D29A59C-C80B-460B-9801-DB50FE8FA5C1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xmlns="" id="{42A2E48D-72C7-4DD0-9E69-D755F90474F1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9">
                  <a:extLst>
                    <a:ext uri="{FF2B5EF4-FFF2-40B4-BE49-F238E27FC236}">
                      <a16:creationId xmlns:a16="http://schemas.microsoft.com/office/drawing/2014/main" xmlns="" id="{B7B75C63-2265-42AF-8F6A-F1AB5419841B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0">
                  <a:extLst>
                    <a:ext uri="{FF2B5EF4-FFF2-40B4-BE49-F238E27FC236}">
                      <a16:creationId xmlns:a16="http://schemas.microsoft.com/office/drawing/2014/main" xmlns="" id="{1C50C005-BEB0-4202-81D0-FB8812C7E023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1">
                  <a:extLst>
                    <a:ext uri="{FF2B5EF4-FFF2-40B4-BE49-F238E27FC236}">
                      <a16:creationId xmlns:a16="http://schemas.microsoft.com/office/drawing/2014/main" xmlns="" id="{783F9017-8065-46DF-B417-E0A45EE5A3BE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2">
                  <a:extLst>
                    <a:ext uri="{FF2B5EF4-FFF2-40B4-BE49-F238E27FC236}">
                      <a16:creationId xmlns:a16="http://schemas.microsoft.com/office/drawing/2014/main" xmlns="" id="{3852E4A8-5013-484A-964F-F1347D06DF0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1" name="文本框 49">
              <a:extLst>
                <a:ext uri="{FF2B5EF4-FFF2-40B4-BE49-F238E27FC236}">
                  <a16:creationId xmlns:a16="http://schemas.microsoft.com/office/drawing/2014/main" xmlns="" id="{E9D6520F-5B96-4642-A350-BFC41B6BD4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5669" y="2093829"/>
              <a:ext cx="2704118" cy="66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Dềnh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kumimoji="0" lang="vi-VN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chậm chạp, </a:t>
              </a:r>
              <a:r>
                <a:rPr lang="en-US" sz="3200" b="1" i="1" kern="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thong </a:t>
              </a:r>
              <a:r>
                <a:rPr lang="en-US" sz="3200" b="1" i="1" kern="0" dirty="0" err="1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</a:t>
              </a:r>
              <a:endPara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8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F81330-9BB1-49CC-B846-A9B02466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92000" cy="6861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EAF3C9-E245-4B60-BBA6-910B99695F12}"/>
              </a:ext>
            </a:extLst>
          </p:cNvPr>
          <p:cNvSpPr txBox="1"/>
          <p:nvPr/>
        </p:nvSpPr>
        <p:spPr>
          <a:xfrm>
            <a:off x="6300132" y="316532"/>
            <a:ext cx="2608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</a:p>
          <a:p>
            <a:pPr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648CFB-31FD-450F-B89D-5A5AF9A53C6B}"/>
              </a:ext>
            </a:extLst>
          </p:cNvPr>
          <p:cNvSpPr txBox="1"/>
          <p:nvPr/>
        </p:nvSpPr>
        <p:spPr>
          <a:xfrm>
            <a:off x="5964573" y="1538150"/>
            <a:ext cx="5595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THU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F5448C-7936-4935-8C59-F9140E6AD783}"/>
              </a:ext>
            </a:extLst>
          </p:cNvPr>
          <p:cNvSpPr txBox="1"/>
          <p:nvPr/>
        </p:nvSpPr>
        <p:spPr>
          <a:xfrm>
            <a:off x="8450454" y="2843441"/>
            <a:ext cx="2959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hỉnh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981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963811D5-B665-A355-9683-B26AC3BAF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946246" y="1055309"/>
            <a:ext cx="4513277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779" y="2050035"/>
              <a:ext cx="2563249" cy="1269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vi-VN" sz="3200" b="1" i="1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Xác định bố cục của văn bản, nêu nội dung của từng phần?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456120" y="64712"/>
            <a:ext cx="7793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47F390-A32D-4446-BEA2-AB1CED5598AE}"/>
              </a:ext>
            </a:extLst>
          </p:cNvPr>
          <p:cNvSpPr/>
          <p:nvPr/>
        </p:nvSpPr>
        <p:spPr>
          <a:xfrm>
            <a:off x="2345945" y="1010035"/>
            <a:ext cx="76911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vi-VN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thơ 1 và 2:</a:t>
            </a: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nhận về thiên nhiên </a:t>
            </a: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khoảnh khắc 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246E2CB-92B0-44E8-84AC-D7B1E197FB42}"/>
              </a:ext>
            </a:extLst>
          </p:cNvPr>
          <p:cNvSpPr/>
          <p:nvPr/>
        </p:nvSpPr>
        <p:spPr>
          <a:xfrm>
            <a:off x="2345946" y="2838893"/>
            <a:ext cx="7903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3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Những </a:t>
            </a: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 ngẫm mang tính triết lí 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thu đời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93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1419741" y="2084209"/>
            <a:ext cx="9467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6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- HIỂU VĂN BẢN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0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3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82492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thiên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 trong khoảnh khắc giao 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</a:t>
            </a:r>
            <a:r>
              <a:rPr lang="vi-VN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(Khổ thơ 1 và 2)</a:t>
            </a:r>
            <a:endParaRPr lang="vi-VN" sz="4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95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40E62C-C3E6-B319-C223-2F1A978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1" y="19675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946246" y="202019"/>
            <a:ext cx="7130430" cy="5231218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0112" y="2134778"/>
              <a:ext cx="2563249" cy="142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Font typeface="Arial" pitchFamily="34" charset="0"/>
                <a:buNone/>
                <a:defRPr/>
              </a:pPr>
              <a:r>
                <a:rPr lang="vi-VN" sz="3600" b="1" i="1" kern="0" dirty="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tả cảnh thiên nhiên vào thời điểm nào? Dựa vào đâu mà em biết được điều </a:t>
              </a:r>
              <a:r>
                <a:rPr lang="vi-VN" sz="3600" b="1" i="1" kern="0" dirty="0" smtClean="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 ?</a:t>
              </a:r>
              <a:endParaRPr lang="en-US" sz="3600" b="1" i="1" kern="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1940674" y="111127"/>
            <a:ext cx="8730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nl-NL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B3D2C195-E64F-415F-9B25-2A9E36E40DCF}"/>
              </a:ext>
            </a:extLst>
          </p:cNvPr>
          <p:cNvCxnSpPr>
            <a:cxnSpLocks/>
          </p:cNvCxnSpPr>
          <p:nvPr/>
        </p:nvCxnSpPr>
        <p:spPr>
          <a:xfrm flipV="1">
            <a:off x="6795083" y="1812022"/>
            <a:ext cx="1375794" cy="763399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0E2F3A6-C92C-4FD7-8D44-E081349AE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3366" y="1173410"/>
            <a:ext cx="541695" cy="506485"/>
          </a:xfrm>
          <a:prstGeom prst="rect">
            <a:avLst/>
          </a:prstGeo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6E890264-EB2D-401D-B03F-00B0C662D7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00649" y="3272739"/>
            <a:ext cx="532112" cy="42405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86ABB1C-E600-4EE8-B47E-7976D64AB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422" y="2815724"/>
            <a:ext cx="541695" cy="506485"/>
          </a:xfrm>
          <a:prstGeom prst="rect">
            <a:avLst/>
          </a:prstGeom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xmlns="" id="{40D1A0FB-6F29-43B1-8583-5E73E23200C8}"/>
              </a:ext>
            </a:extLst>
          </p:cNvPr>
          <p:cNvCxnSpPr>
            <a:cxnSpLocks/>
          </p:cNvCxnSpPr>
          <p:nvPr/>
        </p:nvCxnSpPr>
        <p:spPr>
          <a:xfrm rot="10800000">
            <a:off x="3773699" y="2130469"/>
            <a:ext cx="1569986" cy="431659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8C69EAA-0DF3-471C-84C9-F03F2286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1750" y="1623983"/>
            <a:ext cx="541695" cy="506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C25907-2A29-4896-ABC2-65636A900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4667">
                        <a14:foregroundMark x1="94667" y1="57778" x2="94667" y2="5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9235" y="2292726"/>
            <a:ext cx="1592824" cy="15928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FB2ACCF-BD82-19DE-183F-0AEEE11274F9}"/>
              </a:ext>
            </a:extLst>
          </p:cNvPr>
          <p:cNvSpPr txBox="1"/>
          <p:nvPr/>
        </p:nvSpPr>
        <p:spPr>
          <a:xfrm>
            <a:off x="8287584" y="1312782"/>
            <a:ext cx="27421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</a:t>
            </a:r>
            <a:r>
              <a:rPr lang="vi-V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ổi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 vào trong </a:t>
            </a:r>
            <a:r>
              <a:rPr lang="vi-V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gió se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2A3E873-FF16-AFC1-2947-7D40AE319446}"/>
              </a:ext>
            </a:extLst>
          </p:cNvPr>
          <p:cNvSpPr txBox="1"/>
          <p:nvPr/>
        </p:nvSpPr>
        <p:spPr>
          <a:xfrm>
            <a:off x="7624973" y="3562839"/>
            <a:ext cx="3519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</a:t>
            </a:r>
            <a:r>
              <a:rPr lang="vi-VN" sz="28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chùng chình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854A12-E035-82CD-1CA2-7FC94A287970}"/>
              </a:ext>
            </a:extLst>
          </p:cNvPr>
          <p:cNvSpPr txBox="1"/>
          <p:nvPr/>
        </p:nvSpPr>
        <p:spPr>
          <a:xfrm>
            <a:off x="627466" y="1670501"/>
            <a:ext cx="28616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còn nắng, Cơn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vơi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dần</a:t>
            </a:r>
          </a:p>
          <a:p>
            <a:pPr algn="just"/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 bớt bất ngờ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xmlns="" id="{E5419569-D22A-0C9E-1161-264B6E20B1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48197" y="4512177"/>
            <a:ext cx="532112" cy="42405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526ED97-217C-1634-5C12-8C587BFB6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970" y="4055162"/>
            <a:ext cx="541695" cy="5064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63B94C7-6C3F-0200-6C46-1D0E84D02DBA}"/>
              </a:ext>
            </a:extLst>
          </p:cNvPr>
          <p:cNvSpPr txBox="1"/>
          <p:nvPr/>
        </p:nvSpPr>
        <p:spPr>
          <a:xfrm>
            <a:off x="5972521" y="4802277"/>
            <a:ext cx="35195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xmlns="" id="{C0A6F48E-59BC-5997-DBA9-552AEE25FD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73699" y="3468546"/>
            <a:ext cx="732316" cy="208490"/>
          </a:xfrm>
          <a:prstGeom prst="bentConnector3">
            <a:avLst/>
          </a:prstGeom>
          <a:ln w="12700"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BD82ED5A-194A-7606-B54E-39E7EBBA9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597" y="2877935"/>
            <a:ext cx="541695" cy="5064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4625D39-DDFA-1F54-F066-CED009C668F2}"/>
              </a:ext>
            </a:extLst>
          </p:cNvPr>
          <p:cNvSpPr txBox="1"/>
          <p:nvPr/>
        </p:nvSpPr>
        <p:spPr>
          <a:xfrm>
            <a:off x="1225857" y="3562839"/>
            <a:ext cx="2401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1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3" grpId="0"/>
      <p:bldP spid="28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10175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88E40E-4207-4D9E-B1B1-E56120671052}"/>
              </a:ext>
            </a:extLst>
          </p:cNvPr>
          <p:cNvSpPr/>
          <p:nvPr/>
        </p:nvSpPr>
        <p:spPr>
          <a:xfrm>
            <a:off x="1412507" y="884341"/>
            <a:ext cx="54751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 nhận ra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 ổi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 vào trong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se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 chùng chình </a:t>
            </a: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ngõ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như thu đã </a:t>
            </a: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về.</a:t>
            </a:r>
            <a:endParaRPr lang="vi-VN" sz="32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CA30E0-BE4A-2CF6-CFE2-8ECB8A8936B9}"/>
              </a:ext>
            </a:extLst>
          </p:cNvPr>
          <p:cNvSpPr txBox="1"/>
          <p:nvPr/>
        </p:nvSpPr>
        <p:spPr>
          <a:xfrm>
            <a:off x="5722475" y="884341"/>
            <a:ext cx="511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546875C-8992-85A8-E654-F3E4E22AB54C}"/>
              </a:ext>
            </a:extLst>
          </p:cNvPr>
          <p:cNvSpPr txBox="1"/>
          <p:nvPr/>
        </p:nvSpPr>
        <p:spPr>
          <a:xfrm>
            <a:off x="5433237" y="1407561"/>
            <a:ext cx="486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-&gt;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CE178CF-555A-7C5B-EA62-EF1E3DDC0A33}"/>
              </a:ext>
            </a:extLst>
          </p:cNvPr>
          <p:cNvSpPr txBox="1"/>
          <p:nvPr/>
        </p:nvSpPr>
        <p:spPr>
          <a:xfrm>
            <a:off x="223284" y="1915392"/>
            <a:ext cx="1189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1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09" grpId="0"/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7E49858-2381-4266-AFBD-984C1F9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51">
            <a:extLst>
              <a:ext uri="{FF2B5EF4-FFF2-40B4-BE49-F238E27FC236}">
                <a16:creationId xmlns:a16="http://schemas.microsoft.com/office/drawing/2014/main" xmlns="" id="{2E190D9B-BA21-437A-A710-F39D613CB24D}"/>
              </a:ext>
            </a:extLst>
          </p:cNvPr>
          <p:cNvGrpSpPr/>
          <p:nvPr/>
        </p:nvGrpSpPr>
        <p:grpSpPr>
          <a:xfrm>
            <a:off x="1198684" y="889319"/>
            <a:ext cx="9093972" cy="3831189"/>
            <a:chOff x="1510636" y="1853292"/>
            <a:chExt cx="9097261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xmlns="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xmlns="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3575659" cy="3832575"/>
              <a:chOff x="3748193" y="2000673"/>
              <a:chExt cx="3576321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xmlns="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xmlns="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xmlns="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1" y="2000673"/>
                <a:ext cx="1561253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xmlns="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xmlns="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xmlns="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xmlns="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xmlns="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xmlns="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xmlns="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xmlns="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xmlns="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xmlns="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xmlns="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xmlns="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xmlns="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xmlns="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xmlns="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xmlns="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5" name="Oval 54">
              <a:extLst>
                <a:ext uri="{FF2B5EF4-FFF2-40B4-BE49-F238E27FC236}">
                  <a16:creationId xmlns:a16="http://schemas.microsoft.com/office/drawing/2014/main" xmlns="" id="{7EA7B763-AAC9-4029-805D-10A5805EC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463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xmlns="" id="{C18A0E27-E57E-4FC2-902C-4B020DAB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6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xmlns="" id="{0BE3D493-EBDA-4640-B3DC-4872E9006E90}"/>
              </a:ext>
            </a:extLst>
          </p:cNvPr>
          <p:cNvSpPr/>
          <p:nvPr/>
        </p:nvSpPr>
        <p:spPr>
          <a:xfrm>
            <a:off x="1760201" y="329915"/>
            <a:ext cx="5893417" cy="521715"/>
          </a:xfrm>
          <a:custGeom>
            <a:avLst/>
            <a:gdLst>
              <a:gd name="connsiteX0" fmla="*/ 0 w 5893417"/>
              <a:gd name="connsiteY0" fmla="*/ 260858 h 521715"/>
              <a:gd name="connsiteX1" fmla="*/ 260858 w 5893417"/>
              <a:gd name="connsiteY1" fmla="*/ 0 h 521715"/>
              <a:gd name="connsiteX2" fmla="*/ 932321 w 5893417"/>
              <a:gd name="connsiteY2" fmla="*/ 0 h 521715"/>
              <a:gd name="connsiteX3" fmla="*/ 1603784 w 5893417"/>
              <a:gd name="connsiteY3" fmla="*/ 0 h 521715"/>
              <a:gd name="connsiteX4" fmla="*/ 2221529 w 5893417"/>
              <a:gd name="connsiteY4" fmla="*/ 0 h 521715"/>
              <a:gd name="connsiteX5" fmla="*/ 2731841 w 5893417"/>
              <a:gd name="connsiteY5" fmla="*/ 0 h 521715"/>
              <a:gd name="connsiteX6" fmla="*/ 3242153 w 5893417"/>
              <a:gd name="connsiteY6" fmla="*/ 0 h 521715"/>
              <a:gd name="connsiteX7" fmla="*/ 3967332 w 5893417"/>
              <a:gd name="connsiteY7" fmla="*/ 0 h 521715"/>
              <a:gd name="connsiteX8" fmla="*/ 4531361 w 5893417"/>
              <a:gd name="connsiteY8" fmla="*/ 0 h 521715"/>
              <a:gd name="connsiteX9" fmla="*/ 5632560 w 5893417"/>
              <a:gd name="connsiteY9" fmla="*/ 0 h 521715"/>
              <a:gd name="connsiteX10" fmla="*/ 5893418 w 5893417"/>
              <a:gd name="connsiteY10" fmla="*/ 260858 h 521715"/>
              <a:gd name="connsiteX11" fmla="*/ 5893417 w 5893417"/>
              <a:gd name="connsiteY11" fmla="*/ 260858 h 521715"/>
              <a:gd name="connsiteX12" fmla="*/ 5632559 w 5893417"/>
              <a:gd name="connsiteY12" fmla="*/ 521716 h 521715"/>
              <a:gd name="connsiteX13" fmla="*/ 4907379 w 5893417"/>
              <a:gd name="connsiteY13" fmla="*/ 521716 h 521715"/>
              <a:gd name="connsiteX14" fmla="*/ 4397068 w 5893417"/>
              <a:gd name="connsiteY14" fmla="*/ 521716 h 521715"/>
              <a:gd name="connsiteX15" fmla="*/ 3833039 w 5893417"/>
              <a:gd name="connsiteY15" fmla="*/ 521716 h 521715"/>
              <a:gd name="connsiteX16" fmla="*/ 3107860 w 5893417"/>
              <a:gd name="connsiteY16" fmla="*/ 521716 h 521715"/>
              <a:gd name="connsiteX17" fmla="*/ 2543831 w 5893417"/>
              <a:gd name="connsiteY17" fmla="*/ 521715 h 521715"/>
              <a:gd name="connsiteX18" fmla="*/ 2033519 w 5893417"/>
              <a:gd name="connsiteY18" fmla="*/ 521715 h 521715"/>
              <a:gd name="connsiteX19" fmla="*/ 1469491 w 5893417"/>
              <a:gd name="connsiteY19" fmla="*/ 521715 h 521715"/>
              <a:gd name="connsiteX20" fmla="*/ 851745 w 5893417"/>
              <a:gd name="connsiteY20" fmla="*/ 521715 h 521715"/>
              <a:gd name="connsiteX21" fmla="*/ 260858 w 5893417"/>
              <a:gd name="connsiteY21" fmla="*/ 521715 h 521715"/>
              <a:gd name="connsiteX22" fmla="*/ 0 w 5893417"/>
              <a:gd name="connsiteY22" fmla="*/ 260857 h 521715"/>
              <a:gd name="connsiteX23" fmla="*/ 0 w 5893417"/>
              <a:gd name="connsiteY23" fmla="*/ 260858 h 5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93417" h="521715" fill="none" extrusionOk="0">
                <a:moveTo>
                  <a:pt x="0" y="260858"/>
                </a:moveTo>
                <a:cubicBezTo>
                  <a:pt x="5970" y="106028"/>
                  <a:pt x="108310" y="4360"/>
                  <a:pt x="260858" y="0"/>
                </a:cubicBezTo>
                <a:cubicBezTo>
                  <a:pt x="490780" y="-16562"/>
                  <a:pt x="683152" y="-27936"/>
                  <a:pt x="932321" y="0"/>
                </a:cubicBezTo>
                <a:cubicBezTo>
                  <a:pt x="1181490" y="27936"/>
                  <a:pt x="1270140" y="6916"/>
                  <a:pt x="1603784" y="0"/>
                </a:cubicBezTo>
                <a:cubicBezTo>
                  <a:pt x="1937428" y="-6916"/>
                  <a:pt x="2015109" y="-24641"/>
                  <a:pt x="2221529" y="0"/>
                </a:cubicBezTo>
                <a:cubicBezTo>
                  <a:pt x="2427949" y="24641"/>
                  <a:pt x="2562804" y="-11491"/>
                  <a:pt x="2731841" y="0"/>
                </a:cubicBezTo>
                <a:cubicBezTo>
                  <a:pt x="2900878" y="11491"/>
                  <a:pt x="3129193" y="-5539"/>
                  <a:pt x="3242153" y="0"/>
                </a:cubicBezTo>
                <a:cubicBezTo>
                  <a:pt x="3355113" y="5539"/>
                  <a:pt x="3736186" y="36048"/>
                  <a:pt x="3967332" y="0"/>
                </a:cubicBezTo>
                <a:cubicBezTo>
                  <a:pt x="4198478" y="-36048"/>
                  <a:pt x="4304983" y="11966"/>
                  <a:pt x="4531361" y="0"/>
                </a:cubicBezTo>
                <a:cubicBezTo>
                  <a:pt x="4757739" y="-11966"/>
                  <a:pt x="5094781" y="-19681"/>
                  <a:pt x="5632560" y="0"/>
                </a:cubicBezTo>
                <a:cubicBezTo>
                  <a:pt x="5785303" y="7147"/>
                  <a:pt x="5880156" y="112248"/>
                  <a:pt x="5893418" y="260858"/>
                </a:cubicBezTo>
                <a:lnTo>
                  <a:pt x="5893417" y="260858"/>
                </a:lnTo>
                <a:cubicBezTo>
                  <a:pt x="5878908" y="419613"/>
                  <a:pt x="5769999" y="535900"/>
                  <a:pt x="5632559" y="521716"/>
                </a:cubicBezTo>
                <a:cubicBezTo>
                  <a:pt x="5440654" y="517450"/>
                  <a:pt x="5159115" y="555117"/>
                  <a:pt x="4907379" y="521716"/>
                </a:cubicBezTo>
                <a:cubicBezTo>
                  <a:pt x="4655643" y="488315"/>
                  <a:pt x="4551102" y="545477"/>
                  <a:pt x="4397068" y="521716"/>
                </a:cubicBezTo>
                <a:cubicBezTo>
                  <a:pt x="4243034" y="497955"/>
                  <a:pt x="3997221" y="536008"/>
                  <a:pt x="3833039" y="521716"/>
                </a:cubicBezTo>
                <a:cubicBezTo>
                  <a:pt x="3668857" y="507424"/>
                  <a:pt x="3334358" y="487959"/>
                  <a:pt x="3107860" y="521716"/>
                </a:cubicBezTo>
                <a:cubicBezTo>
                  <a:pt x="2881362" y="555472"/>
                  <a:pt x="2793463" y="500852"/>
                  <a:pt x="2543831" y="521715"/>
                </a:cubicBezTo>
                <a:cubicBezTo>
                  <a:pt x="2294199" y="542579"/>
                  <a:pt x="2212646" y="524168"/>
                  <a:pt x="2033519" y="521715"/>
                </a:cubicBezTo>
                <a:cubicBezTo>
                  <a:pt x="1854392" y="519262"/>
                  <a:pt x="1707679" y="531466"/>
                  <a:pt x="1469491" y="521715"/>
                </a:cubicBezTo>
                <a:cubicBezTo>
                  <a:pt x="1231303" y="511964"/>
                  <a:pt x="1030140" y="505960"/>
                  <a:pt x="851745" y="521715"/>
                </a:cubicBezTo>
                <a:cubicBezTo>
                  <a:pt x="673350" y="537470"/>
                  <a:pt x="420424" y="504228"/>
                  <a:pt x="260858" y="521715"/>
                </a:cubicBezTo>
                <a:cubicBezTo>
                  <a:pt x="110879" y="527583"/>
                  <a:pt x="35074" y="412797"/>
                  <a:pt x="0" y="260857"/>
                </a:cubicBezTo>
                <a:lnTo>
                  <a:pt x="0" y="260858"/>
                </a:lnTo>
                <a:close/>
              </a:path>
              <a:path w="5893417" h="521715" stroke="0" extrusionOk="0">
                <a:moveTo>
                  <a:pt x="0" y="260858"/>
                </a:moveTo>
                <a:cubicBezTo>
                  <a:pt x="-15946" y="106954"/>
                  <a:pt x="84079" y="12277"/>
                  <a:pt x="260858" y="0"/>
                </a:cubicBezTo>
                <a:cubicBezTo>
                  <a:pt x="624914" y="25266"/>
                  <a:pt x="793992" y="19096"/>
                  <a:pt x="1039755" y="0"/>
                </a:cubicBezTo>
                <a:cubicBezTo>
                  <a:pt x="1285518" y="-19096"/>
                  <a:pt x="1529363" y="6401"/>
                  <a:pt x="1657501" y="0"/>
                </a:cubicBezTo>
                <a:cubicBezTo>
                  <a:pt x="1785639" y="-6401"/>
                  <a:pt x="1969136" y="5990"/>
                  <a:pt x="2221529" y="0"/>
                </a:cubicBezTo>
                <a:cubicBezTo>
                  <a:pt x="2473922" y="-5990"/>
                  <a:pt x="2763657" y="-32988"/>
                  <a:pt x="2946709" y="0"/>
                </a:cubicBezTo>
                <a:cubicBezTo>
                  <a:pt x="3129761" y="32988"/>
                  <a:pt x="3420232" y="26038"/>
                  <a:pt x="3564455" y="0"/>
                </a:cubicBezTo>
                <a:cubicBezTo>
                  <a:pt x="3708678" y="-26038"/>
                  <a:pt x="4095921" y="-27359"/>
                  <a:pt x="4343352" y="0"/>
                </a:cubicBezTo>
                <a:cubicBezTo>
                  <a:pt x="4590783" y="27359"/>
                  <a:pt x="4677529" y="-11716"/>
                  <a:pt x="4907380" y="0"/>
                </a:cubicBezTo>
                <a:cubicBezTo>
                  <a:pt x="5137231" y="11716"/>
                  <a:pt x="5360063" y="-27080"/>
                  <a:pt x="5632560" y="0"/>
                </a:cubicBezTo>
                <a:cubicBezTo>
                  <a:pt x="5808061" y="7558"/>
                  <a:pt x="5875611" y="113910"/>
                  <a:pt x="5893418" y="260858"/>
                </a:cubicBezTo>
                <a:lnTo>
                  <a:pt x="5893417" y="260858"/>
                </a:lnTo>
                <a:cubicBezTo>
                  <a:pt x="5902198" y="412107"/>
                  <a:pt x="5778828" y="524992"/>
                  <a:pt x="5632559" y="521716"/>
                </a:cubicBezTo>
                <a:cubicBezTo>
                  <a:pt x="5394092" y="535249"/>
                  <a:pt x="5149100" y="541832"/>
                  <a:pt x="5014813" y="521716"/>
                </a:cubicBezTo>
                <a:cubicBezTo>
                  <a:pt x="4880526" y="501600"/>
                  <a:pt x="4538019" y="491303"/>
                  <a:pt x="4343351" y="521716"/>
                </a:cubicBezTo>
                <a:cubicBezTo>
                  <a:pt x="4148683" y="552129"/>
                  <a:pt x="3967531" y="515945"/>
                  <a:pt x="3671888" y="521716"/>
                </a:cubicBezTo>
                <a:cubicBezTo>
                  <a:pt x="3376245" y="527487"/>
                  <a:pt x="3168752" y="540802"/>
                  <a:pt x="3000426" y="521716"/>
                </a:cubicBezTo>
                <a:cubicBezTo>
                  <a:pt x="2832100" y="502630"/>
                  <a:pt x="2470198" y="503703"/>
                  <a:pt x="2275246" y="521715"/>
                </a:cubicBezTo>
                <a:cubicBezTo>
                  <a:pt x="2080294" y="539727"/>
                  <a:pt x="1877031" y="486063"/>
                  <a:pt x="1550066" y="521715"/>
                </a:cubicBezTo>
                <a:cubicBezTo>
                  <a:pt x="1223101" y="557367"/>
                  <a:pt x="636207" y="571533"/>
                  <a:pt x="260858" y="521715"/>
                </a:cubicBezTo>
                <a:cubicBezTo>
                  <a:pt x="149117" y="526967"/>
                  <a:pt x="-4867" y="405125"/>
                  <a:pt x="0" y="260857"/>
                </a:cubicBezTo>
                <a:lnTo>
                  <a:pt x="0" y="260858"/>
                </a:ln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xmlns="" id="{19000002-7DC6-48D9-9A1B-5F78289D83B0}"/>
              </a:ext>
            </a:extLst>
          </p:cNvPr>
          <p:cNvSpPr txBox="1"/>
          <p:nvPr/>
        </p:nvSpPr>
        <p:spPr>
          <a:xfrm>
            <a:off x="1771996" y="279661"/>
            <a:ext cx="578375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2799" b="1" spc="30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Cách cảm nhận</a:t>
            </a:r>
            <a:endParaRPr lang="en-US" sz="2799" b="1" spc="300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0589" y="4905698"/>
            <a:ext cx="2108779" cy="1950715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262425" y="4616510"/>
            <a:ext cx="2108779" cy="1950715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2457" y="5454363"/>
            <a:ext cx="1517372" cy="1403637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12" y="4920286"/>
            <a:ext cx="2108779" cy="1950715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565" y="5739072"/>
            <a:ext cx="2108779" cy="112463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86766" y="4485734"/>
            <a:ext cx="2108779" cy="1950715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3498" y="5193824"/>
            <a:ext cx="1517372" cy="1403637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5724" y="5193824"/>
            <a:ext cx="2518162" cy="1649117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325" y="5610930"/>
            <a:ext cx="1370057" cy="1267365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446976" y="4649488"/>
            <a:ext cx="2108779" cy="1950715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322508" y="4929294"/>
            <a:ext cx="3051165" cy="1950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05873C-F840-4CD6-838B-96813B894FFE}"/>
              </a:ext>
            </a:extLst>
          </p:cNvPr>
          <p:cNvSpPr/>
          <p:nvPr/>
        </p:nvSpPr>
        <p:spPr>
          <a:xfrm>
            <a:off x="2124075" y="1084506"/>
            <a:ext cx="157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nl-NL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309775-AE0F-4B28-8CC0-EF04A7865FD4}"/>
              </a:ext>
            </a:extLst>
          </p:cNvPr>
          <p:cNvSpPr/>
          <p:nvPr/>
        </p:nvSpPr>
        <p:spPr>
          <a:xfrm>
            <a:off x="477543" y="1705740"/>
            <a:ext cx="33287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Mở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tầm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sát</a:t>
            </a:r>
            <a:r>
              <a:rPr lang="en-US" sz="28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chim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vội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vã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r>
              <a:rPr lang="en-US" sz="2800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rộng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mây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vắt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nửa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dài</a:t>
            </a:r>
            <a:r>
              <a:rPr lang="en-US" sz="28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sông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dềnh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kern="1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dàng</a:t>
            </a:r>
            <a:r>
              <a:rPr lang="en-US" sz="2800" b="1" i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en-US" sz="2800" b="1" i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1FEB8C-BC81-4109-A66D-3077A3D2609D}"/>
              </a:ext>
            </a:extLst>
          </p:cNvPr>
          <p:cNvSpPr/>
          <p:nvPr/>
        </p:nvSpPr>
        <p:spPr>
          <a:xfrm>
            <a:off x="8820329" y="1060929"/>
            <a:ext cx="137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1F537-07CD-465B-8FC8-AAC89DB8F00B}"/>
              </a:ext>
            </a:extLst>
          </p:cNvPr>
          <p:cNvSpPr/>
          <p:nvPr/>
        </p:nvSpPr>
        <p:spPr>
          <a:xfrm>
            <a:off x="7342791" y="1385368"/>
            <a:ext cx="39563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217">
              <a:defRPr/>
            </a:pP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Tác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 cảm nhận 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khoảnh khắc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mùa bằng các giác quan: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 giác, xúc giác, thị giác và bằng cả tâm hồn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chút gì bâng khuâng xao xuyến...</a:t>
            </a:r>
          </a:p>
          <a:p>
            <a:pPr algn="just" defTabSz="914217"/>
            <a:r>
              <a:rPr lang="en-US" sz="2400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000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xmlns="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70" y="-27658"/>
            <a:ext cx="1421135" cy="1417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87548F-949C-40BB-9723-F0C9E6823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6667" r="99111">
                        <a14:foregroundMark x1="7111" y1="65333" x2="7111" y2="65333"/>
                        <a14:foregroundMark x1="92444" y1="64889" x2="92444" y2="64889"/>
                        <a14:foregroundMark x1="97778" y1="62667" x2="97778" y2="62667"/>
                        <a14:foregroundMark x1="99111" y1="67556" x2="99111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28" y="3870250"/>
            <a:ext cx="2906901" cy="240633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8F4E341-FD13-4D7E-AD8A-2E25A1C10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4" b="89778" l="9778" r="89778">
                        <a14:foregroundMark x1="70667" y1="4444" x2="70667" y2="4444"/>
                        <a14:foregroundMark x1="45778" y1="17333" x2="45778" y2="17333"/>
                        <a14:foregroundMark x1="42222" y1="24000" x2="42222" y2="24000"/>
                        <a14:foregroundMark x1="41778" y1="28444" x2="41778" y2="28444"/>
                        <a14:foregroundMark x1="46667" y1="16889" x2="47556" y2="14667"/>
                        <a14:foregroundMark x1="48000" y1="13778" x2="48000" y2="13778"/>
                        <a14:foregroundMark x1="39556" y1="32000" x2="39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1143" y="3873516"/>
            <a:ext cx="1567018" cy="156701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CB37853-24B9-A2C6-1C1C-D3A9A95A1D68}"/>
              </a:ext>
            </a:extLst>
          </p:cNvPr>
          <p:cNvSpPr txBox="1"/>
          <p:nvPr/>
        </p:nvSpPr>
        <p:spPr>
          <a:xfrm>
            <a:off x="3464284" y="4645062"/>
            <a:ext cx="6191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ự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 tế, nhạy cảm trong tâm hồn nhà thơ.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1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499136" y="1903456"/>
            <a:ext cx="8742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 mang tính triết lí </a:t>
            </a:r>
            <a:r>
              <a:rPr lang="vi-VN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 thơ </a:t>
            </a:r>
            <a:r>
              <a:rPr lang="vi-VN" sz="4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4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78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101758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88E40E-4207-4D9E-B1B1-E56120671052}"/>
              </a:ext>
            </a:extLst>
          </p:cNvPr>
          <p:cNvSpPr/>
          <p:nvPr/>
        </p:nvSpPr>
        <p:spPr>
          <a:xfrm>
            <a:off x="1412507" y="884341"/>
            <a:ext cx="54751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 còn bao nhiêu nắng ]</a:t>
            </a:r>
          </a:p>
          <a:p>
            <a:pPr algn="just">
              <a:defRPr/>
            </a:pP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vơi dần cơn mưa       </a:t>
            </a:r>
          </a:p>
          <a:p>
            <a:pPr algn="just">
              <a:defRPr/>
            </a:pP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Sấm cũng bớt bất ngờ     ]</a:t>
            </a:r>
          </a:p>
          <a:p>
            <a:pPr algn="just">
              <a:defRPr/>
            </a:pPr>
            <a:r>
              <a:rPr lang="vi-VN" sz="3200" b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 hàng cây đứng tuổi.</a:t>
            </a:r>
            <a:endParaRPr lang="vi-VN" sz="3200" b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FCA30E0-BE4A-2CF6-CFE2-8ECB8A8936B9}"/>
              </a:ext>
            </a:extLst>
          </p:cNvPr>
          <p:cNvSpPr txBox="1"/>
          <p:nvPr/>
        </p:nvSpPr>
        <p:spPr>
          <a:xfrm>
            <a:off x="6120468" y="884341"/>
            <a:ext cx="292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CE178CF-555A-7C5B-EA62-EF1E3DDC0A33}"/>
              </a:ext>
            </a:extLst>
          </p:cNvPr>
          <p:cNvSpPr txBox="1"/>
          <p:nvPr/>
        </p:nvSpPr>
        <p:spPr>
          <a:xfrm>
            <a:off x="6251943" y="1915392"/>
            <a:ext cx="298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AA5046-ED7F-4F3E-B4C8-E35C2487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6501DD-E8FF-43BC-A682-CD89798256EA}"/>
              </a:ext>
            </a:extLst>
          </p:cNvPr>
          <p:cNvSpPr txBox="1"/>
          <p:nvPr/>
        </p:nvSpPr>
        <p:spPr>
          <a:xfrm>
            <a:off x="6585358" y="2072081"/>
            <a:ext cx="47788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1209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7AB4296-723E-1130-F31F-CC85912C5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2" y="0"/>
            <a:ext cx="12192000" cy="685799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9144E37-8A38-4687-8357-451F6B3F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676" y="96470"/>
            <a:ext cx="3242018" cy="2232913"/>
          </a:xfrm>
          <a:prstGeom prst="rect">
            <a:avLst/>
          </a:prstGeom>
        </p:spPr>
      </p:pic>
      <p:grpSp>
        <p:nvGrpSpPr>
          <p:cNvPr id="100" name="组合 2">
            <a:extLst>
              <a:ext uri="{FF2B5EF4-FFF2-40B4-BE49-F238E27FC236}">
                <a16:creationId xmlns:a16="http://schemas.microsoft.com/office/drawing/2014/main" xmlns="" id="{F74A7CA8-A4B6-462B-AA67-F13FAC005265}"/>
              </a:ext>
            </a:extLst>
          </p:cNvPr>
          <p:cNvGrpSpPr/>
          <p:nvPr/>
        </p:nvGrpSpPr>
        <p:grpSpPr>
          <a:xfrm>
            <a:off x="2235705" y="1302371"/>
            <a:ext cx="7494449" cy="3392585"/>
            <a:chOff x="1949253" y="1627716"/>
            <a:chExt cx="3271491" cy="2309600"/>
          </a:xfrm>
        </p:grpSpPr>
        <p:grpSp>
          <p:nvGrpSpPr>
            <p:cNvPr id="101" name="组合 135">
              <a:extLst>
                <a:ext uri="{FF2B5EF4-FFF2-40B4-BE49-F238E27FC236}">
                  <a16:creationId xmlns:a16="http://schemas.microsoft.com/office/drawing/2014/main" xmlns="" id="{0A2600AF-BB32-469B-85E0-D2C2304D0FAE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03" name="Freeform 5">
                <a:extLst>
                  <a:ext uri="{FF2B5EF4-FFF2-40B4-BE49-F238E27FC236}">
                    <a16:creationId xmlns:a16="http://schemas.microsoft.com/office/drawing/2014/main" xmlns="" id="{BC020D76-D379-4CE9-BD08-7B17E859E915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6">
                <a:extLst>
                  <a:ext uri="{FF2B5EF4-FFF2-40B4-BE49-F238E27FC236}">
                    <a16:creationId xmlns:a16="http://schemas.microsoft.com/office/drawing/2014/main" xmlns="" id="{CDD8B48E-6570-4505-BC37-8AA2BBB66C05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7">
                <a:extLst>
                  <a:ext uri="{FF2B5EF4-FFF2-40B4-BE49-F238E27FC236}">
                    <a16:creationId xmlns:a16="http://schemas.microsoft.com/office/drawing/2014/main" xmlns="" id="{1F98F933-8D97-4250-8B42-E6F898980F77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8">
                <a:extLst>
                  <a:ext uri="{FF2B5EF4-FFF2-40B4-BE49-F238E27FC236}">
                    <a16:creationId xmlns:a16="http://schemas.microsoft.com/office/drawing/2014/main" xmlns="" id="{22AE07EC-A9A3-4ECE-B3CC-6F333F395C8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9">
                <a:extLst>
                  <a:ext uri="{FF2B5EF4-FFF2-40B4-BE49-F238E27FC236}">
                    <a16:creationId xmlns:a16="http://schemas.microsoft.com/office/drawing/2014/main" xmlns="" id="{A29B94F2-F263-4FA7-8B34-F66C583AA8C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8" name="Freeform 10">
                <a:extLst>
                  <a:ext uri="{FF2B5EF4-FFF2-40B4-BE49-F238E27FC236}">
                    <a16:creationId xmlns:a16="http://schemas.microsoft.com/office/drawing/2014/main" xmlns="" id="{BA22FFF3-5B95-48FE-975B-1C18B590416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9" name="Freeform 11">
                <a:extLst>
                  <a:ext uri="{FF2B5EF4-FFF2-40B4-BE49-F238E27FC236}">
                    <a16:creationId xmlns:a16="http://schemas.microsoft.com/office/drawing/2014/main" xmlns="" id="{19835FF0-C57D-4D07-97AB-41CC6DD3FBA2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10" name="组合 143">
                <a:extLst>
                  <a:ext uri="{FF2B5EF4-FFF2-40B4-BE49-F238E27FC236}">
                    <a16:creationId xmlns:a16="http://schemas.microsoft.com/office/drawing/2014/main" xmlns="" id="{FFA56894-9F62-422A-B130-A8D33D697E25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1" name="Freeform 12">
                  <a:extLst>
                    <a:ext uri="{FF2B5EF4-FFF2-40B4-BE49-F238E27FC236}">
                      <a16:creationId xmlns:a16="http://schemas.microsoft.com/office/drawing/2014/main" xmlns="" id="{B47396EF-DB98-44A0-A9C7-3A445C8A7D69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3">
                  <a:extLst>
                    <a:ext uri="{FF2B5EF4-FFF2-40B4-BE49-F238E27FC236}">
                      <a16:creationId xmlns:a16="http://schemas.microsoft.com/office/drawing/2014/main" xmlns="" id="{EE63CC93-D82D-404C-B41A-04ED455ACA15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4">
                  <a:extLst>
                    <a:ext uri="{FF2B5EF4-FFF2-40B4-BE49-F238E27FC236}">
                      <a16:creationId xmlns:a16="http://schemas.microsoft.com/office/drawing/2014/main" xmlns="" id="{5FF85E26-CD1B-4965-95C0-19ECF95BCC7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5">
                  <a:extLst>
                    <a:ext uri="{FF2B5EF4-FFF2-40B4-BE49-F238E27FC236}">
                      <a16:creationId xmlns:a16="http://schemas.microsoft.com/office/drawing/2014/main" xmlns="" id="{18E6D550-0197-4505-87D5-C8BF8C9F2EEC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6">
                  <a:extLst>
                    <a:ext uri="{FF2B5EF4-FFF2-40B4-BE49-F238E27FC236}">
                      <a16:creationId xmlns:a16="http://schemas.microsoft.com/office/drawing/2014/main" xmlns="" id="{1AC3128B-8E7B-4726-BA89-E5578162507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7">
                  <a:extLst>
                    <a:ext uri="{FF2B5EF4-FFF2-40B4-BE49-F238E27FC236}">
                      <a16:creationId xmlns:a16="http://schemas.microsoft.com/office/drawing/2014/main" xmlns="" id="{54F24B70-CAFB-48B6-B529-16A42D59FCAC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8">
                  <a:extLst>
                    <a:ext uri="{FF2B5EF4-FFF2-40B4-BE49-F238E27FC236}">
                      <a16:creationId xmlns:a16="http://schemas.microsoft.com/office/drawing/2014/main" xmlns="" id="{6A13AB2C-B530-4711-ADDE-32868E9F3C9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9">
                  <a:extLst>
                    <a:ext uri="{FF2B5EF4-FFF2-40B4-BE49-F238E27FC236}">
                      <a16:creationId xmlns:a16="http://schemas.microsoft.com/office/drawing/2014/main" xmlns="" id="{ECE15E76-39F3-4A20-8FF9-C422E1921AEB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0">
                  <a:extLst>
                    <a:ext uri="{FF2B5EF4-FFF2-40B4-BE49-F238E27FC236}">
                      <a16:creationId xmlns:a16="http://schemas.microsoft.com/office/drawing/2014/main" xmlns="" id="{E8A8074B-0D2B-4E62-B8E7-C2F6F23093D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1">
                  <a:extLst>
                    <a:ext uri="{FF2B5EF4-FFF2-40B4-BE49-F238E27FC236}">
                      <a16:creationId xmlns:a16="http://schemas.microsoft.com/office/drawing/2014/main" xmlns="" id="{E718BD37-8DB7-40CF-9C3C-A925215AD7B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2">
                  <a:extLst>
                    <a:ext uri="{FF2B5EF4-FFF2-40B4-BE49-F238E27FC236}">
                      <a16:creationId xmlns:a16="http://schemas.microsoft.com/office/drawing/2014/main" xmlns="" id="{769DF5BF-F746-46F0-908E-D1A1E7599CE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3">
                  <a:extLst>
                    <a:ext uri="{FF2B5EF4-FFF2-40B4-BE49-F238E27FC236}">
                      <a16:creationId xmlns:a16="http://schemas.microsoft.com/office/drawing/2014/main" xmlns="" id="{220730C6-BF53-4C60-803E-3E9FD84D69DD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4">
                  <a:extLst>
                    <a:ext uri="{FF2B5EF4-FFF2-40B4-BE49-F238E27FC236}">
                      <a16:creationId xmlns:a16="http://schemas.microsoft.com/office/drawing/2014/main" xmlns="" id="{0FF8EEBE-8D38-4B30-A4DA-82F36CEAB23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5">
                  <a:extLst>
                    <a:ext uri="{FF2B5EF4-FFF2-40B4-BE49-F238E27FC236}">
                      <a16:creationId xmlns:a16="http://schemas.microsoft.com/office/drawing/2014/main" xmlns="" id="{BF984F7B-E399-4554-A1E4-3996EBE18650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6">
                  <a:extLst>
                    <a:ext uri="{FF2B5EF4-FFF2-40B4-BE49-F238E27FC236}">
                      <a16:creationId xmlns:a16="http://schemas.microsoft.com/office/drawing/2014/main" xmlns="" id="{DF2E68AF-85FD-4908-B4CB-399BF16D031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7">
                  <a:extLst>
                    <a:ext uri="{FF2B5EF4-FFF2-40B4-BE49-F238E27FC236}">
                      <a16:creationId xmlns:a16="http://schemas.microsoft.com/office/drawing/2014/main" xmlns="" id="{2907411C-233A-4139-8D41-F5DF0F0B375D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28">
                  <a:extLst>
                    <a:ext uri="{FF2B5EF4-FFF2-40B4-BE49-F238E27FC236}">
                      <a16:creationId xmlns:a16="http://schemas.microsoft.com/office/drawing/2014/main" xmlns="" id="{2EA7BAD5-D9E8-4C8F-AA54-463901E9BD00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29">
                  <a:extLst>
                    <a:ext uri="{FF2B5EF4-FFF2-40B4-BE49-F238E27FC236}">
                      <a16:creationId xmlns:a16="http://schemas.microsoft.com/office/drawing/2014/main" xmlns="" id="{5594E1FA-DC33-495C-88F2-34FE98450EE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0">
                  <a:extLst>
                    <a:ext uri="{FF2B5EF4-FFF2-40B4-BE49-F238E27FC236}">
                      <a16:creationId xmlns:a16="http://schemas.microsoft.com/office/drawing/2014/main" xmlns="" id="{6E185667-A227-4D64-8B62-D08E11AF69AB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1">
                  <a:extLst>
                    <a:ext uri="{FF2B5EF4-FFF2-40B4-BE49-F238E27FC236}">
                      <a16:creationId xmlns:a16="http://schemas.microsoft.com/office/drawing/2014/main" xmlns="" id="{0B12061E-AD1E-450F-B920-63BDFBC6B94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2">
                  <a:extLst>
                    <a:ext uri="{FF2B5EF4-FFF2-40B4-BE49-F238E27FC236}">
                      <a16:creationId xmlns:a16="http://schemas.microsoft.com/office/drawing/2014/main" xmlns="" id="{13EF3BE0-7938-46CE-A58A-39DCA8F58E3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3">
                  <a:extLst>
                    <a:ext uri="{FF2B5EF4-FFF2-40B4-BE49-F238E27FC236}">
                      <a16:creationId xmlns:a16="http://schemas.microsoft.com/office/drawing/2014/main" xmlns="" id="{0B4A4BA6-593F-4CEC-9112-DBA79AAD22F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4">
                  <a:extLst>
                    <a:ext uri="{FF2B5EF4-FFF2-40B4-BE49-F238E27FC236}">
                      <a16:creationId xmlns:a16="http://schemas.microsoft.com/office/drawing/2014/main" xmlns="" id="{35D2F4EF-6DD9-40BC-8351-790E345FF845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5">
                  <a:extLst>
                    <a:ext uri="{FF2B5EF4-FFF2-40B4-BE49-F238E27FC236}">
                      <a16:creationId xmlns:a16="http://schemas.microsoft.com/office/drawing/2014/main" xmlns="" id="{5BD9E380-452D-44B6-AD4A-00CB22F3F78C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6">
                  <a:extLst>
                    <a:ext uri="{FF2B5EF4-FFF2-40B4-BE49-F238E27FC236}">
                      <a16:creationId xmlns:a16="http://schemas.microsoft.com/office/drawing/2014/main" xmlns="" id="{F98FC20F-A65D-42E6-A943-F6A8DE5EDBE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7">
                  <a:extLst>
                    <a:ext uri="{FF2B5EF4-FFF2-40B4-BE49-F238E27FC236}">
                      <a16:creationId xmlns:a16="http://schemas.microsoft.com/office/drawing/2014/main" xmlns="" id="{3F9B1CF0-DF7F-4D59-941E-5CB019FC486C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38">
                  <a:extLst>
                    <a:ext uri="{FF2B5EF4-FFF2-40B4-BE49-F238E27FC236}">
                      <a16:creationId xmlns:a16="http://schemas.microsoft.com/office/drawing/2014/main" xmlns="" id="{1A7FAD45-0330-4559-8EE9-2C3B887BC3A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39">
                  <a:extLst>
                    <a:ext uri="{FF2B5EF4-FFF2-40B4-BE49-F238E27FC236}">
                      <a16:creationId xmlns:a16="http://schemas.microsoft.com/office/drawing/2014/main" xmlns="" id="{CCF51193-B552-4911-8DC7-6AFB136A18E4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0">
                  <a:extLst>
                    <a:ext uri="{FF2B5EF4-FFF2-40B4-BE49-F238E27FC236}">
                      <a16:creationId xmlns:a16="http://schemas.microsoft.com/office/drawing/2014/main" xmlns="" id="{84A335BF-CEE5-4428-8782-97B005DDFAB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1">
                  <a:extLst>
                    <a:ext uri="{FF2B5EF4-FFF2-40B4-BE49-F238E27FC236}">
                      <a16:creationId xmlns:a16="http://schemas.microsoft.com/office/drawing/2014/main" xmlns="" id="{0631720D-BA17-4C19-AF5C-FBD6992FC48B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2">
                  <a:extLst>
                    <a:ext uri="{FF2B5EF4-FFF2-40B4-BE49-F238E27FC236}">
                      <a16:creationId xmlns:a16="http://schemas.microsoft.com/office/drawing/2014/main" xmlns="" id="{0BBDFEE4-78C7-4915-A26C-0B80713F147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3">
                  <a:extLst>
                    <a:ext uri="{FF2B5EF4-FFF2-40B4-BE49-F238E27FC236}">
                      <a16:creationId xmlns:a16="http://schemas.microsoft.com/office/drawing/2014/main" xmlns="" id="{44A876F1-C691-409D-B9E4-110A40B580CA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4">
                  <a:extLst>
                    <a:ext uri="{FF2B5EF4-FFF2-40B4-BE49-F238E27FC236}">
                      <a16:creationId xmlns:a16="http://schemas.microsoft.com/office/drawing/2014/main" xmlns="" id="{217C993F-51AD-4286-9752-2F98F586878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5">
                  <a:extLst>
                    <a:ext uri="{FF2B5EF4-FFF2-40B4-BE49-F238E27FC236}">
                      <a16:creationId xmlns:a16="http://schemas.microsoft.com/office/drawing/2014/main" xmlns="" id="{11469C4F-7DD1-4F14-864D-2921F074C43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6">
                  <a:extLst>
                    <a:ext uri="{FF2B5EF4-FFF2-40B4-BE49-F238E27FC236}">
                      <a16:creationId xmlns:a16="http://schemas.microsoft.com/office/drawing/2014/main" xmlns="" id="{2FDA2FCA-FF27-4A41-AC42-E70B287F2278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7">
                  <a:extLst>
                    <a:ext uri="{FF2B5EF4-FFF2-40B4-BE49-F238E27FC236}">
                      <a16:creationId xmlns:a16="http://schemas.microsoft.com/office/drawing/2014/main" xmlns="" id="{81F2BB57-C6BC-4613-833A-35201EEACEB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48">
                  <a:extLst>
                    <a:ext uri="{FF2B5EF4-FFF2-40B4-BE49-F238E27FC236}">
                      <a16:creationId xmlns:a16="http://schemas.microsoft.com/office/drawing/2014/main" xmlns="" id="{D9B40376-2839-43BF-9EA0-69AA25C5D3A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49">
                  <a:extLst>
                    <a:ext uri="{FF2B5EF4-FFF2-40B4-BE49-F238E27FC236}">
                      <a16:creationId xmlns:a16="http://schemas.microsoft.com/office/drawing/2014/main" xmlns="" id="{C08CE42D-143C-4CA6-B1B0-2968CE343E54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0">
                  <a:extLst>
                    <a:ext uri="{FF2B5EF4-FFF2-40B4-BE49-F238E27FC236}">
                      <a16:creationId xmlns:a16="http://schemas.microsoft.com/office/drawing/2014/main" xmlns="" id="{FBF19AF2-2469-419B-AC70-8439D956E081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1">
                  <a:extLst>
                    <a:ext uri="{FF2B5EF4-FFF2-40B4-BE49-F238E27FC236}">
                      <a16:creationId xmlns:a16="http://schemas.microsoft.com/office/drawing/2014/main" xmlns="" id="{B0AFE621-5879-4430-80C6-82EE3DBEC4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2">
                  <a:extLst>
                    <a:ext uri="{FF2B5EF4-FFF2-40B4-BE49-F238E27FC236}">
                      <a16:creationId xmlns:a16="http://schemas.microsoft.com/office/drawing/2014/main" xmlns="" id="{52F740A5-F06F-47F9-9EA0-19275CAF545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3">
                  <a:extLst>
                    <a:ext uri="{FF2B5EF4-FFF2-40B4-BE49-F238E27FC236}">
                      <a16:creationId xmlns:a16="http://schemas.microsoft.com/office/drawing/2014/main" xmlns="" id="{AA1B6B52-52B2-497E-9B5A-B9CCA5288AA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4">
                  <a:extLst>
                    <a:ext uri="{FF2B5EF4-FFF2-40B4-BE49-F238E27FC236}">
                      <a16:creationId xmlns:a16="http://schemas.microsoft.com/office/drawing/2014/main" xmlns="" id="{95A79AB7-109E-470C-B6A3-2B6F84C6875D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5">
                  <a:extLst>
                    <a:ext uri="{FF2B5EF4-FFF2-40B4-BE49-F238E27FC236}">
                      <a16:creationId xmlns:a16="http://schemas.microsoft.com/office/drawing/2014/main" xmlns="" id="{82BC8D5C-F367-4EA5-83BD-91A5D7A0E109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6">
                  <a:extLst>
                    <a:ext uri="{FF2B5EF4-FFF2-40B4-BE49-F238E27FC236}">
                      <a16:creationId xmlns:a16="http://schemas.microsoft.com/office/drawing/2014/main" xmlns="" id="{634A8E99-F104-47A8-9604-EEEABDD0587B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7">
                  <a:extLst>
                    <a:ext uri="{FF2B5EF4-FFF2-40B4-BE49-F238E27FC236}">
                      <a16:creationId xmlns:a16="http://schemas.microsoft.com/office/drawing/2014/main" xmlns="" id="{029E427F-8F00-4B3A-A94D-3290B4AFABA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58">
                  <a:extLst>
                    <a:ext uri="{FF2B5EF4-FFF2-40B4-BE49-F238E27FC236}">
                      <a16:creationId xmlns:a16="http://schemas.microsoft.com/office/drawing/2014/main" xmlns="" id="{DA24A519-B376-4887-A523-7C2E1D5E406B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59">
                  <a:extLst>
                    <a:ext uri="{FF2B5EF4-FFF2-40B4-BE49-F238E27FC236}">
                      <a16:creationId xmlns:a16="http://schemas.microsoft.com/office/drawing/2014/main" xmlns="" id="{D3F63B7B-36AF-4079-BB28-629461602203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0">
                  <a:extLst>
                    <a:ext uri="{FF2B5EF4-FFF2-40B4-BE49-F238E27FC236}">
                      <a16:creationId xmlns:a16="http://schemas.microsoft.com/office/drawing/2014/main" xmlns="" id="{30727B05-03E7-403E-9B23-9166DE16427A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1">
                  <a:extLst>
                    <a:ext uri="{FF2B5EF4-FFF2-40B4-BE49-F238E27FC236}">
                      <a16:creationId xmlns:a16="http://schemas.microsoft.com/office/drawing/2014/main" xmlns="" id="{E65ED62C-6D39-4CD9-BDDA-B3483A025B4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2">
                  <a:extLst>
                    <a:ext uri="{FF2B5EF4-FFF2-40B4-BE49-F238E27FC236}">
                      <a16:creationId xmlns:a16="http://schemas.microsoft.com/office/drawing/2014/main" xmlns="" id="{87533379-F3A1-473D-8424-49AD9A01C1A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3">
                  <a:extLst>
                    <a:ext uri="{FF2B5EF4-FFF2-40B4-BE49-F238E27FC236}">
                      <a16:creationId xmlns:a16="http://schemas.microsoft.com/office/drawing/2014/main" xmlns="" id="{A743BE91-51CD-411A-9B47-5B3941D4DE0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4">
                  <a:extLst>
                    <a:ext uri="{FF2B5EF4-FFF2-40B4-BE49-F238E27FC236}">
                      <a16:creationId xmlns:a16="http://schemas.microsoft.com/office/drawing/2014/main" xmlns="" id="{22852F60-EE25-4A89-86CF-2D27A33A0536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5">
                  <a:extLst>
                    <a:ext uri="{FF2B5EF4-FFF2-40B4-BE49-F238E27FC236}">
                      <a16:creationId xmlns:a16="http://schemas.microsoft.com/office/drawing/2014/main" xmlns="" id="{9F3DA835-4F1D-4557-AA0B-C9D16600839E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6">
                  <a:extLst>
                    <a:ext uri="{FF2B5EF4-FFF2-40B4-BE49-F238E27FC236}">
                      <a16:creationId xmlns:a16="http://schemas.microsoft.com/office/drawing/2014/main" xmlns="" id="{D0D3030C-2635-4F51-B368-C06DFE2CE5AE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7">
                  <a:extLst>
                    <a:ext uri="{FF2B5EF4-FFF2-40B4-BE49-F238E27FC236}">
                      <a16:creationId xmlns:a16="http://schemas.microsoft.com/office/drawing/2014/main" xmlns="" id="{679F6E43-0F16-4072-AC24-9E0049B33FE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68">
                  <a:extLst>
                    <a:ext uri="{FF2B5EF4-FFF2-40B4-BE49-F238E27FC236}">
                      <a16:creationId xmlns:a16="http://schemas.microsoft.com/office/drawing/2014/main" xmlns="" id="{515D3D50-76C7-4655-9769-2F443A1CEE32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69">
                  <a:extLst>
                    <a:ext uri="{FF2B5EF4-FFF2-40B4-BE49-F238E27FC236}">
                      <a16:creationId xmlns:a16="http://schemas.microsoft.com/office/drawing/2014/main" xmlns="" id="{79CA38AE-70B3-446B-B428-D5C5764258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0">
                  <a:extLst>
                    <a:ext uri="{FF2B5EF4-FFF2-40B4-BE49-F238E27FC236}">
                      <a16:creationId xmlns:a16="http://schemas.microsoft.com/office/drawing/2014/main" xmlns="" id="{0FBFEF91-9BFB-4FE4-A529-C9B9023510B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1">
                  <a:extLst>
                    <a:ext uri="{FF2B5EF4-FFF2-40B4-BE49-F238E27FC236}">
                      <a16:creationId xmlns:a16="http://schemas.microsoft.com/office/drawing/2014/main" xmlns="" id="{57C01422-4238-41E0-9F16-EC327B69258D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2">
                  <a:extLst>
                    <a:ext uri="{FF2B5EF4-FFF2-40B4-BE49-F238E27FC236}">
                      <a16:creationId xmlns:a16="http://schemas.microsoft.com/office/drawing/2014/main" xmlns="" id="{6DAB9409-F3BA-4CC1-B6CE-DA57D7F2D4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3">
                  <a:extLst>
                    <a:ext uri="{FF2B5EF4-FFF2-40B4-BE49-F238E27FC236}">
                      <a16:creationId xmlns:a16="http://schemas.microsoft.com/office/drawing/2014/main" xmlns="" id="{09680440-B738-4E1E-9C40-36C6F744690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4">
                  <a:extLst>
                    <a:ext uri="{FF2B5EF4-FFF2-40B4-BE49-F238E27FC236}">
                      <a16:creationId xmlns:a16="http://schemas.microsoft.com/office/drawing/2014/main" xmlns="" id="{9F584E94-8051-483F-BF46-8B31744A61E8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5">
                  <a:extLst>
                    <a:ext uri="{FF2B5EF4-FFF2-40B4-BE49-F238E27FC236}">
                      <a16:creationId xmlns:a16="http://schemas.microsoft.com/office/drawing/2014/main" xmlns="" id="{0B10D195-D38C-43DE-8A63-A7C5F01C150F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6">
                  <a:extLst>
                    <a:ext uri="{FF2B5EF4-FFF2-40B4-BE49-F238E27FC236}">
                      <a16:creationId xmlns:a16="http://schemas.microsoft.com/office/drawing/2014/main" xmlns="" id="{72E0B320-E120-44BE-A52D-2387B28AA3C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7">
                  <a:extLst>
                    <a:ext uri="{FF2B5EF4-FFF2-40B4-BE49-F238E27FC236}">
                      <a16:creationId xmlns:a16="http://schemas.microsoft.com/office/drawing/2014/main" xmlns="" id="{756E485B-4AB2-4309-8621-AF0E969DB92F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78">
                  <a:extLst>
                    <a:ext uri="{FF2B5EF4-FFF2-40B4-BE49-F238E27FC236}">
                      <a16:creationId xmlns:a16="http://schemas.microsoft.com/office/drawing/2014/main" xmlns="" id="{83F644F6-7E16-4C95-9285-335C693581F1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79">
                  <a:extLst>
                    <a:ext uri="{FF2B5EF4-FFF2-40B4-BE49-F238E27FC236}">
                      <a16:creationId xmlns:a16="http://schemas.microsoft.com/office/drawing/2014/main" xmlns="" id="{7F4C276C-1A51-4B7E-94A7-5927CC9E0ED9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0">
                  <a:extLst>
                    <a:ext uri="{FF2B5EF4-FFF2-40B4-BE49-F238E27FC236}">
                      <a16:creationId xmlns:a16="http://schemas.microsoft.com/office/drawing/2014/main" xmlns="" id="{CA95651D-2F82-4E24-A3A6-E78C28CA79A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1">
                  <a:extLst>
                    <a:ext uri="{FF2B5EF4-FFF2-40B4-BE49-F238E27FC236}">
                      <a16:creationId xmlns:a16="http://schemas.microsoft.com/office/drawing/2014/main" xmlns="" id="{0D614121-E31F-4714-93D2-B081F658151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2">
                  <a:extLst>
                    <a:ext uri="{FF2B5EF4-FFF2-40B4-BE49-F238E27FC236}">
                      <a16:creationId xmlns:a16="http://schemas.microsoft.com/office/drawing/2014/main" xmlns="" id="{56C720E0-98A0-4416-9FFF-C044A1A60A6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3">
                  <a:extLst>
                    <a:ext uri="{FF2B5EF4-FFF2-40B4-BE49-F238E27FC236}">
                      <a16:creationId xmlns:a16="http://schemas.microsoft.com/office/drawing/2014/main" xmlns="" id="{97BCC2A1-C52B-42CD-B55B-8DFE22FD544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4">
                  <a:extLst>
                    <a:ext uri="{FF2B5EF4-FFF2-40B4-BE49-F238E27FC236}">
                      <a16:creationId xmlns:a16="http://schemas.microsoft.com/office/drawing/2014/main" xmlns="" id="{FAD793A0-7BF7-4E2B-95CE-6EC4733AF217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5">
                  <a:extLst>
                    <a:ext uri="{FF2B5EF4-FFF2-40B4-BE49-F238E27FC236}">
                      <a16:creationId xmlns:a16="http://schemas.microsoft.com/office/drawing/2014/main" xmlns="" id="{96DCAA63-4050-417D-A92B-B72717119A36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6">
                  <a:extLst>
                    <a:ext uri="{FF2B5EF4-FFF2-40B4-BE49-F238E27FC236}">
                      <a16:creationId xmlns:a16="http://schemas.microsoft.com/office/drawing/2014/main" xmlns="" id="{6FF211DA-B52E-4952-A0EE-197EBFF643FA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7">
                  <a:extLst>
                    <a:ext uri="{FF2B5EF4-FFF2-40B4-BE49-F238E27FC236}">
                      <a16:creationId xmlns:a16="http://schemas.microsoft.com/office/drawing/2014/main" xmlns="" id="{F61F9904-7FFB-4367-968C-0A494049F81A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88">
                  <a:extLst>
                    <a:ext uri="{FF2B5EF4-FFF2-40B4-BE49-F238E27FC236}">
                      <a16:creationId xmlns:a16="http://schemas.microsoft.com/office/drawing/2014/main" xmlns="" id="{2024A0AF-E06A-4E94-BEC7-ADE06E9E2A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89">
                  <a:extLst>
                    <a:ext uri="{FF2B5EF4-FFF2-40B4-BE49-F238E27FC236}">
                      <a16:creationId xmlns:a16="http://schemas.microsoft.com/office/drawing/2014/main" xmlns="" id="{C283A2BF-AB35-45CB-85A2-768CC798BD9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0">
                  <a:extLst>
                    <a:ext uri="{FF2B5EF4-FFF2-40B4-BE49-F238E27FC236}">
                      <a16:creationId xmlns:a16="http://schemas.microsoft.com/office/drawing/2014/main" xmlns="" id="{7EEF3D0A-7455-45A8-B041-0BAF7A3CA27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91">
                  <a:extLst>
                    <a:ext uri="{FF2B5EF4-FFF2-40B4-BE49-F238E27FC236}">
                      <a16:creationId xmlns:a16="http://schemas.microsoft.com/office/drawing/2014/main" xmlns="" id="{40416BB5-8E4D-47FD-B11D-23C6BAB9E46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92">
                  <a:extLst>
                    <a:ext uri="{FF2B5EF4-FFF2-40B4-BE49-F238E27FC236}">
                      <a16:creationId xmlns:a16="http://schemas.microsoft.com/office/drawing/2014/main" xmlns="" id="{3A97312A-2506-49C6-99EE-D7B86579C2AF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2" name="文本框 49">
              <a:extLst>
                <a:ext uri="{FF2B5EF4-FFF2-40B4-BE49-F238E27FC236}">
                  <a16:creationId xmlns:a16="http://schemas.microsoft.com/office/drawing/2014/main" xmlns="" id="{D0679022-F272-447D-B69B-FBCF08D09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548" y="2157506"/>
              <a:ext cx="2563249" cy="142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=&gt; </a:t>
              </a:r>
              <a:r>
                <a:rPr kumimoji="0" lang="vi-VN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Sang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thu là sự chuyển giao của đất trời từ </a:t>
              </a:r>
              <a:r>
                <a:rPr lang="en-US" sz="3600" b="1" i="1" kern="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36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hạ sang</a:t>
              </a:r>
              <a:r>
                <a:rPr kumimoji="0" lang="en-US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đầu</a:t>
              </a:r>
              <a:r>
                <a:rPr kumimoji="0" lang="vi-VN" sz="3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itchFamily="2" charset="-122"/>
                  <a:cs typeface="Times New Roman" panose="02020603050405020304" pitchFamily="18" charset="0"/>
                </a:rPr>
                <a:t>thu và cũng là sự biến chuyển của lòng người.</a:t>
              </a:r>
              <a:endPara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5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7" y="-4370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2255492" y="411532"/>
            <a:ext cx="7681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Cách ngắt nhịp, gieo vần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93EE48C-2E4B-42FA-BE11-AEF53F702B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5836" y="2482208"/>
            <a:ext cx="2143125" cy="73106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7950173-8AB8-4765-8FA4-FC404A22D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04124"/>
              </p:ext>
            </p:extLst>
          </p:nvPr>
        </p:nvGraphicFramePr>
        <p:xfrm>
          <a:off x="893135" y="1380460"/>
          <a:ext cx="8952614" cy="4617966"/>
        </p:xfrm>
        <a:graphic>
          <a:graphicData uri="http://schemas.openxmlformats.org/drawingml/2006/table">
            <a:tbl>
              <a:tblPr firstRow="1" firstCol="1" bandRow="1"/>
              <a:tblGrid>
                <a:gridCol w="3981893">
                  <a:extLst>
                    <a:ext uri="{9D8B030D-6E8A-4147-A177-3AD203B41FA5}">
                      <a16:colId xmlns:a16="http://schemas.microsoft.com/office/drawing/2014/main" xmlns="" val="445294194"/>
                    </a:ext>
                  </a:extLst>
                </a:gridCol>
                <a:gridCol w="4970721">
                  <a:extLst>
                    <a:ext uri="{9D8B030D-6E8A-4147-A177-3AD203B41FA5}">
                      <a16:colId xmlns:a16="http://schemas.microsoft.com/office/drawing/2014/main" xmlns="" val="3301921752"/>
                    </a:ext>
                  </a:extLst>
                </a:gridCol>
              </a:tblGrid>
              <a:tr h="9603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7279750"/>
                  </a:ext>
                </a:extLst>
              </a:tr>
              <a:tr h="9603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vi-VN" sz="3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320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3/2, 2/3</a:t>
                      </a:r>
                      <a:endParaRPr lang="en-US" sz="32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hể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chút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vi-VN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t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5236259"/>
                  </a:ext>
                </a:extLst>
              </a:tr>
              <a:tr h="96036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(se-</a:t>
                      </a:r>
                      <a:r>
                        <a:rPr kumimoji="0" lang="en-US" sz="3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̀, </a:t>
                      </a:r>
                      <a:r>
                        <a:rPr kumimoji="0" lang="en-US" sz="32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3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̃-hạ) </a:t>
                      </a:r>
                      <a:endParaRPr kumimoji="0" lang="en-US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2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→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Tạo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kết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giữa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các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dòng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tạo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nhạc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điệu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5823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4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952925" y="1514975"/>
            <a:ext cx="6602136" cy="3392585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836959" y="94326"/>
            <a:ext cx="57983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3468627" y="2035283"/>
            <a:ext cx="49469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chủ đề của bài </a:t>
            </a:r>
            <a:r>
              <a:rPr lang="vi-VN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«Sang thu» </a:t>
            </a:r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gì? Qua bài thơ này, tác giả muốn gửi thông điệp gì đến người đọc?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2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92" y="-879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87080" y="138223"/>
            <a:ext cx="10643190" cy="5480621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1825287" y="1302767"/>
            <a:ext cx="705946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ài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thể hiện cảm nhận tinh tế của tác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 trong khoảnh khắc giao mùa từ cuối hạ sang đầu thu. Đồng thời muốn nói đến mùa thu đơì người.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3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0" y="-8790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1350336" y="1301795"/>
            <a:ext cx="9197162" cy="4843823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2482728" y="1967031"/>
            <a:ext cx="62089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điệp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Cần biết lắng nghe, cảm nhận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bằng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tất cả các giác quan để đón nhận những món quà vô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 của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4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49" y="-15612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7AA749A-3AC6-457B-830C-23EB2E158A86}"/>
              </a:ext>
            </a:extLst>
          </p:cNvPr>
          <p:cNvSpPr/>
          <p:nvPr/>
        </p:nvSpPr>
        <p:spPr>
          <a:xfrm>
            <a:off x="1916207" y="230872"/>
            <a:ext cx="8633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Ý nghĩa nhan đề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924569-BAC6-6EE7-1D90-8A4A39BA2259}"/>
              </a:ext>
            </a:extLst>
          </p:cNvPr>
          <p:cNvSpPr txBox="1"/>
          <p:nvPr/>
        </p:nvSpPr>
        <p:spPr>
          <a:xfrm>
            <a:off x="416658" y="1764512"/>
            <a:ext cx="2210489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A7F23D3-277D-30A5-ED30-42BF970A248F}"/>
              </a:ext>
            </a:extLst>
          </p:cNvPr>
          <p:cNvSpPr txBox="1"/>
          <p:nvPr/>
        </p:nvSpPr>
        <p:spPr>
          <a:xfrm>
            <a:off x="2933333" y="921112"/>
            <a:ext cx="37750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FE06B-1691-2136-EAF4-A4284D6D7442}"/>
              </a:ext>
            </a:extLst>
          </p:cNvPr>
          <p:cNvSpPr txBox="1"/>
          <p:nvPr/>
        </p:nvSpPr>
        <p:spPr>
          <a:xfrm>
            <a:off x="3101221" y="2300706"/>
            <a:ext cx="3775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6699C712-B333-68CC-5057-6365CF6EFEC7}"/>
              </a:ext>
            </a:extLst>
          </p:cNvPr>
          <p:cNvCxnSpPr>
            <a:cxnSpLocks/>
          </p:cNvCxnSpPr>
          <p:nvPr/>
        </p:nvCxnSpPr>
        <p:spPr>
          <a:xfrm flipV="1">
            <a:off x="2374084" y="1398165"/>
            <a:ext cx="559249" cy="8815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D9B793F5-8E41-5E09-DAD6-161445120C91}"/>
              </a:ext>
            </a:extLst>
          </p:cNvPr>
          <p:cNvCxnSpPr>
            <a:cxnSpLocks/>
          </p:cNvCxnSpPr>
          <p:nvPr/>
        </p:nvCxnSpPr>
        <p:spPr>
          <a:xfrm>
            <a:off x="2374084" y="2352272"/>
            <a:ext cx="752610" cy="4954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A9C1220-E977-F75B-B536-E443E34256AC}"/>
              </a:ext>
            </a:extLst>
          </p:cNvPr>
          <p:cNvSpPr txBox="1"/>
          <p:nvPr/>
        </p:nvSpPr>
        <p:spPr>
          <a:xfrm>
            <a:off x="8945073" y="1838959"/>
            <a:ext cx="29081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vi-VN" sz="28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 thể thay nhan đề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vi-VN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</a:p>
          <a:p>
            <a:pPr algn="just"/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364C472D-37CD-8052-E464-BEBE21EF91BE}"/>
              </a:ext>
            </a:extLst>
          </p:cNvPr>
          <p:cNvSpPr/>
          <p:nvPr/>
        </p:nvSpPr>
        <p:spPr>
          <a:xfrm>
            <a:off x="7910318" y="1150329"/>
            <a:ext cx="784179" cy="444512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29" grpId="0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0B8A23D2-FFE5-0CC6-59F0-DD303E75E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683"/>
            <a:ext cx="12192000" cy="685799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C53A62B-7813-42CB-8123-85B0FC41872A}"/>
              </a:ext>
            </a:extLst>
          </p:cNvPr>
          <p:cNvGrpSpPr/>
          <p:nvPr/>
        </p:nvGrpSpPr>
        <p:grpSpPr>
          <a:xfrm>
            <a:off x="2332139" y="1514975"/>
            <a:ext cx="7222922" cy="4063704"/>
            <a:chOff x="1949253" y="1627716"/>
            <a:chExt cx="3271491" cy="2309600"/>
          </a:xfrm>
        </p:grpSpPr>
        <p:grpSp>
          <p:nvGrpSpPr>
            <p:cNvPr id="5" name="组合 135">
              <a:extLst>
                <a:ext uri="{FF2B5EF4-FFF2-40B4-BE49-F238E27FC236}">
                  <a16:creationId xmlns:a16="http://schemas.microsoft.com/office/drawing/2014/main" xmlns="" id="{CC80BE66-D2C4-4E01-8CF8-C080592BCD37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xmlns="" id="{AD98D0CD-B532-4170-917C-9735EBD66B5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xmlns="" id="{9B2C51B2-7C56-4E1F-8035-5BA0A6893361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xmlns="" id="{EAE8DFF5-36F7-4165-9D61-DF0EDB56BA2A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xmlns="" id="{407A9BCF-179F-49F5-999F-D1E8C299E0A1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xmlns="" id="{ADAD1B79-7781-4826-9542-D972D71DE3B4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B518E0E-8417-4C2B-BF59-E8F902FD609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xmlns="" id="{C257E06A-32D8-461A-9C13-0AD94C23DB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4" name="组合 143">
                <a:extLst>
                  <a:ext uri="{FF2B5EF4-FFF2-40B4-BE49-F238E27FC236}">
                    <a16:creationId xmlns:a16="http://schemas.microsoft.com/office/drawing/2014/main" xmlns="" id="{63BC9D24-C733-495C-BE2C-403EDDCF850E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>
                  <a:extLst>
                    <a:ext uri="{FF2B5EF4-FFF2-40B4-BE49-F238E27FC236}">
                      <a16:creationId xmlns:a16="http://schemas.microsoft.com/office/drawing/2014/main" xmlns="" id="{EEE8CDF3-21E5-4F28-97DF-8ED163E6A37C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3">
                  <a:extLst>
                    <a:ext uri="{FF2B5EF4-FFF2-40B4-BE49-F238E27FC236}">
                      <a16:creationId xmlns:a16="http://schemas.microsoft.com/office/drawing/2014/main" xmlns="" id="{E1F3CA7B-427E-4795-9C0B-81E36A4C43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4">
                  <a:extLst>
                    <a:ext uri="{FF2B5EF4-FFF2-40B4-BE49-F238E27FC236}">
                      <a16:creationId xmlns:a16="http://schemas.microsoft.com/office/drawing/2014/main" xmlns="" id="{D413BB03-801C-4A31-AC67-57CCEA161FE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5">
                  <a:extLst>
                    <a:ext uri="{FF2B5EF4-FFF2-40B4-BE49-F238E27FC236}">
                      <a16:creationId xmlns:a16="http://schemas.microsoft.com/office/drawing/2014/main" xmlns="" id="{C5510C18-B6E5-44F1-9ED5-C33ED5C2870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6">
                  <a:extLst>
                    <a:ext uri="{FF2B5EF4-FFF2-40B4-BE49-F238E27FC236}">
                      <a16:creationId xmlns:a16="http://schemas.microsoft.com/office/drawing/2014/main" xmlns="" id="{FF3E8680-06C2-4FEA-90A8-192F6222500A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7">
                  <a:extLst>
                    <a:ext uri="{FF2B5EF4-FFF2-40B4-BE49-F238E27FC236}">
                      <a16:creationId xmlns:a16="http://schemas.microsoft.com/office/drawing/2014/main" xmlns="" id="{F5A3A149-A77E-4EB0-A9E6-0C027C33CFB6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8">
                  <a:extLst>
                    <a:ext uri="{FF2B5EF4-FFF2-40B4-BE49-F238E27FC236}">
                      <a16:creationId xmlns:a16="http://schemas.microsoft.com/office/drawing/2014/main" xmlns="" id="{206F81FE-CEE2-4085-B125-7ED74666845D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9">
                  <a:extLst>
                    <a:ext uri="{FF2B5EF4-FFF2-40B4-BE49-F238E27FC236}">
                      <a16:creationId xmlns:a16="http://schemas.microsoft.com/office/drawing/2014/main" xmlns="" id="{A7163B35-7303-4618-B18A-D0AC21FCA2F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0">
                  <a:extLst>
                    <a:ext uri="{FF2B5EF4-FFF2-40B4-BE49-F238E27FC236}">
                      <a16:creationId xmlns:a16="http://schemas.microsoft.com/office/drawing/2014/main" xmlns="" id="{F518A88A-0A9C-4DD2-91C0-131676D3BE2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xmlns="" id="{94864295-E4DB-405B-A2BD-CD6E6BB97603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2">
                  <a:extLst>
                    <a:ext uri="{FF2B5EF4-FFF2-40B4-BE49-F238E27FC236}">
                      <a16:creationId xmlns:a16="http://schemas.microsoft.com/office/drawing/2014/main" xmlns="" id="{E7CA73F5-66C4-46DF-9AAA-D3B5ABB4C45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3">
                  <a:extLst>
                    <a:ext uri="{FF2B5EF4-FFF2-40B4-BE49-F238E27FC236}">
                      <a16:creationId xmlns:a16="http://schemas.microsoft.com/office/drawing/2014/main" xmlns="" id="{C89575CD-653B-43B9-AFA2-A8E418A2C63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4">
                  <a:extLst>
                    <a:ext uri="{FF2B5EF4-FFF2-40B4-BE49-F238E27FC236}">
                      <a16:creationId xmlns:a16="http://schemas.microsoft.com/office/drawing/2014/main" xmlns="" id="{C763066F-DA35-4554-81F4-BB62E5403AF4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5">
                  <a:extLst>
                    <a:ext uri="{FF2B5EF4-FFF2-40B4-BE49-F238E27FC236}">
                      <a16:creationId xmlns:a16="http://schemas.microsoft.com/office/drawing/2014/main" xmlns="" id="{FFFC36F0-848F-4D88-AFEC-2C7FB7490041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6">
                  <a:extLst>
                    <a:ext uri="{FF2B5EF4-FFF2-40B4-BE49-F238E27FC236}">
                      <a16:creationId xmlns:a16="http://schemas.microsoft.com/office/drawing/2014/main" xmlns="" id="{AA6CE007-EF4E-4DDF-BB12-32848EDEBD74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7">
                  <a:extLst>
                    <a:ext uri="{FF2B5EF4-FFF2-40B4-BE49-F238E27FC236}">
                      <a16:creationId xmlns:a16="http://schemas.microsoft.com/office/drawing/2014/main" xmlns="" id="{F7D0B0FB-DD73-4A46-93F1-724F599A9DF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8">
                  <a:extLst>
                    <a:ext uri="{FF2B5EF4-FFF2-40B4-BE49-F238E27FC236}">
                      <a16:creationId xmlns:a16="http://schemas.microsoft.com/office/drawing/2014/main" xmlns="" id="{66971F5F-EA31-4F02-9477-5888FEC2FB6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9">
                  <a:extLst>
                    <a:ext uri="{FF2B5EF4-FFF2-40B4-BE49-F238E27FC236}">
                      <a16:creationId xmlns:a16="http://schemas.microsoft.com/office/drawing/2014/main" xmlns="" id="{F3AA12BC-5B00-46FB-A8BC-86B74C67FD7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0">
                  <a:extLst>
                    <a:ext uri="{FF2B5EF4-FFF2-40B4-BE49-F238E27FC236}">
                      <a16:creationId xmlns:a16="http://schemas.microsoft.com/office/drawing/2014/main" xmlns="" id="{AE6A29B4-1295-4E36-B626-E82C8709C6D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1">
                  <a:extLst>
                    <a:ext uri="{FF2B5EF4-FFF2-40B4-BE49-F238E27FC236}">
                      <a16:creationId xmlns:a16="http://schemas.microsoft.com/office/drawing/2014/main" xmlns="" id="{0EED9957-156D-4663-A424-1E803569D25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2">
                  <a:extLst>
                    <a:ext uri="{FF2B5EF4-FFF2-40B4-BE49-F238E27FC236}">
                      <a16:creationId xmlns:a16="http://schemas.microsoft.com/office/drawing/2014/main" xmlns="" id="{7FCCCC80-3402-4DFF-8945-CE12A942CD70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3">
                  <a:extLst>
                    <a:ext uri="{FF2B5EF4-FFF2-40B4-BE49-F238E27FC236}">
                      <a16:creationId xmlns:a16="http://schemas.microsoft.com/office/drawing/2014/main" xmlns="" id="{94C4E70D-4FE1-4F17-AAE2-535E725F860A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4">
                  <a:extLst>
                    <a:ext uri="{FF2B5EF4-FFF2-40B4-BE49-F238E27FC236}">
                      <a16:creationId xmlns:a16="http://schemas.microsoft.com/office/drawing/2014/main" xmlns="" id="{C569CFD8-4EDB-46A5-9270-927948791F9A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5">
                  <a:extLst>
                    <a:ext uri="{FF2B5EF4-FFF2-40B4-BE49-F238E27FC236}">
                      <a16:creationId xmlns:a16="http://schemas.microsoft.com/office/drawing/2014/main" xmlns="" id="{7697CBEC-0A82-45B1-802F-ADD5FB18DA41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6">
                  <a:extLst>
                    <a:ext uri="{FF2B5EF4-FFF2-40B4-BE49-F238E27FC236}">
                      <a16:creationId xmlns:a16="http://schemas.microsoft.com/office/drawing/2014/main" xmlns="" id="{CD36BC2F-1168-44B5-B5B1-B19C0338FF46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7">
                  <a:extLst>
                    <a:ext uri="{FF2B5EF4-FFF2-40B4-BE49-F238E27FC236}">
                      <a16:creationId xmlns:a16="http://schemas.microsoft.com/office/drawing/2014/main" xmlns="" id="{1C20B28C-77BD-4348-ACC5-5645FB02490D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8">
                  <a:extLst>
                    <a:ext uri="{FF2B5EF4-FFF2-40B4-BE49-F238E27FC236}">
                      <a16:creationId xmlns:a16="http://schemas.microsoft.com/office/drawing/2014/main" xmlns="" id="{C8405889-2475-4D9C-A77B-EE684C023D62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9">
                  <a:extLst>
                    <a:ext uri="{FF2B5EF4-FFF2-40B4-BE49-F238E27FC236}">
                      <a16:creationId xmlns:a16="http://schemas.microsoft.com/office/drawing/2014/main" xmlns="" id="{DE48AE0B-A74C-43D2-A038-3B9B3E94964D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0">
                  <a:extLst>
                    <a:ext uri="{FF2B5EF4-FFF2-40B4-BE49-F238E27FC236}">
                      <a16:creationId xmlns:a16="http://schemas.microsoft.com/office/drawing/2014/main" xmlns="" id="{C01B5DEC-6768-4184-934B-25CFCCE8D6AE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1">
                  <a:extLst>
                    <a:ext uri="{FF2B5EF4-FFF2-40B4-BE49-F238E27FC236}">
                      <a16:creationId xmlns:a16="http://schemas.microsoft.com/office/drawing/2014/main" xmlns="" id="{2284E5BF-9339-4FA1-AF72-DDB29AD4E78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2">
                  <a:extLst>
                    <a:ext uri="{FF2B5EF4-FFF2-40B4-BE49-F238E27FC236}">
                      <a16:creationId xmlns:a16="http://schemas.microsoft.com/office/drawing/2014/main" xmlns="" id="{D4C019F8-1B9A-4DEA-AF53-A8C265DB2D64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3">
                  <a:extLst>
                    <a:ext uri="{FF2B5EF4-FFF2-40B4-BE49-F238E27FC236}">
                      <a16:creationId xmlns:a16="http://schemas.microsoft.com/office/drawing/2014/main" xmlns="" id="{F20C4EC1-3CB9-4E2C-81AD-D7EEA8DA738E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4">
                  <a:extLst>
                    <a:ext uri="{FF2B5EF4-FFF2-40B4-BE49-F238E27FC236}">
                      <a16:creationId xmlns:a16="http://schemas.microsoft.com/office/drawing/2014/main" xmlns="" id="{560688C5-5EB5-4660-913F-6C409A0413C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5">
                  <a:extLst>
                    <a:ext uri="{FF2B5EF4-FFF2-40B4-BE49-F238E27FC236}">
                      <a16:creationId xmlns:a16="http://schemas.microsoft.com/office/drawing/2014/main" xmlns="" id="{87A4ACA0-DD8C-4695-91BA-2969F19D76A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6">
                  <a:extLst>
                    <a:ext uri="{FF2B5EF4-FFF2-40B4-BE49-F238E27FC236}">
                      <a16:creationId xmlns:a16="http://schemas.microsoft.com/office/drawing/2014/main" xmlns="" id="{9324FFB7-8876-42EC-807B-05E3DE745623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7">
                  <a:extLst>
                    <a:ext uri="{FF2B5EF4-FFF2-40B4-BE49-F238E27FC236}">
                      <a16:creationId xmlns:a16="http://schemas.microsoft.com/office/drawing/2014/main" xmlns="" id="{88CC95B9-BE8F-4B4D-B562-8D9851097B56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8">
                  <a:extLst>
                    <a:ext uri="{FF2B5EF4-FFF2-40B4-BE49-F238E27FC236}">
                      <a16:creationId xmlns:a16="http://schemas.microsoft.com/office/drawing/2014/main" xmlns="" id="{7D084FAD-EBDC-4093-9A3E-2E18DDD5D1BC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9">
                  <a:extLst>
                    <a:ext uri="{FF2B5EF4-FFF2-40B4-BE49-F238E27FC236}">
                      <a16:creationId xmlns:a16="http://schemas.microsoft.com/office/drawing/2014/main" xmlns="" id="{73FDC8D7-FAAD-4F71-ACEC-53ABC46A73D9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0">
                  <a:extLst>
                    <a:ext uri="{FF2B5EF4-FFF2-40B4-BE49-F238E27FC236}">
                      <a16:creationId xmlns:a16="http://schemas.microsoft.com/office/drawing/2014/main" xmlns="" id="{FF18A789-2604-4258-9363-80DA6957BF10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1">
                  <a:extLst>
                    <a:ext uri="{FF2B5EF4-FFF2-40B4-BE49-F238E27FC236}">
                      <a16:creationId xmlns:a16="http://schemas.microsoft.com/office/drawing/2014/main" xmlns="" id="{2DED4591-F448-4CB0-B09C-24B3B449ADB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xmlns="" id="{4A544C60-4907-459A-9D9B-6948EBCA22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3">
                  <a:extLst>
                    <a:ext uri="{FF2B5EF4-FFF2-40B4-BE49-F238E27FC236}">
                      <a16:creationId xmlns:a16="http://schemas.microsoft.com/office/drawing/2014/main" xmlns="" id="{CB4F58FB-5F28-4316-AAE8-1D45CAFE457E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4">
                  <a:extLst>
                    <a:ext uri="{FF2B5EF4-FFF2-40B4-BE49-F238E27FC236}">
                      <a16:creationId xmlns:a16="http://schemas.microsoft.com/office/drawing/2014/main" xmlns="" id="{93E74DDB-B8C2-4587-AE6A-ECF0AC74F0E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5">
                  <a:extLst>
                    <a:ext uri="{FF2B5EF4-FFF2-40B4-BE49-F238E27FC236}">
                      <a16:creationId xmlns:a16="http://schemas.microsoft.com/office/drawing/2014/main" xmlns="" id="{D7C397A8-48A5-4A80-9C73-A1235BE5B2A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6">
                  <a:extLst>
                    <a:ext uri="{FF2B5EF4-FFF2-40B4-BE49-F238E27FC236}">
                      <a16:creationId xmlns:a16="http://schemas.microsoft.com/office/drawing/2014/main" xmlns="" id="{D1B0EE35-4160-4F6E-80CF-21A869BE91B7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7">
                  <a:extLst>
                    <a:ext uri="{FF2B5EF4-FFF2-40B4-BE49-F238E27FC236}">
                      <a16:creationId xmlns:a16="http://schemas.microsoft.com/office/drawing/2014/main" xmlns="" id="{72ABC7F5-FBA3-4042-8C27-4F3DC362E37C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8">
                  <a:extLst>
                    <a:ext uri="{FF2B5EF4-FFF2-40B4-BE49-F238E27FC236}">
                      <a16:creationId xmlns:a16="http://schemas.microsoft.com/office/drawing/2014/main" xmlns="" id="{7C3E9287-7A51-49D2-8E88-08961975302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9">
                  <a:extLst>
                    <a:ext uri="{FF2B5EF4-FFF2-40B4-BE49-F238E27FC236}">
                      <a16:creationId xmlns:a16="http://schemas.microsoft.com/office/drawing/2014/main" xmlns="" id="{604313CD-68C3-41AB-BD71-698935C8CB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0">
                  <a:extLst>
                    <a:ext uri="{FF2B5EF4-FFF2-40B4-BE49-F238E27FC236}">
                      <a16:creationId xmlns:a16="http://schemas.microsoft.com/office/drawing/2014/main" xmlns="" id="{D3DD28FA-DB79-4F82-A566-44E176862A29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1">
                  <a:extLst>
                    <a:ext uri="{FF2B5EF4-FFF2-40B4-BE49-F238E27FC236}">
                      <a16:creationId xmlns:a16="http://schemas.microsoft.com/office/drawing/2014/main" xmlns="" id="{B12F4DEB-49A9-482B-9F27-9BA7EE1C6CA5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2">
                  <a:extLst>
                    <a:ext uri="{FF2B5EF4-FFF2-40B4-BE49-F238E27FC236}">
                      <a16:creationId xmlns:a16="http://schemas.microsoft.com/office/drawing/2014/main" xmlns="" id="{141D5A37-0A3A-47B9-BAAD-DC389CA8C02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3">
                  <a:extLst>
                    <a:ext uri="{FF2B5EF4-FFF2-40B4-BE49-F238E27FC236}">
                      <a16:creationId xmlns:a16="http://schemas.microsoft.com/office/drawing/2014/main" xmlns="" id="{8C22ACE4-1471-4A05-A0B5-21628127367F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4">
                  <a:extLst>
                    <a:ext uri="{FF2B5EF4-FFF2-40B4-BE49-F238E27FC236}">
                      <a16:creationId xmlns:a16="http://schemas.microsoft.com/office/drawing/2014/main" xmlns="" id="{0725315C-9533-458B-A5E1-35C1CB6CDD05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5">
                  <a:extLst>
                    <a:ext uri="{FF2B5EF4-FFF2-40B4-BE49-F238E27FC236}">
                      <a16:creationId xmlns:a16="http://schemas.microsoft.com/office/drawing/2014/main" xmlns="" id="{2AFD045D-A14F-431C-9DFC-1B6F12D72F4A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6">
                  <a:extLst>
                    <a:ext uri="{FF2B5EF4-FFF2-40B4-BE49-F238E27FC236}">
                      <a16:creationId xmlns:a16="http://schemas.microsoft.com/office/drawing/2014/main" xmlns="" id="{2F527B66-D359-458E-B349-48B6C0B66F9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7">
                  <a:extLst>
                    <a:ext uri="{FF2B5EF4-FFF2-40B4-BE49-F238E27FC236}">
                      <a16:creationId xmlns:a16="http://schemas.microsoft.com/office/drawing/2014/main" xmlns="" id="{9E0B7FEA-573E-4F7E-8A14-021F74B7863C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8">
                  <a:extLst>
                    <a:ext uri="{FF2B5EF4-FFF2-40B4-BE49-F238E27FC236}">
                      <a16:creationId xmlns:a16="http://schemas.microsoft.com/office/drawing/2014/main" xmlns="" id="{1584D022-F7CB-42E8-B337-DE76BD92961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9">
                  <a:extLst>
                    <a:ext uri="{FF2B5EF4-FFF2-40B4-BE49-F238E27FC236}">
                      <a16:creationId xmlns:a16="http://schemas.microsoft.com/office/drawing/2014/main" xmlns="" id="{939C4C2A-C259-4189-8673-4B8E0E1FA101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70">
                  <a:extLst>
                    <a:ext uri="{FF2B5EF4-FFF2-40B4-BE49-F238E27FC236}">
                      <a16:creationId xmlns:a16="http://schemas.microsoft.com/office/drawing/2014/main" xmlns="" id="{9B3E6430-3D78-4B8D-B3BA-CF756C326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71">
                  <a:extLst>
                    <a:ext uri="{FF2B5EF4-FFF2-40B4-BE49-F238E27FC236}">
                      <a16:creationId xmlns:a16="http://schemas.microsoft.com/office/drawing/2014/main" xmlns="" id="{82D8C618-0806-452D-B81A-06C107EC3064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2">
                  <a:extLst>
                    <a:ext uri="{FF2B5EF4-FFF2-40B4-BE49-F238E27FC236}">
                      <a16:creationId xmlns:a16="http://schemas.microsoft.com/office/drawing/2014/main" xmlns="" id="{184DC005-6CC0-4167-ADD1-4E1B0D4274C3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3">
                  <a:extLst>
                    <a:ext uri="{FF2B5EF4-FFF2-40B4-BE49-F238E27FC236}">
                      <a16:creationId xmlns:a16="http://schemas.microsoft.com/office/drawing/2014/main" xmlns="" id="{75B09E28-4B03-492A-9191-3785BAAE4DF8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4">
                  <a:extLst>
                    <a:ext uri="{FF2B5EF4-FFF2-40B4-BE49-F238E27FC236}">
                      <a16:creationId xmlns:a16="http://schemas.microsoft.com/office/drawing/2014/main" xmlns="" id="{E3A3F7F1-A5B3-455F-90BB-D4FE5868BBFB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5">
                  <a:extLst>
                    <a:ext uri="{FF2B5EF4-FFF2-40B4-BE49-F238E27FC236}">
                      <a16:creationId xmlns:a16="http://schemas.microsoft.com/office/drawing/2014/main" xmlns="" id="{7415A26E-663D-4341-ACBB-537AFAE593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6">
                  <a:extLst>
                    <a:ext uri="{FF2B5EF4-FFF2-40B4-BE49-F238E27FC236}">
                      <a16:creationId xmlns:a16="http://schemas.microsoft.com/office/drawing/2014/main" xmlns="" id="{9FA6F0FB-B576-4231-A3FC-53F169C062F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7">
                  <a:extLst>
                    <a:ext uri="{FF2B5EF4-FFF2-40B4-BE49-F238E27FC236}">
                      <a16:creationId xmlns:a16="http://schemas.microsoft.com/office/drawing/2014/main" xmlns="" id="{AA872902-0D2B-4A35-BFFA-4B73B0A436EB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8">
                  <a:extLst>
                    <a:ext uri="{FF2B5EF4-FFF2-40B4-BE49-F238E27FC236}">
                      <a16:creationId xmlns:a16="http://schemas.microsoft.com/office/drawing/2014/main" xmlns="" id="{0B40A513-FEDE-41C4-92CD-72F1A4078C97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9">
                  <a:extLst>
                    <a:ext uri="{FF2B5EF4-FFF2-40B4-BE49-F238E27FC236}">
                      <a16:creationId xmlns:a16="http://schemas.microsoft.com/office/drawing/2014/main" xmlns="" id="{E0B30C76-C557-4534-ADD5-5E021762C015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0">
                  <a:extLst>
                    <a:ext uri="{FF2B5EF4-FFF2-40B4-BE49-F238E27FC236}">
                      <a16:creationId xmlns:a16="http://schemas.microsoft.com/office/drawing/2014/main" xmlns="" id="{00FA7BB1-78E5-4024-A36D-4C534293505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1">
                  <a:extLst>
                    <a:ext uri="{FF2B5EF4-FFF2-40B4-BE49-F238E27FC236}">
                      <a16:creationId xmlns:a16="http://schemas.microsoft.com/office/drawing/2014/main" xmlns="" id="{04D9FDD9-090F-4FC5-A0B7-1101B174FDC3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2">
                  <a:extLst>
                    <a:ext uri="{FF2B5EF4-FFF2-40B4-BE49-F238E27FC236}">
                      <a16:creationId xmlns:a16="http://schemas.microsoft.com/office/drawing/2014/main" xmlns="" id="{B6048870-3B5B-4880-8A3F-ACDC2325F27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3">
                  <a:extLst>
                    <a:ext uri="{FF2B5EF4-FFF2-40B4-BE49-F238E27FC236}">
                      <a16:creationId xmlns:a16="http://schemas.microsoft.com/office/drawing/2014/main" xmlns="" id="{8E52E9EE-D551-4BB4-80A5-5F6F132EED4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4">
                  <a:extLst>
                    <a:ext uri="{FF2B5EF4-FFF2-40B4-BE49-F238E27FC236}">
                      <a16:creationId xmlns:a16="http://schemas.microsoft.com/office/drawing/2014/main" xmlns="" id="{39CF5CD7-F12E-405B-943B-714C46E51399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5">
                  <a:extLst>
                    <a:ext uri="{FF2B5EF4-FFF2-40B4-BE49-F238E27FC236}">
                      <a16:creationId xmlns:a16="http://schemas.microsoft.com/office/drawing/2014/main" xmlns="" id="{74382665-2A84-4C0F-A54A-E930F59ACD4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6">
                  <a:extLst>
                    <a:ext uri="{FF2B5EF4-FFF2-40B4-BE49-F238E27FC236}">
                      <a16:creationId xmlns:a16="http://schemas.microsoft.com/office/drawing/2014/main" xmlns="" id="{E4501224-DFAF-414D-948D-D63B755A47C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7">
                  <a:extLst>
                    <a:ext uri="{FF2B5EF4-FFF2-40B4-BE49-F238E27FC236}">
                      <a16:creationId xmlns:a16="http://schemas.microsoft.com/office/drawing/2014/main" xmlns="" id="{E41B9957-B8A9-4FC3-AAD1-99D04D5A0B3B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8">
                  <a:extLst>
                    <a:ext uri="{FF2B5EF4-FFF2-40B4-BE49-F238E27FC236}">
                      <a16:creationId xmlns:a16="http://schemas.microsoft.com/office/drawing/2014/main" xmlns="" id="{522DC5B4-14EA-4238-A8F2-899EE460C4C6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9">
                  <a:extLst>
                    <a:ext uri="{FF2B5EF4-FFF2-40B4-BE49-F238E27FC236}">
                      <a16:creationId xmlns:a16="http://schemas.microsoft.com/office/drawing/2014/main" xmlns="" id="{02C82050-AED0-4F5D-9F64-232F1A8C563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0">
                  <a:extLst>
                    <a:ext uri="{FF2B5EF4-FFF2-40B4-BE49-F238E27FC236}">
                      <a16:creationId xmlns:a16="http://schemas.microsoft.com/office/drawing/2014/main" xmlns="" id="{E39CB197-0441-43CC-8CA4-FFD59AA70096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1">
                  <a:extLst>
                    <a:ext uri="{FF2B5EF4-FFF2-40B4-BE49-F238E27FC236}">
                      <a16:creationId xmlns:a16="http://schemas.microsoft.com/office/drawing/2014/main" xmlns="" id="{EE4810CF-9A86-4409-989C-12B5542ACE7F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2">
                  <a:extLst>
                    <a:ext uri="{FF2B5EF4-FFF2-40B4-BE49-F238E27FC236}">
                      <a16:creationId xmlns:a16="http://schemas.microsoft.com/office/drawing/2014/main" xmlns="" id="{A8615E67-D8A7-4D76-A67B-2823F26707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6" name="文本框 49">
              <a:extLst>
                <a:ext uri="{FF2B5EF4-FFF2-40B4-BE49-F238E27FC236}">
                  <a16:creationId xmlns:a16="http://schemas.microsoft.com/office/drawing/2014/main" xmlns="" id="{E0691BD3-8356-4A33-96E6-31F0D0E62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9901" y="2003897"/>
              <a:ext cx="2563249" cy="439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217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vi-VN" sz="4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1350335" y="79079"/>
            <a:ext cx="95905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Hữu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Thỉnh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9F6F935-9620-2F20-CFE0-2F859D905869}"/>
              </a:ext>
            </a:extLst>
          </p:cNvPr>
          <p:cNvSpPr txBox="1"/>
          <p:nvPr/>
        </p:nvSpPr>
        <p:spPr>
          <a:xfrm>
            <a:off x="3066877" y="2323027"/>
            <a:ext cx="5583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</a:t>
            </a:r>
            <a:r>
              <a:rPr lang="vi-VN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«Sang thu», </a:t>
            </a:r>
            <a:r>
              <a:rPr lang="vi-VN" sz="3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gì về cách quan sát, cảm nhận thiên nhiên của tác giả?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7E49858-2381-4266-AFBD-984C1F99D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51">
            <a:extLst>
              <a:ext uri="{FF2B5EF4-FFF2-40B4-BE49-F238E27FC236}">
                <a16:creationId xmlns:a16="http://schemas.microsoft.com/office/drawing/2014/main" xmlns="" id="{2E190D9B-BA21-437A-A710-F39D613CB24D}"/>
              </a:ext>
            </a:extLst>
          </p:cNvPr>
          <p:cNvGrpSpPr/>
          <p:nvPr/>
        </p:nvGrpSpPr>
        <p:grpSpPr>
          <a:xfrm>
            <a:off x="1612458" y="953843"/>
            <a:ext cx="9093972" cy="3831189"/>
            <a:chOff x="1510636" y="1853292"/>
            <a:chExt cx="9097261" cy="3832575"/>
          </a:xfrm>
        </p:grpSpPr>
        <p:sp>
          <p:nvSpPr>
            <p:cNvPr id="3" name="Freeform 105">
              <a:extLst>
                <a:ext uri="{FF2B5EF4-FFF2-40B4-BE49-F238E27FC236}">
                  <a16:creationId xmlns:a16="http://schemas.microsoft.com/office/drawing/2014/main" xmlns="" id="{47FFD638-8DB7-438D-BF73-D74C5D2EE838}"/>
                </a:ext>
              </a:extLst>
            </p:cNvPr>
            <p:cNvSpPr/>
            <p:nvPr/>
          </p:nvSpPr>
          <p:spPr bwMode="auto">
            <a:xfrm>
              <a:off x="6191233" y="4435147"/>
              <a:ext cx="1151254" cy="1250719"/>
            </a:xfrm>
            <a:custGeom>
              <a:avLst/>
              <a:gdLst>
                <a:gd name="T0" fmla="*/ 0 w 876"/>
                <a:gd name="T1" fmla="*/ 2147483647 h 952"/>
                <a:gd name="T2" fmla="*/ 0 w 876"/>
                <a:gd name="T3" fmla="*/ 2147483647 h 952"/>
                <a:gd name="T4" fmla="*/ 2147483647 w 876"/>
                <a:gd name="T5" fmla="*/ 2147483647 h 952"/>
                <a:gd name="T6" fmla="*/ 2147483647 w 876"/>
                <a:gd name="T7" fmla="*/ 0 h 952"/>
                <a:gd name="T8" fmla="*/ 2147483647 w 876"/>
                <a:gd name="T9" fmla="*/ 0 h 952"/>
                <a:gd name="T10" fmla="*/ 2147483647 w 876"/>
                <a:gd name="T11" fmla="*/ 2147483647 h 952"/>
                <a:gd name="T12" fmla="*/ 0 w 876"/>
                <a:gd name="T13" fmla="*/ 2147483647 h 9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76" h="952">
                  <a:moveTo>
                    <a:pt x="0" y="30"/>
                  </a:moveTo>
                  <a:lnTo>
                    <a:pt x="0" y="492"/>
                  </a:lnTo>
                  <a:lnTo>
                    <a:pt x="876" y="952"/>
                  </a:lnTo>
                  <a:lnTo>
                    <a:pt x="712" y="0"/>
                  </a:lnTo>
                  <a:lnTo>
                    <a:pt x="378" y="0"/>
                  </a:lnTo>
                  <a:lnTo>
                    <a:pt x="422" y="252"/>
                  </a:lnTo>
                  <a:lnTo>
                    <a:pt x="0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" name="Freeform 107">
              <a:extLst>
                <a:ext uri="{FF2B5EF4-FFF2-40B4-BE49-F238E27FC236}">
                  <a16:creationId xmlns:a16="http://schemas.microsoft.com/office/drawing/2014/main" xmlns="" id="{A7A5D80D-FE4A-4247-B829-F3B3834AFCD9}"/>
                </a:ext>
              </a:extLst>
            </p:cNvPr>
            <p:cNvSpPr/>
            <p:nvPr/>
          </p:nvSpPr>
          <p:spPr bwMode="auto">
            <a:xfrm>
              <a:off x="4849515" y="4435147"/>
              <a:ext cx="1155486" cy="1250719"/>
            </a:xfrm>
            <a:custGeom>
              <a:avLst/>
              <a:gdLst>
                <a:gd name="T0" fmla="*/ 878 w 878"/>
                <a:gd name="T1" fmla="*/ 30 h 952"/>
                <a:gd name="T2" fmla="*/ 456 w 878"/>
                <a:gd name="T3" fmla="*/ 252 h 952"/>
                <a:gd name="T4" fmla="*/ 498 w 878"/>
                <a:gd name="T5" fmla="*/ 0 h 952"/>
                <a:gd name="T6" fmla="*/ 164 w 878"/>
                <a:gd name="T7" fmla="*/ 0 h 952"/>
                <a:gd name="T8" fmla="*/ 0 w 878"/>
                <a:gd name="T9" fmla="*/ 952 h 952"/>
                <a:gd name="T10" fmla="*/ 878 w 878"/>
                <a:gd name="T11" fmla="*/ 492 h 952"/>
                <a:gd name="T12" fmla="*/ 878 w 878"/>
                <a:gd name="T13" fmla="*/ 30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8" h="952">
                  <a:moveTo>
                    <a:pt x="878" y="30"/>
                  </a:moveTo>
                  <a:lnTo>
                    <a:pt x="456" y="252"/>
                  </a:lnTo>
                  <a:lnTo>
                    <a:pt x="498" y="0"/>
                  </a:lnTo>
                  <a:lnTo>
                    <a:pt x="164" y="0"/>
                  </a:lnTo>
                  <a:lnTo>
                    <a:pt x="0" y="952"/>
                  </a:lnTo>
                  <a:lnTo>
                    <a:pt x="878" y="492"/>
                  </a:lnTo>
                  <a:lnTo>
                    <a:pt x="878" y="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AA0EB614-7FAF-4484-AD17-22A3EC8AA210}"/>
                </a:ext>
              </a:extLst>
            </p:cNvPr>
            <p:cNvGrpSpPr/>
            <p:nvPr/>
          </p:nvGrpSpPr>
          <p:grpSpPr>
            <a:xfrm>
              <a:off x="4081306" y="1853292"/>
              <a:ext cx="4029388" cy="3832575"/>
              <a:chOff x="3748193" y="2000673"/>
              <a:chExt cx="4030134" cy="3833285"/>
            </a:xfrm>
          </p:grpSpPr>
          <p:sp>
            <p:nvSpPr>
              <p:cNvPr id="40" name="Freeform 104">
                <a:extLst>
                  <a:ext uri="{FF2B5EF4-FFF2-40B4-BE49-F238E27FC236}">
                    <a16:creationId xmlns:a16="http://schemas.microsoft.com/office/drawing/2014/main" xmlns="" id="{0B8EAF2B-12EC-4F9E-959D-6174571F1CE7}"/>
                  </a:ext>
                </a:extLst>
              </p:cNvPr>
              <p:cNvSpPr/>
              <p:nvPr/>
            </p:nvSpPr>
            <p:spPr bwMode="auto">
              <a:xfrm>
                <a:off x="5858511" y="4583007"/>
                <a:ext cx="1151467" cy="1250951"/>
              </a:xfrm>
              <a:custGeom>
                <a:avLst/>
                <a:gdLst>
                  <a:gd name="T0" fmla="*/ 0 w 876"/>
                  <a:gd name="T1" fmla="*/ 2147483647 h 952"/>
                  <a:gd name="T2" fmla="*/ 0 w 876"/>
                  <a:gd name="T3" fmla="*/ 2147483647 h 952"/>
                  <a:gd name="T4" fmla="*/ 2147483647 w 876"/>
                  <a:gd name="T5" fmla="*/ 2147483647 h 952"/>
                  <a:gd name="T6" fmla="*/ 2147483647 w 876"/>
                  <a:gd name="T7" fmla="*/ 0 h 952"/>
                  <a:gd name="T8" fmla="*/ 2147483647 w 876"/>
                  <a:gd name="T9" fmla="*/ 0 h 952"/>
                  <a:gd name="T10" fmla="*/ 2147483647 w 876"/>
                  <a:gd name="T11" fmla="*/ 2147483647 h 952"/>
                  <a:gd name="T12" fmla="*/ 0 w 876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6" h="952">
                    <a:moveTo>
                      <a:pt x="0" y="30"/>
                    </a:moveTo>
                    <a:lnTo>
                      <a:pt x="0" y="492"/>
                    </a:lnTo>
                    <a:lnTo>
                      <a:pt x="876" y="952"/>
                    </a:lnTo>
                    <a:lnTo>
                      <a:pt x="712" y="0"/>
                    </a:lnTo>
                    <a:lnTo>
                      <a:pt x="378" y="0"/>
                    </a:lnTo>
                    <a:lnTo>
                      <a:pt x="422" y="25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1" name="Freeform 106">
                <a:extLst>
                  <a:ext uri="{FF2B5EF4-FFF2-40B4-BE49-F238E27FC236}">
                    <a16:creationId xmlns:a16="http://schemas.microsoft.com/office/drawing/2014/main" xmlns="" id="{B9B0E6DD-958D-4145-BD11-7224CAD28FA3}"/>
                  </a:ext>
                </a:extLst>
              </p:cNvPr>
              <p:cNvSpPr/>
              <p:nvPr/>
            </p:nvSpPr>
            <p:spPr bwMode="auto">
              <a:xfrm>
                <a:off x="4516545" y="4583007"/>
                <a:ext cx="1155700" cy="1250951"/>
              </a:xfrm>
              <a:custGeom>
                <a:avLst/>
                <a:gdLst>
                  <a:gd name="T0" fmla="*/ 2147483647 w 878"/>
                  <a:gd name="T1" fmla="*/ 2147483647 h 952"/>
                  <a:gd name="T2" fmla="*/ 2147483647 w 878"/>
                  <a:gd name="T3" fmla="*/ 2147483647 h 952"/>
                  <a:gd name="T4" fmla="*/ 2147483647 w 878"/>
                  <a:gd name="T5" fmla="*/ 0 h 952"/>
                  <a:gd name="T6" fmla="*/ 2147483647 w 878"/>
                  <a:gd name="T7" fmla="*/ 0 h 952"/>
                  <a:gd name="T8" fmla="*/ 0 w 878"/>
                  <a:gd name="T9" fmla="*/ 2147483647 h 952"/>
                  <a:gd name="T10" fmla="*/ 2147483647 w 878"/>
                  <a:gd name="T11" fmla="*/ 2147483647 h 952"/>
                  <a:gd name="T12" fmla="*/ 2147483647 w 878"/>
                  <a:gd name="T13" fmla="*/ 2147483647 h 9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8" h="952">
                    <a:moveTo>
                      <a:pt x="878" y="30"/>
                    </a:moveTo>
                    <a:lnTo>
                      <a:pt x="456" y="252"/>
                    </a:lnTo>
                    <a:lnTo>
                      <a:pt x="498" y="0"/>
                    </a:lnTo>
                    <a:lnTo>
                      <a:pt x="164" y="0"/>
                    </a:lnTo>
                    <a:lnTo>
                      <a:pt x="0" y="952"/>
                    </a:lnTo>
                    <a:lnTo>
                      <a:pt x="878" y="492"/>
                    </a:lnTo>
                    <a:lnTo>
                      <a:pt x="878" y="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2" name="Freeform 108">
                <a:extLst>
                  <a:ext uri="{FF2B5EF4-FFF2-40B4-BE49-F238E27FC236}">
                    <a16:creationId xmlns:a16="http://schemas.microsoft.com/office/drawing/2014/main" xmlns="" id="{FCEE4E6F-4455-420A-AF61-44A8D07DA149}"/>
                  </a:ext>
                </a:extLst>
              </p:cNvPr>
              <p:cNvSpPr/>
              <p:nvPr/>
            </p:nvSpPr>
            <p:spPr bwMode="auto">
              <a:xfrm>
                <a:off x="5763260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0 h 1804"/>
                  <a:gd name="T4" fmla="*/ 0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2147483647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474" y="962"/>
                    </a:moveTo>
                    <a:lnTo>
                      <a:pt x="0" y="0"/>
                    </a:lnTo>
                    <a:lnTo>
                      <a:pt x="0" y="700"/>
                    </a:lnTo>
                    <a:lnTo>
                      <a:pt x="246" y="1200"/>
                    </a:lnTo>
                    <a:lnTo>
                      <a:pt x="798" y="1280"/>
                    </a:lnTo>
                    <a:lnTo>
                      <a:pt x="400" y="1670"/>
                    </a:lnTo>
                    <a:lnTo>
                      <a:pt x="422" y="1804"/>
                    </a:lnTo>
                    <a:lnTo>
                      <a:pt x="826" y="1804"/>
                    </a:lnTo>
                    <a:lnTo>
                      <a:pt x="1534" y="1116"/>
                    </a:lnTo>
                    <a:lnTo>
                      <a:pt x="474" y="962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3" name="Freeform 109">
                <a:extLst>
                  <a:ext uri="{FF2B5EF4-FFF2-40B4-BE49-F238E27FC236}">
                    <a16:creationId xmlns:a16="http://schemas.microsoft.com/office/drawing/2014/main" xmlns="" id="{2FAB786A-6E14-4709-AC6C-4D2749764496}"/>
                  </a:ext>
                </a:extLst>
              </p:cNvPr>
              <p:cNvSpPr/>
              <p:nvPr/>
            </p:nvSpPr>
            <p:spPr bwMode="auto">
              <a:xfrm>
                <a:off x="3748193" y="2000673"/>
                <a:ext cx="2015067" cy="2370667"/>
              </a:xfrm>
              <a:custGeom>
                <a:avLst/>
                <a:gdLst>
                  <a:gd name="T0" fmla="*/ 2147483647 w 1534"/>
                  <a:gd name="T1" fmla="*/ 2147483647 h 1804"/>
                  <a:gd name="T2" fmla="*/ 0 w 1534"/>
                  <a:gd name="T3" fmla="*/ 2147483647 h 1804"/>
                  <a:gd name="T4" fmla="*/ 2147483647 w 1534"/>
                  <a:gd name="T5" fmla="*/ 2147483647 h 1804"/>
                  <a:gd name="T6" fmla="*/ 2147483647 w 1534"/>
                  <a:gd name="T7" fmla="*/ 2147483647 h 1804"/>
                  <a:gd name="T8" fmla="*/ 2147483647 w 1534"/>
                  <a:gd name="T9" fmla="*/ 2147483647 h 1804"/>
                  <a:gd name="T10" fmla="*/ 2147483647 w 1534"/>
                  <a:gd name="T11" fmla="*/ 2147483647 h 1804"/>
                  <a:gd name="T12" fmla="*/ 2147483647 w 1534"/>
                  <a:gd name="T13" fmla="*/ 2147483647 h 1804"/>
                  <a:gd name="T14" fmla="*/ 2147483647 w 1534"/>
                  <a:gd name="T15" fmla="*/ 2147483647 h 1804"/>
                  <a:gd name="T16" fmla="*/ 2147483647 w 1534"/>
                  <a:gd name="T17" fmla="*/ 0 h 1804"/>
                  <a:gd name="T18" fmla="*/ 2147483647 w 1534"/>
                  <a:gd name="T19" fmla="*/ 2147483647 h 180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34" h="1804">
                    <a:moveTo>
                      <a:pt x="1060" y="962"/>
                    </a:moveTo>
                    <a:lnTo>
                      <a:pt x="0" y="1116"/>
                    </a:lnTo>
                    <a:lnTo>
                      <a:pt x="708" y="1804"/>
                    </a:lnTo>
                    <a:lnTo>
                      <a:pt x="1112" y="1804"/>
                    </a:lnTo>
                    <a:lnTo>
                      <a:pt x="1136" y="1670"/>
                    </a:lnTo>
                    <a:lnTo>
                      <a:pt x="736" y="1280"/>
                    </a:lnTo>
                    <a:lnTo>
                      <a:pt x="1288" y="1200"/>
                    </a:lnTo>
                    <a:lnTo>
                      <a:pt x="1534" y="700"/>
                    </a:lnTo>
                    <a:lnTo>
                      <a:pt x="1534" y="0"/>
                    </a:lnTo>
                    <a:lnTo>
                      <a:pt x="1060" y="9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4" name="Freeform 121">
                <a:extLst>
                  <a:ext uri="{FF2B5EF4-FFF2-40B4-BE49-F238E27FC236}">
                    <a16:creationId xmlns:a16="http://schemas.microsoft.com/office/drawing/2014/main" xmlns="" id="{308568C8-5593-4949-8A90-9BA1E25F8354}"/>
                  </a:ext>
                </a:extLst>
              </p:cNvPr>
              <p:cNvSpPr/>
              <p:nvPr/>
            </p:nvSpPr>
            <p:spPr bwMode="auto">
              <a:xfrm>
                <a:off x="5462693" y="3837941"/>
                <a:ext cx="254000" cy="251884"/>
              </a:xfrm>
              <a:custGeom>
                <a:avLst/>
                <a:gdLst>
                  <a:gd name="T0" fmla="*/ 2147483647 w 192"/>
                  <a:gd name="T1" fmla="*/ 2147483647 h 192"/>
                  <a:gd name="T2" fmla="*/ 2147483647 w 192"/>
                  <a:gd name="T3" fmla="*/ 2147483647 h 192"/>
                  <a:gd name="T4" fmla="*/ 2147483647 w 192"/>
                  <a:gd name="T5" fmla="*/ 2147483647 h 192"/>
                  <a:gd name="T6" fmla="*/ 2147483647 w 192"/>
                  <a:gd name="T7" fmla="*/ 2147483647 h 192"/>
                  <a:gd name="T8" fmla="*/ 2147483647 w 192"/>
                  <a:gd name="T9" fmla="*/ 2147483647 h 192"/>
                  <a:gd name="T10" fmla="*/ 2147483647 w 192"/>
                  <a:gd name="T11" fmla="*/ 2147483647 h 192"/>
                  <a:gd name="T12" fmla="*/ 2147483647 w 192"/>
                  <a:gd name="T13" fmla="*/ 2147483647 h 192"/>
                  <a:gd name="T14" fmla="*/ 2147483647 w 192"/>
                  <a:gd name="T15" fmla="*/ 2147483647 h 192"/>
                  <a:gd name="T16" fmla="*/ 2147483647 w 192"/>
                  <a:gd name="T17" fmla="*/ 2147483647 h 192"/>
                  <a:gd name="T18" fmla="*/ 2147483647 w 192"/>
                  <a:gd name="T19" fmla="*/ 2147483647 h 192"/>
                  <a:gd name="T20" fmla="*/ 2147483647 w 192"/>
                  <a:gd name="T21" fmla="*/ 2147483647 h 192"/>
                  <a:gd name="T22" fmla="*/ 2147483647 w 192"/>
                  <a:gd name="T23" fmla="*/ 2147483647 h 192"/>
                  <a:gd name="T24" fmla="*/ 2147483647 w 192"/>
                  <a:gd name="T25" fmla="*/ 2147483647 h 192"/>
                  <a:gd name="T26" fmla="*/ 2147483647 w 192"/>
                  <a:gd name="T27" fmla="*/ 2147483647 h 192"/>
                  <a:gd name="T28" fmla="*/ 2147483647 w 192"/>
                  <a:gd name="T29" fmla="*/ 2147483647 h 192"/>
                  <a:gd name="T30" fmla="*/ 2147483647 w 192"/>
                  <a:gd name="T31" fmla="*/ 2147483647 h 192"/>
                  <a:gd name="T32" fmla="*/ 2147483647 w 192"/>
                  <a:gd name="T33" fmla="*/ 2147483647 h 192"/>
                  <a:gd name="T34" fmla="*/ 2147483647 w 192"/>
                  <a:gd name="T35" fmla="*/ 2147483647 h 192"/>
                  <a:gd name="T36" fmla="*/ 0 w 192"/>
                  <a:gd name="T37" fmla="*/ 2147483647 h 192"/>
                  <a:gd name="T38" fmla="*/ 0 w 192"/>
                  <a:gd name="T39" fmla="*/ 2147483647 h 192"/>
                  <a:gd name="T40" fmla="*/ 2147483647 w 192"/>
                  <a:gd name="T41" fmla="*/ 2147483647 h 192"/>
                  <a:gd name="T42" fmla="*/ 2147483647 w 192"/>
                  <a:gd name="T43" fmla="*/ 2147483647 h 192"/>
                  <a:gd name="T44" fmla="*/ 2147483647 w 192"/>
                  <a:gd name="T45" fmla="*/ 2147483647 h 192"/>
                  <a:gd name="T46" fmla="*/ 2147483647 w 192"/>
                  <a:gd name="T47" fmla="*/ 2147483647 h 192"/>
                  <a:gd name="T48" fmla="*/ 2147483647 w 192"/>
                  <a:gd name="T49" fmla="*/ 2147483647 h 192"/>
                  <a:gd name="T50" fmla="*/ 2147483647 w 192"/>
                  <a:gd name="T51" fmla="*/ 2147483647 h 192"/>
                  <a:gd name="T52" fmla="*/ 2147483647 w 192"/>
                  <a:gd name="T53" fmla="*/ 2147483647 h 192"/>
                  <a:gd name="T54" fmla="*/ 2147483647 w 192"/>
                  <a:gd name="T55" fmla="*/ 0 h 192"/>
                  <a:gd name="T56" fmla="*/ 2147483647 w 192"/>
                  <a:gd name="T57" fmla="*/ 0 h 192"/>
                  <a:gd name="T58" fmla="*/ 2147483647 w 192"/>
                  <a:gd name="T59" fmla="*/ 2147483647 h 192"/>
                  <a:gd name="T60" fmla="*/ 2147483647 w 192"/>
                  <a:gd name="T61" fmla="*/ 2147483647 h 192"/>
                  <a:gd name="T62" fmla="*/ 2147483647 w 192"/>
                  <a:gd name="T63" fmla="*/ 2147483647 h 192"/>
                  <a:gd name="T64" fmla="*/ 2147483647 w 192"/>
                  <a:gd name="T65" fmla="*/ 2147483647 h 192"/>
                  <a:gd name="T66" fmla="*/ 2147483647 w 192"/>
                  <a:gd name="T67" fmla="*/ 2147483647 h 192"/>
                  <a:gd name="T68" fmla="*/ 2147483647 w 192"/>
                  <a:gd name="T69" fmla="*/ 2147483647 h 192"/>
                  <a:gd name="T70" fmla="*/ 2147483647 w 192"/>
                  <a:gd name="T71" fmla="*/ 2147483647 h 192"/>
                  <a:gd name="T72" fmla="*/ 2147483647 w 192"/>
                  <a:gd name="T73" fmla="*/ 2147483647 h 192"/>
                  <a:gd name="T74" fmla="*/ 2147483647 w 192"/>
                  <a:gd name="T75" fmla="*/ 2147483647 h 19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2">
                    <a:moveTo>
                      <a:pt x="192" y="96"/>
                    </a:moveTo>
                    <a:lnTo>
                      <a:pt x="192" y="96"/>
                    </a:lnTo>
                    <a:lnTo>
                      <a:pt x="190" y="116"/>
                    </a:lnTo>
                    <a:lnTo>
                      <a:pt x="184" y="134"/>
                    </a:lnTo>
                    <a:lnTo>
                      <a:pt x="174" y="150"/>
                    </a:lnTo>
                    <a:lnTo>
                      <a:pt x="164" y="164"/>
                    </a:lnTo>
                    <a:lnTo>
                      <a:pt x="150" y="176"/>
                    </a:lnTo>
                    <a:lnTo>
                      <a:pt x="132" y="184"/>
                    </a:lnTo>
                    <a:lnTo>
                      <a:pt x="116" y="190"/>
                    </a:lnTo>
                    <a:lnTo>
                      <a:pt x="96" y="192"/>
                    </a:lnTo>
                    <a:lnTo>
                      <a:pt x="76" y="190"/>
                    </a:lnTo>
                    <a:lnTo>
                      <a:pt x="58" y="184"/>
                    </a:lnTo>
                    <a:lnTo>
                      <a:pt x="42" y="176"/>
                    </a:lnTo>
                    <a:lnTo>
                      <a:pt x="28" y="164"/>
                    </a:lnTo>
                    <a:lnTo>
                      <a:pt x="16" y="150"/>
                    </a:lnTo>
                    <a:lnTo>
                      <a:pt x="8" y="134"/>
                    </a:lnTo>
                    <a:lnTo>
                      <a:pt x="2" y="116"/>
                    </a:lnTo>
                    <a:lnTo>
                      <a:pt x="0" y="96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8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8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6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5" name="Freeform 122">
                <a:extLst>
                  <a:ext uri="{FF2B5EF4-FFF2-40B4-BE49-F238E27FC236}">
                    <a16:creationId xmlns:a16="http://schemas.microsoft.com/office/drawing/2014/main" xmlns="" id="{3D1BBEB7-89E5-4443-AA25-C740C542B23C}"/>
                  </a:ext>
                </a:extLst>
              </p:cNvPr>
              <p:cNvSpPr/>
              <p:nvPr/>
            </p:nvSpPr>
            <p:spPr bwMode="auto">
              <a:xfrm>
                <a:off x="5765378" y="3774440"/>
                <a:ext cx="315383" cy="315384"/>
              </a:xfrm>
              <a:custGeom>
                <a:avLst/>
                <a:gdLst>
                  <a:gd name="T0" fmla="*/ 2147483647 w 240"/>
                  <a:gd name="T1" fmla="*/ 2147483647 h 240"/>
                  <a:gd name="T2" fmla="*/ 2147483647 w 240"/>
                  <a:gd name="T3" fmla="*/ 2147483647 h 240"/>
                  <a:gd name="T4" fmla="*/ 2147483647 w 240"/>
                  <a:gd name="T5" fmla="*/ 2147483647 h 240"/>
                  <a:gd name="T6" fmla="*/ 2147483647 w 240"/>
                  <a:gd name="T7" fmla="*/ 2147483647 h 240"/>
                  <a:gd name="T8" fmla="*/ 2147483647 w 240"/>
                  <a:gd name="T9" fmla="*/ 2147483647 h 240"/>
                  <a:gd name="T10" fmla="*/ 2147483647 w 240"/>
                  <a:gd name="T11" fmla="*/ 2147483647 h 240"/>
                  <a:gd name="T12" fmla="*/ 2147483647 w 240"/>
                  <a:gd name="T13" fmla="*/ 2147483647 h 240"/>
                  <a:gd name="T14" fmla="*/ 2147483647 w 240"/>
                  <a:gd name="T15" fmla="*/ 2147483647 h 240"/>
                  <a:gd name="T16" fmla="*/ 2147483647 w 240"/>
                  <a:gd name="T17" fmla="*/ 2147483647 h 240"/>
                  <a:gd name="T18" fmla="*/ 2147483647 w 240"/>
                  <a:gd name="T19" fmla="*/ 2147483647 h 240"/>
                  <a:gd name="T20" fmla="*/ 2147483647 w 240"/>
                  <a:gd name="T21" fmla="*/ 2147483647 h 240"/>
                  <a:gd name="T22" fmla="*/ 2147483647 w 240"/>
                  <a:gd name="T23" fmla="*/ 2147483647 h 240"/>
                  <a:gd name="T24" fmla="*/ 2147483647 w 240"/>
                  <a:gd name="T25" fmla="*/ 2147483647 h 240"/>
                  <a:gd name="T26" fmla="*/ 2147483647 w 240"/>
                  <a:gd name="T27" fmla="*/ 2147483647 h 240"/>
                  <a:gd name="T28" fmla="*/ 2147483647 w 240"/>
                  <a:gd name="T29" fmla="*/ 2147483647 h 240"/>
                  <a:gd name="T30" fmla="*/ 2147483647 w 240"/>
                  <a:gd name="T31" fmla="*/ 2147483647 h 240"/>
                  <a:gd name="T32" fmla="*/ 2147483647 w 240"/>
                  <a:gd name="T33" fmla="*/ 2147483647 h 240"/>
                  <a:gd name="T34" fmla="*/ 2147483647 w 240"/>
                  <a:gd name="T35" fmla="*/ 2147483647 h 240"/>
                  <a:gd name="T36" fmla="*/ 2147483647 w 240"/>
                  <a:gd name="T37" fmla="*/ 2147483647 h 240"/>
                  <a:gd name="T38" fmla="*/ 2147483647 w 240"/>
                  <a:gd name="T39" fmla="*/ 2147483647 h 240"/>
                  <a:gd name="T40" fmla="*/ 2147483647 w 240"/>
                  <a:gd name="T41" fmla="*/ 2147483647 h 240"/>
                  <a:gd name="T42" fmla="*/ 0 w 240"/>
                  <a:gd name="T43" fmla="*/ 2147483647 h 240"/>
                  <a:gd name="T44" fmla="*/ 0 w 240"/>
                  <a:gd name="T45" fmla="*/ 2147483647 h 240"/>
                  <a:gd name="T46" fmla="*/ 0 w 240"/>
                  <a:gd name="T47" fmla="*/ 2147483647 h 240"/>
                  <a:gd name="T48" fmla="*/ 0 w 240"/>
                  <a:gd name="T49" fmla="*/ 2147483647 h 240"/>
                  <a:gd name="T50" fmla="*/ 2147483647 w 240"/>
                  <a:gd name="T51" fmla="*/ 2147483647 h 240"/>
                  <a:gd name="T52" fmla="*/ 2147483647 w 240"/>
                  <a:gd name="T53" fmla="*/ 2147483647 h 240"/>
                  <a:gd name="T54" fmla="*/ 2147483647 w 240"/>
                  <a:gd name="T55" fmla="*/ 2147483647 h 240"/>
                  <a:gd name="T56" fmla="*/ 2147483647 w 240"/>
                  <a:gd name="T57" fmla="*/ 2147483647 h 240"/>
                  <a:gd name="T58" fmla="*/ 2147483647 w 240"/>
                  <a:gd name="T59" fmla="*/ 2147483647 h 240"/>
                  <a:gd name="T60" fmla="*/ 2147483647 w 240"/>
                  <a:gd name="T61" fmla="*/ 2147483647 h 240"/>
                  <a:gd name="T62" fmla="*/ 2147483647 w 240"/>
                  <a:gd name="T63" fmla="*/ 2147483647 h 240"/>
                  <a:gd name="T64" fmla="*/ 2147483647 w 240"/>
                  <a:gd name="T65" fmla="*/ 0 h 240"/>
                  <a:gd name="T66" fmla="*/ 2147483647 w 240"/>
                  <a:gd name="T67" fmla="*/ 0 h 240"/>
                  <a:gd name="T68" fmla="*/ 2147483647 w 240"/>
                  <a:gd name="T69" fmla="*/ 0 h 240"/>
                  <a:gd name="T70" fmla="*/ 2147483647 w 240"/>
                  <a:gd name="T71" fmla="*/ 0 h 240"/>
                  <a:gd name="T72" fmla="*/ 2147483647 w 240"/>
                  <a:gd name="T73" fmla="*/ 2147483647 h 240"/>
                  <a:gd name="T74" fmla="*/ 2147483647 w 240"/>
                  <a:gd name="T75" fmla="*/ 2147483647 h 240"/>
                  <a:gd name="T76" fmla="*/ 2147483647 w 240"/>
                  <a:gd name="T77" fmla="*/ 2147483647 h 240"/>
                  <a:gd name="T78" fmla="*/ 2147483647 w 240"/>
                  <a:gd name="T79" fmla="*/ 2147483647 h 240"/>
                  <a:gd name="T80" fmla="*/ 2147483647 w 240"/>
                  <a:gd name="T81" fmla="*/ 2147483647 h 240"/>
                  <a:gd name="T82" fmla="*/ 2147483647 w 240"/>
                  <a:gd name="T83" fmla="*/ 2147483647 h 240"/>
                  <a:gd name="T84" fmla="*/ 2147483647 w 240"/>
                  <a:gd name="T85" fmla="*/ 2147483647 h 240"/>
                  <a:gd name="T86" fmla="*/ 2147483647 w 240"/>
                  <a:gd name="T87" fmla="*/ 2147483647 h 240"/>
                  <a:gd name="T88" fmla="*/ 2147483647 w 240"/>
                  <a:gd name="T89" fmla="*/ 2147483647 h 240"/>
                  <a:gd name="T90" fmla="*/ 2147483647 w 240"/>
                  <a:gd name="T91" fmla="*/ 214748364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40" h="240">
                    <a:moveTo>
                      <a:pt x="240" y="120"/>
                    </a:moveTo>
                    <a:lnTo>
                      <a:pt x="240" y="120"/>
                    </a:lnTo>
                    <a:lnTo>
                      <a:pt x="238" y="132"/>
                    </a:lnTo>
                    <a:lnTo>
                      <a:pt x="238" y="144"/>
                    </a:lnTo>
                    <a:lnTo>
                      <a:pt x="230" y="166"/>
                    </a:lnTo>
                    <a:lnTo>
                      <a:pt x="218" y="186"/>
                    </a:lnTo>
                    <a:lnTo>
                      <a:pt x="204" y="204"/>
                    </a:lnTo>
                    <a:lnTo>
                      <a:pt x="186" y="218"/>
                    </a:lnTo>
                    <a:lnTo>
                      <a:pt x="166" y="230"/>
                    </a:lnTo>
                    <a:lnTo>
                      <a:pt x="144" y="236"/>
                    </a:lnTo>
                    <a:lnTo>
                      <a:pt x="132" y="238"/>
                    </a:lnTo>
                    <a:lnTo>
                      <a:pt x="120" y="240"/>
                    </a:lnTo>
                    <a:lnTo>
                      <a:pt x="108" y="238"/>
                    </a:lnTo>
                    <a:lnTo>
                      <a:pt x="96" y="236"/>
                    </a:lnTo>
                    <a:lnTo>
                      <a:pt x="72" y="230"/>
                    </a:lnTo>
                    <a:lnTo>
                      <a:pt x="52" y="218"/>
                    </a:lnTo>
                    <a:lnTo>
                      <a:pt x="34" y="204"/>
                    </a:lnTo>
                    <a:lnTo>
                      <a:pt x="20" y="186"/>
                    </a:lnTo>
                    <a:lnTo>
                      <a:pt x="8" y="166"/>
                    </a:lnTo>
                    <a:lnTo>
                      <a:pt x="2" y="144"/>
                    </a:lnTo>
                    <a:lnTo>
                      <a:pt x="0" y="132"/>
                    </a:lnTo>
                    <a:lnTo>
                      <a:pt x="0" y="120"/>
                    </a:lnTo>
                    <a:lnTo>
                      <a:pt x="0" y="108"/>
                    </a:lnTo>
                    <a:lnTo>
                      <a:pt x="2" y="96"/>
                    </a:lnTo>
                    <a:lnTo>
                      <a:pt x="8" y="72"/>
                    </a:lnTo>
                    <a:lnTo>
                      <a:pt x="20" y="52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6" y="2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4" y="2"/>
                    </a:lnTo>
                    <a:lnTo>
                      <a:pt x="166" y="8"/>
                    </a:lnTo>
                    <a:lnTo>
                      <a:pt x="186" y="20"/>
                    </a:lnTo>
                    <a:lnTo>
                      <a:pt x="204" y="34"/>
                    </a:lnTo>
                    <a:lnTo>
                      <a:pt x="218" y="52"/>
                    </a:lnTo>
                    <a:lnTo>
                      <a:pt x="230" y="72"/>
                    </a:lnTo>
                    <a:lnTo>
                      <a:pt x="238" y="96"/>
                    </a:lnTo>
                    <a:lnTo>
                      <a:pt x="238" y="108"/>
                    </a:lnTo>
                    <a:lnTo>
                      <a:pt x="240" y="1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6" name="Freeform 123">
                <a:extLst>
                  <a:ext uri="{FF2B5EF4-FFF2-40B4-BE49-F238E27FC236}">
                    <a16:creationId xmlns:a16="http://schemas.microsoft.com/office/drawing/2014/main" xmlns="" id="{09164770-20E0-4E86-A1A8-3724A159102A}"/>
                  </a:ext>
                </a:extLst>
              </p:cNvPr>
              <p:cNvSpPr/>
              <p:nvPr/>
            </p:nvSpPr>
            <p:spPr bwMode="auto">
              <a:xfrm>
                <a:off x="5462693" y="4142740"/>
                <a:ext cx="254000" cy="247651"/>
              </a:xfrm>
              <a:custGeom>
                <a:avLst/>
                <a:gdLst>
                  <a:gd name="T0" fmla="*/ 2147483647 w 192"/>
                  <a:gd name="T1" fmla="*/ 2147483647 h 190"/>
                  <a:gd name="T2" fmla="*/ 2147483647 w 192"/>
                  <a:gd name="T3" fmla="*/ 2147483647 h 190"/>
                  <a:gd name="T4" fmla="*/ 2147483647 w 192"/>
                  <a:gd name="T5" fmla="*/ 2147483647 h 190"/>
                  <a:gd name="T6" fmla="*/ 2147483647 w 192"/>
                  <a:gd name="T7" fmla="*/ 2147483647 h 190"/>
                  <a:gd name="T8" fmla="*/ 2147483647 w 192"/>
                  <a:gd name="T9" fmla="*/ 2147483647 h 190"/>
                  <a:gd name="T10" fmla="*/ 2147483647 w 192"/>
                  <a:gd name="T11" fmla="*/ 2147483647 h 190"/>
                  <a:gd name="T12" fmla="*/ 2147483647 w 192"/>
                  <a:gd name="T13" fmla="*/ 2147483647 h 190"/>
                  <a:gd name="T14" fmla="*/ 2147483647 w 192"/>
                  <a:gd name="T15" fmla="*/ 2147483647 h 190"/>
                  <a:gd name="T16" fmla="*/ 2147483647 w 192"/>
                  <a:gd name="T17" fmla="*/ 2147483647 h 190"/>
                  <a:gd name="T18" fmla="*/ 2147483647 w 192"/>
                  <a:gd name="T19" fmla="*/ 2147483647 h 190"/>
                  <a:gd name="T20" fmla="*/ 2147483647 w 192"/>
                  <a:gd name="T21" fmla="*/ 2147483647 h 190"/>
                  <a:gd name="T22" fmla="*/ 2147483647 w 192"/>
                  <a:gd name="T23" fmla="*/ 2147483647 h 190"/>
                  <a:gd name="T24" fmla="*/ 2147483647 w 192"/>
                  <a:gd name="T25" fmla="*/ 2147483647 h 190"/>
                  <a:gd name="T26" fmla="*/ 2147483647 w 192"/>
                  <a:gd name="T27" fmla="*/ 2147483647 h 190"/>
                  <a:gd name="T28" fmla="*/ 2147483647 w 192"/>
                  <a:gd name="T29" fmla="*/ 2147483647 h 190"/>
                  <a:gd name="T30" fmla="*/ 2147483647 w 192"/>
                  <a:gd name="T31" fmla="*/ 2147483647 h 190"/>
                  <a:gd name="T32" fmla="*/ 2147483647 w 192"/>
                  <a:gd name="T33" fmla="*/ 2147483647 h 190"/>
                  <a:gd name="T34" fmla="*/ 2147483647 w 192"/>
                  <a:gd name="T35" fmla="*/ 2147483647 h 190"/>
                  <a:gd name="T36" fmla="*/ 0 w 192"/>
                  <a:gd name="T37" fmla="*/ 2147483647 h 190"/>
                  <a:gd name="T38" fmla="*/ 0 w 192"/>
                  <a:gd name="T39" fmla="*/ 2147483647 h 190"/>
                  <a:gd name="T40" fmla="*/ 2147483647 w 192"/>
                  <a:gd name="T41" fmla="*/ 2147483647 h 190"/>
                  <a:gd name="T42" fmla="*/ 2147483647 w 192"/>
                  <a:gd name="T43" fmla="*/ 2147483647 h 190"/>
                  <a:gd name="T44" fmla="*/ 2147483647 w 192"/>
                  <a:gd name="T45" fmla="*/ 2147483647 h 190"/>
                  <a:gd name="T46" fmla="*/ 2147483647 w 192"/>
                  <a:gd name="T47" fmla="*/ 2147483647 h 190"/>
                  <a:gd name="T48" fmla="*/ 2147483647 w 192"/>
                  <a:gd name="T49" fmla="*/ 2147483647 h 190"/>
                  <a:gd name="T50" fmla="*/ 2147483647 w 192"/>
                  <a:gd name="T51" fmla="*/ 2147483647 h 190"/>
                  <a:gd name="T52" fmla="*/ 2147483647 w 192"/>
                  <a:gd name="T53" fmla="*/ 2147483647 h 190"/>
                  <a:gd name="T54" fmla="*/ 2147483647 w 192"/>
                  <a:gd name="T55" fmla="*/ 0 h 190"/>
                  <a:gd name="T56" fmla="*/ 2147483647 w 192"/>
                  <a:gd name="T57" fmla="*/ 0 h 190"/>
                  <a:gd name="T58" fmla="*/ 2147483647 w 192"/>
                  <a:gd name="T59" fmla="*/ 2147483647 h 190"/>
                  <a:gd name="T60" fmla="*/ 2147483647 w 192"/>
                  <a:gd name="T61" fmla="*/ 2147483647 h 190"/>
                  <a:gd name="T62" fmla="*/ 2147483647 w 192"/>
                  <a:gd name="T63" fmla="*/ 2147483647 h 190"/>
                  <a:gd name="T64" fmla="*/ 2147483647 w 192"/>
                  <a:gd name="T65" fmla="*/ 2147483647 h 190"/>
                  <a:gd name="T66" fmla="*/ 2147483647 w 192"/>
                  <a:gd name="T67" fmla="*/ 2147483647 h 190"/>
                  <a:gd name="T68" fmla="*/ 2147483647 w 192"/>
                  <a:gd name="T69" fmla="*/ 2147483647 h 190"/>
                  <a:gd name="T70" fmla="*/ 2147483647 w 192"/>
                  <a:gd name="T71" fmla="*/ 2147483647 h 190"/>
                  <a:gd name="T72" fmla="*/ 2147483647 w 192"/>
                  <a:gd name="T73" fmla="*/ 2147483647 h 190"/>
                  <a:gd name="T74" fmla="*/ 2147483647 w 192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90">
                    <a:moveTo>
                      <a:pt x="192" y="94"/>
                    </a:moveTo>
                    <a:lnTo>
                      <a:pt x="192" y="94"/>
                    </a:lnTo>
                    <a:lnTo>
                      <a:pt x="190" y="114"/>
                    </a:lnTo>
                    <a:lnTo>
                      <a:pt x="184" y="132"/>
                    </a:lnTo>
                    <a:lnTo>
                      <a:pt x="174" y="148"/>
                    </a:lnTo>
                    <a:lnTo>
                      <a:pt x="164" y="162"/>
                    </a:lnTo>
                    <a:lnTo>
                      <a:pt x="150" y="174"/>
                    </a:lnTo>
                    <a:lnTo>
                      <a:pt x="132" y="182"/>
                    </a:lnTo>
                    <a:lnTo>
                      <a:pt x="116" y="188"/>
                    </a:lnTo>
                    <a:lnTo>
                      <a:pt x="96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6" y="2"/>
                    </a:lnTo>
                    <a:lnTo>
                      <a:pt x="132" y="8"/>
                    </a:lnTo>
                    <a:lnTo>
                      <a:pt x="150" y="16"/>
                    </a:lnTo>
                    <a:lnTo>
                      <a:pt x="164" y="28"/>
                    </a:lnTo>
                    <a:lnTo>
                      <a:pt x="174" y="42"/>
                    </a:lnTo>
                    <a:lnTo>
                      <a:pt x="184" y="58"/>
                    </a:lnTo>
                    <a:lnTo>
                      <a:pt x="190" y="76"/>
                    </a:lnTo>
                    <a:lnTo>
                      <a:pt x="192" y="94"/>
                    </a:lnTo>
                    <a:close/>
                  </a:path>
                </a:pathLst>
              </a:custGeom>
              <a:solidFill>
                <a:srgbClr val="548235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47" name="Freeform 124">
                <a:extLst>
                  <a:ext uri="{FF2B5EF4-FFF2-40B4-BE49-F238E27FC236}">
                    <a16:creationId xmlns:a16="http://schemas.microsoft.com/office/drawing/2014/main" xmlns="" id="{83D75C4C-D69F-41C1-BDAA-FBA728AB3C71}"/>
                  </a:ext>
                </a:extLst>
              </p:cNvPr>
              <p:cNvSpPr/>
              <p:nvPr/>
            </p:nvSpPr>
            <p:spPr bwMode="auto">
              <a:xfrm>
                <a:off x="5765378" y="4142740"/>
                <a:ext cx="249767" cy="247651"/>
              </a:xfrm>
              <a:custGeom>
                <a:avLst/>
                <a:gdLst>
                  <a:gd name="T0" fmla="*/ 2147483647 w 190"/>
                  <a:gd name="T1" fmla="*/ 2147483647 h 190"/>
                  <a:gd name="T2" fmla="*/ 2147483647 w 190"/>
                  <a:gd name="T3" fmla="*/ 2147483647 h 190"/>
                  <a:gd name="T4" fmla="*/ 2147483647 w 190"/>
                  <a:gd name="T5" fmla="*/ 2147483647 h 190"/>
                  <a:gd name="T6" fmla="*/ 2147483647 w 190"/>
                  <a:gd name="T7" fmla="*/ 2147483647 h 190"/>
                  <a:gd name="T8" fmla="*/ 2147483647 w 190"/>
                  <a:gd name="T9" fmla="*/ 2147483647 h 190"/>
                  <a:gd name="T10" fmla="*/ 2147483647 w 190"/>
                  <a:gd name="T11" fmla="*/ 2147483647 h 190"/>
                  <a:gd name="T12" fmla="*/ 2147483647 w 190"/>
                  <a:gd name="T13" fmla="*/ 2147483647 h 190"/>
                  <a:gd name="T14" fmla="*/ 2147483647 w 190"/>
                  <a:gd name="T15" fmla="*/ 2147483647 h 190"/>
                  <a:gd name="T16" fmla="*/ 2147483647 w 190"/>
                  <a:gd name="T17" fmla="*/ 2147483647 h 190"/>
                  <a:gd name="T18" fmla="*/ 2147483647 w 190"/>
                  <a:gd name="T19" fmla="*/ 2147483647 h 190"/>
                  <a:gd name="T20" fmla="*/ 2147483647 w 190"/>
                  <a:gd name="T21" fmla="*/ 2147483647 h 190"/>
                  <a:gd name="T22" fmla="*/ 2147483647 w 190"/>
                  <a:gd name="T23" fmla="*/ 2147483647 h 190"/>
                  <a:gd name="T24" fmla="*/ 2147483647 w 190"/>
                  <a:gd name="T25" fmla="*/ 2147483647 h 190"/>
                  <a:gd name="T26" fmla="*/ 2147483647 w 190"/>
                  <a:gd name="T27" fmla="*/ 2147483647 h 190"/>
                  <a:gd name="T28" fmla="*/ 2147483647 w 190"/>
                  <a:gd name="T29" fmla="*/ 2147483647 h 190"/>
                  <a:gd name="T30" fmla="*/ 2147483647 w 190"/>
                  <a:gd name="T31" fmla="*/ 2147483647 h 190"/>
                  <a:gd name="T32" fmla="*/ 2147483647 w 190"/>
                  <a:gd name="T33" fmla="*/ 2147483647 h 190"/>
                  <a:gd name="T34" fmla="*/ 2147483647 w 190"/>
                  <a:gd name="T35" fmla="*/ 2147483647 h 190"/>
                  <a:gd name="T36" fmla="*/ 0 w 190"/>
                  <a:gd name="T37" fmla="*/ 2147483647 h 190"/>
                  <a:gd name="T38" fmla="*/ 0 w 190"/>
                  <a:gd name="T39" fmla="*/ 2147483647 h 190"/>
                  <a:gd name="T40" fmla="*/ 2147483647 w 190"/>
                  <a:gd name="T41" fmla="*/ 2147483647 h 190"/>
                  <a:gd name="T42" fmla="*/ 2147483647 w 190"/>
                  <a:gd name="T43" fmla="*/ 2147483647 h 190"/>
                  <a:gd name="T44" fmla="*/ 2147483647 w 190"/>
                  <a:gd name="T45" fmla="*/ 2147483647 h 190"/>
                  <a:gd name="T46" fmla="*/ 2147483647 w 190"/>
                  <a:gd name="T47" fmla="*/ 2147483647 h 190"/>
                  <a:gd name="T48" fmla="*/ 2147483647 w 190"/>
                  <a:gd name="T49" fmla="*/ 2147483647 h 190"/>
                  <a:gd name="T50" fmla="*/ 2147483647 w 190"/>
                  <a:gd name="T51" fmla="*/ 2147483647 h 190"/>
                  <a:gd name="T52" fmla="*/ 2147483647 w 190"/>
                  <a:gd name="T53" fmla="*/ 2147483647 h 190"/>
                  <a:gd name="T54" fmla="*/ 2147483647 w 190"/>
                  <a:gd name="T55" fmla="*/ 0 h 190"/>
                  <a:gd name="T56" fmla="*/ 2147483647 w 190"/>
                  <a:gd name="T57" fmla="*/ 0 h 190"/>
                  <a:gd name="T58" fmla="*/ 2147483647 w 190"/>
                  <a:gd name="T59" fmla="*/ 2147483647 h 190"/>
                  <a:gd name="T60" fmla="*/ 2147483647 w 190"/>
                  <a:gd name="T61" fmla="*/ 2147483647 h 190"/>
                  <a:gd name="T62" fmla="*/ 2147483647 w 190"/>
                  <a:gd name="T63" fmla="*/ 2147483647 h 190"/>
                  <a:gd name="T64" fmla="*/ 2147483647 w 190"/>
                  <a:gd name="T65" fmla="*/ 2147483647 h 190"/>
                  <a:gd name="T66" fmla="*/ 2147483647 w 190"/>
                  <a:gd name="T67" fmla="*/ 2147483647 h 190"/>
                  <a:gd name="T68" fmla="*/ 2147483647 w 190"/>
                  <a:gd name="T69" fmla="*/ 2147483647 h 190"/>
                  <a:gd name="T70" fmla="*/ 2147483647 w 190"/>
                  <a:gd name="T71" fmla="*/ 2147483647 h 190"/>
                  <a:gd name="T72" fmla="*/ 2147483647 w 190"/>
                  <a:gd name="T73" fmla="*/ 2147483647 h 190"/>
                  <a:gd name="T74" fmla="*/ 2147483647 w 190"/>
                  <a:gd name="T75" fmla="*/ 214748364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0" h="190">
                    <a:moveTo>
                      <a:pt x="190" y="94"/>
                    </a:moveTo>
                    <a:lnTo>
                      <a:pt x="190" y="94"/>
                    </a:lnTo>
                    <a:lnTo>
                      <a:pt x="188" y="114"/>
                    </a:lnTo>
                    <a:lnTo>
                      <a:pt x="182" y="132"/>
                    </a:lnTo>
                    <a:lnTo>
                      <a:pt x="174" y="148"/>
                    </a:lnTo>
                    <a:lnTo>
                      <a:pt x="162" y="162"/>
                    </a:lnTo>
                    <a:lnTo>
                      <a:pt x="148" y="174"/>
                    </a:lnTo>
                    <a:lnTo>
                      <a:pt x="132" y="182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6" y="188"/>
                    </a:lnTo>
                    <a:lnTo>
                      <a:pt x="58" y="182"/>
                    </a:lnTo>
                    <a:lnTo>
                      <a:pt x="42" y="174"/>
                    </a:lnTo>
                    <a:lnTo>
                      <a:pt x="28" y="162"/>
                    </a:lnTo>
                    <a:lnTo>
                      <a:pt x="16" y="148"/>
                    </a:lnTo>
                    <a:lnTo>
                      <a:pt x="8" y="132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6"/>
                    </a:lnTo>
                    <a:lnTo>
                      <a:pt x="8" y="58"/>
                    </a:lnTo>
                    <a:lnTo>
                      <a:pt x="16" y="42"/>
                    </a:lnTo>
                    <a:lnTo>
                      <a:pt x="28" y="28"/>
                    </a:lnTo>
                    <a:lnTo>
                      <a:pt x="42" y="16"/>
                    </a:lnTo>
                    <a:lnTo>
                      <a:pt x="58" y="8"/>
                    </a:lnTo>
                    <a:lnTo>
                      <a:pt x="76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62" y="28"/>
                    </a:lnTo>
                    <a:lnTo>
                      <a:pt x="174" y="42"/>
                    </a:lnTo>
                    <a:lnTo>
                      <a:pt x="182" y="58"/>
                    </a:lnTo>
                    <a:lnTo>
                      <a:pt x="188" y="76"/>
                    </a:lnTo>
                    <a:lnTo>
                      <a:pt x="190" y="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8F8C0C2D-9D47-4180-956E-579F67320273}"/>
                </a:ext>
              </a:extLst>
            </p:cNvPr>
            <p:cNvSpPr/>
            <p:nvPr/>
          </p:nvSpPr>
          <p:spPr bwMode="auto">
            <a:xfrm>
              <a:off x="8271531" y="2016244"/>
              <a:ext cx="357651" cy="313209"/>
            </a:xfrm>
            <a:custGeom>
              <a:avLst/>
              <a:gdLst>
                <a:gd name="T0" fmla="*/ 2147483647 w 478"/>
                <a:gd name="T1" fmla="*/ 2147483647 h 420"/>
                <a:gd name="T2" fmla="*/ 2147483647 w 478"/>
                <a:gd name="T3" fmla="*/ 2147483647 h 420"/>
                <a:gd name="T4" fmla="*/ 2147483647 w 478"/>
                <a:gd name="T5" fmla="*/ 2147483647 h 420"/>
                <a:gd name="T6" fmla="*/ 2147483647 w 478"/>
                <a:gd name="T7" fmla="*/ 2147483647 h 420"/>
                <a:gd name="T8" fmla="*/ 2147483647 w 478"/>
                <a:gd name="T9" fmla="*/ 0 h 420"/>
                <a:gd name="T10" fmla="*/ 2147483647 w 478"/>
                <a:gd name="T11" fmla="*/ 0 h 420"/>
                <a:gd name="T12" fmla="*/ 2147483647 w 478"/>
                <a:gd name="T13" fmla="*/ 2147483647 h 420"/>
                <a:gd name="T14" fmla="*/ 2147483647 w 478"/>
                <a:gd name="T15" fmla="*/ 2147483647 h 420"/>
                <a:gd name="T16" fmla="*/ 2147483647 w 478"/>
                <a:gd name="T17" fmla="*/ 2147483647 h 420"/>
                <a:gd name="T18" fmla="*/ 2147483647 w 478"/>
                <a:gd name="T19" fmla="*/ 2147483647 h 420"/>
                <a:gd name="T20" fmla="*/ 2147483647 w 478"/>
                <a:gd name="T21" fmla="*/ 2147483647 h 420"/>
                <a:gd name="T22" fmla="*/ 2147483647 w 478"/>
                <a:gd name="T23" fmla="*/ 2147483647 h 420"/>
                <a:gd name="T24" fmla="*/ 2147483647 w 478"/>
                <a:gd name="T25" fmla="*/ 2147483647 h 420"/>
                <a:gd name="T26" fmla="*/ 2147483647 w 478"/>
                <a:gd name="T27" fmla="*/ 2147483647 h 420"/>
                <a:gd name="T28" fmla="*/ 2147483647 w 478"/>
                <a:gd name="T29" fmla="*/ 2147483647 h 420"/>
                <a:gd name="T30" fmla="*/ 2147483647 w 478"/>
                <a:gd name="T31" fmla="*/ 2147483647 h 420"/>
                <a:gd name="T32" fmla="*/ 2147483647 w 478"/>
                <a:gd name="T33" fmla="*/ 2147483647 h 420"/>
                <a:gd name="T34" fmla="*/ 2147483647 w 478"/>
                <a:gd name="T35" fmla="*/ 2147483647 h 420"/>
                <a:gd name="T36" fmla="*/ 2147483647 w 478"/>
                <a:gd name="T37" fmla="*/ 2147483647 h 420"/>
                <a:gd name="T38" fmla="*/ 0 w 478"/>
                <a:gd name="T39" fmla="*/ 2147483647 h 420"/>
                <a:gd name="T40" fmla="*/ 2147483647 w 478"/>
                <a:gd name="T41" fmla="*/ 2147483647 h 420"/>
                <a:gd name="T42" fmla="*/ 2147483647 w 478"/>
                <a:gd name="T43" fmla="*/ 2147483647 h 420"/>
                <a:gd name="T44" fmla="*/ 2147483647 w 478"/>
                <a:gd name="T45" fmla="*/ 2147483647 h 420"/>
                <a:gd name="T46" fmla="*/ 2147483647 w 478"/>
                <a:gd name="T47" fmla="*/ 2147483647 h 420"/>
                <a:gd name="T48" fmla="*/ 2147483647 w 478"/>
                <a:gd name="T49" fmla="*/ 2147483647 h 420"/>
                <a:gd name="T50" fmla="*/ 2147483647 w 478"/>
                <a:gd name="T51" fmla="*/ 2147483647 h 420"/>
                <a:gd name="T52" fmla="*/ 2147483647 w 478"/>
                <a:gd name="T53" fmla="*/ 2147483647 h 420"/>
                <a:gd name="T54" fmla="*/ 2147483647 w 478"/>
                <a:gd name="T55" fmla="*/ 2147483647 h 420"/>
                <a:gd name="T56" fmla="*/ 2147483647 w 478"/>
                <a:gd name="T57" fmla="*/ 2147483647 h 420"/>
                <a:gd name="T58" fmla="*/ 2147483647 w 478"/>
                <a:gd name="T59" fmla="*/ 2147483647 h 420"/>
                <a:gd name="T60" fmla="*/ 2147483647 w 478"/>
                <a:gd name="T61" fmla="*/ 2147483647 h 420"/>
                <a:gd name="T62" fmla="*/ 2147483647 w 478"/>
                <a:gd name="T63" fmla="*/ 2147483647 h 420"/>
                <a:gd name="T64" fmla="*/ 2147483647 w 478"/>
                <a:gd name="T65" fmla="*/ 2147483647 h 420"/>
                <a:gd name="T66" fmla="*/ 2147483647 w 478"/>
                <a:gd name="T67" fmla="*/ 2147483647 h 420"/>
                <a:gd name="T68" fmla="*/ 2147483647 w 478"/>
                <a:gd name="T69" fmla="*/ 2147483647 h 420"/>
                <a:gd name="T70" fmla="*/ 2147483647 w 478"/>
                <a:gd name="T71" fmla="*/ 2147483647 h 420"/>
                <a:gd name="T72" fmla="*/ 2147483647 w 478"/>
                <a:gd name="T73" fmla="*/ 2147483647 h 4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78" h="420">
                  <a:moveTo>
                    <a:pt x="478" y="72"/>
                  </a:moveTo>
                  <a:lnTo>
                    <a:pt x="478" y="72"/>
                  </a:lnTo>
                  <a:lnTo>
                    <a:pt x="478" y="56"/>
                  </a:lnTo>
                  <a:lnTo>
                    <a:pt x="474" y="44"/>
                  </a:lnTo>
                  <a:lnTo>
                    <a:pt x="466" y="30"/>
                  </a:lnTo>
                  <a:lnTo>
                    <a:pt x="458" y="20"/>
                  </a:lnTo>
                  <a:lnTo>
                    <a:pt x="448" y="12"/>
                  </a:lnTo>
                  <a:lnTo>
                    <a:pt x="434" y="4"/>
                  </a:lnTo>
                  <a:lnTo>
                    <a:pt x="422" y="0"/>
                  </a:lnTo>
                  <a:lnTo>
                    <a:pt x="406" y="0"/>
                  </a:lnTo>
                  <a:lnTo>
                    <a:pt x="392" y="0"/>
                  </a:lnTo>
                  <a:lnTo>
                    <a:pt x="378" y="4"/>
                  </a:lnTo>
                  <a:lnTo>
                    <a:pt x="366" y="12"/>
                  </a:lnTo>
                  <a:lnTo>
                    <a:pt x="356" y="20"/>
                  </a:lnTo>
                  <a:lnTo>
                    <a:pt x="348" y="30"/>
                  </a:lnTo>
                  <a:lnTo>
                    <a:pt x="340" y="44"/>
                  </a:lnTo>
                  <a:lnTo>
                    <a:pt x="336" y="56"/>
                  </a:lnTo>
                  <a:lnTo>
                    <a:pt x="336" y="72"/>
                  </a:lnTo>
                  <a:lnTo>
                    <a:pt x="336" y="86"/>
                  </a:lnTo>
                  <a:lnTo>
                    <a:pt x="342" y="100"/>
                  </a:lnTo>
                  <a:lnTo>
                    <a:pt x="348" y="112"/>
                  </a:lnTo>
                  <a:lnTo>
                    <a:pt x="358" y="124"/>
                  </a:lnTo>
                  <a:lnTo>
                    <a:pt x="276" y="318"/>
                  </a:lnTo>
                  <a:lnTo>
                    <a:pt x="208" y="168"/>
                  </a:lnTo>
                  <a:lnTo>
                    <a:pt x="148" y="160"/>
                  </a:lnTo>
                  <a:lnTo>
                    <a:pt x="96" y="226"/>
                  </a:lnTo>
                  <a:lnTo>
                    <a:pt x="84" y="222"/>
                  </a:lnTo>
                  <a:lnTo>
                    <a:pt x="72" y="222"/>
                  </a:lnTo>
                  <a:lnTo>
                    <a:pt x="58" y="222"/>
                  </a:lnTo>
                  <a:lnTo>
                    <a:pt x="44" y="226"/>
                  </a:lnTo>
                  <a:lnTo>
                    <a:pt x="32" y="234"/>
                  </a:lnTo>
                  <a:lnTo>
                    <a:pt x="22" y="242"/>
                  </a:lnTo>
                  <a:lnTo>
                    <a:pt x="14" y="252"/>
                  </a:lnTo>
                  <a:lnTo>
                    <a:pt x="6" y="264"/>
                  </a:lnTo>
                  <a:lnTo>
                    <a:pt x="2" y="278"/>
                  </a:lnTo>
                  <a:lnTo>
                    <a:pt x="0" y="292"/>
                  </a:lnTo>
                  <a:lnTo>
                    <a:pt x="2" y="308"/>
                  </a:lnTo>
                  <a:lnTo>
                    <a:pt x="6" y="320"/>
                  </a:lnTo>
                  <a:lnTo>
                    <a:pt x="14" y="334"/>
                  </a:lnTo>
                  <a:lnTo>
                    <a:pt x="22" y="344"/>
                  </a:lnTo>
                  <a:lnTo>
                    <a:pt x="32" y="352"/>
                  </a:lnTo>
                  <a:lnTo>
                    <a:pt x="44" y="360"/>
                  </a:lnTo>
                  <a:lnTo>
                    <a:pt x="58" y="364"/>
                  </a:lnTo>
                  <a:lnTo>
                    <a:pt x="72" y="364"/>
                  </a:lnTo>
                  <a:lnTo>
                    <a:pt x="88" y="364"/>
                  </a:lnTo>
                  <a:lnTo>
                    <a:pt x="100" y="360"/>
                  </a:lnTo>
                  <a:lnTo>
                    <a:pt x="112" y="352"/>
                  </a:lnTo>
                  <a:lnTo>
                    <a:pt x="124" y="344"/>
                  </a:lnTo>
                  <a:lnTo>
                    <a:pt x="132" y="334"/>
                  </a:lnTo>
                  <a:lnTo>
                    <a:pt x="138" y="320"/>
                  </a:lnTo>
                  <a:lnTo>
                    <a:pt x="144" y="308"/>
                  </a:lnTo>
                  <a:lnTo>
                    <a:pt x="144" y="292"/>
                  </a:lnTo>
                  <a:lnTo>
                    <a:pt x="144" y="278"/>
                  </a:lnTo>
                  <a:lnTo>
                    <a:pt x="168" y="248"/>
                  </a:lnTo>
                  <a:lnTo>
                    <a:pt x="244" y="420"/>
                  </a:lnTo>
                  <a:lnTo>
                    <a:pt x="308" y="418"/>
                  </a:lnTo>
                  <a:lnTo>
                    <a:pt x="426" y="140"/>
                  </a:lnTo>
                  <a:lnTo>
                    <a:pt x="436" y="136"/>
                  </a:lnTo>
                  <a:lnTo>
                    <a:pt x="448" y="130"/>
                  </a:lnTo>
                  <a:lnTo>
                    <a:pt x="456" y="124"/>
                  </a:lnTo>
                  <a:lnTo>
                    <a:pt x="464" y="114"/>
                  </a:lnTo>
                  <a:lnTo>
                    <a:pt x="470" y="106"/>
                  </a:lnTo>
                  <a:lnTo>
                    <a:pt x="474" y="94"/>
                  </a:lnTo>
                  <a:lnTo>
                    <a:pt x="478" y="84"/>
                  </a:lnTo>
                  <a:lnTo>
                    <a:pt x="478" y="72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" name="组合 122">
              <a:extLst>
                <a:ext uri="{FF2B5EF4-FFF2-40B4-BE49-F238E27FC236}">
                  <a16:creationId xmlns:a16="http://schemas.microsoft.com/office/drawing/2014/main" xmlns="" id="{0AFCF0D9-1515-4DF7-AA39-712E5208D648}"/>
                </a:ext>
              </a:extLst>
            </p:cNvPr>
            <p:cNvGrpSpPr/>
            <p:nvPr/>
          </p:nvGrpSpPr>
          <p:grpSpPr bwMode="auto">
            <a:xfrm>
              <a:off x="1670232" y="2031058"/>
              <a:ext cx="256069" cy="258185"/>
              <a:chOff x="3889445" y="2973091"/>
              <a:chExt cx="319708" cy="324921"/>
            </a:xfrm>
            <a:solidFill>
              <a:srgbClr val="FFC000"/>
            </a:solidFill>
          </p:grpSpPr>
          <p:sp>
            <p:nvSpPr>
              <p:cNvPr id="36" name="Rectangle 12">
                <a:extLst>
                  <a:ext uri="{FF2B5EF4-FFF2-40B4-BE49-F238E27FC236}">
                    <a16:creationId xmlns:a16="http://schemas.microsoft.com/office/drawing/2014/main" xmlns="" id="{B7850BA3-CA12-4391-BAC8-6CD4D8305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006104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7" name="Rectangle 13">
                <a:extLst>
                  <a:ext uri="{FF2B5EF4-FFF2-40B4-BE49-F238E27FC236}">
                    <a16:creationId xmlns:a16="http://schemas.microsoft.com/office/drawing/2014/main" xmlns="" id="{A6EA6C39-1885-4F87-A61D-7707B56E6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2973091"/>
                <a:ext cx="159854" cy="1598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xmlns="" id="{BB981741-7C3D-4666-B35D-DD21C5CB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9445" y="3171171"/>
                <a:ext cx="128578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39" name="Rectangle 15">
                <a:extLst>
                  <a:ext uri="{FF2B5EF4-FFF2-40B4-BE49-F238E27FC236}">
                    <a16:creationId xmlns:a16="http://schemas.microsoft.com/office/drawing/2014/main" xmlns="" id="{5E1C6344-703F-48A9-8B02-4536712A0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9299" y="3171171"/>
                <a:ext cx="126841" cy="12684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defTabSz="914126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4" name="组合 35">
              <a:extLst>
                <a:ext uri="{FF2B5EF4-FFF2-40B4-BE49-F238E27FC236}">
                  <a16:creationId xmlns:a16="http://schemas.microsoft.com/office/drawing/2014/main" xmlns="" id="{26B83ED6-53F7-4E5E-9665-DD5706437C55}"/>
                </a:ext>
              </a:extLst>
            </p:cNvPr>
            <p:cNvGrpSpPr/>
            <p:nvPr/>
          </p:nvGrpSpPr>
          <p:grpSpPr>
            <a:xfrm>
              <a:off x="1510636" y="2392943"/>
              <a:ext cx="4018203" cy="882487"/>
              <a:chOff x="1177047" y="2540424"/>
              <a:chExt cx="4018947" cy="882650"/>
            </a:xfrm>
          </p:grpSpPr>
          <p:sp>
            <p:nvSpPr>
              <p:cNvPr id="28" name="任意多边形 35">
                <a:extLst>
                  <a:ext uri="{FF2B5EF4-FFF2-40B4-BE49-F238E27FC236}">
                    <a16:creationId xmlns:a16="http://schemas.microsoft.com/office/drawing/2014/main" xmlns="" id="{7F7EA2A9-70D9-4174-94BC-46D6C4316A2B}"/>
                  </a:ext>
                </a:extLst>
              </p:cNvPr>
              <p:cNvSpPr/>
              <p:nvPr/>
            </p:nvSpPr>
            <p:spPr>
              <a:xfrm flipH="1">
                <a:off x="1177047" y="2540424"/>
                <a:ext cx="3966030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9" name="Oval 54">
                <a:extLst>
                  <a:ext uri="{FF2B5EF4-FFF2-40B4-BE49-F238E27FC236}">
                    <a16:creationId xmlns:a16="http://schemas.microsoft.com/office/drawing/2014/main" xmlns="" id="{738A90A2-888C-4428-86F7-BF451444D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5927" y="3313007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grpSp>
          <p:nvGrpSpPr>
            <p:cNvPr id="15" name="组合 38">
              <a:extLst>
                <a:ext uri="{FF2B5EF4-FFF2-40B4-BE49-F238E27FC236}">
                  <a16:creationId xmlns:a16="http://schemas.microsoft.com/office/drawing/2014/main" xmlns="" id="{2A7D3F56-3758-4D36-A6DA-B6DB8F7F08D8}"/>
                </a:ext>
              </a:extLst>
            </p:cNvPr>
            <p:cNvGrpSpPr/>
            <p:nvPr/>
          </p:nvGrpSpPr>
          <p:grpSpPr>
            <a:xfrm>
              <a:off x="6895951" y="2405640"/>
              <a:ext cx="3711946" cy="878253"/>
              <a:chOff x="6563360" y="2553124"/>
              <a:chExt cx="3712633" cy="878416"/>
            </a:xfrm>
          </p:grpSpPr>
          <p:sp>
            <p:nvSpPr>
              <p:cNvPr id="26" name="任意多边形 38">
                <a:extLst>
                  <a:ext uri="{FF2B5EF4-FFF2-40B4-BE49-F238E27FC236}">
                    <a16:creationId xmlns:a16="http://schemas.microsoft.com/office/drawing/2014/main" xmlns="" id="{413C73B2-59F8-455E-911E-22D91F49EFCE}"/>
                  </a:ext>
                </a:extLst>
              </p:cNvPr>
              <p:cNvSpPr/>
              <p:nvPr/>
            </p:nvSpPr>
            <p:spPr>
              <a:xfrm>
                <a:off x="6626860" y="2553124"/>
                <a:ext cx="3649133" cy="821267"/>
              </a:xfrm>
              <a:custGeom>
                <a:avLst/>
                <a:gdLst>
                  <a:gd name="connsiteX0" fmla="*/ 0 w 1495425"/>
                  <a:gd name="connsiteY0" fmla="*/ 581025 h 581025"/>
                  <a:gd name="connsiteX1" fmla="*/ 333375 w 1495425"/>
                  <a:gd name="connsiteY1" fmla="*/ 0 h 581025"/>
                  <a:gd name="connsiteX2" fmla="*/ 1238250 w 1495425"/>
                  <a:gd name="connsiteY2" fmla="*/ 0 h 581025"/>
                  <a:gd name="connsiteX3" fmla="*/ 1495425 w 1495425"/>
                  <a:gd name="connsiteY3" fmla="*/ 0 h 581025"/>
                  <a:gd name="connsiteX0-1" fmla="*/ 0 w 1238249"/>
                  <a:gd name="connsiteY0-2" fmla="*/ 581025 h 581025"/>
                  <a:gd name="connsiteX1-3" fmla="*/ 333375 w 1238249"/>
                  <a:gd name="connsiteY1-4" fmla="*/ 0 h 581025"/>
                  <a:gd name="connsiteX2-5" fmla="*/ 1238250 w 1238249"/>
                  <a:gd name="connsiteY2-6" fmla="*/ 0 h 581025"/>
                  <a:gd name="connsiteX0-7" fmla="*/ 0 w 2896333"/>
                  <a:gd name="connsiteY0-8" fmla="*/ 581025 h 581025"/>
                  <a:gd name="connsiteX1-9" fmla="*/ 333375 w 2896333"/>
                  <a:gd name="connsiteY1-10" fmla="*/ 0 h 581025"/>
                  <a:gd name="connsiteX2-11" fmla="*/ 2896333 w 2896333"/>
                  <a:gd name="connsiteY2-12" fmla="*/ 0 h 5810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96333" h="581025">
                    <a:moveTo>
                      <a:pt x="0" y="581025"/>
                    </a:moveTo>
                    <a:lnTo>
                      <a:pt x="333375" y="0"/>
                    </a:lnTo>
                    <a:lnTo>
                      <a:pt x="2896333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  <a:prstDash val="dash"/>
                <a:head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27" name="Oval 54">
                <a:extLst>
                  <a:ext uri="{FF2B5EF4-FFF2-40B4-BE49-F238E27FC236}">
                    <a16:creationId xmlns:a16="http://schemas.microsoft.com/office/drawing/2014/main" xmlns="" id="{B939B4F8-BC8D-46D1-AE8F-EC784AC46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3360" y="3321473"/>
                <a:ext cx="110067" cy="110067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defTabSz="91412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>
                  <a:solidFill>
                    <a:srgbClr val="548235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思源黑体 CN Normal" panose="020B0400000000000000" pitchFamily="34" charset="-122"/>
                </a:endParaRPr>
              </a:p>
            </p:txBody>
          </p:sp>
        </p:grpSp>
        <p:sp>
          <p:nvSpPr>
            <p:cNvPr id="25" name="Oval 54">
              <a:extLst>
                <a:ext uri="{FF2B5EF4-FFF2-40B4-BE49-F238E27FC236}">
                  <a16:creationId xmlns:a16="http://schemas.microsoft.com/office/drawing/2014/main" xmlns="" id="{7EA7B763-AAC9-4029-805D-10A5805EC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9463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Oval 54">
              <a:extLst>
                <a:ext uri="{FF2B5EF4-FFF2-40B4-BE49-F238E27FC236}">
                  <a16:creationId xmlns:a16="http://schemas.microsoft.com/office/drawing/2014/main" xmlns="" id="{C18A0E27-E57E-4FC2-902C-4B020DAB0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996" y="5199139"/>
              <a:ext cx="110047" cy="11004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12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srgbClr val="548235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48" name="矩形: 圆角 13">
            <a:extLst>
              <a:ext uri="{FF2B5EF4-FFF2-40B4-BE49-F238E27FC236}">
                <a16:creationId xmlns:a16="http://schemas.microsoft.com/office/drawing/2014/main" xmlns="" id="{0BE3D493-EBDA-4640-B3DC-4872E9006E90}"/>
              </a:ext>
            </a:extLst>
          </p:cNvPr>
          <p:cNvSpPr/>
          <p:nvPr/>
        </p:nvSpPr>
        <p:spPr>
          <a:xfrm>
            <a:off x="1760201" y="329915"/>
            <a:ext cx="5893417" cy="521715"/>
          </a:xfrm>
          <a:custGeom>
            <a:avLst/>
            <a:gdLst>
              <a:gd name="connsiteX0" fmla="*/ 0 w 5893417"/>
              <a:gd name="connsiteY0" fmla="*/ 260858 h 521715"/>
              <a:gd name="connsiteX1" fmla="*/ 260858 w 5893417"/>
              <a:gd name="connsiteY1" fmla="*/ 0 h 521715"/>
              <a:gd name="connsiteX2" fmla="*/ 932321 w 5893417"/>
              <a:gd name="connsiteY2" fmla="*/ 0 h 521715"/>
              <a:gd name="connsiteX3" fmla="*/ 1603784 w 5893417"/>
              <a:gd name="connsiteY3" fmla="*/ 0 h 521715"/>
              <a:gd name="connsiteX4" fmla="*/ 2221529 w 5893417"/>
              <a:gd name="connsiteY4" fmla="*/ 0 h 521715"/>
              <a:gd name="connsiteX5" fmla="*/ 2731841 w 5893417"/>
              <a:gd name="connsiteY5" fmla="*/ 0 h 521715"/>
              <a:gd name="connsiteX6" fmla="*/ 3242153 w 5893417"/>
              <a:gd name="connsiteY6" fmla="*/ 0 h 521715"/>
              <a:gd name="connsiteX7" fmla="*/ 3967332 w 5893417"/>
              <a:gd name="connsiteY7" fmla="*/ 0 h 521715"/>
              <a:gd name="connsiteX8" fmla="*/ 4531361 w 5893417"/>
              <a:gd name="connsiteY8" fmla="*/ 0 h 521715"/>
              <a:gd name="connsiteX9" fmla="*/ 5632560 w 5893417"/>
              <a:gd name="connsiteY9" fmla="*/ 0 h 521715"/>
              <a:gd name="connsiteX10" fmla="*/ 5893418 w 5893417"/>
              <a:gd name="connsiteY10" fmla="*/ 260858 h 521715"/>
              <a:gd name="connsiteX11" fmla="*/ 5893417 w 5893417"/>
              <a:gd name="connsiteY11" fmla="*/ 260858 h 521715"/>
              <a:gd name="connsiteX12" fmla="*/ 5632559 w 5893417"/>
              <a:gd name="connsiteY12" fmla="*/ 521716 h 521715"/>
              <a:gd name="connsiteX13" fmla="*/ 4907379 w 5893417"/>
              <a:gd name="connsiteY13" fmla="*/ 521716 h 521715"/>
              <a:gd name="connsiteX14" fmla="*/ 4397068 w 5893417"/>
              <a:gd name="connsiteY14" fmla="*/ 521716 h 521715"/>
              <a:gd name="connsiteX15" fmla="*/ 3833039 w 5893417"/>
              <a:gd name="connsiteY15" fmla="*/ 521716 h 521715"/>
              <a:gd name="connsiteX16" fmla="*/ 3107860 w 5893417"/>
              <a:gd name="connsiteY16" fmla="*/ 521716 h 521715"/>
              <a:gd name="connsiteX17" fmla="*/ 2543831 w 5893417"/>
              <a:gd name="connsiteY17" fmla="*/ 521715 h 521715"/>
              <a:gd name="connsiteX18" fmla="*/ 2033519 w 5893417"/>
              <a:gd name="connsiteY18" fmla="*/ 521715 h 521715"/>
              <a:gd name="connsiteX19" fmla="*/ 1469491 w 5893417"/>
              <a:gd name="connsiteY19" fmla="*/ 521715 h 521715"/>
              <a:gd name="connsiteX20" fmla="*/ 851745 w 5893417"/>
              <a:gd name="connsiteY20" fmla="*/ 521715 h 521715"/>
              <a:gd name="connsiteX21" fmla="*/ 260858 w 5893417"/>
              <a:gd name="connsiteY21" fmla="*/ 521715 h 521715"/>
              <a:gd name="connsiteX22" fmla="*/ 0 w 5893417"/>
              <a:gd name="connsiteY22" fmla="*/ 260857 h 521715"/>
              <a:gd name="connsiteX23" fmla="*/ 0 w 5893417"/>
              <a:gd name="connsiteY23" fmla="*/ 260858 h 52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93417" h="521715" fill="none" extrusionOk="0">
                <a:moveTo>
                  <a:pt x="0" y="260858"/>
                </a:moveTo>
                <a:cubicBezTo>
                  <a:pt x="5970" y="106028"/>
                  <a:pt x="108310" y="4360"/>
                  <a:pt x="260858" y="0"/>
                </a:cubicBezTo>
                <a:cubicBezTo>
                  <a:pt x="490780" y="-16562"/>
                  <a:pt x="683152" y="-27936"/>
                  <a:pt x="932321" y="0"/>
                </a:cubicBezTo>
                <a:cubicBezTo>
                  <a:pt x="1181490" y="27936"/>
                  <a:pt x="1270140" y="6916"/>
                  <a:pt x="1603784" y="0"/>
                </a:cubicBezTo>
                <a:cubicBezTo>
                  <a:pt x="1937428" y="-6916"/>
                  <a:pt x="2015109" y="-24641"/>
                  <a:pt x="2221529" y="0"/>
                </a:cubicBezTo>
                <a:cubicBezTo>
                  <a:pt x="2427949" y="24641"/>
                  <a:pt x="2562804" y="-11491"/>
                  <a:pt x="2731841" y="0"/>
                </a:cubicBezTo>
                <a:cubicBezTo>
                  <a:pt x="2900878" y="11491"/>
                  <a:pt x="3129193" y="-5539"/>
                  <a:pt x="3242153" y="0"/>
                </a:cubicBezTo>
                <a:cubicBezTo>
                  <a:pt x="3355113" y="5539"/>
                  <a:pt x="3736186" y="36048"/>
                  <a:pt x="3967332" y="0"/>
                </a:cubicBezTo>
                <a:cubicBezTo>
                  <a:pt x="4198478" y="-36048"/>
                  <a:pt x="4304983" y="11966"/>
                  <a:pt x="4531361" y="0"/>
                </a:cubicBezTo>
                <a:cubicBezTo>
                  <a:pt x="4757739" y="-11966"/>
                  <a:pt x="5094781" y="-19681"/>
                  <a:pt x="5632560" y="0"/>
                </a:cubicBezTo>
                <a:cubicBezTo>
                  <a:pt x="5785303" y="7147"/>
                  <a:pt x="5880156" y="112248"/>
                  <a:pt x="5893418" y="260858"/>
                </a:cubicBezTo>
                <a:lnTo>
                  <a:pt x="5893417" y="260858"/>
                </a:lnTo>
                <a:cubicBezTo>
                  <a:pt x="5878908" y="419613"/>
                  <a:pt x="5769999" y="535900"/>
                  <a:pt x="5632559" y="521716"/>
                </a:cubicBezTo>
                <a:cubicBezTo>
                  <a:pt x="5440654" y="517450"/>
                  <a:pt x="5159115" y="555117"/>
                  <a:pt x="4907379" y="521716"/>
                </a:cubicBezTo>
                <a:cubicBezTo>
                  <a:pt x="4655643" y="488315"/>
                  <a:pt x="4551102" y="545477"/>
                  <a:pt x="4397068" y="521716"/>
                </a:cubicBezTo>
                <a:cubicBezTo>
                  <a:pt x="4243034" y="497955"/>
                  <a:pt x="3997221" y="536008"/>
                  <a:pt x="3833039" y="521716"/>
                </a:cubicBezTo>
                <a:cubicBezTo>
                  <a:pt x="3668857" y="507424"/>
                  <a:pt x="3334358" y="487959"/>
                  <a:pt x="3107860" y="521716"/>
                </a:cubicBezTo>
                <a:cubicBezTo>
                  <a:pt x="2881362" y="555472"/>
                  <a:pt x="2793463" y="500852"/>
                  <a:pt x="2543831" y="521715"/>
                </a:cubicBezTo>
                <a:cubicBezTo>
                  <a:pt x="2294199" y="542579"/>
                  <a:pt x="2212646" y="524168"/>
                  <a:pt x="2033519" y="521715"/>
                </a:cubicBezTo>
                <a:cubicBezTo>
                  <a:pt x="1854392" y="519262"/>
                  <a:pt x="1707679" y="531466"/>
                  <a:pt x="1469491" y="521715"/>
                </a:cubicBezTo>
                <a:cubicBezTo>
                  <a:pt x="1231303" y="511964"/>
                  <a:pt x="1030140" y="505960"/>
                  <a:pt x="851745" y="521715"/>
                </a:cubicBezTo>
                <a:cubicBezTo>
                  <a:pt x="673350" y="537470"/>
                  <a:pt x="420424" y="504228"/>
                  <a:pt x="260858" y="521715"/>
                </a:cubicBezTo>
                <a:cubicBezTo>
                  <a:pt x="110879" y="527583"/>
                  <a:pt x="35074" y="412797"/>
                  <a:pt x="0" y="260857"/>
                </a:cubicBezTo>
                <a:lnTo>
                  <a:pt x="0" y="260858"/>
                </a:lnTo>
                <a:close/>
              </a:path>
              <a:path w="5893417" h="521715" stroke="0" extrusionOk="0">
                <a:moveTo>
                  <a:pt x="0" y="260858"/>
                </a:moveTo>
                <a:cubicBezTo>
                  <a:pt x="-15946" y="106954"/>
                  <a:pt x="84079" y="12277"/>
                  <a:pt x="260858" y="0"/>
                </a:cubicBezTo>
                <a:cubicBezTo>
                  <a:pt x="624914" y="25266"/>
                  <a:pt x="793992" y="19096"/>
                  <a:pt x="1039755" y="0"/>
                </a:cubicBezTo>
                <a:cubicBezTo>
                  <a:pt x="1285518" y="-19096"/>
                  <a:pt x="1529363" y="6401"/>
                  <a:pt x="1657501" y="0"/>
                </a:cubicBezTo>
                <a:cubicBezTo>
                  <a:pt x="1785639" y="-6401"/>
                  <a:pt x="1969136" y="5990"/>
                  <a:pt x="2221529" y="0"/>
                </a:cubicBezTo>
                <a:cubicBezTo>
                  <a:pt x="2473922" y="-5990"/>
                  <a:pt x="2763657" y="-32988"/>
                  <a:pt x="2946709" y="0"/>
                </a:cubicBezTo>
                <a:cubicBezTo>
                  <a:pt x="3129761" y="32988"/>
                  <a:pt x="3420232" y="26038"/>
                  <a:pt x="3564455" y="0"/>
                </a:cubicBezTo>
                <a:cubicBezTo>
                  <a:pt x="3708678" y="-26038"/>
                  <a:pt x="4095921" y="-27359"/>
                  <a:pt x="4343352" y="0"/>
                </a:cubicBezTo>
                <a:cubicBezTo>
                  <a:pt x="4590783" y="27359"/>
                  <a:pt x="4677529" y="-11716"/>
                  <a:pt x="4907380" y="0"/>
                </a:cubicBezTo>
                <a:cubicBezTo>
                  <a:pt x="5137231" y="11716"/>
                  <a:pt x="5360063" y="-27080"/>
                  <a:pt x="5632560" y="0"/>
                </a:cubicBezTo>
                <a:cubicBezTo>
                  <a:pt x="5808061" y="7558"/>
                  <a:pt x="5875611" y="113910"/>
                  <a:pt x="5893418" y="260858"/>
                </a:cubicBezTo>
                <a:lnTo>
                  <a:pt x="5893417" y="260858"/>
                </a:lnTo>
                <a:cubicBezTo>
                  <a:pt x="5902198" y="412107"/>
                  <a:pt x="5778828" y="524992"/>
                  <a:pt x="5632559" y="521716"/>
                </a:cubicBezTo>
                <a:cubicBezTo>
                  <a:pt x="5394092" y="535249"/>
                  <a:pt x="5149100" y="541832"/>
                  <a:pt x="5014813" y="521716"/>
                </a:cubicBezTo>
                <a:cubicBezTo>
                  <a:pt x="4880526" y="501600"/>
                  <a:pt x="4538019" y="491303"/>
                  <a:pt x="4343351" y="521716"/>
                </a:cubicBezTo>
                <a:cubicBezTo>
                  <a:pt x="4148683" y="552129"/>
                  <a:pt x="3967531" y="515945"/>
                  <a:pt x="3671888" y="521716"/>
                </a:cubicBezTo>
                <a:cubicBezTo>
                  <a:pt x="3376245" y="527487"/>
                  <a:pt x="3168752" y="540802"/>
                  <a:pt x="3000426" y="521716"/>
                </a:cubicBezTo>
                <a:cubicBezTo>
                  <a:pt x="2832100" y="502630"/>
                  <a:pt x="2470198" y="503703"/>
                  <a:pt x="2275246" y="521715"/>
                </a:cubicBezTo>
                <a:cubicBezTo>
                  <a:pt x="2080294" y="539727"/>
                  <a:pt x="1877031" y="486063"/>
                  <a:pt x="1550066" y="521715"/>
                </a:cubicBezTo>
                <a:cubicBezTo>
                  <a:pt x="1223101" y="557367"/>
                  <a:pt x="636207" y="571533"/>
                  <a:pt x="260858" y="521715"/>
                </a:cubicBezTo>
                <a:cubicBezTo>
                  <a:pt x="149117" y="526967"/>
                  <a:pt x="-4867" y="405125"/>
                  <a:pt x="0" y="260857"/>
                </a:cubicBezTo>
                <a:lnTo>
                  <a:pt x="0" y="260858"/>
                </a:lnTo>
                <a:close/>
              </a:path>
            </a:pathLst>
          </a:custGeom>
          <a:solidFill>
            <a:srgbClr val="548235"/>
          </a:solidFill>
          <a:ln>
            <a:solidFill>
              <a:srgbClr val="548235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220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1">
            <a:extLst>
              <a:ext uri="{FF2B5EF4-FFF2-40B4-BE49-F238E27FC236}">
                <a16:creationId xmlns:a16="http://schemas.microsoft.com/office/drawing/2014/main" xmlns="" id="{19000002-7DC6-48D9-9A1B-5F78289D83B0}"/>
              </a:ext>
            </a:extLst>
          </p:cNvPr>
          <p:cNvSpPr txBox="1"/>
          <p:nvPr/>
        </p:nvSpPr>
        <p:spPr>
          <a:xfrm>
            <a:off x="1771996" y="279661"/>
            <a:ext cx="578375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2799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sz="2799" b="1" spc="300" dirty="0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799" b="1" spc="300" dirty="0" err="1">
                <a:solidFill>
                  <a:prstClr val="white"/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học</a:t>
            </a:r>
            <a:endParaRPr lang="en-US" sz="2799" b="1" spc="300" dirty="0">
              <a:solidFill>
                <a:prstClr val="white"/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A773C7A-0519-49A2-AAF5-0AA26E742F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0589" y="4905698"/>
            <a:ext cx="2108779" cy="1950715"/>
          </a:xfrm>
          <a:prstGeom prst="rect">
            <a:avLst/>
          </a:prstGeom>
        </p:spPr>
      </p:pic>
      <p:pic>
        <p:nvPicPr>
          <p:cNvPr id="51" name="Picture 50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960CF2D-F1E3-4ED3-9C66-56E6570BE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262425" y="4616510"/>
            <a:ext cx="2108779" cy="1950715"/>
          </a:xfrm>
          <a:prstGeom prst="rect">
            <a:avLst/>
          </a:prstGeom>
        </p:spPr>
      </p:pic>
      <p:pic>
        <p:nvPicPr>
          <p:cNvPr id="52" name="Picture 51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01F59D82-F520-4732-A93A-0820E667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2457" y="5454363"/>
            <a:ext cx="1517372" cy="1403637"/>
          </a:xfrm>
          <a:prstGeom prst="rect">
            <a:avLst/>
          </a:prstGeom>
        </p:spPr>
      </p:pic>
      <p:pic>
        <p:nvPicPr>
          <p:cNvPr id="53" name="Picture 5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1D5D882-9F99-4750-AA44-8657756649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12" y="4920286"/>
            <a:ext cx="2108779" cy="1950715"/>
          </a:xfrm>
          <a:prstGeom prst="rect">
            <a:avLst/>
          </a:prstGeom>
        </p:spPr>
      </p:pic>
      <p:pic>
        <p:nvPicPr>
          <p:cNvPr id="54" name="Picture 5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1BA83B1F-8B22-4B48-9ECC-5C755A60A8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565" y="5739072"/>
            <a:ext cx="2108779" cy="1124635"/>
          </a:xfrm>
          <a:prstGeom prst="rect">
            <a:avLst/>
          </a:prstGeom>
        </p:spPr>
      </p:pic>
      <p:pic>
        <p:nvPicPr>
          <p:cNvPr id="55" name="Picture 5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8ECA6D5C-7072-4FCE-A036-CA5E97ED2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86766" y="4485734"/>
            <a:ext cx="2108779" cy="1950715"/>
          </a:xfrm>
          <a:prstGeom prst="rect">
            <a:avLst/>
          </a:prstGeom>
        </p:spPr>
      </p:pic>
      <p:pic>
        <p:nvPicPr>
          <p:cNvPr id="56" name="Picture 5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A83BE963-192C-49E6-9B35-4E28D956AA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3498" y="5193824"/>
            <a:ext cx="1517372" cy="1403637"/>
          </a:xfrm>
          <a:prstGeom prst="rect">
            <a:avLst/>
          </a:prstGeom>
        </p:spPr>
      </p:pic>
      <p:pic>
        <p:nvPicPr>
          <p:cNvPr id="57" name="Picture 5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72128D07-9764-4BE8-8051-6F30D5231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5724" y="5193824"/>
            <a:ext cx="2518162" cy="1649117"/>
          </a:xfrm>
          <a:prstGeom prst="rect">
            <a:avLst/>
          </a:prstGeom>
        </p:spPr>
      </p:pic>
      <p:pic>
        <p:nvPicPr>
          <p:cNvPr id="58" name="Picture 57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31BD8E78-69A6-4CD4-958D-58171D1D5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325" y="5610930"/>
            <a:ext cx="1370057" cy="1267365"/>
          </a:xfrm>
          <a:prstGeom prst="rect">
            <a:avLst/>
          </a:prstGeom>
        </p:spPr>
      </p:pic>
      <p:pic>
        <p:nvPicPr>
          <p:cNvPr id="59" name="Picture 5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63220159-9428-46AC-B8BC-10BD8D3C49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446976" y="4649488"/>
            <a:ext cx="2108779" cy="1950715"/>
          </a:xfrm>
          <a:prstGeom prst="rect">
            <a:avLst/>
          </a:prstGeom>
        </p:spPr>
      </p:pic>
      <p:pic>
        <p:nvPicPr>
          <p:cNvPr id="60" name="Picture 5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xmlns="" id="{420C2360-F729-4C60-B77B-A381DE83D2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322508" y="4929294"/>
            <a:ext cx="3051165" cy="1950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05873C-F840-4CD6-838B-96813B894FFE}"/>
              </a:ext>
            </a:extLst>
          </p:cNvPr>
          <p:cNvSpPr/>
          <p:nvPr/>
        </p:nvSpPr>
        <p:spPr>
          <a:xfrm>
            <a:off x="2124075" y="1084506"/>
            <a:ext cx="1575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nl-NL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309775-AE0F-4B28-8CC0-EF04A7865FD4}"/>
              </a:ext>
            </a:extLst>
          </p:cNvPr>
          <p:cNvSpPr/>
          <p:nvPr/>
        </p:nvSpPr>
        <p:spPr>
          <a:xfrm>
            <a:off x="477543" y="1705740"/>
            <a:ext cx="3328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tấm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say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mê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vạn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thiên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nhiên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thiết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sâu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1FEB8C-BC81-4109-A66D-3077A3D2609D}"/>
              </a:ext>
            </a:extLst>
          </p:cNvPr>
          <p:cNvSpPr/>
          <p:nvPr/>
        </p:nvSpPr>
        <p:spPr>
          <a:xfrm>
            <a:off x="8820329" y="1060929"/>
            <a:ext cx="1371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  <a:endParaRPr lang="en-US" sz="2000" b="1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631F537-07CD-465B-8FC8-AAC89DB8F00B}"/>
              </a:ext>
            </a:extLst>
          </p:cNvPr>
          <p:cNvSpPr/>
          <p:nvPr/>
        </p:nvSpPr>
        <p:spPr>
          <a:xfrm>
            <a:off x="8256672" y="1716227"/>
            <a:ext cx="35675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</a:t>
            </a:r>
            <a:r>
              <a:rPr lang="vi-VN" sz="2800" b="1" kern="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ãy quan sát từng sự vật, hiện tượng thiên nhiên bằng nhiều giác quan và góc độ khác nhau</a:t>
            </a:r>
            <a:endParaRPr lang="en-US" sz="2800" kern="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61" name="图片 31">
            <a:extLst>
              <a:ext uri="{FF2B5EF4-FFF2-40B4-BE49-F238E27FC236}">
                <a16:creationId xmlns:a16="http://schemas.microsoft.com/office/drawing/2014/main" xmlns="" id="{F62CE81E-6FE4-4E10-BE8C-8BDEBC1FB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770" y="-27658"/>
            <a:ext cx="1421135" cy="14172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87548F-949C-40BB-9723-F0C9E6823C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89778" l="6667" r="99111">
                        <a14:foregroundMark x1="7111" y1="65333" x2="7111" y2="65333"/>
                        <a14:foregroundMark x1="92444" y1="64889" x2="92444" y2="64889"/>
                        <a14:foregroundMark x1="97778" y1="62667" x2="97778" y2="62667"/>
                        <a14:foregroundMark x1="99111" y1="67556" x2="99111" y2="67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528" y="2540386"/>
            <a:ext cx="2906901" cy="373620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38F4E341-FD13-4D7E-AD8A-2E25A1C10D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44" b="89778" l="9778" r="89778">
                        <a14:foregroundMark x1="70667" y1="4444" x2="70667" y2="4444"/>
                        <a14:foregroundMark x1="45778" y1="17333" x2="45778" y2="17333"/>
                        <a14:foregroundMark x1="42222" y1="24000" x2="42222" y2="24000"/>
                        <a14:foregroundMark x1="41778" y1="28444" x2="41778" y2="28444"/>
                        <a14:foregroundMark x1="46667" y1="16889" x2="47556" y2="14667"/>
                        <a14:foregroundMark x1="48000" y1="13778" x2="48000" y2="13778"/>
                        <a14:foregroundMark x1="39556" y1="32000" x2="3955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036" y="3297409"/>
            <a:ext cx="2143125" cy="214312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CB37853-24B9-A2C6-1C1C-D3A9A95A1D68}"/>
              </a:ext>
            </a:extLst>
          </p:cNvPr>
          <p:cNvSpPr txBox="1"/>
          <p:nvPr/>
        </p:nvSpPr>
        <p:spPr>
          <a:xfrm>
            <a:off x="3464284" y="4645062"/>
            <a:ext cx="6191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3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6" grpId="0"/>
      <p:bldP spid="8" grpId="0"/>
      <p:bldP spid="10" grpId="0"/>
      <p:bldP spid="12" grpId="0"/>
      <p:bldP spid="6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060F33-48ED-4418-8047-8928B8748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7DB94E-19B5-4D20-83EC-CDEBE8E05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54" y="160331"/>
            <a:ext cx="11444691" cy="653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6B9829-AB2F-4720-8850-36E49AA77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125" l="2396" r="97500">
                        <a14:foregroundMark x1="93229" y1="66406" x2="93229" y2="66406"/>
                        <a14:foregroundMark x1="92813" y1="65938" x2="92813" y2="65938"/>
                        <a14:foregroundMark x1="92083" y1="64375" x2="92083" y2="64375"/>
                        <a14:foregroundMark x1="92396" y1="81719" x2="92396" y2="81719"/>
                        <a14:foregroundMark x1="93542" y1="93125" x2="93542" y2="93125"/>
                        <a14:foregroundMark x1="95417" y1="95156" x2="95417" y2="95156"/>
                        <a14:foregroundMark x1="96563" y1="96484" x2="96563" y2="96484"/>
                        <a14:foregroundMark x1="97083" y1="97344" x2="97083" y2="97344"/>
                        <a14:foregroundMark x1="97708" y1="98203" x2="97708" y2="98203"/>
                        <a14:foregroundMark x1="7083" y1="66406" x2="7083" y2="66406"/>
                        <a14:foregroundMark x1="4479" y1="65938" x2="4479" y2="65938"/>
                        <a14:foregroundMark x1="2396" y1="67734" x2="2396" y2="67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94"/>
            <a:ext cx="12192000" cy="4643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D9F2AB-FE74-49A3-8134-FCC3D07F9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CFD02-2EAC-4C4E-AF57-5FA46B221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3151" y="2718883"/>
            <a:ext cx="884342" cy="884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AF646FF-F2F0-40FC-9D01-7A3A13829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570" y="630943"/>
            <a:ext cx="884342" cy="884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A3937-84F4-4A73-938F-9D7998F1E852}"/>
              </a:ext>
            </a:extLst>
          </p:cNvPr>
          <p:cNvSpPr txBox="1"/>
          <p:nvPr/>
        </p:nvSpPr>
        <p:spPr>
          <a:xfrm>
            <a:off x="2993660" y="213479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 KẾT</a:t>
            </a:r>
            <a:endParaRPr kumimoji="0" lang="en-US" sz="6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B4E2F9-EBB8-4CA5-BCD5-CC913BAEE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8810" y="3246885"/>
            <a:ext cx="884342" cy="884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CE49CAE-0037-4100-8668-93A1777F0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850" y="5338002"/>
            <a:ext cx="884342" cy="884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FB5D35E-6C66-4EFC-B5C6-F1FE48743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6682" y="705390"/>
            <a:ext cx="884342" cy="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10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A7DED-3034-97B6-03B3-92E2DC3A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526066" y="84985"/>
            <a:ext cx="2569934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9463" y="493039"/>
            <a:ext cx="2081549" cy="2081549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2913890" y="1180737"/>
            <a:ext cx="6154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Cảm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tinh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 của tác giả vào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 điểm giao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 từ cuối hạ sang đầu thu.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3965" y="-301993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72660">
            <a:off x="10431298" y="2387706"/>
            <a:ext cx="1245066" cy="1245066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E7AB6447-2634-4D10-A595-2D9DAB019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219" y="3625199"/>
            <a:ext cx="2233810" cy="223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87FE1A6-A708-4F3A-8655-BC54D7B5D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043824" y="953968"/>
            <a:ext cx="1245066" cy="1245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7DCA1A-2F04-4F8B-B963-F0E74321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23" y="2495107"/>
            <a:ext cx="2081549" cy="20815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0494B6-01A6-44EB-8CD7-EEF6203D1C90}"/>
              </a:ext>
            </a:extLst>
          </p:cNvPr>
          <p:cNvSpPr/>
          <p:nvPr/>
        </p:nvSpPr>
        <p:spPr>
          <a:xfrm>
            <a:off x="2003123" y="3457422"/>
            <a:ext cx="61626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Suy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 sâu lắng về con người và cuộc đời.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6D91B53-565D-473B-BC42-48DF75AD1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403" y="1500607"/>
            <a:ext cx="4037567" cy="28510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E52A0B6-A93F-441A-973B-1FB56C12F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563" y="2877065"/>
            <a:ext cx="2069996" cy="16649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3BD3E83-14BD-4436-9A39-816EF5CF6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261" y="2897771"/>
            <a:ext cx="1969179" cy="1793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2F85AAE-00CA-4D59-BF4A-12D7E2EF94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2893" y="1489313"/>
            <a:ext cx="2081666" cy="1664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56A61F-4217-40CE-A431-B15020284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893" y="1494492"/>
            <a:ext cx="1969179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E2116A4-0893-495A-A0CC-649BD08B1E92}"/>
              </a:ext>
            </a:extLst>
          </p:cNvPr>
          <p:cNvSpPr txBox="1"/>
          <p:nvPr/>
        </p:nvSpPr>
        <p:spPr>
          <a:xfrm>
            <a:off x="1954961" y="67112"/>
            <a:ext cx="9168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 CHƯỚNG NGẠI VẬT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4559A7C-9570-42B7-99F1-49AC6FADE7C4}"/>
              </a:ext>
            </a:extLst>
          </p:cNvPr>
          <p:cNvSpPr/>
          <p:nvPr/>
        </p:nvSpPr>
        <p:spPr>
          <a:xfrm>
            <a:off x="3959603" y="4764947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C774591-47A4-498A-BC41-12D378131765}"/>
              </a:ext>
            </a:extLst>
          </p:cNvPr>
          <p:cNvSpPr/>
          <p:nvPr/>
        </p:nvSpPr>
        <p:spPr>
          <a:xfrm>
            <a:off x="4496498" y="4764947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C89722B-7180-4024-A11A-72A2C99529E8}"/>
              </a:ext>
            </a:extLst>
          </p:cNvPr>
          <p:cNvSpPr/>
          <p:nvPr/>
        </p:nvSpPr>
        <p:spPr>
          <a:xfrm>
            <a:off x="5033393" y="4746071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80F272CC-F63B-46BB-A228-4162A924FD16}"/>
              </a:ext>
            </a:extLst>
          </p:cNvPr>
          <p:cNvSpPr/>
          <p:nvPr/>
        </p:nvSpPr>
        <p:spPr>
          <a:xfrm>
            <a:off x="5574131" y="4746071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3D468AD-CD1E-4C0B-BC18-518658958921}"/>
              </a:ext>
            </a:extLst>
          </p:cNvPr>
          <p:cNvSpPr/>
          <p:nvPr/>
        </p:nvSpPr>
        <p:spPr>
          <a:xfrm>
            <a:off x="6114869" y="4729293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9B8CF20-B456-4358-94AF-7BDBB7200957}"/>
              </a:ext>
            </a:extLst>
          </p:cNvPr>
          <p:cNvSpPr/>
          <p:nvPr/>
        </p:nvSpPr>
        <p:spPr>
          <a:xfrm>
            <a:off x="6651764" y="4712515"/>
            <a:ext cx="536895" cy="58722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F63F60CF-58E2-4230-A36E-14A30A70DA1E}"/>
              </a:ext>
            </a:extLst>
          </p:cNvPr>
          <p:cNvSpPr/>
          <p:nvPr/>
        </p:nvSpPr>
        <p:spPr>
          <a:xfrm>
            <a:off x="1196842" y="4437776"/>
            <a:ext cx="1990975" cy="1175859"/>
          </a:xfrm>
          <a:prstGeom prst="rightArrow">
            <a:avLst/>
          </a:prstGeom>
          <a:blipFill>
            <a:blip r:embed="rId14"/>
            <a:stretch>
              <a:fillRect/>
            </a:stretch>
          </a:blip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KHÓA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41006DB-D658-4B1F-B96E-EC39CC6FD23D}"/>
              </a:ext>
            </a:extLst>
          </p:cNvPr>
          <p:cNvSpPr/>
          <p:nvPr/>
        </p:nvSpPr>
        <p:spPr>
          <a:xfrm>
            <a:off x="3953666" y="4764946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44F8070-9204-4D6E-A144-8B4BC0FC70BE}"/>
              </a:ext>
            </a:extLst>
          </p:cNvPr>
          <p:cNvSpPr/>
          <p:nvPr/>
        </p:nvSpPr>
        <p:spPr>
          <a:xfrm>
            <a:off x="4500341" y="4764947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533B727-7453-437E-877F-2E029E2CC705}"/>
              </a:ext>
            </a:extLst>
          </p:cNvPr>
          <p:cNvSpPr/>
          <p:nvPr/>
        </p:nvSpPr>
        <p:spPr>
          <a:xfrm>
            <a:off x="5025707" y="474324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2EF2CF3-51AF-486C-8633-C479D81DDAC1}"/>
              </a:ext>
            </a:extLst>
          </p:cNvPr>
          <p:cNvSpPr/>
          <p:nvPr/>
        </p:nvSpPr>
        <p:spPr>
          <a:xfrm>
            <a:off x="5566445" y="475550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1879277-D279-40F9-9CC9-90B1DD135428}"/>
              </a:ext>
            </a:extLst>
          </p:cNvPr>
          <p:cNvSpPr/>
          <p:nvPr/>
        </p:nvSpPr>
        <p:spPr>
          <a:xfrm>
            <a:off x="6111371" y="4729293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E76AC6F9-3F95-4B59-BD90-2C81EB61D94B}"/>
              </a:ext>
            </a:extLst>
          </p:cNvPr>
          <p:cNvSpPr/>
          <p:nvPr/>
        </p:nvSpPr>
        <p:spPr>
          <a:xfrm>
            <a:off x="6659450" y="4720904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1EA677A-02EF-4980-946B-10508164C9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8805" y="1479886"/>
            <a:ext cx="2005758" cy="14103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D179E04-112B-445F-AAA9-0B60BFD1E3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7344" y="1470595"/>
            <a:ext cx="2078237" cy="14498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0861A9B-B2B6-4E22-BF29-E337B48919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39906" y="2855571"/>
            <a:ext cx="2005758" cy="14656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1C7F3D9-CDFF-4E40-9464-36834F035E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0506" y="2876360"/>
            <a:ext cx="2081666" cy="1475321"/>
          </a:xfrm>
          <a:prstGeom prst="rect">
            <a:avLst/>
          </a:prstGeom>
        </p:spPr>
      </p:pic>
      <p:sp>
        <p:nvSpPr>
          <p:cNvPr id="47" name="Oval 46">
            <a:hlinkClick r:id="rId19" action="ppaction://hlinksldjump"/>
            <a:extLst>
              <a:ext uri="{FF2B5EF4-FFF2-40B4-BE49-F238E27FC236}">
                <a16:creationId xmlns:a16="http://schemas.microsoft.com/office/drawing/2014/main" xmlns="" id="{26E93C61-53A0-43AF-B6D1-5DFFD6617D97}"/>
              </a:ext>
            </a:extLst>
          </p:cNvPr>
          <p:cNvSpPr/>
          <p:nvPr/>
        </p:nvSpPr>
        <p:spPr>
          <a:xfrm>
            <a:off x="1465289" y="1380459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Oval 47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D214A02-204F-4260-972E-8F527844A71A}"/>
              </a:ext>
            </a:extLst>
          </p:cNvPr>
          <p:cNvSpPr/>
          <p:nvPr/>
        </p:nvSpPr>
        <p:spPr>
          <a:xfrm>
            <a:off x="1457345" y="1994295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48">
            <a:hlinkClick r:id="rId21" action="ppaction://hlinksldjump"/>
            <a:extLst>
              <a:ext uri="{FF2B5EF4-FFF2-40B4-BE49-F238E27FC236}">
                <a16:creationId xmlns:a16="http://schemas.microsoft.com/office/drawing/2014/main" xmlns="" id="{F117B105-6C29-4029-8BE2-BB34C15D65EE}"/>
              </a:ext>
            </a:extLst>
          </p:cNvPr>
          <p:cNvSpPr/>
          <p:nvPr/>
        </p:nvSpPr>
        <p:spPr>
          <a:xfrm>
            <a:off x="1457344" y="2606182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Oval 4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36371E3D-E5C6-447F-9B82-62539E18548C}"/>
              </a:ext>
            </a:extLst>
          </p:cNvPr>
          <p:cNvSpPr/>
          <p:nvPr/>
        </p:nvSpPr>
        <p:spPr>
          <a:xfrm>
            <a:off x="1465289" y="3216035"/>
            <a:ext cx="536895" cy="58722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Arrow: Right 50">
            <a:hlinkClick r:id="rId23" action="ppaction://hlinksldjump"/>
            <a:extLst>
              <a:ext uri="{FF2B5EF4-FFF2-40B4-BE49-F238E27FC236}">
                <a16:creationId xmlns:a16="http://schemas.microsoft.com/office/drawing/2014/main" xmlns="" id="{1F8B7D0E-A190-44B0-9FC0-3626E630BBBD}"/>
              </a:ext>
            </a:extLst>
          </p:cNvPr>
          <p:cNvSpPr/>
          <p:nvPr/>
        </p:nvSpPr>
        <p:spPr>
          <a:xfrm>
            <a:off x="9612876" y="1760544"/>
            <a:ext cx="1990975" cy="1175859"/>
          </a:xfrm>
          <a:prstGeom prst="rightArrow">
            <a:avLst/>
          </a:prstGeom>
          <a:blipFill>
            <a:blip r:embed="rId14"/>
            <a:stretch>
              <a:fillRect/>
            </a:stretch>
          </a:blipFill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36371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A42815-2BDD-6376-D547-DA72D2DB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12" y="53161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4141243" y="-92405"/>
            <a:ext cx="2839239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65" y="756346"/>
            <a:ext cx="1141396" cy="1141396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1479772" y="828980"/>
            <a:ext cx="5904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 năm chữ,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sinh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động,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6143" y="-75102"/>
            <a:ext cx="919676" cy="91967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9595052F-95EA-4AB3-B294-C51D36F4C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65" y="2138316"/>
            <a:ext cx="1141396" cy="1141396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786126B7-E1DD-4A66-BEA2-C1F58C2F78D9}"/>
              </a:ext>
            </a:extLst>
          </p:cNvPr>
          <p:cNvSpPr/>
          <p:nvPr/>
        </p:nvSpPr>
        <p:spPr>
          <a:xfrm>
            <a:off x="1365963" y="2318866"/>
            <a:ext cx="6736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Cảnh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 tả tự nhiên chân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DA777C2-2413-4D5B-9DDF-701BA3138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10237365" y="2797548"/>
            <a:ext cx="1184945" cy="11849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B06711-AACA-4DEE-9AF2-C22A9C3B7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8844673" y="4963683"/>
            <a:ext cx="1184945" cy="1184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BE4CA39-9743-4BF7-99A1-CFD262569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555882" y="5350214"/>
            <a:ext cx="1184945" cy="11849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679E2D3-BE7E-4EA2-B652-405642B12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3548771" y="4963682"/>
            <a:ext cx="1184945" cy="11849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251265-7CA6-42F3-ADB7-22F41443C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3971">
            <a:off x="5439229" y="5505958"/>
            <a:ext cx="1184945" cy="11849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10923FF-8ADA-480E-A71B-7CAA8A2C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7116525" y="-133829"/>
            <a:ext cx="1245066" cy="12450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9275600-2BCC-4AFC-BDBB-E5AB1EA95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312978" y="1176117"/>
            <a:ext cx="1245066" cy="12450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3E39F39-13E4-4182-AC12-427152A89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9890854" y="1423514"/>
            <a:ext cx="1245066" cy="12450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2C2E139-A855-4B0F-8091-CE9A97B1E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10651185" y="1312743"/>
            <a:ext cx="1245066" cy="12450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249E380E-52BE-4B71-9039-A5F718315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513664" y="387037"/>
            <a:ext cx="1245066" cy="124506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89636AF-FB95-4B37-81AB-4C96F21A4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667195" y="1098422"/>
            <a:ext cx="1245066" cy="124506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0485F30-507E-4B51-2D63-242BB928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74" y="3641366"/>
            <a:ext cx="1141396" cy="114139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9975F04-4213-E447-F94F-798822705B50}"/>
              </a:ext>
            </a:extLst>
          </p:cNvPr>
          <p:cNvSpPr/>
          <p:nvPr/>
        </p:nvSpPr>
        <p:spPr>
          <a:xfrm>
            <a:off x="1606386" y="3390020"/>
            <a:ext cx="64956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 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 thơ trong sáng, giản dị, gợi 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 xúc.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68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11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083190" y="1329070"/>
            <a:ext cx="5804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IV. </a:t>
            </a:r>
            <a:r>
              <a:rPr kumimoji="0" lang="en-US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7046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996525-BCF2-4B6E-B960-8A745D605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38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CB9FB7-DC6D-40BD-A462-16408855959B}"/>
              </a:ext>
            </a:extLst>
          </p:cNvPr>
          <p:cNvSpPr txBox="1"/>
          <p:nvPr/>
        </p:nvSpPr>
        <p:spPr>
          <a:xfrm>
            <a:off x="4050739" y="412880"/>
            <a:ext cx="3031407" cy="461665"/>
          </a:xfrm>
          <a:prstGeom prst="rect">
            <a:avLst/>
          </a:prstGeom>
          <a:ln w="3810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 CÂY XANH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C846AF-73CC-46E1-A758-7D84D9E38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6" b="94138" l="10000" r="90000">
                        <a14:foregroundMark x1="49667" y1="94310" x2="49667" y2="94310"/>
                        <a14:foregroundMark x1="31889" y1="6034" x2="31889" y2="6034"/>
                        <a14:foregroundMark x1="26667" y1="2586" x2="26667" y2="2586"/>
                        <a14:foregroundMark x1="74667" y1="33276" x2="74667" y2="33276"/>
                        <a14:foregroundMark x1="78111" y1="31897" x2="78111" y2="31897"/>
                        <a14:foregroundMark x1="83333" y1="57069" x2="83333" y2="57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634" y="4544008"/>
            <a:ext cx="2192819" cy="231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E05303-5ABC-4790-95DC-F7FDFFE35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41" b="89677" l="10000" r="90000">
                        <a14:foregroundMark x1="50652" y1="6237" x2="50652" y2="6237"/>
                        <a14:foregroundMark x1="29891" y1="3441" x2="29891" y2="3441"/>
                        <a14:foregroundMark x1="51739" y1="3441" x2="51739" y2="3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3807" y="3982171"/>
            <a:ext cx="3027264" cy="2501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1A19CD-3DEF-4FBA-AFA5-E6455965D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4667" l="4000" r="97333">
                        <a14:foregroundMark x1="52000" y1="95111" x2="52000" y2="95111"/>
                        <a14:foregroundMark x1="61333" y1="6667" x2="61333" y2="6667"/>
                        <a14:foregroundMark x1="95111" y1="26222" x2="95111" y2="26222"/>
                        <a14:foregroundMark x1="9778" y1="43111" x2="9778" y2="43111"/>
                        <a14:foregroundMark x1="8000" y1="42667" x2="8000" y2="42667"/>
                        <a14:foregroundMark x1="4444" y1="45778" x2="4444" y2="45778"/>
                        <a14:foregroundMark x1="97333" y1="52889" x2="97333" y2="52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633" y="2703025"/>
            <a:ext cx="2111052" cy="2111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0FCFF3-1621-4B67-B970-4D67A79A85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9" b="94868" l="10000" r="90000">
                        <a14:foregroundMark x1="46000" y1="8421" x2="46000" y2="8421"/>
                        <a14:foregroundMark x1="29333" y1="71316" x2="29333" y2="71316"/>
                        <a14:foregroundMark x1="49222" y1="94868" x2="49222" y2="94868"/>
                        <a14:foregroundMark x1="75333" y1="21184" x2="75333" y2="21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746" y="3287282"/>
            <a:ext cx="1697316" cy="1433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C4041A-BF0A-4304-A190-65BC5AE45D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563" r="93875">
                        <a14:foregroundMark x1="92938" y1="56614" x2="92938" y2="56614"/>
                        <a14:foregroundMark x1="92938" y1="58346" x2="92938" y2="58346"/>
                        <a14:foregroundMark x1="93875" y1="58346" x2="93875" y2="58346"/>
                        <a14:foregroundMark x1="6563" y1="56063" x2="6563" y2="56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0364" y="3053573"/>
            <a:ext cx="1776325" cy="1409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B4BADB-EF17-41D7-A048-0ABF4C0640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00" b="98000" l="9864" r="92177">
                        <a14:foregroundMark x1="46259" y1="7000" x2="46939" y2="6333"/>
                        <a14:foregroundMark x1="69728" y1="34333" x2="69728" y2="34333"/>
                        <a14:foregroundMark x1="92517" y1="40333" x2="92517" y2="40333"/>
                        <a14:foregroundMark x1="81293" y1="70667" x2="81293" y2="70667"/>
                        <a14:foregroundMark x1="68367" y1="69000" x2="68367" y2="69000"/>
                        <a14:foregroundMark x1="52721" y1="93333" x2="52721" y2="93333"/>
                        <a14:foregroundMark x1="53061" y1="95000" x2="53061" y2="95000"/>
                        <a14:foregroundMark x1="52721" y1="98000" x2="52721" y2="98000"/>
                        <a14:foregroundMark x1="53061" y1="15000" x2="53061" y2="15000"/>
                        <a14:foregroundMark x1="34694" y1="86333" x2="34694" y2="86333"/>
                        <a14:foregroundMark x1="41837" y1="64667" x2="41837" y2="64667"/>
                        <a14:foregroundMark x1="79592" y1="57333" x2="79592" y2="5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5245" y="3053573"/>
            <a:ext cx="1526412" cy="1557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2B3911-A430-44E1-9118-680DC9169D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8889" y1="16444" x2="48889" y2="16444"/>
                        <a14:foregroundMark x1="58444" y1="22444" x2="58444" y2="22444"/>
                        <a14:foregroundMark x1="46667" y1="26000" x2="46667" y2="26000"/>
                        <a14:foregroundMark x1="29333" y1="22000" x2="29333" y2="22000"/>
                        <a14:foregroundMark x1="20222" y1="45111" x2="20222" y2="45111"/>
                        <a14:foregroundMark x1="75556" y1="36889" x2="75556" y2="36889"/>
                        <a14:foregroundMark x1="70222" y1="43333" x2="70222" y2="43333"/>
                        <a14:foregroundMark x1="82222" y1="43556" x2="82222" y2="43556"/>
                        <a14:foregroundMark x1="78000" y1="52000" x2="78000" y2="5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8291" y="1998047"/>
            <a:ext cx="2111051" cy="2111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E09F8ED-557F-4633-9A78-70CCD67B66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4096" y="4415054"/>
            <a:ext cx="2116915" cy="2131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788492-E32D-4CC6-9741-0A00C8D7997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93555" l="10000" r="90000">
                        <a14:foregroundMark x1="51429" y1="88281" x2="51429" y2="88281"/>
                        <a14:foregroundMark x1="50440" y1="93555" x2="50440" y2="93555"/>
                        <a14:foregroundMark x1="50440" y1="88867" x2="50440" y2="88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0417" y="4776371"/>
            <a:ext cx="3752063" cy="2111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FDC1A8-4619-4939-A045-4961C0CB612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967" y="3053573"/>
            <a:ext cx="1046275" cy="11605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F734BC-177B-44E8-9483-C72105A853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11" b="92889" l="9778" r="89778">
                        <a14:foregroundMark x1="58667" y1="89333" x2="58667" y2="89333"/>
                        <a14:foregroundMark x1="44889" y1="93333" x2="44889" y2="93333"/>
                        <a14:foregroundMark x1="60889" y1="93333" x2="60889" y2="93333"/>
                        <a14:foregroundMark x1="50667" y1="7111" x2="50667" y2="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3449" y="3939189"/>
            <a:ext cx="3131208" cy="3131208"/>
          </a:xfrm>
          <a:prstGeom prst="rect">
            <a:avLst/>
          </a:prstGeom>
        </p:spPr>
      </p:pic>
      <p:sp>
        <p:nvSpPr>
          <p:cNvPr id="17" name="Rectangle 16">
            <a:hlinkClick r:id="rId27" action="ppaction://hlinksldjump"/>
            <a:extLst>
              <a:ext uri="{FF2B5EF4-FFF2-40B4-BE49-F238E27FC236}">
                <a16:creationId xmlns:a16="http://schemas.microsoft.com/office/drawing/2014/main" xmlns="" id="{9216737C-9E7C-4510-ABB2-3CE5A20FD914}"/>
              </a:ext>
            </a:extLst>
          </p:cNvPr>
          <p:cNvSpPr/>
          <p:nvPr/>
        </p:nvSpPr>
        <p:spPr>
          <a:xfrm>
            <a:off x="182927" y="1178562"/>
            <a:ext cx="418989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hlinkClick r:id="rId28" action="ppaction://hlinksldjump"/>
            <a:extLst>
              <a:ext uri="{FF2B5EF4-FFF2-40B4-BE49-F238E27FC236}">
                <a16:creationId xmlns:a16="http://schemas.microsoft.com/office/drawing/2014/main" xmlns="" id="{DAA32E63-0981-4325-8B7E-2A4089A61E76}"/>
              </a:ext>
            </a:extLst>
          </p:cNvPr>
          <p:cNvSpPr/>
          <p:nvPr/>
        </p:nvSpPr>
        <p:spPr>
          <a:xfrm>
            <a:off x="682821" y="1175886"/>
            <a:ext cx="391777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hlinkClick r:id="rId29" action="ppaction://hlinksldjump"/>
            <a:extLst>
              <a:ext uri="{FF2B5EF4-FFF2-40B4-BE49-F238E27FC236}">
                <a16:creationId xmlns:a16="http://schemas.microsoft.com/office/drawing/2014/main" xmlns="" id="{B275770C-80FE-4915-B105-CE89FB71CC83}"/>
              </a:ext>
            </a:extLst>
          </p:cNvPr>
          <p:cNvSpPr/>
          <p:nvPr/>
        </p:nvSpPr>
        <p:spPr>
          <a:xfrm>
            <a:off x="1121185" y="1175886"/>
            <a:ext cx="391777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ectangle 19">
            <a:hlinkClick r:id="rId30" action="ppaction://hlinksldjump"/>
            <a:extLst>
              <a:ext uri="{FF2B5EF4-FFF2-40B4-BE49-F238E27FC236}">
                <a16:creationId xmlns:a16="http://schemas.microsoft.com/office/drawing/2014/main" xmlns="" id="{A071915F-2813-4067-B1FD-39354DA6779C}"/>
              </a:ext>
            </a:extLst>
          </p:cNvPr>
          <p:cNvSpPr/>
          <p:nvPr/>
        </p:nvSpPr>
        <p:spPr>
          <a:xfrm>
            <a:off x="1587501" y="1178562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hlinkClick r:id="rId31" action="ppaction://hlinksldjump"/>
            <a:extLst>
              <a:ext uri="{FF2B5EF4-FFF2-40B4-BE49-F238E27FC236}">
                <a16:creationId xmlns:a16="http://schemas.microsoft.com/office/drawing/2014/main" xmlns="" id="{D11B999F-E619-4624-9527-A419A668813C}"/>
              </a:ext>
            </a:extLst>
          </p:cNvPr>
          <p:cNvSpPr/>
          <p:nvPr/>
        </p:nvSpPr>
        <p:spPr>
          <a:xfrm>
            <a:off x="2025865" y="1175885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ectangle 21">
            <a:hlinkClick r:id="rId32" action="ppaction://hlinksldjump"/>
            <a:extLst>
              <a:ext uri="{FF2B5EF4-FFF2-40B4-BE49-F238E27FC236}">
                <a16:creationId xmlns:a16="http://schemas.microsoft.com/office/drawing/2014/main" xmlns="" id="{F40E9D04-44D5-411E-9CBE-2C470562F8CA}"/>
              </a:ext>
            </a:extLst>
          </p:cNvPr>
          <p:cNvSpPr/>
          <p:nvPr/>
        </p:nvSpPr>
        <p:spPr>
          <a:xfrm>
            <a:off x="2457864" y="1170139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Rectangle 22">
            <a:hlinkClick r:id="rId33" action="ppaction://hlinksldjump"/>
            <a:extLst>
              <a:ext uri="{FF2B5EF4-FFF2-40B4-BE49-F238E27FC236}">
                <a16:creationId xmlns:a16="http://schemas.microsoft.com/office/drawing/2014/main" xmlns="" id="{BDEF6238-B1EA-47B0-8EBB-B3DAE22750BB}"/>
              </a:ext>
            </a:extLst>
          </p:cNvPr>
          <p:cNvSpPr/>
          <p:nvPr/>
        </p:nvSpPr>
        <p:spPr>
          <a:xfrm>
            <a:off x="2865509" y="1167463"/>
            <a:ext cx="374435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Rectangle 23">
            <a:hlinkClick r:id="rId34" action="ppaction://hlinksldjump"/>
            <a:extLst>
              <a:ext uri="{FF2B5EF4-FFF2-40B4-BE49-F238E27FC236}">
                <a16:creationId xmlns:a16="http://schemas.microsoft.com/office/drawing/2014/main" xmlns="" id="{4C337F32-0E00-4317-A38A-BAB90BBCB64D}"/>
              </a:ext>
            </a:extLst>
          </p:cNvPr>
          <p:cNvSpPr/>
          <p:nvPr/>
        </p:nvSpPr>
        <p:spPr>
          <a:xfrm>
            <a:off x="3303873" y="1167463"/>
            <a:ext cx="401280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5" name="Rectangle 24">
            <a:hlinkClick r:id="rId35" action="ppaction://hlinksldjump"/>
            <a:extLst>
              <a:ext uri="{FF2B5EF4-FFF2-40B4-BE49-F238E27FC236}">
                <a16:creationId xmlns:a16="http://schemas.microsoft.com/office/drawing/2014/main" xmlns="" id="{B03A9AF8-70B5-4406-9D1C-C4C22F0C0EFE}"/>
              </a:ext>
            </a:extLst>
          </p:cNvPr>
          <p:cNvSpPr/>
          <p:nvPr/>
        </p:nvSpPr>
        <p:spPr>
          <a:xfrm>
            <a:off x="3769389" y="1167462"/>
            <a:ext cx="401280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Rectangle 25">
            <a:hlinkClick r:id="rId36" action="ppaction://hlinksldjump"/>
            <a:extLst>
              <a:ext uri="{FF2B5EF4-FFF2-40B4-BE49-F238E27FC236}">
                <a16:creationId xmlns:a16="http://schemas.microsoft.com/office/drawing/2014/main" xmlns="" id="{66ECB6C1-5505-441A-AEF9-33C95FCDBFB1}"/>
              </a:ext>
            </a:extLst>
          </p:cNvPr>
          <p:cNvSpPr/>
          <p:nvPr/>
        </p:nvSpPr>
        <p:spPr>
          <a:xfrm>
            <a:off x="4229351" y="1167462"/>
            <a:ext cx="564509" cy="351340"/>
          </a:xfrm>
          <a:prstGeom prst="rect">
            <a:avLst/>
          </a:prstGeom>
          <a:ln w="190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500F9C9-1F92-46FB-9124-489DBB93197A}"/>
              </a:ext>
            </a:extLst>
          </p:cNvPr>
          <p:cNvSpPr/>
          <p:nvPr/>
        </p:nvSpPr>
        <p:spPr>
          <a:xfrm>
            <a:off x="7107484" y="1195803"/>
            <a:ext cx="418989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40CEB6E-F1B6-499D-BA75-4071ACE418BA}"/>
              </a:ext>
            </a:extLst>
          </p:cNvPr>
          <p:cNvSpPr/>
          <p:nvPr/>
        </p:nvSpPr>
        <p:spPr>
          <a:xfrm>
            <a:off x="7607378" y="1193127"/>
            <a:ext cx="391777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06ECC0B-8F0A-4A40-AB17-95E5CB4E2598}"/>
              </a:ext>
            </a:extLst>
          </p:cNvPr>
          <p:cNvSpPr/>
          <p:nvPr/>
        </p:nvSpPr>
        <p:spPr>
          <a:xfrm>
            <a:off x="8045742" y="1193127"/>
            <a:ext cx="391777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9CB6038-99B8-4E1B-BE57-47B49901F312}"/>
              </a:ext>
            </a:extLst>
          </p:cNvPr>
          <p:cNvSpPr/>
          <p:nvPr/>
        </p:nvSpPr>
        <p:spPr>
          <a:xfrm>
            <a:off x="8512059" y="1195803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10F5650-86B7-43CC-9121-85435ABDFA55}"/>
              </a:ext>
            </a:extLst>
          </p:cNvPr>
          <p:cNvSpPr/>
          <p:nvPr/>
        </p:nvSpPr>
        <p:spPr>
          <a:xfrm>
            <a:off x="8950423" y="1193126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7891CB1-0563-4401-81BF-4F2D8A90FBA4}"/>
              </a:ext>
            </a:extLst>
          </p:cNvPr>
          <p:cNvSpPr/>
          <p:nvPr/>
        </p:nvSpPr>
        <p:spPr>
          <a:xfrm>
            <a:off x="9382421" y="1187381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278A4EEB-E4C6-4D3B-A4C5-C40854582DCA}"/>
              </a:ext>
            </a:extLst>
          </p:cNvPr>
          <p:cNvSpPr/>
          <p:nvPr/>
        </p:nvSpPr>
        <p:spPr>
          <a:xfrm>
            <a:off x="9790067" y="1184705"/>
            <a:ext cx="374435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9963867-2BA2-4642-9463-3A436F4CEF25}"/>
              </a:ext>
            </a:extLst>
          </p:cNvPr>
          <p:cNvSpPr/>
          <p:nvPr/>
        </p:nvSpPr>
        <p:spPr>
          <a:xfrm>
            <a:off x="10228431" y="1184705"/>
            <a:ext cx="401280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C9E28584-BFE1-42B6-8ADD-9A960D92642F}"/>
              </a:ext>
            </a:extLst>
          </p:cNvPr>
          <p:cNvSpPr/>
          <p:nvPr/>
        </p:nvSpPr>
        <p:spPr>
          <a:xfrm>
            <a:off x="10693947" y="1184703"/>
            <a:ext cx="401280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66DFD1D2-C17A-4311-B384-D180DC5F2E30}"/>
              </a:ext>
            </a:extLst>
          </p:cNvPr>
          <p:cNvSpPr/>
          <p:nvPr/>
        </p:nvSpPr>
        <p:spPr>
          <a:xfrm>
            <a:off x="11153908" y="1184703"/>
            <a:ext cx="564509" cy="351340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226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8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Hữu Thỉnh thể hiện điều gì?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242327" y="2062900"/>
            <a:ext cx="5536926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8046" y="4632336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242327" y="3435735"/>
            <a:ext cx="5527243" cy="1983484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có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độc đáo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giàu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 nhân văn và cái nhìn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về cuộc sống.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7046561" y="2260489"/>
            <a:ext cx="5003780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 nhận thiên nhiên bằng tất cả các giác quan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7134447" y="3896864"/>
            <a:ext cx="4894019" cy="1908458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thể hiện sự mộc mạc, dân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dã,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 nhiên của người dân quê.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5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thu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Hữu Thỉnh viết về thời điểm sang thu ở vùng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5" y="2904516"/>
            <a:ext cx="4992519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96168" y="4330644"/>
            <a:ext cx="4896825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5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thu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giọng thơ và cảm xúc như thế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Trang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Nhẹ nhàng, trầm lắng, suy tư.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Sôi nổi, tươi vui.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3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65519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đầu của bài thơ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thu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tín hiệu nào của thiên nhiên cho thấy đã sang thu?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Sương, gió se, mưa.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190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pt-BR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Gió se, lá thu rơi.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se, </a:t>
            </a:r>
            <a:r>
              <a:rPr lang="es-E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s-E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5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93655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khổ thơ thứ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hai,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ghi lại những chuyển biến của đất trời sang thu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dài nhưng hẹp.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gian vô biên, hoang sơ và hiu quạnh.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589059" y="2872884"/>
            <a:ext cx="4736002" cy="130277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768353" y="4450397"/>
            <a:ext cx="455670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bao la,...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909665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thơ ở khổ thơ thứ ba trong bài thơ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thu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gì đặc biệt?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405276" y="2411202"/>
            <a:ext cx="4379168" cy="1591283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chậm rãi,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lắng, thiết tha.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306874" y="4663179"/>
            <a:ext cx="4379168" cy="1674867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dõng dạc, điệu thơ như khúc hát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5701553" y="2411202"/>
            <a:ext cx="6215179" cy="2084597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trầm, phảng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 suy tư, chiêm nghiệm.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7646" y="4858871"/>
            <a:ext cx="5002027" cy="1649505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thơ vừa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lắng, vừa tha </a:t>
            </a:r>
            <a:r>
              <a:rPr lang="vi-VN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về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đất khi sang thu.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986" y="274733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câu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 chùng chình qua ngõ/Hình như thu đã về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phép tu từ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3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-1"/>
            <a:ext cx="8650178" cy="2721935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chẳng đến </a:t>
            </a:r>
            <a:r>
              <a:rPr lang="vi-VN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</a:p>
          <a:p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Cật 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đến trời</a:t>
            </a:r>
          </a:p>
          <a:p>
            <a:pPr algn="ctr"/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 lửng giữa trời mà đeo bị đạn. </a:t>
            </a:r>
            <a:endParaRPr lang="vi-VN" sz="32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quả gì?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269677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6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như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thơ </a:t>
            </a:r>
            <a:r>
              <a:rPr lang="vi-VN" sz="2667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như thu đã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tạo ra cảm giác gì?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245153"/>
            <a:ext cx="6333880" cy="1556643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Vừa tạo cảm giác mong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manh,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cái bâng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 trước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giao thoa của tạo hóa.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584731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878780" y="2070267"/>
            <a:ext cx="5008419" cy="160526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cảm giác bâng khuâng, xao xuyến trước sự giao thoa giữa mùa hạ và mùa thu.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941306" cy="113667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094791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9: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thơ </a:t>
            </a:r>
            <a:r>
              <a:rPr lang="vi-VN" sz="26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 nửa mình sang thu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được điều gì?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527356"/>
            <a:ext cx="4379168" cy="130607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được sự chuyển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 chóng từ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hạ sang đầu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3"/>
            <a:ext cx="4379168" cy="170942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 tả được quá trình chuyển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rất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 mại, nhẹ nhàng, uyển chuyển.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592198"/>
            <a:ext cx="4379168" cy="1209599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1413508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4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AC8456-07A7-471C-9D86-F9777D496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49A020A-9801-4BE5-ABAA-B748D718F21A}"/>
              </a:ext>
            </a:extLst>
          </p:cNvPr>
          <p:cNvSpPr/>
          <p:nvPr/>
        </p:nvSpPr>
        <p:spPr>
          <a:xfrm>
            <a:off x="895740" y="223935"/>
            <a:ext cx="10242939" cy="1374509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</a:t>
            </a:r>
            <a:r>
              <a:rPr lang="vi-VN" sz="26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cây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thơ </a:t>
            </a:r>
            <a:r>
              <a:rPr lang="vi-VN" sz="26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cây đứng tuổi </a:t>
            </a:r>
            <a:r>
              <a:rPr lang="vi-VN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biện pháp tu từ nào?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13DD7FC-032A-4CA6-B09B-20F61CC557CA}"/>
              </a:ext>
            </a:extLst>
          </p:cNvPr>
          <p:cNvSpPr/>
          <p:nvPr/>
        </p:nvSpPr>
        <p:spPr>
          <a:xfrm>
            <a:off x="100476" y="2904516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de-DE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 sánh, nhân hóa.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7A15234-5685-4553-9DB4-C050083E4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042" y="4553337"/>
            <a:ext cx="2579396" cy="2579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938D8D-409F-4C15-8D25-AE7EC0F4AE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19219"/>
            <a:ext cx="1698899" cy="143878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000D9C9-3D64-48F5-B4F1-19E06471DD55}"/>
              </a:ext>
            </a:extLst>
          </p:cNvPr>
          <p:cNvSpPr/>
          <p:nvPr/>
        </p:nvSpPr>
        <p:spPr>
          <a:xfrm>
            <a:off x="100476" y="4330644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lang="en-US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2E88E30-A8F3-47CA-A274-8C61B47709B0}"/>
              </a:ext>
            </a:extLst>
          </p:cNvPr>
          <p:cNvSpPr/>
          <p:nvPr/>
        </p:nvSpPr>
        <p:spPr>
          <a:xfrm>
            <a:off x="6945893" y="2872885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219170"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667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20ADA5-FBD6-44EE-B681-131D02F8076B}"/>
              </a:ext>
            </a:extLst>
          </p:cNvPr>
          <p:cNvSpPr/>
          <p:nvPr/>
        </p:nvSpPr>
        <p:spPr>
          <a:xfrm>
            <a:off x="6945893" y="4450397"/>
            <a:ext cx="4379168" cy="928912"/>
          </a:xfrm>
          <a:prstGeom prst="roundRect">
            <a:avLst>
              <a:gd name="adj" fmla="val 50000"/>
            </a:avLst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76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xmlns="" id="{20A9D9E1-8129-490C-B07C-E6112560575A}"/>
              </a:ext>
            </a:extLst>
          </p:cNvPr>
          <p:cNvGrpSpPr/>
          <p:nvPr/>
        </p:nvGrpSpPr>
        <p:grpSpPr>
          <a:xfrm>
            <a:off x="1196842" y="1590184"/>
            <a:ext cx="9456981" cy="3555974"/>
            <a:chOff x="1949253" y="1627716"/>
            <a:chExt cx="3271491" cy="2309600"/>
          </a:xfrm>
        </p:grpSpPr>
        <p:grpSp>
          <p:nvGrpSpPr>
            <p:cNvPr id="11" name="组合 135">
              <a:extLst>
                <a:ext uri="{FF2B5EF4-FFF2-40B4-BE49-F238E27FC236}">
                  <a16:creationId xmlns:a16="http://schemas.microsoft.com/office/drawing/2014/main" xmlns="" id="{39D04EC5-59B7-4FC8-B621-17EF9E2B1729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xmlns="" id="{2E288F4B-E341-47B1-B047-736BF9770BE6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xmlns="" id="{CFF96533-E37E-443E-9B8C-4D6C3E4E48B6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xmlns="" id="{84F63C42-2C8D-42DE-94F7-EA2EBE041A20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xmlns="" id="{A74850C0-12EC-426E-8875-154EBB277EE6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xmlns="" id="{8227F85D-041D-42C9-A1BE-EB090E7D0246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xmlns="" id="{F1F0E128-7F92-4B33-B9C6-777788C4560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xmlns="" id="{9B570001-11F4-4AA5-929C-70911377D97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1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0" name="组合 143">
                <a:extLst>
                  <a:ext uri="{FF2B5EF4-FFF2-40B4-BE49-F238E27FC236}">
                    <a16:creationId xmlns:a16="http://schemas.microsoft.com/office/drawing/2014/main" xmlns="" id="{FD8FC3ED-5512-425C-BC14-2C6B23EFE5FC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xmlns="" id="{92099C2A-0758-429F-9AB0-A4610BA7975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3">
                  <a:extLst>
                    <a:ext uri="{FF2B5EF4-FFF2-40B4-BE49-F238E27FC236}">
                      <a16:creationId xmlns:a16="http://schemas.microsoft.com/office/drawing/2014/main" xmlns="" id="{3E929611-BC27-44A3-8CCB-327327FD5F2E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4">
                  <a:extLst>
                    <a:ext uri="{FF2B5EF4-FFF2-40B4-BE49-F238E27FC236}">
                      <a16:creationId xmlns:a16="http://schemas.microsoft.com/office/drawing/2014/main" xmlns="" id="{F87F59ED-23A9-4839-AB6E-32020FE8893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5">
                  <a:extLst>
                    <a:ext uri="{FF2B5EF4-FFF2-40B4-BE49-F238E27FC236}">
                      <a16:creationId xmlns:a16="http://schemas.microsoft.com/office/drawing/2014/main" xmlns="" id="{4E89D603-D40F-4B56-B145-A1A92E6DC0F7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6">
                  <a:extLst>
                    <a:ext uri="{FF2B5EF4-FFF2-40B4-BE49-F238E27FC236}">
                      <a16:creationId xmlns:a16="http://schemas.microsoft.com/office/drawing/2014/main" xmlns="" id="{22873058-0E13-47F3-B60B-2EF0C515AEFC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7">
                  <a:extLst>
                    <a:ext uri="{FF2B5EF4-FFF2-40B4-BE49-F238E27FC236}">
                      <a16:creationId xmlns:a16="http://schemas.microsoft.com/office/drawing/2014/main" xmlns="" id="{4B268044-4234-4B83-8F6E-3AA00F59BEA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8">
                  <a:extLst>
                    <a:ext uri="{FF2B5EF4-FFF2-40B4-BE49-F238E27FC236}">
                      <a16:creationId xmlns:a16="http://schemas.microsoft.com/office/drawing/2014/main" xmlns="" id="{4A079744-DFEB-4CCE-8FC2-A5E0F604D8F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9">
                  <a:extLst>
                    <a:ext uri="{FF2B5EF4-FFF2-40B4-BE49-F238E27FC236}">
                      <a16:creationId xmlns:a16="http://schemas.microsoft.com/office/drawing/2014/main" xmlns="" id="{9B2AF752-3276-4EFE-A849-688356768859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0">
                  <a:extLst>
                    <a:ext uri="{FF2B5EF4-FFF2-40B4-BE49-F238E27FC236}">
                      <a16:creationId xmlns:a16="http://schemas.microsoft.com/office/drawing/2014/main" xmlns="" id="{333FD8BB-92BE-476D-815E-35D55D4D9C65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1">
                  <a:extLst>
                    <a:ext uri="{FF2B5EF4-FFF2-40B4-BE49-F238E27FC236}">
                      <a16:creationId xmlns:a16="http://schemas.microsoft.com/office/drawing/2014/main" xmlns="" id="{97CE0AF9-D293-4B01-8461-DD2306D92655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2">
                  <a:extLst>
                    <a:ext uri="{FF2B5EF4-FFF2-40B4-BE49-F238E27FC236}">
                      <a16:creationId xmlns:a16="http://schemas.microsoft.com/office/drawing/2014/main" xmlns="" id="{F501C3CC-94A6-4EE8-B3B5-B0FB6BF1DE16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3">
                  <a:extLst>
                    <a:ext uri="{FF2B5EF4-FFF2-40B4-BE49-F238E27FC236}">
                      <a16:creationId xmlns:a16="http://schemas.microsoft.com/office/drawing/2014/main" xmlns="" id="{5B12A9F9-CB73-435D-89C2-57F134F6F29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4">
                  <a:extLst>
                    <a:ext uri="{FF2B5EF4-FFF2-40B4-BE49-F238E27FC236}">
                      <a16:creationId xmlns:a16="http://schemas.microsoft.com/office/drawing/2014/main" xmlns="" id="{6178E32F-F608-4AC6-ACB4-33EE1E01B95E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5">
                  <a:extLst>
                    <a:ext uri="{FF2B5EF4-FFF2-40B4-BE49-F238E27FC236}">
                      <a16:creationId xmlns:a16="http://schemas.microsoft.com/office/drawing/2014/main" xmlns="" id="{5BBE3521-209D-449F-9C56-C560CF2B4CC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6">
                  <a:extLst>
                    <a:ext uri="{FF2B5EF4-FFF2-40B4-BE49-F238E27FC236}">
                      <a16:creationId xmlns:a16="http://schemas.microsoft.com/office/drawing/2014/main" xmlns="" id="{D8F24A90-ED57-4A41-A705-FF51FB714C72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7">
                  <a:extLst>
                    <a:ext uri="{FF2B5EF4-FFF2-40B4-BE49-F238E27FC236}">
                      <a16:creationId xmlns:a16="http://schemas.microsoft.com/office/drawing/2014/main" xmlns="" id="{CF7335CC-A54C-49A0-8018-7324F6E95BBF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8">
                  <a:extLst>
                    <a:ext uri="{FF2B5EF4-FFF2-40B4-BE49-F238E27FC236}">
                      <a16:creationId xmlns:a16="http://schemas.microsoft.com/office/drawing/2014/main" xmlns="" id="{E9F82FC5-B7A2-40FE-B384-9DC5DB34318C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9">
                  <a:extLst>
                    <a:ext uri="{FF2B5EF4-FFF2-40B4-BE49-F238E27FC236}">
                      <a16:creationId xmlns:a16="http://schemas.microsoft.com/office/drawing/2014/main" xmlns="" id="{2DFB55E6-84BE-424E-9443-345F0267A00E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0">
                  <a:extLst>
                    <a:ext uri="{FF2B5EF4-FFF2-40B4-BE49-F238E27FC236}">
                      <a16:creationId xmlns:a16="http://schemas.microsoft.com/office/drawing/2014/main" xmlns="" id="{BDC6934C-C3E3-4D6F-8BA5-8735ACE20076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1">
                  <a:extLst>
                    <a:ext uri="{FF2B5EF4-FFF2-40B4-BE49-F238E27FC236}">
                      <a16:creationId xmlns:a16="http://schemas.microsoft.com/office/drawing/2014/main" xmlns="" id="{D301163A-303F-44AB-880F-2E1A402C3696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2">
                  <a:extLst>
                    <a:ext uri="{FF2B5EF4-FFF2-40B4-BE49-F238E27FC236}">
                      <a16:creationId xmlns:a16="http://schemas.microsoft.com/office/drawing/2014/main" xmlns="" id="{C4B104BE-12F3-479E-AC20-A53A73100DCB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3">
                  <a:extLst>
                    <a:ext uri="{FF2B5EF4-FFF2-40B4-BE49-F238E27FC236}">
                      <a16:creationId xmlns:a16="http://schemas.microsoft.com/office/drawing/2014/main" xmlns="" id="{BF837951-C6AA-47AE-995F-3311D2DBDC7C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4">
                  <a:extLst>
                    <a:ext uri="{FF2B5EF4-FFF2-40B4-BE49-F238E27FC236}">
                      <a16:creationId xmlns:a16="http://schemas.microsoft.com/office/drawing/2014/main" xmlns="" id="{83EE32F4-A207-46C4-8B30-A82D7F3E62D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5">
                  <a:extLst>
                    <a:ext uri="{FF2B5EF4-FFF2-40B4-BE49-F238E27FC236}">
                      <a16:creationId xmlns:a16="http://schemas.microsoft.com/office/drawing/2014/main" xmlns="" id="{58129BFC-E17A-4FCD-98C4-7435D7F7C4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6">
                  <a:extLst>
                    <a:ext uri="{FF2B5EF4-FFF2-40B4-BE49-F238E27FC236}">
                      <a16:creationId xmlns:a16="http://schemas.microsoft.com/office/drawing/2014/main" xmlns="" id="{8202DBB5-250E-4E18-890B-C743923A47D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7">
                  <a:extLst>
                    <a:ext uri="{FF2B5EF4-FFF2-40B4-BE49-F238E27FC236}">
                      <a16:creationId xmlns:a16="http://schemas.microsoft.com/office/drawing/2014/main" xmlns="" id="{293D89E3-5F4E-4404-9903-03A2778FC8B1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8">
                  <a:extLst>
                    <a:ext uri="{FF2B5EF4-FFF2-40B4-BE49-F238E27FC236}">
                      <a16:creationId xmlns:a16="http://schemas.microsoft.com/office/drawing/2014/main" xmlns="" id="{64AC5D90-0263-4CB7-87C1-2A7DDE1EC3CF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9">
                  <a:extLst>
                    <a:ext uri="{FF2B5EF4-FFF2-40B4-BE49-F238E27FC236}">
                      <a16:creationId xmlns:a16="http://schemas.microsoft.com/office/drawing/2014/main" xmlns="" id="{578F364B-60A2-49A5-9A17-1B724B2B6B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0">
                  <a:extLst>
                    <a:ext uri="{FF2B5EF4-FFF2-40B4-BE49-F238E27FC236}">
                      <a16:creationId xmlns:a16="http://schemas.microsoft.com/office/drawing/2014/main" xmlns="" id="{9E387D2C-28CB-4259-9A41-D95263FA51B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1">
                  <a:extLst>
                    <a:ext uri="{FF2B5EF4-FFF2-40B4-BE49-F238E27FC236}">
                      <a16:creationId xmlns:a16="http://schemas.microsoft.com/office/drawing/2014/main" xmlns="" id="{F5FD85B2-1A5B-4C5A-9DB7-52F56DD94F8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2">
                  <a:extLst>
                    <a:ext uri="{FF2B5EF4-FFF2-40B4-BE49-F238E27FC236}">
                      <a16:creationId xmlns:a16="http://schemas.microsoft.com/office/drawing/2014/main" xmlns="" id="{19655762-36A6-44F3-A30A-A3E70922E15D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3">
                  <a:extLst>
                    <a:ext uri="{FF2B5EF4-FFF2-40B4-BE49-F238E27FC236}">
                      <a16:creationId xmlns:a16="http://schemas.microsoft.com/office/drawing/2014/main" xmlns="" id="{8932F55C-DA86-4B70-A1A8-B77FAC3863FB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4">
                  <a:extLst>
                    <a:ext uri="{FF2B5EF4-FFF2-40B4-BE49-F238E27FC236}">
                      <a16:creationId xmlns:a16="http://schemas.microsoft.com/office/drawing/2014/main" xmlns="" id="{72F26594-F29B-4B64-96C0-5E900F99AE6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5">
                  <a:extLst>
                    <a:ext uri="{FF2B5EF4-FFF2-40B4-BE49-F238E27FC236}">
                      <a16:creationId xmlns:a16="http://schemas.microsoft.com/office/drawing/2014/main" xmlns="" id="{8FBF0421-15FC-4C91-AFC3-A302859315FC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6">
                  <a:extLst>
                    <a:ext uri="{FF2B5EF4-FFF2-40B4-BE49-F238E27FC236}">
                      <a16:creationId xmlns:a16="http://schemas.microsoft.com/office/drawing/2014/main" xmlns="" id="{40D8EC95-6B63-4C47-B4F6-163BA8A80A01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7">
                  <a:extLst>
                    <a:ext uri="{FF2B5EF4-FFF2-40B4-BE49-F238E27FC236}">
                      <a16:creationId xmlns:a16="http://schemas.microsoft.com/office/drawing/2014/main" xmlns="" id="{99EDE24B-989F-4D80-A127-51244B76432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8">
                  <a:extLst>
                    <a:ext uri="{FF2B5EF4-FFF2-40B4-BE49-F238E27FC236}">
                      <a16:creationId xmlns:a16="http://schemas.microsoft.com/office/drawing/2014/main" xmlns="" id="{469D5916-3F84-4B3A-88B7-4CABDDC00DBB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9">
                  <a:extLst>
                    <a:ext uri="{FF2B5EF4-FFF2-40B4-BE49-F238E27FC236}">
                      <a16:creationId xmlns:a16="http://schemas.microsoft.com/office/drawing/2014/main" xmlns="" id="{3342AC04-2503-4E75-9A70-410836C6D1C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0">
                  <a:extLst>
                    <a:ext uri="{FF2B5EF4-FFF2-40B4-BE49-F238E27FC236}">
                      <a16:creationId xmlns:a16="http://schemas.microsoft.com/office/drawing/2014/main" xmlns="" id="{3D255B2B-AEF9-4E80-8386-7116A1BC6903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1">
                  <a:extLst>
                    <a:ext uri="{FF2B5EF4-FFF2-40B4-BE49-F238E27FC236}">
                      <a16:creationId xmlns:a16="http://schemas.microsoft.com/office/drawing/2014/main" xmlns="" id="{B350FE3E-5288-449B-A111-837A6AE21A03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2">
                  <a:extLst>
                    <a:ext uri="{FF2B5EF4-FFF2-40B4-BE49-F238E27FC236}">
                      <a16:creationId xmlns:a16="http://schemas.microsoft.com/office/drawing/2014/main" xmlns="" id="{C297D58A-F2C0-458A-B20F-A19248061F23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3">
                  <a:extLst>
                    <a:ext uri="{FF2B5EF4-FFF2-40B4-BE49-F238E27FC236}">
                      <a16:creationId xmlns:a16="http://schemas.microsoft.com/office/drawing/2014/main" xmlns="" id="{11014154-B3F8-492D-AF7D-7B38C7903E1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4">
                  <a:extLst>
                    <a:ext uri="{FF2B5EF4-FFF2-40B4-BE49-F238E27FC236}">
                      <a16:creationId xmlns:a16="http://schemas.microsoft.com/office/drawing/2014/main" xmlns="" id="{A683196E-3AA5-4B46-A73E-BF200EE66D61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5">
                  <a:extLst>
                    <a:ext uri="{FF2B5EF4-FFF2-40B4-BE49-F238E27FC236}">
                      <a16:creationId xmlns:a16="http://schemas.microsoft.com/office/drawing/2014/main" xmlns="" id="{B927EE6A-9C4C-4B03-AC30-7B9CD227C3D6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6">
                  <a:extLst>
                    <a:ext uri="{FF2B5EF4-FFF2-40B4-BE49-F238E27FC236}">
                      <a16:creationId xmlns:a16="http://schemas.microsoft.com/office/drawing/2014/main" xmlns="" id="{E767CD4E-6A5E-4162-96C3-0E0C88491CC5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7">
                  <a:extLst>
                    <a:ext uri="{FF2B5EF4-FFF2-40B4-BE49-F238E27FC236}">
                      <a16:creationId xmlns:a16="http://schemas.microsoft.com/office/drawing/2014/main" xmlns="" id="{5DD1C91A-A712-4F42-BA5C-AD3905C87706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8">
                  <a:extLst>
                    <a:ext uri="{FF2B5EF4-FFF2-40B4-BE49-F238E27FC236}">
                      <a16:creationId xmlns:a16="http://schemas.microsoft.com/office/drawing/2014/main" xmlns="" id="{014CD78F-85FF-4318-9E20-3881EEF8C4B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9">
                  <a:extLst>
                    <a:ext uri="{FF2B5EF4-FFF2-40B4-BE49-F238E27FC236}">
                      <a16:creationId xmlns:a16="http://schemas.microsoft.com/office/drawing/2014/main" xmlns="" id="{019E3D8E-BAC5-4E14-BAF5-527432887EEF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0">
                  <a:extLst>
                    <a:ext uri="{FF2B5EF4-FFF2-40B4-BE49-F238E27FC236}">
                      <a16:creationId xmlns:a16="http://schemas.microsoft.com/office/drawing/2014/main" xmlns="" id="{9F54E0C3-CBB5-4968-B8E0-760337C893B3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1">
                  <a:extLst>
                    <a:ext uri="{FF2B5EF4-FFF2-40B4-BE49-F238E27FC236}">
                      <a16:creationId xmlns:a16="http://schemas.microsoft.com/office/drawing/2014/main" xmlns="" id="{015D772D-84C3-41ED-9FC7-4D61F007BF2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xmlns="" id="{AE9F0DF5-A69C-49BE-A8F6-9F52220FA4A5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xmlns="" id="{DF25E2C7-B693-4717-8D69-FA104E79EE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xmlns="" id="{CD81C42F-A24B-4772-9722-E8BF3DCCE897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xmlns="" id="{9DA89867-D7B5-4B98-9744-941326F6691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xmlns="" id="{D89B5770-3B8D-435A-A45A-D325B575D09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xmlns="" id="{28091B25-4B92-4158-AD58-B82334EC4139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xmlns="" id="{1825376E-78A6-443D-90BC-52E5CD97FB2F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9">
                  <a:extLst>
                    <a:ext uri="{FF2B5EF4-FFF2-40B4-BE49-F238E27FC236}">
                      <a16:creationId xmlns:a16="http://schemas.microsoft.com/office/drawing/2014/main" xmlns="" id="{4C07FBF8-4FC0-42D5-8EB0-819DBB44C42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0">
                  <a:extLst>
                    <a:ext uri="{FF2B5EF4-FFF2-40B4-BE49-F238E27FC236}">
                      <a16:creationId xmlns:a16="http://schemas.microsoft.com/office/drawing/2014/main" xmlns="" id="{188B98E7-E9BF-41D4-9061-FDB4D461910F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1">
                  <a:extLst>
                    <a:ext uri="{FF2B5EF4-FFF2-40B4-BE49-F238E27FC236}">
                      <a16:creationId xmlns:a16="http://schemas.microsoft.com/office/drawing/2014/main" xmlns="" id="{879BE4C8-E7FF-4D91-B8B9-7B76C4BC94F6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2">
                  <a:extLst>
                    <a:ext uri="{FF2B5EF4-FFF2-40B4-BE49-F238E27FC236}">
                      <a16:creationId xmlns:a16="http://schemas.microsoft.com/office/drawing/2014/main" xmlns="" id="{D7FF7624-295F-4890-A98A-104930490F45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3">
                  <a:extLst>
                    <a:ext uri="{FF2B5EF4-FFF2-40B4-BE49-F238E27FC236}">
                      <a16:creationId xmlns:a16="http://schemas.microsoft.com/office/drawing/2014/main" xmlns="" id="{7E73B479-0816-452F-A6F6-56877C92E7D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4">
                  <a:extLst>
                    <a:ext uri="{FF2B5EF4-FFF2-40B4-BE49-F238E27FC236}">
                      <a16:creationId xmlns:a16="http://schemas.microsoft.com/office/drawing/2014/main" xmlns="" id="{E4E04448-C5CA-4576-995E-4D5403596DA5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5">
                  <a:extLst>
                    <a:ext uri="{FF2B5EF4-FFF2-40B4-BE49-F238E27FC236}">
                      <a16:creationId xmlns:a16="http://schemas.microsoft.com/office/drawing/2014/main" xmlns="" id="{C5C72579-8641-455F-BDC2-D5CC027A3CF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6">
                  <a:extLst>
                    <a:ext uri="{FF2B5EF4-FFF2-40B4-BE49-F238E27FC236}">
                      <a16:creationId xmlns:a16="http://schemas.microsoft.com/office/drawing/2014/main" xmlns="" id="{74ABD863-F987-4DE5-BABC-68BC93E74BCE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7">
                  <a:extLst>
                    <a:ext uri="{FF2B5EF4-FFF2-40B4-BE49-F238E27FC236}">
                      <a16:creationId xmlns:a16="http://schemas.microsoft.com/office/drawing/2014/main" xmlns="" id="{9B019248-4012-432E-BE24-40C712F95820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8">
                  <a:extLst>
                    <a:ext uri="{FF2B5EF4-FFF2-40B4-BE49-F238E27FC236}">
                      <a16:creationId xmlns:a16="http://schemas.microsoft.com/office/drawing/2014/main" xmlns="" id="{A9179266-1837-4858-B019-D5506F9FCF4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9">
                  <a:extLst>
                    <a:ext uri="{FF2B5EF4-FFF2-40B4-BE49-F238E27FC236}">
                      <a16:creationId xmlns:a16="http://schemas.microsoft.com/office/drawing/2014/main" xmlns="" id="{6C59BDFB-4C31-4CCF-9411-D4B8618DD79D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0">
                  <a:extLst>
                    <a:ext uri="{FF2B5EF4-FFF2-40B4-BE49-F238E27FC236}">
                      <a16:creationId xmlns:a16="http://schemas.microsoft.com/office/drawing/2014/main" xmlns="" id="{66C29E98-F3F3-4378-A6C4-97831E844B6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1">
                  <a:extLst>
                    <a:ext uri="{FF2B5EF4-FFF2-40B4-BE49-F238E27FC236}">
                      <a16:creationId xmlns:a16="http://schemas.microsoft.com/office/drawing/2014/main" xmlns="" id="{06065DBC-3390-4E4A-88D7-2579B5057D64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2">
                  <a:extLst>
                    <a:ext uri="{FF2B5EF4-FFF2-40B4-BE49-F238E27FC236}">
                      <a16:creationId xmlns:a16="http://schemas.microsoft.com/office/drawing/2014/main" xmlns="" id="{8FB3A212-E5AA-4192-84E4-7028B4AA440B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3">
                  <a:extLst>
                    <a:ext uri="{FF2B5EF4-FFF2-40B4-BE49-F238E27FC236}">
                      <a16:creationId xmlns:a16="http://schemas.microsoft.com/office/drawing/2014/main" xmlns="" id="{C928ACE3-E922-4CB7-9D82-AA00C4D3CF9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4">
                  <a:extLst>
                    <a:ext uri="{FF2B5EF4-FFF2-40B4-BE49-F238E27FC236}">
                      <a16:creationId xmlns:a16="http://schemas.microsoft.com/office/drawing/2014/main" xmlns="" id="{87C401A6-8FD1-4F25-9D00-AC129364D7A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5">
                  <a:extLst>
                    <a:ext uri="{FF2B5EF4-FFF2-40B4-BE49-F238E27FC236}">
                      <a16:creationId xmlns:a16="http://schemas.microsoft.com/office/drawing/2014/main" xmlns="" id="{1E7A5AB7-97C9-4C8E-90DB-E4F786C316F3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6">
                  <a:extLst>
                    <a:ext uri="{FF2B5EF4-FFF2-40B4-BE49-F238E27FC236}">
                      <a16:creationId xmlns:a16="http://schemas.microsoft.com/office/drawing/2014/main" xmlns="" id="{4E63EE97-F272-42B8-A56C-45A8224B533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7">
                  <a:extLst>
                    <a:ext uri="{FF2B5EF4-FFF2-40B4-BE49-F238E27FC236}">
                      <a16:creationId xmlns:a16="http://schemas.microsoft.com/office/drawing/2014/main" xmlns="" id="{CA0B7006-3C68-4E83-8C38-6BAF8B7B631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8">
                  <a:extLst>
                    <a:ext uri="{FF2B5EF4-FFF2-40B4-BE49-F238E27FC236}">
                      <a16:creationId xmlns:a16="http://schemas.microsoft.com/office/drawing/2014/main" xmlns="" id="{97E1741F-F257-47AD-8F4B-77A1D53C8B97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9">
                  <a:extLst>
                    <a:ext uri="{FF2B5EF4-FFF2-40B4-BE49-F238E27FC236}">
                      <a16:creationId xmlns:a16="http://schemas.microsoft.com/office/drawing/2014/main" xmlns="" id="{E3BCBBFE-787D-45D2-ADDA-165AB62C9477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0">
                  <a:extLst>
                    <a:ext uri="{FF2B5EF4-FFF2-40B4-BE49-F238E27FC236}">
                      <a16:creationId xmlns:a16="http://schemas.microsoft.com/office/drawing/2014/main" xmlns="" id="{486D6C3B-2946-4AE5-AEF6-1DA86D12203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1">
                  <a:extLst>
                    <a:ext uri="{FF2B5EF4-FFF2-40B4-BE49-F238E27FC236}">
                      <a16:creationId xmlns:a16="http://schemas.microsoft.com/office/drawing/2014/main" xmlns="" id="{2BD580C7-D921-4AC0-9D63-63AE3AD1540B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92">
                  <a:extLst>
                    <a:ext uri="{FF2B5EF4-FFF2-40B4-BE49-F238E27FC236}">
                      <a16:creationId xmlns:a16="http://schemas.microsoft.com/office/drawing/2014/main" xmlns="" id="{63BE19E7-EB0D-4090-892F-0B800935ABE3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1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49">
              <a:extLst>
                <a:ext uri="{FF2B5EF4-FFF2-40B4-BE49-F238E27FC236}">
                  <a16:creationId xmlns:a16="http://schemas.microsoft.com/office/drawing/2014/main" xmlns="" id="{3E75C549-E295-4C1F-94FA-22C7CF024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1517" y="2029761"/>
              <a:ext cx="2247242" cy="1355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lvl="0" algn="ctr" defTabSz="914217">
                <a:buNone/>
                <a:defRPr/>
              </a:pPr>
              <a:r>
                <a:rPr lang="vi-VN" sz="36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 một từ ngữ trong bài thơ mà em cho là hay nhất. Viết </a:t>
              </a:r>
              <a:r>
                <a:rPr lang="vi-VN" sz="36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đoạn văn ngắn để </a:t>
              </a:r>
              <a:r>
                <a:rPr lang="vi-VN" sz="36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</a:t>
              </a:r>
              <a:r>
                <a:rPr lang="vi-VN" sz="3600" b="1" i="1" kern="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 cái hay của từ mà em chọn.</a:t>
              </a:r>
              <a:endParaRPr kumimoji="0" lang="vi-VN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22798110-3A7C-05C0-00D4-4D557C31A310}"/>
              </a:ext>
            </a:extLst>
          </p:cNvPr>
          <p:cNvSpPr txBox="1"/>
          <p:nvPr/>
        </p:nvSpPr>
        <p:spPr>
          <a:xfrm>
            <a:off x="2660731" y="440101"/>
            <a:ext cx="561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V. </a:t>
            </a:r>
            <a:r>
              <a:rPr kumimoji="0" lang="en-US" sz="6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10701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766913-70C4-8EB2-6290-6B7C0FE5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A6E4FF-C000-CD86-C7CC-27B8407A0445}"/>
              </a:ext>
            </a:extLst>
          </p:cNvPr>
          <p:cNvSpPr txBox="1"/>
          <p:nvPr/>
        </p:nvSpPr>
        <p:spPr>
          <a:xfrm>
            <a:off x="996542" y="496846"/>
            <a:ext cx="88773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endParaRPr lang="en-US" sz="32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rướn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b="1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2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766913-70C4-8EB2-6290-6B7C0FE59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A6E4FF-C000-CD86-C7CC-27B8407A0445}"/>
              </a:ext>
            </a:extLst>
          </p:cNvPr>
          <p:cNvSpPr txBox="1"/>
          <p:nvPr/>
        </p:nvSpPr>
        <p:spPr>
          <a:xfrm>
            <a:off x="1699462" y="874454"/>
            <a:ext cx="72744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từ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Phả.</a:t>
            </a:r>
          </a:p>
          <a:p>
            <a:pPr algn="just"/>
            <a:r>
              <a:rPr lang="vi-VN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“phả” là một động </a:t>
            </a:r>
            <a:r>
              <a:rPr lang="vi-VN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dùng 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diễn tả </a:t>
            </a:r>
            <a:r>
              <a:rPr lang="vi-VN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 ổi chín thơm lừng</a:t>
            </a:r>
            <a:r>
              <a:rPr lang="vi-VN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vi-VN" sz="32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không </a:t>
            </a:r>
            <a:r>
              <a:rPr lang="vi-VN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 báo hiệu mùa thu về...</a:t>
            </a:r>
            <a:endParaRPr lang="en-US" sz="3200" b="1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6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CFECBD-70E0-C21B-4D64-331634FAE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516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CCA3C0-C660-4B46-B7F8-1BCF6F2199C4}"/>
              </a:ext>
            </a:extLst>
          </p:cNvPr>
          <p:cNvSpPr/>
          <p:nvPr/>
        </p:nvSpPr>
        <p:spPr>
          <a:xfrm>
            <a:off x="3555954" y="93235"/>
            <a:ext cx="5027017" cy="8241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91A2411F-2C6B-4E36-8138-30B052FF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4900" y="766894"/>
            <a:ext cx="1197547" cy="174074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5A2C755F-9DAD-443D-AE15-2CA4B85F31D3}"/>
              </a:ext>
            </a:extLst>
          </p:cNvPr>
          <p:cNvSpPr/>
          <p:nvPr/>
        </p:nvSpPr>
        <p:spPr>
          <a:xfrm>
            <a:off x="2668674" y="1324678"/>
            <a:ext cx="563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6707CF4A-E7D3-4C0C-BAA9-04201AFA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44152">
            <a:off x="10617518" y="1121437"/>
            <a:ext cx="1245066" cy="124506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CC071FC2-5DE7-4662-83C9-1D55E7D97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4063" l="2371" r="94397">
                        <a14:foregroundMark x1="54957" y1="6250" x2="54957" y2="6250"/>
                        <a14:foregroundMark x1="7112" y1="48438" x2="7112" y2="48438"/>
                        <a14:foregroundMark x1="2586" y1="47500" x2="2586" y2="47500"/>
                        <a14:foregroundMark x1="94612" y1="65313" x2="94612" y2="65313"/>
                        <a14:foregroundMark x1="73707" y1="94063" x2="73707" y2="940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3901" y="94975"/>
            <a:ext cx="1839860" cy="126886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D5F38CE2-CD67-48B8-8ADE-37B59F02A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8732">
            <a:off x="443943" y="312532"/>
            <a:ext cx="1245066" cy="1245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87FE1A6-A708-4F3A-8655-BC54D7B5D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9297">
            <a:off x="8737715" y="-2715"/>
            <a:ext cx="1245066" cy="1245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040B31-9BB8-4A48-8C24-5E2DF1B6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4070" l="10000" r="90000">
                        <a14:foregroundMark x1="42558" y1="9302" x2="42558" y2="9302"/>
                        <a14:foregroundMark x1="63256" y1="7674" x2="63256" y2="7674"/>
                        <a14:foregroundMark x1="50814" y1="6163" x2="50814" y2="6163"/>
                        <a14:foregroundMark x1="63256" y1="94070" x2="63256" y2="94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9111" y="2767423"/>
            <a:ext cx="2081549" cy="20815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BA3255-6843-442E-B9B6-48139930CDE6}"/>
              </a:ext>
            </a:extLst>
          </p:cNvPr>
          <p:cNvSpPr/>
          <p:nvPr/>
        </p:nvSpPr>
        <p:spPr>
          <a:xfrm>
            <a:off x="1451327" y="3665405"/>
            <a:ext cx="8436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5) 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KẾT NỐI CHỦ ĐIỂM</a:t>
            </a:r>
          </a:p>
          <a:p>
            <a:pPr lvl="0" algn="just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VB 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MỘT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1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A91E31-CB54-4392-9A27-0A72607E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249899C-7C25-43DB-9C4D-5FED28370920}"/>
              </a:ext>
            </a:extLst>
          </p:cNvPr>
          <p:cNvSpPr/>
          <p:nvPr/>
        </p:nvSpPr>
        <p:spPr>
          <a:xfrm>
            <a:off x="198082" y="-2"/>
            <a:ext cx="12013034" cy="68579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260751-EC54-48C6-86DB-935B57DD5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811" y="5470271"/>
            <a:ext cx="1401661" cy="1387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B34EB-3F93-41C3-A051-DE95564D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5470271"/>
            <a:ext cx="1401661" cy="1387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5CA73-7D5C-4611-8AEF-6292E79EC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1865" y="5470272"/>
            <a:ext cx="1401661" cy="1387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B10027-E507-4282-AF7D-F537716A7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5047" y="5470271"/>
            <a:ext cx="1401661" cy="138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FCA12A2-A57E-4909-9805-0ABB0563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0665" y="5470272"/>
            <a:ext cx="1401661" cy="1387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A802ACA-3454-49E0-8566-F118CC6A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887" y="5470272"/>
            <a:ext cx="1401661" cy="13877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3551472-749C-489A-A0B4-E9ED97E2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34" y="5470272"/>
            <a:ext cx="1401661" cy="13877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858146-3B0A-407E-BE87-557487031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500" l="10000" r="90000">
                        <a14:foregroundMark x1="40917" y1="91500" x2="40917" y2="9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1966" y="3755771"/>
            <a:ext cx="3429000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195B68-35C1-4C7B-9E8D-32EEB6B8B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956" y="5470272"/>
            <a:ext cx="1401661" cy="13877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8984CC-42C6-4031-9F2E-13F11FDA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2026" y="5470272"/>
            <a:ext cx="1401661" cy="1387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73E6C5-42C8-4E88-AFAC-F6241B0F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1539" y="5470272"/>
            <a:ext cx="1401661" cy="13877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4195A36-B712-429A-BBD5-32108FB7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89265" y="5470272"/>
            <a:ext cx="1401661" cy="13877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3F6BF0-64EA-40DF-9111-3A00BCE72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250" l="250" r="90083">
                        <a14:foregroundMark x1="8833" y1="63250" x2="8833" y2="63250"/>
                        <a14:foregroundMark x1="9417" y1="56667" x2="9417" y2="56667"/>
                        <a14:foregroundMark x1="8000" y1="48750" x2="8000" y2="47917"/>
                        <a14:foregroundMark x1="6583" y1="41333" x2="6583" y2="41333"/>
                        <a14:foregroundMark x1="6583" y1="39917" x2="6583" y2="39917"/>
                        <a14:foregroundMark x1="10250" y1="35417" x2="10250" y2="35417"/>
                        <a14:foregroundMark x1="10833" y1="31417" x2="11083" y2="30583"/>
                        <a14:foregroundMark x1="11083" y1="29667" x2="11083" y2="31083"/>
                        <a14:foregroundMark x1="8583" y1="37917" x2="8583" y2="37917"/>
                        <a14:foregroundMark x1="4833" y1="44750" x2="4583" y2="55000"/>
                        <a14:foregroundMark x1="4000" y1="57000" x2="6000" y2="64333"/>
                        <a14:foregroundMark x1="5667" y1="82000" x2="5667" y2="82000"/>
                        <a14:foregroundMark x1="5667" y1="84833" x2="5667" y2="84833"/>
                        <a14:foregroundMark x1="1750" y1="57833" x2="1750" y2="57833"/>
                        <a14:foregroundMark x1="1167" y1="59500" x2="1167" y2="65750"/>
                        <a14:foregroundMark x1="333" y1="85083" x2="917" y2="88750"/>
                        <a14:foregroundMark x1="917" y1="91083" x2="1417" y2="94500"/>
                        <a14:foregroundMark x1="1750" y1="95333" x2="2333" y2="97000"/>
                        <a14:foregroundMark x1="2333" y1="97333" x2="2333" y2="97333"/>
                        <a14:foregroundMark x1="4583" y1="97000" x2="4583" y2="97000"/>
                        <a14:foregroundMark x1="5667" y1="97000" x2="8250" y2="97833"/>
                        <a14:foregroundMark x1="13333" y1="97833" x2="14250" y2="97833"/>
                        <a14:foregroundMark x1="20500" y1="96417" x2="23583" y2="96417"/>
                        <a14:foregroundMark x1="27583" y1="95917" x2="31250" y2="95917"/>
                        <a14:foregroundMark x1="37833" y1="96750" x2="39750" y2="96750"/>
                        <a14:foregroundMark x1="45500" y1="96417" x2="48333" y2="96167"/>
                        <a14:foregroundMark x1="61667" y1="97833" x2="62833" y2="98167"/>
                        <a14:foregroundMark x1="71333" y1="99250" x2="73000" y2="99250"/>
                        <a14:foregroundMark x1="79833" y1="98167" x2="79833" y2="98167"/>
                        <a14:foregroundMark x1="89167" y1="98417" x2="90083" y2="9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3163" y="5470271"/>
            <a:ext cx="1401661" cy="138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C187FF-7821-43EB-8BF2-0F2C04E40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17" b="98157" l="0" r="99111">
                        <a14:foregroundMark x1="7000" y1="33180" x2="7000" y2="33180"/>
                        <a14:foregroundMark x1="7111" y1="32949" x2="7111" y2="32949"/>
                        <a14:foregroundMark x1="2444" y1="42396" x2="2444" y2="42396"/>
                        <a14:foregroundMark x1="2667" y1="30184" x2="2667" y2="30184"/>
                        <a14:foregroundMark x1="21222" y1="9447" x2="21222" y2="9447"/>
                        <a14:foregroundMark x1="32667" y1="9447" x2="32667" y2="9447"/>
                        <a14:foregroundMark x1="19667" y1="97235" x2="19667" y2="97235"/>
                        <a14:foregroundMark x1="22556" y1="70507" x2="22556" y2="70507"/>
                        <a14:foregroundMark x1="22333" y1="55069" x2="22333" y2="55069"/>
                        <a14:foregroundMark x1="21333" y1="55300" x2="21333" y2="56452"/>
                        <a14:foregroundMark x1="9778" y1="94009" x2="9778" y2="94009"/>
                        <a14:foregroundMark x1="6000" y1="97465" x2="6000" y2="97465"/>
                        <a14:foregroundMark x1="5778" y1="97235" x2="5778" y2="97235"/>
                        <a14:foregroundMark x1="3222" y1="96313" x2="3222" y2="96313"/>
                        <a14:foregroundMark x1="1000" y1="95622" x2="1000" y2="95622"/>
                        <a14:foregroundMark x1="1000" y1="95622" x2="1000" y2="95622"/>
                        <a14:foregroundMark x1="667" y1="94931" x2="667" y2="94931"/>
                        <a14:foregroundMark x1="222" y1="94240" x2="222" y2="94240"/>
                        <a14:foregroundMark x1="12222" y1="96774" x2="12222" y2="96774"/>
                        <a14:foregroundMark x1="12556" y1="96774" x2="12556" y2="96774"/>
                        <a14:foregroundMark x1="9889" y1="95392" x2="9889" y2="95392"/>
                        <a14:foregroundMark x1="17222" y1="92627" x2="17222" y2="92627"/>
                        <a14:foregroundMark x1="25333" y1="95161" x2="25333" y2="95161"/>
                        <a14:foregroundMark x1="26111" y1="97465" x2="26111" y2="97465"/>
                        <a14:foregroundMark x1="23889" y1="97696" x2="23889" y2="97696"/>
                        <a14:foregroundMark x1="23778" y1="97696" x2="23778" y2="97696"/>
                        <a14:foregroundMark x1="33444" y1="97235" x2="33444" y2="97235"/>
                        <a14:foregroundMark x1="33222" y1="97235" x2="33222" y2="97235"/>
                        <a14:foregroundMark x1="48111" y1="97235" x2="48111" y2="97235"/>
                        <a14:foregroundMark x1="93889" y1="98387" x2="93889" y2="98387"/>
                        <a14:foregroundMark x1="99111" y1="96313" x2="99111" y2="96313"/>
                        <a14:foregroundMark x1="22889" y1="64977" x2="22889" y2="64977"/>
                        <a14:foregroundMark x1="22000" y1="71889" x2="22000" y2="71889"/>
                        <a14:foregroundMark x1="22889" y1="80415" x2="22889" y2="80415"/>
                        <a14:foregroundMark x1="26556" y1="64977" x2="26556" y2="64977"/>
                        <a14:foregroundMark x1="30222" y1="64977" x2="30222" y2="64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38" y="-109056"/>
            <a:ext cx="12255854" cy="69670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450276A-8520-493A-B6B7-731E980CD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8310" y="172445"/>
            <a:ext cx="1468073" cy="1468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039C06E-AE68-4FD5-A640-4B9A62A74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288" y="5028099"/>
            <a:ext cx="884342" cy="8843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0608A7-3149-45C9-B49C-5C8F49CBF2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3469" y="172445"/>
            <a:ext cx="884342" cy="8843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1AE4BE8-D5F1-4410-819F-06A98460DF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39" y="22139"/>
            <a:ext cx="884342" cy="8843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7A89EE-096E-40ED-AA3C-551EC4E35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639" y="787061"/>
            <a:ext cx="884342" cy="8843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C1CA651-EF5E-4A06-BE28-783AFD5D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6552" y="763061"/>
            <a:ext cx="884342" cy="8843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AD6552E-C35D-4D59-98AB-27C4BD2F2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81" y="4262253"/>
            <a:ext cx="884342" cy="8843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5388974-1442-4E0B-B7D4-043DE60CF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966" y="4585928"/>
            <a:ext cx="884342" cy="8843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293C59-4182-41C5-BEFF-BD636ED1281F}"/>
              </a:ext>
            </a:extLst>
          </p:cNvPr>
          <p:cNvSpPr txBox="1"/>
          <p:nvPr/>
        </p:nvSpPr>
        <p:spPr>
          <a:xfrm>
            <a:off x="6374321" y="2339355"/>
            <a:ext cx="56166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9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1639013" y="0"/>
            <a:ext cx="9397581" cy="308344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"Thu chớm sang tình yêu mãi đượm màu</a:t>
            </a:r>
          </a:p>
          <a:p>
            <a:pPr algn="ctr"/>
            <a:r>
              <a:rPr lang="vi-VN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Tràn 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mắt hạt mưa ngâu vừa đổ</a:t>
            </a:r>
          </a:p>
          <a:p>
            <a:pPr algn="ctr"/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 may ngỡ đùa tóc em trên phố</a:t>
            </a:r>
          </a:p>
          <a:p>
            <a:pPr algn="ctr"/>
            <a:r>
              <a:rPr lang="vi-VN" sz="3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Hương 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 nồng thơm mỗi độ thu sang“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“D</a:t>
            </a:r>
            <a:r>
              <a:rPr lang="vi-VN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ãi nắng dầm 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……”</a:t>
            </a:r>
            <a:endParaRPr lang="vi-VN" sz="3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22751-DA1C-48E2-ACF0-57D5EEC80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01AC1F-14CA-450C-8FFF-714B3D48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8394" y="-87614"/>
            <a:ext cx="1468073" cy="1468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E11AB-C500-4CCD-8454-7C08B417C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6842" y="303171"/>
            <a:ext cx="884342" cy="88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7DC2D6-9A14-406B-8A54-B20BECCF1F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4083" y1="44917" x2="34083" y2="44917"/>
                        <a14:foregroundMark x1="22500" y1="44917" x2="22500" y2="449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66" y="-1"/>
            <a:ext cx="884342" cy="88434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BF5D87-08F2-481B-A3E0-E6FB28D52009}"/>
              </a:ext>
            </a:extLst>
          </p:cNvPr>
          <p:cNvSpPr/>
          <p:nvPr/>
        </p:nvSpPr>
        <p:spPr>
          <a:xfrm>
            <a:off x="2344980" y="0"/>
            <a:ext cx="7952764" cy="2164702"/>
          </a:xfrm>
          <a:prstGeom prst="roundRect">
            <a:avLst/>
          </a:pr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phượng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0D318A8-D5FF-4CAA-951C-3E4F6A22E328}"/>
              </a:ext>
            </a:extLst>
          </p:cNvPr>
          <p:cNvSpPr/>
          <p:nvPr/>
        </p:nvSpPr>
        <p:spPr>
          <a:xfrm>
            <a:off x="3312368" y="3429000"/>
            <a:ext cx="5187820" cy="1614196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F7C37E55-6752-4C46-9ABB-894FC33FFB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672" y="2546003"/>
            <a:ext cx="231668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5187ADD5-7244-3676-5CEB-9E00F808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136" y="-5181"/>
            <a:ext cx="12192000" cy="686104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E1597722-6D13-41D0-9AF4-B063B9027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xmlns="" id="{1FD8B43E-D297-446A-8DF3-B833C7CAAE95}"/>
              </a:ext>
            </a:extLst>
          </p:cNvPr>
          <p:cNvGrpSpPr/>
          <p:nvPr/>
        </p:nvGrpSpPr>
        <p:grpSpPr>
          <a:xfrm>
            <a:off x="4662850" y="339970"/>
            <a:ext cx="7224352" cy="3619236"/>
            <a:chOff x="1949253" y="1627716"/>
            <a:chExt cx="3271491" cy="2309600"/>
          </a:xfrm>
        </p:grpSpPr>
        <p:grpSp>
          <p:nvGrpSpPr>
            <p:cNvPr id="13" name="组合 135">
              <a:extLst>
                <a:ext uri="{FF2B5EF4-FFF2-40B4-BE49-F238E27FC236}">
                  <a16:creationId xmlns:a16="http://schemas.microsoft.com/office/drawing/2014/main" xmlns="" id="{7880349E-C55C-4C31-8628-1DA289C2D092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rgbClr val="000000"/>
            </a:solidFill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C136A15C-78A7-45BB-8282-0BA98134629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xmlns="" id="{C7B81B26-FBF2-4B3E-A3D7-A714DD5A4910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xmlns="" id="{C7C6B4F7-E307-4640-9B3A-65DDF9EC2A23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xmlns="" id="{40A92A9A-3A6C-4CC2-A6BC-6B7E4263107D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xmlns="" id="{07980EF1-4B88-4797-88C0-E2A3207085D0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xmlns="" id="{52484ED5-71B8-4645-BC70-BC00D1754CBD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xmlns="" id="{1D33D882-4D88-4F01-B546-86834EB75563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defTabSz="914126">
                  <a:defRPr/>
                </a:pPr>
                <a:endParaRPr lang="zh-CN" altLang="en-US" sz="2400" kern="0">
                  <a:solidFill>
                    <a:prstClr val="black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endParaRPr>
              </a:p>
            </p:txBody>
          </p:sp>
          <p:grpSp>
            <p:nvGrpSpPr>
              <p:cNvPr id="22" name="组合 143">
                <a:extLst>
                  <a:ext uri="{FF2B5EF4-FFF2-40B4-BE49-F238E27FC236}">
                    <a16:creationId xmlns:a16="http://schemas.microsoft.com/office/drawing/2014/main" xmlns="" id="{2372AA80-5D16-42E9-8496-EA64E86D9173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3" name="Freeform 12">
                  <a:extLst>
                    <a:ext uri="{FF2B5EF4-FFF2-40B4-BE49-F238E27FC236}">
                      <a16:creationId xmlns:a16="http://schemas.microsoft.com/office/drawing/2014/main" xmlns="" id="{3146921F-BB3C-4BDB-94DA-4786CCE41C7E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4" name="Freeform 13">
                  <a:extLst>
                    <a:ext uri="{FF2B5EF4-FFF2-40B4-BE49-F238E27FC236}">
                      <a16:creationId xmlns:a16="http://schemas.microsoft.com/office/drawing/2014/main" xmlns="" id="{37DC07C4-0804-4B27-A445-89D5D3BF9B8C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5" name="Freeform 14">
                  <a:extLst>
                    <a:ext uri="{FF2B5EF4-FFF2-40B4-BE49-F238E27FC236}">
                      <a16:creationId xmlns:a16="http://schemas.microsoft.com/office/drawing/2014/main" xmlns="" id="{161B25C6-3552-40E1-9AB5-75DFD92E509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6" name="Freeform 15">
                  <a:extLst>
                    <a:ext uri="{FF2B5EF4-FFF2-40B4-BE49-F238E27FC236}">
                      <a16:creationId xmlns:a16="http://schemas.microsoft.com/office/drawing/2014/main" xmlns="" id="{4DDD54F6-47EB-4273-9591-21F2F2E6CCD1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7" name="Freeform 16">
                  <a:extLst>
                    <a:ext uri="{FF2B5EF4-FFF2-40B4-BE49-F238E27FC236}">
                      <a16:creationId xmlns:a16="http://schemas.microsoft.com/office/drawing/2014/main" xmlns="" id="{A9790E0C-44B3-4D38-A1A3-7B0CF924EC9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8" name="Freeform 17">
                  <a:extLst>
                    <a:ext uri="{FF2B5EF4-FFF2-40B4-BE49-F238E27FC236}">
                      <a16:creationId xmlns:a16="http://schemas.microsoft.com/office/drawing/2014/main" xmlns="" id="{D4C93C9D-7B45-4B11-9D50-E2D640EAAD5A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29" name="Freeform 18">
                  <a:extLst>
                    <a:ext uri="{FF2B5EF4-FFF2-40B4-BE49-F238E27FC236}">
                      <a16:creationId xmlns:a16="http://schemas.microsoft.com/office/drawing/2014/main" xmlns="" id="{583228B6-D416-4D5C-A889-A3044FE32B5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0" name="Freeform 19">
                  <a:extLst>
                    <a:ext uri="{FF2B5EF4-FFF2-40B4-BE49-F238E27FC236}">
                      <a16:creationId xmlns:a16="http://schemas.microsoft.com/office/drawing/2014/main" xmlns="" id="{19E3D285-222B-456B-9C7D-14AD5518D15D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1" name="Freeform 20">
                  <a:extLst>
                    <a:ext uri="{FF2B5EF4-FFF2-40B4-BE49-F238E27FC236}">
                      <a16:creationId xmlns:a16="http://schemas.microsoft.com/office/drawing/2014/main" xmlns="" id="{605CA1F2-3460-4ECD-A921-D10429819342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2" name="Freeform 21">
                  <a:extLst>
                    <a:ext uri="{FF2B5EF4-FFF2-40B4-BE49-F238E27FC236}">
                      <a16:creationId xmlns:a16="http://schemas.microsoft.com/office/drawing/2014/main" xmlns="" id="{F7737025-F5C2-4B38-A3A9-E567872DA93B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3" name="Freeform 22">
                  <a:extLst>
                    <a:ext uri="{FF2B5EF4-FFF2-40B4-BE49-F238E27FC236}">
                      <a16:creationId xmlns:a16="http://schemas.microsoft.com/office/drawing/2014/main" xmlns="" id="{2D8AA8B1-919E-4FB3-9CFF-9688CA051EE3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4" name="Freeform 23">
                  <a:extLst>
                    <a:ext uri="{FF2B5EF4-FFF2-40B4-BE49-F238E27FC236}">
                      <a16:creationId xmlns:a16="http://schemas.microsoft.com/office/drawing/2014/main" xmlns="" id="{C38494CA-930B-41B5-84EF-5A09F157C046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5" name="Freeform 24">
                  <a:extLst>
                    <a:ext uri="{FF2B5EF4-FFF2-40B4-BE49-F238E27FC236}">
                      <a16:creationId xmlns:a16="http://schemas.microsoft.com/office/drawing/2014/main" xmlns="" id="{EE20C197-C983-4CDB-B7AC-4FB1FB89610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6" name="Freeform 25">
                  <a:extLst>
                    <a:ext uri="{FF2B5EF4-FFF2-40B4-BE49-F238E27FC236}">
                      <a16:creationId xmlns:a16="http://schemas.microsoft.com/office/drawing/2014/main" xmlns="" id="{07A28CA1-573A-4893-BEA2-759C801673BF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7" name="Freeform 26">
                  <a:extLst>
                    <a:ext uri="{FF2B5EF4-FFF2-40B4-BE49-F238E27FC236}">
                      <a16:creationId xmlns:a16="http://schemas.microsoft.com/office/drawing/2014/main" xmlns="" id="{9A706ECD-EE19-4BD8-8E94-B9553174AAF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8" name="Freeform 27">
                  <a:extLst>
                    <a:ext uri="{FF2B5EF4-FFF2-40B4-BE49-F238E27FC236}">
                      <a16:creationId xmlns:a16="http://schemas.microsoft.com/office/drawing/2014/main" xmlns="" id="{264E1687-34AC-497E-A475-FF5551AC3E28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39" name="Freeform 28">
                  <a:extLst>
                    <a:ext uri="{FF2B5EF4-FFF2-40B4-BE49-F238E27FC236}">
                      <a16:creationId xmlns:a16="http://schemas.microsoft.com/office/drawing/2014/main" xmlns="" id="{D30BC0BD-859E-4464-A6E9-D385C6CC1F77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0" name="Freeform 29">
                  <a:extLst>
                    <a:ext uri="{FF2B5EF4-FFF2-40B4-BE49-F238E27FC236}">
                      <a16:creationId xmlns:a16="http://schemas.microsoft.com/office/drawing/2014/main" xmlns="" id="{F844B813-6D52-47DA-97BB-9EADB7AC2298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1" name="Freeform 30">
                  <a:extLst>
                    <a:ext uri="{FF2B5EF4-FFF2-40B4-BE49-F238E27FC236}">
                      <a16:creationId xmlns:a16="http://schemas.microsoft.com/office/drawing/2014/main" xmlns="" id="{03B62B76-2EC3-43D7-AF26-D9A52BE9A09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2" name="Freeform 31">
                  <a:extLst>
                    <a:ext uri="{FF2B5EF4-FFF2-40B4-BE49-F238E27FC236}">
                      <a16:creationId xmlns:a16="http://schemas.microsoft.com/office/drawing/2014/main" xmlns="" id="{323071B5-4623-4D62-B1FD-1A6D4E81739B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3" name="Freeform 32">
                  <a:extLst>
                    <a:ext uri="{FF2B5EF4-FFF2-40B4-BE49-F238E27FC236}">
                      <a16:creationId xmlns:a16="http://schemas.microsoft.com/office/drawing/2014/main" xmlns="" id="{85C37580-D1B2-46DE-A496-FE3CBFC19846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4" name="Freeform 33">
                  <a:extLst>
                    <a:ext uri="{FF2B5EF4-FFF2-40B4-BE49-F238E27FC236}">
                      <a16:creationId xmlns:a16="http://schemas.microsoft.com/office/drawing/2014/main" xmlns="" id="{CE131470-C4AC-43EA-94B6-57CAEDC9A4D1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5" name="Freeform 34">
                  <a:extLst>
                    <a:ext uri="{FF2B5EF4-FFF2-40B4-BE49-F238E27FC236}">
                      <a16:creationId xmlns:a16="http://schemas.microsoft.com/office/drawing/2014/main" xmlns="" id="{4444C9FE-AD0E-4174-A23F-57E7986D06B4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6" name="Freeform 35">
                  <a:extLst>
                    <a:ext uri="{FF2B5EF4-FFF2-40B4-BE49-F238E27FC236}">
                      <a16:creationId xmlns:a16="http://schemas.microsoft.com/office/drawing/2014/main" xmlns="" id="{B4EC3FAE-0668-40DE-A889-423472F839C8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7" name="Freeform 36">
                  <a:extLst>
                    <a:ext uri="{FF2B5EF4-FFF2-40B4-BE49-F238E27FC236}">
                      <a16:creationId xmlns:a16="http://schemas.microsoft.com/office/drawing/2014/main" xmlns="" id="{D9E85A16-6155-4EE6-BE8D-643FC295F8C0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8" name="Freeform 37">
                  <a:extLst>
                    <a:ext uri="{FF2B5EF4-FFF2-40B4-BE49-F238E27FC236}">
                      <a16:creationId xmlns:a16="http://schemas.microsoft.com/office/drawing/2014/main" xmlns="" id="{1D3AEBA7-70C6-4F1F-B3C9-F91F8746192B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49" name="Freeform 38">
                  <a:extLst>
                    <a:ext uri="{FF2B5EF4-FFF2-40B4-BE49-F238E27FC236}">
                      <a16:creationId xmlns:a16="http://schemas.microsoft.com/office/drawing/2014/main" xmlns="" id="{648B4DFB-1337-496F-B892-C9C9BE70DE55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0" name="Freeform 39">
                  <a:extLst>
                    <a:ext uri="{FF2B5EF4-FFF2-40B4-BE49-F238E27FC236}">
                      <a16:creationId xmlns:a16="http://schemas.microsoft.com/office/drawing/2014/main" xmlns="" id="{DA14C5E5-B8C2-4389-8AF4-A362A6572D10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1" name="Freeform 40">
                  <a:extLst>
                    <a:ext uri="{FF2B5EF4-FFF2-40B4-BE49-F238E27FC236}">
                      <a16:creationId xmlns:a16="http://schemas.microsoft.com/office/drawing/2014/main" xmlns="" id="{F5E020FD-E355-4A7C-ABCE-46402C7901B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2" name="Freeform 41">
                  <a:extLst>
                    <a:ext uri="{FF2B5EF4-FFF2-40B4-BE49-F238E27FC236}">
                      <a16:creationId xmlns:a16="http://schemas.microsoft.com/office/drawing/2014/main" xmlns="" id="{D374CF76-8EDC-420F-ABD4-4554BE716E4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3" name="Freeform 42">
                  <a:extLst>
                    <a:ext uri="{FF2B5EF4-FFF2-40B4-BE49-F238E27FC236}">
                      <a16:creationId xmlns:a16="http://schemas.microsoft.com/office/drawing/2014/main" xmlns="" id="{B2AD96C7-2416-468B-8B6D-3E2B0BB45C97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4" name="Freeform 43">
                  <a:extLst>
                    <a:ext uri="{FF2B5EF4-FFF2-40B4-BE49-F238E27FC236}">
                      <a16:creationId xmlns:a16="http://schemas.microsoft.com/office/drawing/2014/main" xmlns="" id="{E2B29289-DB77-4AC5-AE75-E45C0EE6622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5" name="Freeform 44">
                  <a:extLst>
                    <a:ext uri="{FF2B5EF4-FFF2-40B4-BE49-F238E27FC236}">
                      <a16:creationId xmlns:a16="http://schemas.microsoft.com/office/drawing/2014/main" xmlns="" id="{E61D6FD2-0719-43F2-A033-154DF22600CA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6" name="Freeform 45">
                  <a:extLst>
                    <a:ext uri="{FF2B5EF4-FFF2-40B4-BE49-F238E27FC236}">
                      <a16:creationId xmlns:a16="http://schemas.microsoft.com/office/drawing/2014/main" xmlns="" id="{6AB134A3-493B-48D6-B8A8-BB2DCE9CE7A4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7" name="Freeform 46">
                  <a:extLst>
                    <a:ext uri="{FF2B5EF4-FFF2-40B4-BE49-F238E27FC236}">
                      <a16:creationId xmlns:a16="http://schemas.microsoft.com/office/drawing/2014/main" xmlns="" id="{8CB6140D-6827-4889-B8A3-D0B25B595DF0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8" name="Freeform 47">
                  <a:extLst>
                    <a:ext uri="{FF2B5EF4-FFF2-40B4-BE49-F238E27FC236}">
                      <a16:creationId xmlns:a16="http://schemas.microsoft.com/office/drawing/2014/main" xmlns="" id="{6EFF5F04-717E-4B42-9638-6E34757B3AB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59" name="Freeform 48">
                  <a:extLst>
                    <a:ext uri="{FF2B5EF4-FFF2-40B4-BE49-F238E27FC236}">
                      <a16:creationId xmlns:a16="http://schemas.microsoft.com/office/drawing/2014/main" xmlns="" id="{6874E87C-F6B6-4948-8487-C3DDC5E0C8CD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0" name="Freeform 49">
                  <a:extLst>
                    <a:ext uri="{FF2B5EF4-FFF2-40B4-BE49-F238E27FC236}">
                      <a16:creationId xmlns:a16="http://schemas.microsoft.com/office/drawing/2014/main" xmlns="" id="{3DC1FF9E-D189-4E76-B28C-63225493766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1" name="Freeform 50">
                  <a:extLst>
                    <a:ext uri="{FF2B5EF4-FFF2-40B4-BE49-F238E27FC236}">
                      <a16:creationId xmlns:a16="http://schemas.microsoft.com/office/drawing/2014/main" xmlns="" id="{4D27C74F-D5B4-4CE7-A2F2-9C2E7C9B720A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2" name="Freeform 51">
                  <a:extLst>
                    <a:ext uri="{FF2B5EF4-FFF2-40B4-BE49-F238E27FC236}">
                      <a16:creationId xmlns:a16="http://schemas.microsoft.com/office/drawing/2014/main" xmlns="" id="{C7ED2ED3-E928-4E87-B845-4C7F196193A0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3" name="Freeform 52">
                  <a:extLst>
                    <a:ext uri="{FF2B5EF4-FFF2-40B4-BE49-F238E27FC236}">
                      <a16:creationId xmlns:a16="http://schemas.microsoft.com/office/drawing/2014/main" xmlns="" id="{0E13FB31-A006-4595-8512-12594E73FD9C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4" name="Freeform 53">
                  <a:extLst>
                    <a:ext uri="{FF2B5EF4-FFF2-40B4-BE49-F238E27FC236}">
                      <a16:creationId xmlns:a16="http://schemas.microsoft.com/office/drawing/2014/main" xmlns="" id="{DF416204-134B-41F4-833B-9807C618690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5" name="Freeform 54">
                  <a:extLst>
                    <a:ext uri="{FF2B5EF4-FFF2-40B4-BE49-F238E27FC236}">
                      <a16:creationId xmlns:a16="http://schemas.microsoft.com/office/drawing/2014/main" xmlns="" id="{39B2ADA9-A327-487C-96FE-61B15CDD4BD7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6" name="Freeform 55">
                  <a:extLst>
                    <a:ext uri="{FF2B5EF4-FFF2-40B4-BE49-F238E27FC236}">
                      <a16:creationId xmlns:a16="http://schemas.microsoft.com/office/drawing/2014/main" xmlns="" id="{97E49E05-254F-460F-A61D-F26EC78C0E81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7" name="Freeform 56">
                  <a:extLst>
                    <a:ext uri="{FF2B5EF4-FFF2-40B4-BE49-F238E27FC236}">
                      <a16:creationId xmlns:a16="http://schemas.microsoft.com/office/drawing/2014/main" xmlns="" id="{AABED0E4-3F1B-4C7A-A6F9-C1202C7315D0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8" name="Freeform 57">
                  <a:extLst>
                    <a:ext uri="{FF2B5EF4-FFF2-40B4-BE49-F238E27FC236}">
                      <a16:creationId xmlns:a16="http://schemas.microsoft.com/office/drawing/2014/main" xmlns="" id="{233DEF8E-53E0-48D7-B576-324E4D18AED1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69" name="Freeform 58">
                  <a:extLst>
                    <a:ext uri="{FF2B5EF4-FFF2-40B4-BE49-F238E27FC236}">
                      <a16:creationId xmlns:a16="http://schemas.microsoft.com/office/drawing/2014/main" xmlns="" id="{CE6CC4E4-2B3F-41AF-8FC1-F2E33479BC7C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0" name="Freeform 59">
                  <a:extLst>
                    <a:ext uri="{FF2B5EF4-FFF2-40B4-BE49-F238E27FC236}">
                      <a16:creationId xmlns:a16="http://schemas.microsoft.com/office/drawing/2014/main" xmlns="" id="{D4CCB65A-3492-4416-956D-BB6228014B8A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1" name="Freeform 60">
                  <a:extLst>
                    <a:ext uri="{FF2B5EF4-FFF2-40B4-BE49-F238E27FC236}">
                      <a16:creationId xmlns:a16="http://schemas.microsoft.com/office/drawing/2014/main" xmlns="" id="{493EC2A8-D322-4DDA-848D-0D492CE7CA0D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2" name="Freeform 61">
                  <a:extLst>
                    <a:ext uri="{FF2B5EF4-FFF2-40B4-BE49-F238E27FC236}">
                      <a16:creationId xmlns:a16="http://schemas.microsoft.com/office/drawing/2014/main" xmlns="" id="{29DC8499-B2A6-4C16-A215-CB91C97139FC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3" name="Freeform 62">
                  <a:extLst>
                    <a:ext uri="{FF2B5EF4-FFF2-40B4-BE49-F238E27FC236}">
                      <a16:creationId xmlns:a16="http://schemas.microsoft.com/office/drawing/2014/main" xmlns="" id="{2E3A7A22-2DEF-4B86-82AB-49989AB7508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4" name="Freeform 63">
                  <a:extLst>
                    <a:ext uri="{FF2B5EF4-FFF2-40B4-BE49-F238E27FC236}">
                      <a16:creationId xmlns:a16="http://schemas.microsoft.com/office/drawing/2014/main" xmlns="" id="{52DCFFB8-D236-4C77-923A-40E76194FE28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5" name="Freeform 64">
                  <a:extLst>
                    <a:ext uri="{FF2B5EF4-FFF2-40B4-BE49-F238E27FC236}">
                      <a16:creationId xmlns:a16="http://schemas.microsoft.com/office/drawing/2014/main" xmlns="" id="{5740A124-A691-4C4E-B322-641CC828B184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6" name="Freeform 65">
                  <a:extLst>
                    <a:ext uri="{FF2B5EF4-FFF2-40B4-BE49-F238E27FC236}">
                      <a16:creationId xmlns:a16="http://schemas.microsoft.com/office/drawing/2014/main" xmlns="" id="{220B5B26-A7DD-4DC2-9B13-77741255BAE5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7" name="Freeform 66">
                  <a:extLst>
                    <a:ext uri="{FF2B5EF4-FFF2-40B4-BE49-F238E27FC236}">
                      <a16:creationId xmlns:a16="http://schemas.microsoft.com/office/drawing/2014/main" xmlns="" id="{F5B99BFB-54D7-4753-B578-5498F6F56C9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8" name="Freeform 67">
                  <a:extLst>
                    <a:ext uri="{FF2B5EF4-FFF2-40B4-BE49-F238E27FC236}">
                      <a16:creationId xmlns:a16="http://schemas.microsoft.com/office/drawing/2014/main" xmlns="" id="{F4D04657-748D-47BC-91F9-4A6542CD73C1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79" name="Freeform 68">
                  <a:extLst>
                    <a:ext uri="{FF2B5EF4-FFF2-40B4-BE49-F238E27FC236}">
                      <a16:creationId xmlns:a16="http://schemas.microsoft.com/office/drawing/2014/main" xmlns="" id="{EEAF4AE4-233C-402D-86DC-5848CB54F239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0" name="Freeform 69">
                  <a:extLst>
                    <a:ext uri="{FF2B5EF4-FFF2-40B4-BE49-F238E27FC236}">
                      <a16:creationId xmlns:a16="http://schemas.microsoft.com/office/drawing/2014/main" xmlns="" id="{AD60DFE9-21A8-4516-8BF7-F701CA4C40C2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1" name="Freeform 70">
                  <a:extLst>
                    <a:ext uri="{FF2B5EF4-FFF2-40B4-BE49-F238E27FC236}">
                      <a16:creationId xmlns:a16="http://schemas.microsoft.com/office/drawing/2014/main" xmlns="" id="{4D4E8E66-F6B0-44C7-AD73-29965E8413A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2" name="Freeform 71">
                  <a:extLst>
                    <a:ext uri="{FF2B5EF4-FFF2-40B4-BE49-F238E27FC236}">
                      <a16:creationId xmlns:a16="http://schemas.microsoft.com/office/drawing/2014/main" xmlns="" id="{1C2BF46A-E319-407F-B5A5-EAA207A2CDA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3" name="Freeform 72">
                  <a:extLst>
                    <a:ext uri="{FF2B5EF4-FFF2-40B4-BE49-F238E27FC236}">
                      <a16:creationId xmlns:a16="http://schemas.microsoft.com/office/drawing/2014/main" xmlns="" id="{F08DF370-2DBC-4C18-9D94-731E1369308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4" name="Freeform 73">
                  <a:extLst>
                    <a:ext uri="{FF2B5EF4-FFF2-40B4-BE49-F238E27FC236}">
                      <a16:creationId xmlns:a16="http://schemas.microsoft.com/office/drawing/2014/main" xmlns="" id="{D0C1C1B5-E72C-4A4A-82E5-477D02BBBA6F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5" name="Freeform 74">
                  <a:extLst>
                    <a:ext uri="{FF2B5EF4-FFF2-40B4-BE49-F238E27FC236}">
                      <a16:creationId xmlns:a16="http://schemas.microsoft.com/office/drawing/2014/main" xmlns="" id="{7B1156B3-F21E-41DB-A343-825D1DBACE42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6" name="Freeform 75">
                  <a:extLst>
                    <a:ext uri="{FF2B5EF4-FFF2-40B4-BE49-F238E27FC236}">
                      <a16:creationId xmlns:a16="http://schemas.microsoft.com/office/drawing/2014/main" xmlns="" id="{D192FC1B-BEA1-4C5B-976E-70E7D1D4823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7" name="Freeform 76">
                  <a:extLst>
                    <a:ext uri="{FF2B5EF4-FFF2-40B4-BE49-F238E27FC236}">
                      <a16:creationId xmlns:a16="http://schemas.microsoft.com/office/drawing/2014/main" xmlns="" id="{A90AB746-7699-45A2-A5B1-967A083A79FF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8" name="Freeform 77">
                  <a:extLst>
                    <a:ext uri="{FF2B5EF4-FFF2-40B4-BE49-F238E27FC236}">
                      <a16:creationId xmlns:a16="http://schemas.microsoft.com/office/drawing/2014/main" xmlns="" id="{46983DA9-B939-4314-8A14-2C045861D34E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89" name="Freeform 78">
                  <a:extLst>
                    <a:ext uri="{FF2B5EF4-FFF2-40B4-BE49-F238E27FC236}">
                      <a16:creationId xmlns:a16="http://schemas.microsoft.com/office/drawing/2014/main" xmlns="" id="{0D4212E3-08F1-46A3-9FAE-5F47F7E438D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0" name="Freeform 79">
                  <a:extLst>
                    <a:ext uri="{FF2B5EF4-FFF2-40B4-BE49-F238E27FC236}">
                      <a16:creationId xmlns:a16="http://schemas.microsoft.com/office/drawing/2014/main" xmlns="" id="{E1101051-20AC-4FA9-924D-E09377C38F6E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1" name="Freeform 80">
                  <a:extLst>
                    <a:ext uri="{FF2B5EF4-FFF2-40B4-BE49-F238E27FC236}">
                      <a16:creationId xmlns:a16="http://schemas.microsoft.com/office/drawing/2014/main" xmlns="" id="{2817C5C8-9F98-4B18-B62E-AE2B48B33BA4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2" name="Freeform 81">
                  <a:extLst>
                    <a:ext uri="{FF2B5EF4-FFF2-40B4-BE49-F238E27FC236}">
                      <a16:creationId xmlns:a16="http://schemas.microsoft.com/office/drawing/2014/main" xmlns="" id="{5FC5F6A6-C73F-40C7-B599-7ADABD1F13FC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3" name="Freeform 82">
                  <a:extLst>
                    <a:ext uri="{FF2B5EF4-FFF2-40B4-BE49-F238E27FC236}">
                      <a16:creationId xmlns:a16="http://schemas.microsoft.com/office/drawing/2014/main" xmlns="" id="{BE7056A5-7B56-4353-9B80-85F11CE4788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4" name="Freeform 83">
                  <a:extLst>
                    <a:ext uri="{FF2B5EF4-FFF2-40B4-BE49-F238E27FC236}">
                      <a16:creationId xmlns:a16="http://schemas.microsoft.com/office/drawing/2014/main" xmlns="" id="{786D1DCC-24E0-413C-AF3F-9007E1E8ED3F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5" name="Freeform 84">
                  <a:extLst>
                    <a:ext uri="{FF2B5EF4-FFF2-40B4-BE49-F238E27FC236}">
                      <a16:creationId xmlns:a16="http://schemas.microsoft.com/office/drawing/2014/main" xmlns="" id="{DBF10A97-061F-4840-BEE2-A5A38DCD237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6" name="Freeform 85">
                  <a:extLst>
                    <a:ext uri="{FF2B5EF4-FFF2-40B4-BE49-F238E27FC236}">
                      <a16:creationId xmlns:a16="http://schemas.microsoft.com/office/drawing/2014/main" xmlns="" id="{E8C3E496-7735-4D10-9BE7-CD56F090B52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7" name="Freeform 86">
                  <a:extLst>
                    <a:ext uri="{FF2B5EF4-FFF2-40B4-BE49-F238E27FC236}">
                      <a16:creationId xmlns:a16="http://schemas.microsoft.com/office/drawing/2014/main" xmlns="" id="{9B3C6281-704A-48C5-8ABC-CD43E6440553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8" name="Freeform 87">
                  <a:extLst>
                    <a:ext uri="{FF2B5EF4-FFF2-40B4-BE49-F238E27FC236}">
                      <a16:creationId xmlns:a16="http://schemas.microsoft.com/office/drawing/2014/main" xmlns="" id="{38661662-5999-4C49-BA9C-463DCE3DEF85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99" name="Freeform 88">
                  <a:extLst>
                    <a:ext uri="{FF2B5EF4-FFF2-40B4-BE49-F238E27FC236}">
                      <a16:creationId xmlns:a16="http://schemas.microsoft.com/office/drawing/2014/main" xmlns="" id="{126991B6-CFEC-47CB-A104-383ADF809D9A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0" name="Freeform 89">
                  <a:extLst>
                    <a:ext uri="{FF2B5EF4-FFF2-40B4-BE49-F238E27FC236}">
                      <a16:creationId xmlns:a16="http://schemas.microsoft.com/office/drawing/2014/main" xmlns="" id="{9B0E9178-0A6B-4337-BB83-24241964C07F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1" name="Freeform 90">
                  <a:extLst>
                    <a:ext uri="{FF2B5EF4-FFF2-40B4-BE49-F238E27FC236}">
                      <a16:creationId xmlns:a16="http://schemas.microsoft.com/office/drawing/2014/main" xmlns="" id="{3C8C2F9F-6554-405C-A234-50F77474284B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2" name="Freeform 91">
                  <a:extLst>
                    <a:ext uri="{FF2B5EF4-FFF2-40B4-BE49-F238E27FC236}">
                      <a16:creationId xmlns:a16="http://schemas.microsoft.com/office/drawing/2014/main" xmlns="" id="{E09405C4-3BCB-47F4-B18B-17BF923A131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  <p:sp>
              <p:nvSpPr>
                <p:cNvPr id="103" name="Freeform 92">
                  <a:extLst>
                    <a:ext uri="{FF2B5EF4-FFF2-40B4-BE49-F238E27FC236}">
                      <a16:creationId xmlns:a16="http://schemas.microsoft.com/office/drawing/2014/main" xmlns="" id="{C3CF5CEE-0AC9-4B5A-8FEB-372599D0ABDA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defTabSz="914126">
                    <a:defRPr/>
                  </a:pPr>
                  <a:endParaRPr lang="zh-CN" altLang="en-US" sz="2400" kern="0">
                    <a:solidFill>
                      <a:prstClr val="black"/>
                    </a:solidFill>
                    <a:latin typeface="方正静蕾简体" panose="02000000000000000000" pitchFamily="2" charset="-122"/>
                    <a:ea typeface="方正静蕾简体" panose="02000000000000000000" pitchFamily="2" charset="-122"/>
                  </a:endParaRPr>
                </a:p>
              </p:txBody>
            </p:sp>
          </p:grpSp>
        </p:grpSp>
        <p:sp>
          <p:nvSpPr>
            <p:cNvPr id="14" name="文本框 49">
              <a:extLst>
                <a:ext uri="{FF2B5EF4-FFF2-40B4-BE49-F238E27FC236}">
                  <a16:creationId xmlns:a16="http://schemas.microsoft.com/office/drawing/2014/main" xmlns="" id="{E9DF68B8-F68A-486C-8193-FB442EB22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4254" y="2030544"/>
              <a:ext cx="2764456" cy="90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914217">
                <a:buFont typeface="Arial" pitchFamily="34" charset="0"/>
                <a:buNone/>
              </a:pPr>
              <a:r>
                <a:rPr lang="vi-VN" sz="3200" b="1" i="1" kern="0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chia sẻ cảm nhận của </a:t>
              </a:r>
              <a:r>
                <a:rPr lang="en-US" sz="3200" b="1" i="1" kern="0" dirty="0" err="1" smtClean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vi-VN" sz="3200" b="1" i="1" kern="0" dirty="0" smtClean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i="1" kern="0" dirty="0">
                  <a:solidFill>
                    <a:srgbClr val="70AD47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thiên nhiên vào thời khắc giao mùa?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7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Barlow Condensed"/>
        <a:ea typeface=""/>
        <a:cs typeface=""/>
        <a:font script="Jpan" typeface="ＭＳ Ｐ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T108, 109 SANG THU</Template>
  <TotalTime>669</TotalTime>
  <Words>2016</Words>
  <Application>Microsoft Office PowerPoint</Application>
  <PresentationFormat>Custom</PresentationFormat>
  <Paragraphs>232</Paragraphs>
  <Slides>57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Office Theme</vt:lpstr>
      <vt:lpstr>1_Office 主题​​</vt:lpstr>
      <vt:lpstr>04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Windows 8</cp:lastModifiedBy>
  <cp:revision>121</cp:revision>
  <dcterms:created xsi:type="dcterms:W3CDTF">2022-07-17T12:50:59Z</dcterms:created>
  <dcterms:modified xsi:type="dcterms:W3CDTF">2023-08-10T13:45:00Z</dcterms:modified>
</cp:coreProperties>
</file>