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48"/>
  </p:notesMasterIdLst>
  <p:sldIdLst>
    <p:sldId id="256" r:id="rId4"/>
    <p:sldId id="424" r:id="rId5"/>
    <p:sldId id="426" r:id="rId6"/>
    <p:sldId id="422" r:id="rId7"/>
    <p:sldId id="425" r:id="rId8"/>
    <p:sldId id="423" r:id="rId9"/>
    <p:sldId id="420" r:id="rId10"/>
    <p:sldId id="421" r:id="rId11"/>
    <p:sldId id="274" r:id="rId12"/>
    <p:sldId id="273" r:id="rId13"/>
    <p:sldId id="414" r:id="rId14"/>
    <p:sldId id="416" r:id="rId15"/>
    <p:sldId id="417" r:id="rId16"/>
    <p:sldId id="431" r:id="rId17"/>
    <p:sldId id="433" r:id="rId18"/>
    <p:sldId id="432" r:id="rId19"/>
    <p:sldId id="260" r:id="rId20"/>
    <p:sldId id="275" r:id="rId21"/>
    <p:sldId id="277" r:id="rId22"/>
    <p:sldId id="281" r:id="rId23"/>
    <p:sldId id="283" r:id="rId24"/>
    <p:sldId id="285" r:id="rId25"/>
    <p:sldId id="268" r:id="rId26"/>
    <p:sldId id="267" r:id="rId27"/>
    <p:sldId id="284" r:id="rId28"/>
    <p:sldId id="263" r:id="rId29"/>
    <p:sldId id="262" r:id="rId30"/>
    <p:sldId id="289" r:id="rId31"/>
    <p:sldId id="261" r:id="rId32"/>
    <p:sldId id="292" r:id="rId33"/>
    <p:sldId id="407" r:id="rId34"/>
    <p:sldId id="295" r:id="rId35"/>
    <p:sldId id="371" r:id="rId36"/>
    <p:sldId id="356" r:id="rId37"/>
    <p:sldId id="357" r:id="rId38"/>
    <p:sldId id="358" r:id="rId39"/>
    <p:sldId id="359" r:id="rId40"/>
    <p:sldId id="377" r:id="rId41"/>
    <p:sldId id="406" r:id="rId42"/>
    <p:sldId id="375" r:id="rId43"/>
    <p:sldId id="399" r:id="rId44"/>
    <p:sldId id="258" r:id="rId45"/>
    <p:sldId id="297"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p:scale>
          <a:sx n="80" d="100"/>
          <a:sy n="80" d="100"/>
        </p:scale>
        <p:origin x="-300" y="6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74224-F651-4F52-8FCC-5706E30649DB}" type="datetimeFigureOut">
              <a:rPr lang="en-US" smtClean="0"/>
              <a:pPr/>
              <a:t>05/9/2023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964E8-9AD7-4623-B206-510CE10BE8CE}" type="slidenum">
              <a:rPr lang="en-US" smtClean="0"/>
              <a:pPr/>
              <a:t>‹#›</a:t>
            </a:fld>
            <a:endParaRPr lang="en-US"/>
          </a:p>
        </p:txBody>
      </p:sp>
    </p:spTree>
    <p:extLst>
      <p:ext uri="{BB962C8B-B14F-4D97-AF65-F5344CB8AC3E}">
        <p14:creationId xmlns:p14="http://schemas.microsoft.com/office/powerpoint/2010/main" xmlns="" val="137639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ca9482709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ca9482709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Nguyễn</a:t>
            </a:r>
            <a:r>
              <a:rPr lang="en-US" baseline="0" dirty="0"/>
              <a:t> </a:t>
            </a:r>
            <a:r>
              <a:rPr lang="en-US" baseline="0" dirty="0" err="1"/>
              <a:t>Nhâm</a:t>
            </a:r>
            <a:r>
              <a:rPr lang="en-US" baseline="0" dirty="0"/>
              <a:t> 0981.713.891- 0366.698.459</a:t>
            </a:r>
            <a:endParaRPr lang="en-US"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303E6-ABCE-AB89-5538-EF65DE8C6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D6C131-3508-523A-47F6-1807BCD61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7F98E85-D6DB-291F-A1F0-F2239BE3F47A}"/>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5" name="Footer Placeholder 4">
            <a:extLst>
              <a:ext uri="{FF2B5EF4-FFF2-40B4-BE49-F238E27FC236}">
                <a16:creationId xmlns:a16="http://schemas.microsoft.com/office/drawing/2014/main" xmlns="" id="{8AE82B7C-F7EA-3B12-1CF1-F2B1B7106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78A00E-F1FC-5D1C-FF06-095631FC6672}"/>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110848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6B08F-53E3-A275-1332-62F0150A5B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ED0AC01-1798-3F81-CBF6-80E75CDFDA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2D4C63-8476-8D12-7A9C-9D6503C17FBA}"/>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5" name="Footer Placeholder 4">
            <a:extLst>
              <a:ext uri="{FF2B5EF4-FFF2-40B4-BE49-F238E27FC236}">
                <a16:creationId xmlns:a16="http://schemas.microsoft.com/office/drawing/2014/main" xmlns="" id="{7FBFE1B8-129A-AD13-92AF-69D99515F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5852F3-ABD8-51ED-E658-AB6E7DBB608B}"/>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353882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5EC7C5-F71D-CD9A-8656-C2EDC47B06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0B28F0-0DE0-EDB7-2148-C1E5C3822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21BD7A-FE07-53F4-EF4C-4633E0D86E0A}"/>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5" name="Footer Placeholder 4">
            <a:extLst>
              <a:ext uri="{FF2B5EF4-FFF2-40B4-BE49-F238E27FC236}">
                <a16:creationId xmlns:a16="http://schemas.microsoft.com/office/drawing/2014/main" xmlns="" id="{6A05C3B2-9534-EA52-7FEE-2A79B00BC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04E73B-1E49-3285-D337-20329E9C79B5}"/>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154457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42691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3185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958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4468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332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60809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711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3883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19EEB-B056-97CD-A33C-97435077D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284A83-2B77-B4C9-002F-192966F6BD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0B365B-B013-2C52-5C26-B8272EA803B3}"/>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5" name="Footer Placeholder 4">
            <a:extLst>
              <a:ext uri="{FF2B5EF4-FFF2-40B4-BE49-F238E27FC236}">
                <a16:creationId xmlns:a16="http://schemas.microsoft.com/office/drawing/2014/main" xmlns="" id="{FAD369C4-961B-A437-39AD-6C0F3B950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50EB327-A68F-B2D6-0971-0399DF84DFAD}"/>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1168297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84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957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9833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72800" y="702167"/>
            <a:ext cx="7446400" cy="32828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Clr>
                <a:schemeClr val="dk2"/>
              </a:buClr>
              <a:buSzPts val="5200"/>
              <a:buNone/>
              <a:defRPr sz="7066" b="0">
                <a:solidFill>
                  <a:schemeClr val="dk2"/>
                </a:solidFill>
                <a:latin typeface="Lobster"/>
                <a:ea typeface="Lobster"/>
                <a:cs typeface="Lobster"/>
                <a:sym typeface="Lobster"/>
              </a:defRPr>
            </a:lvl1pPr>
            <a:lvl2pPr lvl="1" algn="ctr" rtl="0">
              <a:spcBef>
                <a:spcPts val="0"/>
              </a:spcBef>
              <a:spcAft>
                <a:spcPts val="0"/>
              </a:spcAft>
              <a:buClr>
                <a:schemeClr val="dk2"/>
              </a:buClr>
              <a:buSzPts val="5200"/>
              <a:buNone/>
              <a:defRPr sz="6933">
                <a:solidFill>
                  <a:schemeClr val="dk2"/>
                </a:solidFill>
              </a:defRPr>
            </a:lvl2pPr>
            <a:lvl3pPr lvl="2" algn="ctr" rtl="0">
              <a:spcBef>
                <a:spcPts val="0"/>
              </a:spcBef>
              <a:spcAft>
                <a:spcPts val="0"/>
              </a:spcAft>
              <a:buClr>
                <a:schemeClr val="dk2"/>
              </a:buClr>
              <a:buSzPts val="5200"/>
              <a:buNone/>
              <a:defRPr sz="6933">
                <a:solidFill>
                  <a:schemeClr val="dk2"/>
                </a:solidFill>
              </a:defRPr>
            </a:lvl3pPr>
            <a:lvl4pPr lvl="3" algn="ctr" rtl="0">
              <a:spcBef>
                <a:spcPts val="0"/>
              </a:spcBef>
              <a:spcAft>
                <a:spcPts val="0"/>
              </a:spcAft>
              <a:buClr>
                <a:schemeClr val="dk2"/>
              </a:buClr>
              <a:buSzPts val="5200"/>
              <a:buNone/>
              <a:defRPr sz="6933">
                <a:solidFill>
                  <a:schemeClr val="dk2"/>
                </a:solidFill>
              </a:defRPr>
            </a:lvl4pPr>
            <a:lvl5pPr lvl="4" algn="ctr" rtl="0">
              <a:spcBef>
                <a:spcPts val="0"/>
              </a:spcBef>
              <a:spcAft>
                <a:spcPts val="0"/>
              </a:spcAft>
              <a:buClr>
                <a:schemeClr val="dk2"/>
              </a:buClr>
              <a:buSzPts val="5200"/>
              <a:buNone/>
              <a:defRPr sz="6933">
                <a:solidFill>
                  <a:schemeClr val="dk2"/>
                </a:solidFill>
              </a:defRPr>
            </a:lvl5pPr>
            <a:lvl6pPr lvl="5" algn="ctr" rtl="0">
              <a:spcBef>
                <a:spcPts val="0"/>
              </a:spcBef>
              <a:spcAft>
                <a:spcPts val="0"/>
              </a:spcAft>
              <a:buClr>
                <a:schemeClr val="dk2"/>
              </a:buClr>
              <a:buSzPts val="5200"/>
              <a:buNone/>
              <a:defRPr sz="6933">
                <a:solidFill>
                  <a:schemeClr val="dk2"/>
                </a:solidFill>
              </a:defRPr>
            </a:lvl6pPr>
            <a:lvl7pPr lvl="6" algn="ctr" rtl="0">
              <a:spcBef>
                <a:spcPts val="0"/>
              </a:spcBef>
              <a:spcAft>
                <a:spcPts val="0"/>
              </a:spcAft>
              <a:buClr>
                <a:schemeClr val="dk2"/>
              </a:buClr>
              <a:buSzPts val="5200"/>
              <a:buNone/>
              <a:defRPr sz="6933">
                <a:solidFill>
                  <a:schemeClr val="dk2"/>
                </a:solidFill>
              </a:defRPr>
            </a:lvl7pPr>
            <a:lvl8pPr lvl="7" algn="ctr" rtl="0">
              <a:spcBef>
                <a:spcPts val="0"/>
              </a:spcBef>
              <a:spcAft>
                <a:spcPts val="0"/>
              </a:spcAft>
              <a:buClr>
                <a:schemeClr val="dk2"/>
              </a:buClr>
              <a:buSzPts val="5200"/>
              <a:buNone/>
              <a:defRPr sz="6933">
                <a:solidFill>
                  <a:schemeClr val="dk2"/>
                </a:solidFill>
              </a:defRPr>
            </a:lvl8pPr>
            <a:lvl9pPr lvl="8" algn="ctr" rtl="0">
              <a:spcBef>
                <a:spcPts val="0"/>
              </a:spcBef>
              <a:spcAft>
                <a:spcPts val="0"/>
              </a:spcAft>
              <a:buClr>
                <a:schemeClr val="dk2"/>
              </a:buClr>
              <a:buSzPts val="5200"/>
              <a:buNone/>
              <a:defRPr sz="6933">
                <a:solidFill>
                  <a:schemeClr val="dk2"/>
                </a:solidFill>
              </a:defRPr>
            </a:lvl9pPr>
          </a:lstStyle>
          <a:p>
            <a:endParaRPr/>
          </a:p>
        </p:txBody>
      </p:sp>
      <p:sp>
        <p:nvSpPr>
          <p:cNvPr id="11" name="Google Shape;11;p2"/>
          <p:cNvSpPr txBox="1">
            <a:spLocks noGrp="1"/>
          </p:cNvSpPr>
          <p:nvPr>
            <p:ph type="subTitle" idx="1"/>
          </p:nvPr>
        </p:nvSpPr>
        <p:spPr>
          <a:xfrm>
            <a:off x="3005600" y="4370733"/>
            <a:ext cx="6180800" cy="29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lt1"/>
                </a:solidFill>
                <a:latin typeface="Poppins"/>
                <a:ea typeface="Poppins"/>
                <a:cs typeface="Poppins"/>
                <a:sym typeface="Poppi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flipH="1">
            <a:off x="8418321" y="2405221"/>
            <a:ext cx="3315492" cy="3796153"/>
            <a:chOff x="2299675" y="1481450"/>
            <a:chExt cx="2777725" cy="3138700"/>
          </a:xfrm>
        </p:grpSpPr>
        <p:sp>
          <p:nvSpPr>
            <p:cNvPr id="13" name="Google Shape;13;p2"/>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BF9A6F"/>
            </a:solidFill>
            <a:ln>
              <a:noFill/>
            </a:ln>
          </p:spPr>
          <p:txBody>
            <a:bodyPr spcFirstLastPara="1" wrap="square" lIns="91425" tIns="91425" rIns="91425" bIns="91425" anchor="ctr" anchorCtr="0">
              <a:noAutofit/>
            </a:bodyPr>
            <a:lstStyle/>
            <a:p>
              <a:endParaRPr sz="2400">
                <a:solidFill>
                  <a:srgbClr val="233C4F"/>
                </a:solidFill>
              </a:endParaRPr>
            </a:p>
          </p:txBody>
        </p:sp>
        <p:sp>
          <p:nvSpPr>
            <p:cNvPr id="14" name="Google Shape;14;p2"/>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endParaRPr sz="2400">
                <a:solidFill>
                  <a:srgbClr val="233C4F"/>
                </a:solidFill>
              </a:endParaRPr>
            </a:p>
          </p:txBody>
        </p:sp>
        <p:sp>
          <p:nvSpPr>
            <p:cNvPr id="15" name="Google Shape;15;p2"/>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endParaRPr sz="2400">
                <a:solidFill>
                  <a:srgbClr val="233C4F"/>
                </a:solidFill>
              </a:endParaRPr>
            </a:p>
          </p:txBody>
        </p:sp>
        <p:sp>
          <p:nvSpPr>
            <p:cNvPr id="16" name="Google Shape;16;p2"/>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rgbClr val="E3CDA4"/>
            </a:solidFill>
            <a:ln>
              <a:noFill/>
            </a:ln>
          </p:spPr>
          <p:txBody>
            <a:bodyPr spcFirstLastPara="1" wrap="square" lIns="91425" tIns="91425" rIns="91425" bIns="91425" anchor="ctr" anchorCtr="0">
              <a:noAutofit/>
            </a:bodyPr>
            <a:lstStyle/>
            <a:p>
              <a:endParaRPr sz="2400">
                <a:solidFill>
                  <a:srgbClr val="233C4F"/>
                </a:solidFill>
              </a:endParaRPr>
            </a:p>
          </p:txBody>
        </p:sp>
        <p:sp>
          <p:nvSpPr>
            <p:cNvPr id="17" name="Google Shape;17;p2"/>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rgbClr val="6E4B36"/>
            </a:solidFill>
            <a:ln>
              <a:noFill/>
            </a:ln>
          </p:spPr>
          <p:txBody>
            <a:bodyPr spcFirstLastPara="1" wrap="square" lIns="91425" tIns="91425" rIns="91425" bIns="91425" anchor="ctr" anchorCtr="0">
              <a:noAutofit/>
            </a:bodyPr>
            <a:lstStyle/>
            <a:p>
              <a:endParaRPr sz="2400">
                <a:solidFill>
                  <a:srgbClr val="233C4F"/>
                </a:solidFill>
              </a:endParaRPr>
            </a:p>
          </p:txBody>
        </p:sp>
        <p:sp>
          <p:nvSpPr>
            <p:cNvPr id="18" name="Google Shape;18;p2"/>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rgbClr val="BF9A6F"/>
            </a:solidFill>
            <a:ln>
              <a:noFill/>
            </a:ln>
          </p:spPr>
          <p:txBody>
            <a:bodyPr spcFirstLastPara="1" wrap="square" lIns="91425" tIns="91425" rIns="91425" bIns="91425" anchor="ctr" anchorCtr="0">
              <a:noAutofit/>
            </a:bodyPr>
            <a:lstStyle/>
            <a:p>
              <a:endParaRPr sz="2400">
                <a:solidFill>
                  <a:srgbClr val="233C4F"/>
                </a:solidFill>
              </a:endParaRPr>
            </a:p>
          </p:txBody>
        </p:sp>
      </p:grpSp>
      <p:grpSp>
        <p:nvGrpSpPr>
          <p:cNvPr id="19" name="Google Shape;19;p2"/>
          <p:cNvGrpSpPr/>
          <p:nvPr/>
        </p:nvGrpSpPr>
        <p:grpSpPr>
          <a:xfrm flipH="1">
            <a:off x="113060" y="422147"/>
            <a:ext cx="3027705" cy="3006853"/>
            <a:chOff x="3081050" y="1704121"/>
            <a:chExt cx="2016499" cy="1993054"/>
          </a:xfrm>
        </p:grpSpPr>
        <p:sp>
          <p:nvSpPr>
            <p:cNvPr id="20" name="Google Shape;20;p2"/>
            <p:cNvSpPr/>
            <p:nvPr/>
          </p:nvSpPr>
          <p:spPr>
            <a:xfrm>
              <a:off x="3081050" y="3359800"/>
              <a:ext cx="582375" cy="337375"/>
            </a:xfrm>
            <a:custGeom>
              <a:avLst/>
              <a:gdLst/>
              <a:ahLst/>
              <a:cxnLst/>
              <a:rect l="l" t="t" r="r" b="b"/>
              <a:pathLst>
                <a:path w="23295" h="13495" extrusionOk="0">
                  <a:moveTo>
                    <a:pt x="7747" y="1"/>
                  </a:moveTo>
                  <a:lnTo>
                    <a:pt x="7747" y="590"/>
                  </a:lnTo>
                  <a:lnTo>
                    <a:pt x="7096" y="590"/>
                  </a:lnTo>
                  <a:cubicBezTo>
                    <a:pt x="7096" y="590"/>
                    <a:pt x="7158" y="2994"/>
                    <a:pt x="7669" y="3832"/>
                  </a:cubicBezTo>
                  <a:cubicBezTo>
                    <a:pt x="7669" y="3832"/>
                    <a:pt x="1233" y="6096"/>
                    <a:pt x="333" y="11679"/>
                  </a:cubicBezTo>
                  <a:cubicBezTo>
                    <a:pt x="333" y="11679"/>
                    <a:pt x="1" y="13495"/>
                    <a:pt x="2592" y="13495"/>
                  </a:cubicBezTo>
                  <a:cubicBezTo>
                    <a:pt x="2625" y="13495"/>
                    <a:pt x="2658" y="13495"/>
                    <a:pt x="2691" y="13494"/>
                  </a:cubicBezTo>
                  <a:lnTo>
                    <a:pt x="20558" y="13494"/>
                  </a:lnTo>
                  <a:cubicBezTo>
                    <a:pt x="20592" y="13495"/>
                    <a:pt x="20625" y="13495"/>
                    <a:pt x="20658" y="13495"/>
                  </a:cubicBezTo>
                  <a:cubicBezTo>
                    <a:pt x="23294" y="13495"/>
                    <a:pt x="22946" y="11679"/>
                    <a:pt x="22946" y="11679"/>
                  </a:cubicBezTo>
                  <a:cubicBezTo>
                    <a:pt x="22047" y="6096"/>
                    <a:pt x="15626" y="3832"/>
                    <a:pt x="15626" y="3832"/>
                  </a:cubicBezTo>
                  <a:cubicBezTo>
                    <a:pt x="16138" y="2994"/>
                    <a:pt x="16200" y="590"/>
                    <a:pt x="16200" y="590"/>
                  </a:cubicBezTo>
                  <a:lnTo>
                    <a:pt x="15548" y="590"/>
                  </a:lnTo>
                  <a:lnTo>
                    <a:pt x="15548"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233C4F"/>
                </a:solidFill>
              </a:endParaRPr>
            </a:p>
          </p:txBody>
        </p:sp>
        <p:sp>
          <p:nvSpPr>
            <p:cNvPr id="21" name="Google Shape;21;p2"/>
            <p:cNvSpPr/>
            <p:nvPr/>
          </p:nvSpPr>
          <p:spPr>
            <a:xfrm>
              <a:off x="3402934" y="1704121"/>
              <a:ext cx="1694615" cy="1274545"/>
            </a:xfrm>
            <a:custGeom>
              <a:avLst/>
              <a:gdLst/>
              <a:ahLst/>
              <a:cxnLst/>
              <a:rect l="l" t="t" r="r" b="b"/>
              <a:pathLst>
                <a:path w="68414" h="53095" extrusionOk="0">
                  <a:moveTo>
                    <a:pt x="45166" y="1"/>
                  </a:moveTo>
                  <a:cubicBezTo>
                    <a:pt x="43691" y="1"/>
                    <a:pt x="42807" y="113"/>
                    <a:pt x="42807" y="113"/>
                  </a:cubicBezTo>
                  <a:cubicBezTo>
                    <a:pt x="42001" y="1198"/>
                    <a:pt x="38868" y="3773"/>
                    <a:pt x="38868" y="3773"/>
                  </a:cubicBezTo>
                  <a:cubicBezTo>
                    <a:pt x="38682" y="3416"/>
                    <a:pt x="40760" y="438"/>
                    <a:pt x="40760" y="438"/>
                  </a:cubicBezTo>
                  <a:cubicBezTo>
                    <a:pt x="40696" y="422"/>
                    <a:pt x="40607" y="415"/>
                    <a:pt x="40507" y="415"/>
                  </a:cubicBezTo>
                  <a:cubicBezTo>
                    <a:pt x="40147" y="415"/>
                    <a:pt x="39643" y="500"/>
                    <a:pt x="39643" y="500"/>
                  </a:cubicBezTo>
                  <a:cubicBezTo>
                    <a:pt x="37891" y="1260"/>
                    <a:pt x="34324" y="6518"/>
                    <a:pt x="34324" y="6518"/>
                  </a:cubicBezTo>
                  <a:cubicBezTo>
                    <a:pt x="33905" y="4890"/>
                    <a:pt x="36371" y="1354"/>
                    <a:pt x="36371" y="1353"/>
                  </a:cubicBezTo>
                  <a:lnTo>
                    <a:pt x="36371" y="1353"/>
                  </a:lnTo>
                  <a:cubicBezTo>
                    <a:pt x="26615" y="3509"/>
                    <a:pt x="15014" y="16010"/>
                    <a:pt x="15014" y="16010"/>
                  </a:cubicBezTo>
                  <a:cubicBezTo>
                    <a:pt x="14052" y="17716"/>
                    <a:pt x="12269" y="31582"/>
                    <a:pt x="12269" y="31582"/>
                  </a:cubicBezTo>
                  <a:cubicBezTo>
                    <a:pt x="9617" y="27782"/>
                    <a:pt x="11788" y="20632"/>
                    <a:pt x="11788" y="20632"/>
                  </a:cubicBezTo>
                  <a:lnTo>
                    <a:pt x="11788" y="20632"/>
                  </a:lnTo>
                  <a:cubicBezTo>
                    <a:pt x="2234" y="33133"/>
                    <a:pt x="5677" y="42640"/>
                    <a:pt x="5677" y="42640"/>
                  </a:cubicBezTo>
                  <a:cubicBezTo>
                    <a:pt x="3103" y="40577"/>
                    <a:pt x="1598" y="36948"/>
                    <a:pt x="1598" y="36948"/>
                  </a:cubicBezTo>
                  <a:lnTo>
                    <a:pt x="1598" y="36948"/>
                  </a:lnTo>
                  <a:cubicBezTo>
                    <a:pt x="1940" y="40081"/>
                    <a:pt x="4948" y="44548"/>
                    <a:pt x="4948" y="44548"/>
                  </a:cubicBezTo>
                  <a:cubicBezTo>
                    <a:pt x="3506" y="43927"/>
                    <a:pt x="839" y="40981"/>
                    <a:pt x="838" y="40980"/>
                  </a:cubicBezTo>
                  <a:lnTo>
                    <a:pt x="838" y="40980"/>
                  </a:lnTo>
                  <a:cubicBezTo>
                    <a:pt x="1908" y="43989"/>
                    <a:pt x="5134" y="45975"/>
                    <a:pt x="5134" y="45975"/>
                  </a:cubicBezTo>
                  <a:cubicBezTo>
                    <a:pt x="3072" y="46331"/>
                    <a:pt x="1" y="49418"/>
                    <a:pt x="1" y="49418"/>
                  </a:cubicBezTo>
                  <a:cubicBezTo>
                    <a:pt x="2211" y="48579"/>
                    <a:pt x="4049" y="48329"/>
                    <a:pt x="5456" y="48329"/>
                  </a:cubicBezTo>
                  <a:cubicBezTo>
                    <a:pt x="7534" y="48329"/>
                    <a:pt x="8671" y="48875"/>
                    <a:pt x="8671" y="48875"/>
                  </a:cubicBezTo>
                  <a:cubicBezTo>
                    <a:pt x="11963" y="48890"/>
                    <a:pt x="13188" y="53010"/>
                    <a:pt x="13200" y="53093"/>
                  </a:cubicBezTo>
                  <a:lnTo>
                    <a:pt x="13200" y="53093"/>
                  </a:lnTo>
                  <a:cubicBezTo>
                    <a:pt x="14890" y="51030"/>
                    <a:pt x="15216" y="48099"/>
                    <a:pt x="15216" y="48099"/>
                  </a:cubicBezTo>
                  <a:cubicBezTo>
                    <a:pt x="20039" y="46006"/>
                    <a:pt x="23435" y="41881"/>
                    <a:pt x="23436" y="41880"/>
                  </a:cubicBezTo>
                  <a:lnTo>
                    <a:pt x="23436" y="41880"/>
                  </a:lnTo>
                  <a:cubicBezTo>
                    <a:pt x="22501" y="42722"/>
                    <a:pt x="20703" y="42963"/>
                    <a:pt x="18952" y="42963"/>
                  </a:cubicBezTo>
                  <a:cubicBezTo>
                    <a:pt x="16608" y="42963"/>
                    <a:pt x="14347" y="42531"/>
                    <a:pt x="14347" y="42531"/>
                  </a:cubicBezTo>
                  <a:cubicBezTo>
                    <a:pt x="24971" y="40143"/>
                    <a:pt x="28600" y="30714"/>
                    <a:pt x="28600" y="30713"/>
                  </a:cubicBezTo>
                  <a:lnTo>
                    <a:pt x="28600" y="30713"/>
                  </a:lnTo>
                  <a:cubicBezTo>
                    <a:pt x="27685" y="31256"/>
                    <a:pt x="24134" y="31520"/>
                    <a:pt x="24134" y="31520"/>
                  </a:cubicBezTo>
                  <a:cubicBezTo>
                    <a:pt x="25452" y="30899"/>
                    <a:pt x="29779" y="28619"/>
                    <a:pt x="29779" y="28619"/>
                  </a:cubicBezTo>
                  <a:lnTo>
                    <a:pt x="31951" y="24757"/>
                  </a:lnTo>
                  <a:lnTo>
                    <a:pt x="31951" y="24757"/>
                  </a:lnTo>
                  <a:cubicBezTo>
                    <a:pt x="31206" y="24944"/>
                    <a:pt x="27530" y="27689"/>
                    <a:pt x="27530" y="27689"/>
                  </a:cubicBezTo>
                  <a:cubicBezTo>
                    <a:pt x="33796" y="19096"/>
                    <a:pt x="38434" y="17701"/>
                    <a:pt x="39845" y="17080"/>
                  </a:cubicBezTo>
                  <a:cubicBezTo>
                    <a:pt x="40003" y="17011"/>
                    <a:pt x="40170" y="16980"/>
                    <a:pt x="40342" y="16980"/>
                  </a:cubicBezTo>
                  <a:cubicBezTo>
                    <a:pt x="41714" y="16980"/>
                    <a:pt x="43428" y="18926"/>
                    <a:pt x="43428" y="18926"/>
                  </a:cubicBezTo>
                  <a:cubicBezTo>
                    <a:pt x="44451" y="17716"/>
                    <a:pt x="50888" y="14056"/>
                    <a:pt x="50888" y="14056"/>
                  </a:cubicBezTo>
                  <a:cubicBezTo>
                    <a:pt x="50097" y="12179"/>
                    <a:pt x="47987" y="10551"/>
                    <a:pt x="47987" y="10551"/>
                  </a:cubicBezTo>
                  <a:lnTo>
                    <a:pt x="47987" y="10551"/>
                  </a:lnTo>
                  <a:cubicBezTo>
                    <a:pt x="50391" y="10566"/>
                    <a:pt x="53555" y="13963"/>
                    <a:pt x="53555" y="13963"/>
                  </a:cubicBezTo>
                  <a:cubicBezTo>
                    <a:pt x="68414" y="10504"/>
                    <a:pt x="64040" y="6627"/>
                    <a:pt x="64040" y="6627"/>
                  </a:cubicBezTo>
                  <a:cubicBezTo>
                    <a:pt x="57228" y="796"/>
                    <a:pt x="49096" y="1"/>
                    <a:pt x="45166" y="1"/>
                  </a:cubicBezTo>
                  <a:close/>
                  <a:moveTo>
                    <a:pt x="13200" y="53093"/>
                  </a:moveTo>
                  <a:lnTo>
                    <a:pt x="13200" y="53093"/>
                  </a:lnTo>
                  <a:cubicBezTo>
                    <a:pt x="13200" y="53093"/>
                    <a:pt x="13200" y="53093"/>
                    <a:pt x="13199" y="53093"/>
                  </a:cubicBezTo>
                  <a:cubicBezTo>
                    <a:pt x="13200" y="53094"/>
                    <a:pt x="13200" y="53094"/>
                    <a:pt x="13200" y="53094"/>
                  </a:cubicBezTo>
                  <a:cubicBezTo>
                    <a:pt x="13200" y="53094"/>
                    <a:pt x="13200" y="53094"/>
                    <a:pt x="13200" y="53093"/>
                  </a:cubicBez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233C4F"/>
                </a:solidFill>
              </a:endParaRPr>
            </a:p>
          </p:txBody>
        </p:sp>
        <p:sp>
          <p:nvSpPr>
            <p:cNvPr id="22" name="Google Shape;22;p2"/>
            <p:cNvSpPr/>
            <p:nvPr/>
          </p:nvSpPr>
          <p:spPr>
            <a:xfrm>
              <a:off x="3381725" y="1837504"/>
              <a:ext cx="1251650" cy="1440852"/>
            </a:xfrm>
            <a:custGeom>
              <a:avLst/>
              <a:gdLst/>
              <a:ahLst/>
              <a:cxnLst/>
              <a:rect l="l" t="t" r="r" b="b"/>
              <a:pathLst>
                <a:path w="50066" h="60023" extrusionOk="0">
                  <a:moveTo>
                    <a:pt x="50066" y="1"/>
                  </a:moveTo>
                  <a:cubicBezTo>
                    <a:pt x="50065" y="1"/>
                    <a:pt x="49755" y="32"/>
                    <a:pt x="49182" y="140"/>
                  </a:cubicBezTo>
                  <a:cubicBezTo>
                    <a:pt x="48592" y="218"/>
                    <a:pt x="47739" y="373"/>
                    <a:pt x="46654" y="667"/>
                  </a:cubicBezTo>
                  <a:cubicBezTo>
                    <a:pt x="45568" y="947"/>
                    <a:pt x="44265" y="1365"/>
                    <a:pt x="42823" y="1955"/>
                  </a:cubicBezTo>
                  <a:cubicBezTo>
                    <a:pt x="41380" y="2560"/>
                    <a:pt x="39783" y="3335"/>
                    <a:pt x="38123" y="4281"/>
                  </a:cubicBezTo>
                  <a:cubicBezTo>
                    <a:pt x="36448" y="5258"/>
                    <a:pt x="34711" y="6406"/>
                    <a:pt x="32943" y="7740"/>
                  </a:cubicBezTo>
                  <a:cubicBezTo>
                    <a:pt x="32493" y="8066"/>
                    <a:pt x="32074" y="8422"/>
                    <a:pt x="31625" y="8763"/>
                  </a:cubicBezTo>
                  <a:cubicBezTo>
                    <a:pt x="31392" y="8934"/>
                    <a:pt x="31175" y="9120"/>
                    <a:pt x="30942" y="9291"/>
                  </a:cubicBezTo>
                  <a:cubicBezTo>
                    <a:pt x="30725" y="9477"/>
                    <a:pt x="30493" y="9663"/>
                    <a:pt x="30291" y="9849"/>
                  </a:cubicBezTo>
                  <a:cubicBezTo>
                    <a:pt x="29841" y="10221"/>
                    <a:pt x="29391" y="10609"/>
                    <a:pt x="28942" y="10997"/>
                  </a:cubicBezTo>
                  <a:cubicBezTo>
                    <a:pt x="28523" y="11400"/>
                    <a:pt x="28089" y="11803"/>
                    <a:pt x="27654" y="12222"/>
                  </a:cubicBezTo>
                  <a:cubicBezTo>
                    <a:pt x="26755" y="13029"/>
                    <a:pt x="25917" y="13928"/>
                    <a:pt x="25049" y="14797"/>
                  </a:cubicBezTo>
                  <a:cubicBezTo>
                    <a:pt x="24196" y="15681"/>
                    <a:pt x="23358" y="16611"/>
                    <a:pt x="22536" y="17573"/>
                  </a:cubicBezTo>
                  <a:lnTo>
                    <a:pt x="21311" y="19015"/>
                  </a:lnTo>
                  <a:cubicBezTo>
                    <a:pt x="20908" y="19512"/>
                    <a:pt x="20489" y="19992"/>
                    <a:pt x="20101" y="20489"/>
                  </a:cubicBezTo>
                  <a:cubicBezTo>
                    <a:pt x="19698" y="21001"/>
                    <a:pt x="19310" y="21497"/>
                    <a:pt x="18922" y="22009"/>
                  </a:cubicBezTo>
                  <a:lnTo>
                    <a:pt x="18349" y="22769"/>
                  </a:lnTo>
                  <a:lnTo>
                    <a:pt x="17775" y="23544"/>
                  </a:lnTo>
                  <a:cubicBezTo>
                    <a:pt x="16270" y="25607"/>
                    <a:pt x="14859" y="27747"/>
                    <a:pt x="13541" y="29872"/>
                  </a:cubicBezTo>
                  <a:cubicBezTo>
                    <a:pt x="12889" y="30958"/>
                    <a:pt x="12238" y="32012"/>
                    <a:pt x="11633" y="33098"/>
                  </a:cubicBezTo>
                  <a:cubicBezTo>
                    <a:pt x="11028" y="34168"/>
                    <a:pt x="10454" y="35223"/>
                    <a:pt x="9865" y="36277"/>
                  </a:cubicBezTo>
                  <a:cubicBezTo>
                    <a:pt x="8764" y="38387"/>
                    <a:pt x="7693" y="40450"/>
                    <a:pt x="6809" y="42435"/>
                  </a:cubicBezTo>
                  <a:cubicBezTo>
                    <a:pt x="6344" y="43427"/>
                    <a:pt x="5879" y="44373"/>
                    <a:pt x="5476" y="45335"/>
                  </a:cubicBezTo>
                  <a:cubicBezTo>
                    <a:pt x="5088" y="46281"/>
                    <a:pt x="4700" y="47212"/>
                    <a:pt x="4328" y="48080"/>
                  </a:cubicBezTo>
                  <a:cubicBezTo>
                    <a:pt x="3552" y="49833"/>
                    <a:pt x="2994" y="51477"/>
                    <a:pt x="2420" y="52935"/>
                  </a:cubicBezTo>
                  <a:cubicBezTo>
                    <a:pt x="2157" y="53664"/>
                    <a:pt x="1877" y="54331"/>
                    <a:pt x="1676" y="54967"/>
                  </a:cubicBezTo>
                  <a:lnTo>
                    <a:pt x="1086" y="56704"/>
                  </a:lnTo>
                  <a:cubicBezTo>
                    <a:pt x="714" y="57758"/>
                    <a:pt x="466" y="58596"/>
                    <a:pt x="280" y="59154"/>
                  </a:cubicBezTo>
                  <a:cubicBezTo>
                    <a:pt x="94" y="59712"/>
                    <a:pt x="1" y="60023"/>
                    <a:pt x="1" y="60023"/>
                  </a:cubicBezTo>
                  <a:cubicBezTo>
                    <a:pt x="1" y="60023"/>
                    <a:pt x="140" y="59759"/>
                    <a:pt x="388" y="59216"/>
                  </a:cubicBezTo>
                  <a:cubicBezTo>
                    <a:pt x="637" y="58673"/>
                    <a:pt x="1024" y="57898"/>
                    <a:pt x="1490" y="56890"/>
                  </a:cubicBezTo>
                  <a:cubicBezTo>
                    <a:pt x="1722" y="56378"/>
                    <a:pt x="2001" y="55820"/>
                    <a:pt x="2265" y="55215"/>
                  </a:cubicBezTo>
                  <a:cubicBezTo>
                    <a:pt x="2560" y="54610"/>
                    <a:pt x="2870" y="53974"/>
                    <a:pt x="3196" y="53276"/>
                  </a:cubicBezTo>
                  <a:cubicBezTo>
                    <a:pt x="3537" y="52578"/>
                    <a:pt x="3894" y="51849"/>
                    <a:pt x="4266" y="51074"/>
                  </a:cubicBezTo>
                  <a:cubicBezTo>
                    <a:pt x="4638" y="50267"/>
                    <a:pt x="5041" y="49461"/>
                    <a:pt x="5476" y="48623"/>
                  </a:cubicBezTo>
                  <a:cubicBezTo>
                    <a:pt x="5894" y="47770"/>
                    <a:pt x="6344" y="46902"/>
                    <a:pt x="6809" y="45986"/>
                  </a:cubicBezTo>
                  <a:cubicBezTo>
                    <a:pt x="7275" y="45071"/>
                    <a:pt x="7771" y="44141"/>
                    <a:pt x="8283" y="43195"/>
                  </a:cubicBezTo>
                  <a:cubicBezTo>
                    <a:pt x="9275" y="41272"/>
                    <a:pt x="10439" y="39317"/>
                    <a:pt x="11571" y="37239"/>
                  </a:cubicBezTo>
                  <a:cubicBezTo>
                    <a:pt x="12176" y="36231"/>
                    <a:pt x="12796" y="35207"/>
                    <a:pt x="13416" y="34168"/>
                  </a:cubicBezTo>
                  <a:cubicBezTo>
                    <a:pt x="13727" y="33641"/>
                    <a:pt x="14052" y="33129"/>
                    <a:pt x="14394" y="32617"/>
                  </a:cubicBezTo>
                  <a:lnTo>
                    <a:pt x="15371" y="31035"/>
                  </a:lnTo>
                  <a:cubicBezTo>
                    <a:pt x="16720" y="28972"/>
                    <a:pt x="18116" y="26879"/>
                    <a:pt x="19589" y="24862"/>
                  </a:cubicBezTo>
                  <a:lnTo>
                    <a:pt x="20132" y="24087"/>
                  </a:lnTo>
                  <a:lnTo>
                    <a:pt x="20690" y="23327"/>
                  </a:lnTo>
                  <a:cubicBezTo>
                    <a:pt x="21063" y="22831"/>
                    <a:pt x="21450" y="22334"/>
                    <a:pt x="21807" y="21838"/>
                  </a:cubicBezTo>
                  <a:cubicBezTo>
                    <a:pt x="22179" y="21326"/>
                    <a:pt x="22583" y="20861"/>
                    <a:pt x="22970" y="20380"/>
                  </a:cubicBezTo>
                  <a:cubicBezTo>
                    <a:pt x="23358" y="19899"/>
                    <a:pt x="23746" y="19434"/>
                    <a:pt x="24134" y="18953"/>
                  </a:cubicBezTo>
                  <a:cubicBezTo>
                    <a:pt x="24521" y="18457"/>
                    <a:pt x="24956" y="18023"/>
                    <a:pt x="25343" y="17557"/>
                  </a:cubicBezTo>
                  <a:cubicBezTo>
                    <a:pt x="25747" y="17077"/>
                    <a:pt x="26134" y="16627"/>
                    <a:pt x="26538" y="16177"/>
                  </a:cubicBezTo>
                  <a:cubicBezTo>
                    <a:pt x="27360" y="15278"/>
                    <a:pt x="28151" y="14393"/>
                    <a:pt x="28988" y="13571"/>
                  </a:cubicBezTo>
                  <a:lnTo>
                    <a:pt x="30229" y="12331"/>
                  </a:lnTo>
                  <a:cubicBezTo>
                    <a:pt x="30632" y="11943"/>
                    <a:pt x="31066" y="11555"/>
                    <a:pt x="31470" y="11167"/>
                  </a:cubicBezTo>
                  <a:cubicBezTo>
                    <a:pt x="31687" y="10981"/>
                    <a:pt x="31888" y="10780"/>
                    <a:pt x="32090" y="10594"/>
                  </a:cubicBezTo>
                  <a:cubicBezTo>
                    <a:pt x="32307" y="10423"/>
                    <a:pt x="32493" y="10221"/>
                    <a:pt x="32710" y="10051"/>
                  </a:cubicBezTo>
                  <a:cubicBezTo>
                    <a:pt x="33114" y="9694"/>
                    <a:pt x="33517" y="9337"/>
                    <a:pt x="33936" y="8981"/>
                  </a:cubicBezTo>
                  <a:cubicBezTo>
                    <a:pt x="35595" y="7600"/>
                    <a:pt x="37208" y="6391"/>
                    <a:pt x="38759" y="5320"/>
                  </a:cubicBezTo>
                  <a:cubicBezTo>
                    <a:pt x="40310" y="4297"/>
                    <a:pt x="41783" y="3397"/>
                    <a:pt x="43133" y="2684"/>
                  </a:cubicBezTo>
                  <a:cubicBezTo>
                    <a:pt x="44498" y="1986"/>
                    <a:pt x="45723" y="1443"/>
                    <a:pt x="46747" y="1040"/>
                  </a:cubicBezTo>
                  <a:cubicBezTo>
                    <a:pt x="47770" y="621"/>
                    <a:pt x="48592" y="373"/>
                    <a:pt x="49166" y="218"/>
                  </a:cubicBezTo>
                  <a:cubicBezTo>
                    <a:pt x="49755" y="63"/>
                    <a:pt x="50066" y="1"/>
                    <a:pt x="50066" y="1"/>
                  </a:cubicBezTo>
                  <a:close/>
                </a:path>
              </a:pathLst>
            </a:custGeom>
            <a:solidFill>
              <a:schemeClr val="accent4"/>
            </a:solidFill>
            <a:ln>
              <a:noFill/>
            </a:ln>
          </p:spPr>
          <p:txBody>
            <a:bodyPr spcFirstLastPara="1" wrap="square" lIns="91425" tIns="91425" rIns="91425" bIns="91425" anchor="ctr" anchorCtr="0">
              <a:noAutofit/>
            </a:bodyPr>
            <a:lstStyle/>
            <a:p>
              <a:endParaRPr sz="2400">
                <a:solidFill>
                  <a:srgbClr val="233C4F"/>
                </a:solidFill>
              </a:endParaRPr>
            </a:p>
          </p:txBody>
        </p:sp>
      </p:grpSp>
    </p:spTree>
    <p:extLst>
      <p:ext uri="{BB962C8B-B14F-4D97-AF65-F5344CB8AC3E}">
        <p14:creationId xmlns:p14="http://schemas.microsoft.com/office/powerpoint/2010/main" xmlns="" val="213099266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xmlns="" val="2954760637"/>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11267" y="1413700"/>
            <a:ext cx="10769600" cy="654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2743267" y="2247833"/>
            <a:ext cx="107696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xmlns="" val="411205380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11267" y="1413700"/>
            <a:ext cx="10769600" cy="654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xmlns="" val="1824989917"/>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xmlns="" val="134488594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xmlns="" val="2324692890"/>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endParaRPr sz="2400">
              <a:solidFill>
                <a:srgbClr val="233C4F"/>
              </a:solidFill>
            </a:endParaRPr>
          </a:p>
        </p:txBody>
      </p:sp>
      <p:sp>
        <p:nvSpPr>
          <p:cNvPr id="42" name="Google Shape;4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4" name="Google Shape;44;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xmlns="" val="46253389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2DE44-7776-C8F6-D141-ABD92A1730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314452D-4433-2620-E473-C730FB7C0B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0E95EF1-6B23-C306-7BF2-934981389119}"/>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5" name="Footer Placeholder 4">
            <a:extLst>
              <a:ext uri="{FF2B5EF4-FFF2-40B4-BE49-F238E27FC236}">
                <a16:creationId xmlns:a16="http://schemas.microsoft.com/office/drawing/2014/main" xmlns="" id="{C5678615-53E9-09D8-178B-3A8A7FDCF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84B387-319C-A138-ED3E-A7617F14B28B}"/>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1100371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xmlns="" val="366309664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9" name="Google Shape;49;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xmlns="" val="177076706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
        <p:cNvGrpSpPr/>
        <p:nvPr/>
      </p:nvGrpSpPr>
      <p:grpSpPr>
        <a:xfrm>
          <a:off x="0" y="0"/>
          <a:ext cx="0" cy="0"/>
          <a:chOff x="0" y="0"/>
          <a:chExt cx="0" cy="0"/>
        </a:xfrm>
      </p:grpSpPr>
      <p:sp>
        <p:nvSpPr>
          <p:cNvPr id="51" name="Google Shape;51;p12"/>
          <p:cNvSpPr/>
          <p:nvPr/>
        </p:nvSpPr>
        <p:spPr>
          <a:xfrm>
            <a:off x="0" y="-12700"/>
            <a:ext cx="12192000" cy="6858000"/>
          </a:xfrm>
          <a:prstGeom prst="rect">
            <a:avLst/>
          </a:prstGeom>
          <a:solidFill>
            <a:srgbClr val="0E2A47"/>
          </a:solidFill>
          <a:ln>
            <a:noFill/>
          </a:ln>
        </p:spPr>
        <p:txBody>
          <a:bodyPr spcFirstLastPara="1" wrap="square" lIns="121900" tIns="121900" rIns="121900" bIns="121900" anchor="ctr" anchorCtr="0">
            <a:noAutofit/>
          </a:bodyPr>
          <a:lstStyle/>
          <a:p>
            <a:endParaRPr sz="2400">
              <a:solidFill>
                <a:srgbClr val="233C4F"/>
              </a:solidFill>
            </a:endParaRPr>
          </a:p>
        </p:txBody>
      </p:sp>
    </p:spTree>
    <p:extLst>
      <p:ext uri="{BB962C8B-B14F-4D97-AF65-F5344CB8AC3E}">
        <p14:creationId xmlns:p14="http://schemas.microsoft.com/office/powerpoint/2010/main" xmlns="" val="252370489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8067" y="609600"/>
            <a:ext cx="10756000" cy="38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600" b="0">
                <a:latin typeface="Lobster"/>
                <a:ea typeface="Lobster"/>
                <a:cs typeface="Lobster"/>
                <a:sym typeface="Lobs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258881300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1"/>
        </a:solidFill>
        <a:effectLst/>
      </p:bgPr>
    </p:bg>
    <p:spTree>
      <p:nvGrpSpPr>
        <p:cNvPr id="1" name="Shape 54"/>
        <p:cNvGrpSpPr/>
        <p:nvPr/>
      </p:nvGrpSpPr>
      <p:grpSpPr>
        <a:xfrm>
          <a:off x="0" y="0"/>
          <a:ext cx="0" cy="0"/>
          <a:chOff x="0" y="0"/>
          <a:chExt cx="0" cy="0"/>
        </a:xfrm>
      </p:grpSpPr>
      <p:pic>
        <p:nvPicPr>
          <p:cNvPr id="55" name="Google Shape;55;p14"/>
          <p:cNvPicPr preferRelativeResize="0"/>
          <p:nvPr/>
        </p:nvPicPr>
        <p:blipFill>
          <a:blip r:embed="rId2">
            <a:alphaModFix/>
          </a:blip>
          <a:stretch>
            <a:fillRect/>
          </a:stretch>
        </p:blipFill>
        <p:spPr>
          <a:xfrm>
            <a:off x="1" y="1"/>
            <a:ext cx="12192004" cy="6858001"/>
          </a:xfrm>
          <a:prstGeom prst="rect">
            <a:avLst/>
          </a:prstGeom>
          <a:noFill/>
          <a:ln>
            <a:noFill/>
          </a:ln>
        </p:spPr>
      </p:pic>
      <p:sp>
        <p:nvSpPr>
          <p:cNvPr id="56" name="Google Shape;56;p14"/>
          <p:cNvSpPr txBox="1">
            <a:spLocks noGrp="1"/>
          </p:cNvSpPr>
          <p:nvPr>
            <p:ph type="title"/>
          </p:nvPr>
        </p:nvSpPr>
        <p:spPr>
          <a:xfrm>
            <a:off x="718067" y="609600"/>
            <a:ext cx="10756000" cy="38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600" b="0">
                <a:latin typeface="Lobster"/>
                <a:ea typeface="Lobster"/>
                <a:cs typeface="Lobster"/>
                <a:sym typeface="Lobs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44616141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292B7-C0DE-BF99-A1EA-93AAD400F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70D92C-6670-3D98-85A0-2564482890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FD5A11C-AE30-FCF4-B0FF-31B26300D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6E86878-57B7-3C0E-EAE4-9132211C84EC}"/>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6" name="Footer Placeholder 5">
            <a:extLst>
              <a:ext uri="{FF2B5EF4-FFF2-40B4-BE49-F238E27FC236}">
                <a16:creationId xmlns:a16="http://schemas.microsoft.com/office/drawing/2014/main" xmlns="" id="{E434507F-9716-FAAD-709F-D686B504A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CD36B4-52F3-EC49-95E7-213244F5D435}"/>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344011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589CB-3DAF-7BFE-4A11-6C581DB0C1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1828AA-6890-B9DE-1569-9B29EAD8C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4B11B39-7BE3-4E75-688A-34BEE0C2EA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9FA2EF9-549A-7E8F-9225-310A25CC3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AFDF095-0253-3AD9-A39E-E6BE3DFC52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3F418C8-8E73-16A5-5923-4D325993C7A4}"/>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8" name="Footer Placeholder 7">
            <a:extLst>
              <a:ext uri="{FF2B5EF4-FFF2-40B4-BE49-F238E27FC236}">
                <a16:creationId xmlns:a16="http://schemas.microsoft.com/office/drawing/2014/main" xmlns="" id="{71EDE391-D2D5-0126-35CE-EDDF2AF15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9A0F8E8-27C8-9BC7-992A-7F2582C5200F}"/>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329186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24333-9D9A-8C7D-67EB-CCE6DA868F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5475D2B-C675-E3F1-5CCF-94E1E41225E9}"/>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4" name="Footer Placeholder 3">
            <a:extLst>
              <a:ext uri="{FF2B5EF4-FFF2-40B4-BE49-F238E27FC236}">
                <a16:creationId xmlns:a16="http://schemas.microsoft.com/office/drawing/2014/main" xmlns="" id="{E9E8445F-A443-17CB-3E15-6093284391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5328E04-55F8-B53F-A75B-8E401D9A537E}"/>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97293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DAEC73-6E1B-25F3-448F-F688925E2729}"/>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3" name="Footer Placeholder 2">
            <a:extLst>
              <a:ext uri="{FF2B5EF4-FFF2-40B4-BE49-F238E27FC236}">
                <a16:creationId xmlns:a16="http://schemas.microsoft.com/office/drawing/2014/main" xmlns="" id="{49A908B0-D094-A36D-A27C-FE56AE1D56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F4EC0EA-3EC0-D4BA-57CE-0C81C2A78CDE}"/>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187355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6533-4898-623F-A4DB-76DF01D32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C425311-AAA9-7B01-39CB-293E2BFC0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C6A7FBE-E388-D45F-3BEE-6B9D716F5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B5B77B-56CB-96C1-B24E-4AB797F4DDEA}"/>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6" name="Footer Placeholder 5">
            <a:extLst>
              <a:ext uri="{FF2B5EF4-FFF2-40B4-BE49-F238E27FC236}">
                <a16:creationId xmlns:a16="http://schemas.microsoft.com/office/drawing/2014/main" xmlns="" id="{BC4B26A1-D4F9-E9E9-D80B-C3EE24C1F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5D01FE-42EF-7B24-1DC6-90D4A9437B17}"/>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145985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11868-A9F1-D416-2409-21C481AFB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F65460-77AC-6F4B-F1A6-00FE059F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3D25B28-65BD-5C81-40E5-1C5B8B5A2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8B5DA92-1AAB-0523-7DCC-1AC1CAAA4830}"/>
              </a:ext>
            </a:extLst>
          </p:cNvPr>
          <p:cNvSpPr>
            <a:spLocks noGrp="1"/>
          </p:cNvSpPr>
          <p:nvPr>
            <p:ph type="dt" sz="half" idx="10"/>
          </p:nvPr>
        </p:nvSpPr>
        <p:spPr/>
        <p:txBody>
          <a:bodyPr/>
          <a:lstStyle/>
          <a:p>
            <a:fld id="{775BFA58-70CA-4E1A-A988-D47BDACFDDD6}" type="datetimeFigureOut">
              <a:rPr lang="en-US" smtClean="0"/>
              <a:pPr/>
              <a:t>05/9/2023</a:t>
            </a:fld>
            <a:endParaRPr lang="en-US"/>
          </a:p>
        </p:txBody>
      </p:sp>
      <p:sp>
        <p:nvSpPr>
          <p:cNvPr id="6" name="Footer Placeholder 5">
            <a:extLst>
              <a:ext uri="{FF2B5EF4-FFF2-40B4-BE49-F238E27FC236}">
                <a16:creationId xmlns:a16="http://schemas.microsoft.com/office/drawing/2014/main" xmlns="" id="{20AF50A1-AD0F-4E0E-CB00-FEF17267A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8739E4-4835-E7DB-BE08-A6D781223DB6}"/>
              </a:ext>
            </a:extLst>
          </p:cNvPr>
          <p:cNvSpPr>
            <a:spLocks noGrp="1"/>
          </p:cNvSpPr>
          <p:nvPr>
            <p:ph type="sldNum" sz="quarter" idx="12"/>
          </p:nvPr>
        </p:nvSpPr>
        <p:spPr/>
        <p:txBody>
          <a:body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411376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72B1FC-8A10-255C-6BB6-8CF4123C3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F9E6B02-848E-FC0C-A316-C88332806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7C99ED-4A0B-D004-2609-FBC28DC19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BFA58-70CA-4E1A-A988-D47BDACFDDD6}" type="datetimeFigureOut">
              <a:rPr lang="en-US" smtClean="0"/>
              <a:pPr/>
              <a:t>05/9/2023</a:t>
            </a:fld>
            <a:endParaRPr lang="en-US"/>
          </a:p>
        </p:txBody>
      </p:sp>
      <p:sp>
        <p:nvSpPr>
          <p:cNvPr id="5" name="Footer Placeholder 4">
            <a:extLst>
              <a:ext uri="{FF2B5EF4-FFF2-40B4-BE49-F238E27FC236}">
                <a16:creationId xmlns:a16="http://schemas.microsoft.com/office/drawing/2014/main" xmlns="" id="{8C0F7FFA-D447-BB44-C336-8BBEED30D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7654247-BB6F-0A78-24A5-0F864AF57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7064B-F4AB-4F95-B858-B04D9F3A8329}" type="slidenum">
              <a:rPr lang="en-US" smtClean="0"/>
              <a:pPr/>
              <a:t>‹#›</a:t>
            </a:fld>
            <a:endParaRPr lang="en-US"/>
          </a:p>
        </p:txBody>
      </p:sp>
    </p:spTree>
    <p:extLst>
      <p:ext uri="{BB962C8B-B14F-4D97-AF65-F5344CB8AC3E}">
        <p14:creationId xmlns:p14="http://schemas.microsoft.com/office/powerpoint/2010/main" xmlns="" val="945501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05/9/2023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962680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4">
            <a:alphaModFix/>
          </a:blip>
          <a:stretch>
            <a:fillRect/>
          </a:stretch>
        </p:blipFill>
        <p:spPr>
          <a:xfrm>
            <a:off x="1" y="1"/>
            <a:ext cx="12192004" cy="6858001"/>
          </a:xfrm>
          <a:prstGeom prst="rect">
            <a:avLst/>
          </a:prstGeom>
          <a:noFill/>
          <a:ln>
            <a:noFill/>
          </a:ln>
        </p:spPr>
      </p:pic>
      <p:sp>
        <p:nvSpPr>
          <p:cNvPr id="7" name="Google Shape;7;p1"/>
          <p:cNvSpPr txBox="1">
            <a:spLocks noGrp="1"/>
          </p:cNvSpPr>
          <p:nvPr>
            <p:ph type="title"/>
          </p:nvPr>
        </p:nvSpPr>
        <p:spPr>
          <a:xfrm>
            <a:off x="711267" y="1413700"/>
            <a:ext cx="10769600" cy="654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Sriracha"/>
              <a:buNone/>
              <a:defRPr sz="3000" b="1">
                <a:solidFill>
                  <a:schemeClr val="dk1"/>
                </a:solidFill>
                <a:latin typeface="Sriracha"/>
                <a:ea typeface="Sriracha"/>
                <a:cs typeface="Sriracha"/>
                <a:sym typeface="Srirach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8" name="Google Shape;8;p1"/>
          <p:cNvSpPr txBox="1">
            <a:spLocks noGrp="1"/>
          </p:cNvSpPr>
          <p:nvPr>
            <p:ph type="body" idx="1"/>
          </p:nvPr>
        </p:nvSpPr>
        <p:spPr>
          <a:xfrm>
            <a:off x="2743267" y="2247833"/>
            <a:ext cx="10769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xmlns="" val="279944212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3.xml"/><Relationship Id="rId1" Type="http://schemas.openxmlformats.org/officeDocument/2006/relationships/video" Target="NULL" TargetMode="External"/><Relationship Id="rId5" Type="http://schemas.openxmlformats.org/officeDocument/2006/relationships/image" Target="../media/image21.png"/><Relationship Id="rId4" Type="http://schemas.microsoft.com/office/2007/relationships/media" Target="../media/media1.mp3"/></Relationships>
</file>

<file path=ppt/slides/_rels/slide34.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22.png"/><Relationship Id="rId7" Type="http://schemas.microsoft.com/office/2007/relationships/media" Target="../media/media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3.png"/><Relationship Id="rId10" Type="http://schemas.openxmlformats.org/officeDocument/2006/relationships/image" Target="../media/image24.gif"/><Relationship Id="rId4" Type="http://schemas.microsoft.com/office/2007/relationships/media" Target="../media/media2.mp3"/><Relationship Id="rId9"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22.png"/><Relationship Id="rId7" Type="http://schemas.microsoft.com/office/2007/relationships/media" Target="../media/media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3.png"/><Relationship Id="rId10" Type="http://schemas.openxmlformats.org/officeDocument/2006/relationships/image" Target="../media/image24.gif"/><Relationship Id="rId4" Type="http://schemas.microsoft.com/office/2007/relationships/media" Target="../media/media2.mp3"/><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22.png"/><Relationship Id="rId7" Type="http://schemas.microsoft.com/office/2007/relationships/media" Target="../media/media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3.png"/><Relationship Id="rId10" Type="http://schemas.openxmlformats.org/officeDocument/2006/relationships/image" Target="../media/image24.gif"/><Relationship Id="rId4" Type="http://schemas.microsoft.com/office/2007/relationships/media" Target="../media/media2.mp3"/><Relationship Id="rId9" Type="http://schemas.openxmlformats.org/officeDocument/2006/relationships/slide" Target="slide34.xml"/></Relationships>
</file>

<file path=ppt/slides/_rels/slide37.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22.png"/><Relationship Id="rId7" Type="http://schemas.microsoft.com/office/2007/relationships/media" Target="../media/media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3.png"/><Relationship Id="rId10" Type="http://schemas.openxmlformats.org/officeDocument/2006/relationships/image" Target="../media/image24.gif"/><Relationship Id="rId4" Type="http://schemas.microsoft.com/office/2007/relationships/media" Target="../media/media2.mp3"/><Relationship Id="rId9" Type="http://schemas.openxmlformats.org/officeDocument/2006/relationships/slide" Target="slide34.xml"/></Relationships>
</file>

<file path=ppt/slides/_rels/slide38.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22.png"/><Relationship Id="rId7" Type="http://schemas.microsoft.com/office/2007/relationships/media" Target="../media/media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3.png"/><Relationship Id="rId10" Type="http://schemas.openxmlformats.org/officeDocument/2006/relationships/image" Target="../media/image24.gif"/><Relationship Id="rId4" Type="http://schemas.microsoft.com/office/2007/relationships/media" Target="../media/media2.mp3"/><Relationship Id="rId9" Type="http://schemas.openxmlformats.org/officeDocument/2006/relationships/slide" Target="slide34.xml"/></Relationships>
</file>

<file path=ppt/slides/_rels/slide39.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22.png"/><Relationship Id="rId7" Type="http://schemas.microsoft.com/office/2007/relationships/media" Target="../media/media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3.png"/><Relationship Id="rId10" Type="http://schemas.openxmlformats.org/officeDocument/2006/relationships/image" Target="../media/image24.gif"/><Relationship Id="rId4" Type="http://schemas.microsoft.com/office/2007/relationships/media" Target="../media/media2.mp3"/><Relationship Id="rId9" Type="http://schemas.openxmlformats.org/officeDocument/2006/relationships/slide" Target="slide3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22.png"/><Relationship Id="rId7" Type="http://schemas.microsoft.com/office/2007/relationships/media" Target="../media/media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3.png"/><Relationship Id="rId10" Type="http://schemas.openxmlformats.org/officeDocument/2006/relationships/image" Target="../media/image24.gif"/><Relationship Id="rId4" Type="http://schemas.microsoft.com/office/2007/relationships/media" Target="../media/media2.mp3"/><Relationship Id="rId9" Type="http://schemas.openxmlformats.org/officeDocument/2006/relationships/slide" Target="slide34.xml"/></Relationships>
</file>

<file path=ppt/slides/_rels/slide41.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22.png"/><Relationship Id="rId7" Type="http://schemas.microsoft.com/office/2007/relationships/media" Target="../media/media4.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3.png"/><Relationship Id="rId10" Type="http://schemas.openxmlformats.org/officeDocument/2006/relationships/image" Target="../media/image24.gif"/><Relationship Id="rId4" Type="http://schemas.microsoft.com/office/2007/relationships/media" Target="../media/media2.mp3"/><Relationship Id="rId9" Type="http://schemas.openxmlformats.org/officeDocument/2006/relationships/slide" Target="slide34.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B0198A-3498-7971-51D6-0AED19220D2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184983" y="2941572"/>
            <a:ext cx="2880919" cy="7149191"/>
          </a:xfrm>
          <a:prstGeom prst="rect">
            <a:avLst/>
          </a:prstGeom>
        </p:spPr>
      </p:pic>
      <p:pic>
        <p:nvPicPr>
          <p:cNvPr id="5" name="Picture 4">
            <a:extLst>
              <a:ext uri="{FF2B5EF4-FFF2-40B4-BE49-F238E27FC236}">
                <a16:creationId xmlns:a16="http://schemas.microsoft.com/office/drawing/2014/main" xmlns="" id="{A3201363-EA35-E9FF-2125-E26F31F5B71A}"/>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440391" y="3158553"/>
            <a:ext cx="2880919" cy="6997876"/>
          </a:xfrm>
          <a:prstGeom prst="rect">
            <a:avLst/>
          </a:prstGeom>
        </p:spPr>
      </p:pic>
      <p:pic>
        <p:nvPicPr>
          <p:cNvPr id="6" name="Picture 5">
            <a:extLst>
              <a:ext uri="{FF2B5EF4-FFF2-40B4-BE49-F238E27FC236}">
                <a16:creationId xmlns:a16="http://schemas.microsoft.com/office/drawing/2014/main" xmlns="" id="{CA32B225-0C5F-F4E4-FB9A-C740992019F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641611" y="2359389"/>
            <a:ext cx="2880919" cy="8313556"/>
          </a:xfrm>
          <a:prstGeom prst="rect">
            <a:avLst/>
          </a:prstGeom>
        </p:spPr>
      </p:pic>
      <p:pic>
        <p:nvPicPr>
          <p:cNvPr id="7" name="Picture 6">
            <a:extLst>
              <a:ext uri="{FF2B5EF4-FFF2-40B4-BE49-F238E27FC236}">
                <a16:creationId xmlns:a16="http://schemas.microsoft.com/office/drawing/2014/main" xmlns="" id="{DC9F6906-8741-CA83-491E-E8B2ED77786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7031" l="10000" r="90000">
                        <a14:foregroundMark x1="78281" y1="52500" x2="78281" y2="52500"/>
                        <a14:foregroundMark x1="77188" y1="53906" x2="77188" y2="53906"/>
                        <a14:foregroundMark x1="64688" y1="97031" x2="64688" y2="97031"/>
                        <a14:foregroundMark x1="57188" y1="59844" x2="57188" y2="59844"/>
                      </a14:backgroundRemoval>
                    </a14:imgEffect>
                  </a14:imgLayer>
                </a14:imgProps>
              </a:ext>
            </a:extLst>
          </a:blip>
          <a:stretch>
            <a:fillRect/>
          </a:stretch>
        </p:blipFill>
        <p:spPr>
          <a:xfrm>
            <a:off x="1000069" y="6024785"/>
            <a:ext cx="982766" cy="982766"/>
          </a:xfrm>
          <a:prstGeom prst="rect">
            <a:avLst/>
          </a:prstGeom>
        </p:spPr>
      </p:pic>
      <p:pic>
        <p:nvPicPr>
          <p:cNvPr id="8" name="Picture 7">
            <a:extLst>
              <a:ext uri="{FF2B5EF4-FFF2-40B4-BE49-F238E27FC236}">
                <a16:creationId xmlns:a16="http://schemas.microsoft.com/office/drawing/2014/main" xmlns="" id="{F7C140DD-5299-B5F7-307D-5D804795D12F}"/>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259863" y="2198846"/>
            <a:ext cx="2880919" cy="8917289"/>
          </a:xfrm>
          <a:prstGeom prst="rect">
            <a:avLst/>
          </a:prstGeom>
        </p:spPr>
      </p:pic>
      <p:pic>
        <p:nvPicPr>
          <p:cNvPr id="10" name="Picture 9">
            <a:extLst>
              <a:ext uri="{FF2B5EF4-FFF2-40B4-BE49-F238E27FC236}">
                <a16:creationId xmlns:a16="http://schemas.microsoft.com/office/drawing/2014/main" xmlns="" id="{90DB6F71-7EA4-C952-97E4-5205EF90037B}"/>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25888" y="5875233"/>
            <a:ext cx="5324742" cy="982766"/>
          </a:xfrm>
          <a:prstGeom prst="rect">
            <a:avLst/>
          </a:prstGeom>
        </p:spPr>
      </p:pic>
      <p:pic>
        <p:nvPicPr>
          <p:cNvPr id="11" name="Picture 10">
            <a:extLst>
              <a:ext uri="{FF2B5EF4-FFF2-40B4-BE49-F238E27FC236}">
                <a16:creationId xmlns:a16="http://schemas.microsoft.com/office/drawing/2014/main" xmlns="" id="{9B7A6413-6BD3-7250-7E30-F267BB05BFAA}"/>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4369071" y="5776957"/>
            <a:ext cx="5324742" cy="1081043"/>
          </a:xfrm>
          <a:prstGeom prst="rect">
            <a:avLst/>
          </a:prstGeom>
        </p:spPr>
      </p:pic>
      <p:pic>
        <p:nvPicPr>
          <p:cNvPr id="12" name="Picture 11">
            <a:extLst>
              <a:ext uri="{FF2B5EF4-FFF2-40B4-BE49-F238E27FC236}">
                <a16:creationId xmlns:a16="http://schemas.microsoft.com/office/drawing/2014/main" xmlns="" id="{4E2D300D-990E-77DF-D597-2D72BBE4B907}"/>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7301515" y="5665861"/>
            <a:ext cx="5324742" cy="1192138"/>
          </a:xfrm>
          <a:prstGeom prst="rect">
            <a:avLst/>
          </a:prstGeom>
        </p:spPr>
      </p:pic>
      <p:pic>
        <p:nvPicPr>
          <p:cNvPr id="13" name="Picture 12">
            <a:extLst>
              <a:ext uri="{FF2B5EF4-FFF2-40B4-BE49-F238E27FC236}">
                <a16:creationId xmlns:a16="http://schemas.microsoft.com/office/drawing/2014/main" xmlns="" id="{D30186A8-6FB7-6A45-935C-8093B158F11E}"/>
              </a:ext>
            </a:extLst>
          </p:cNvPr>
          <p:cNvPicPr>
            <a:picLocks noChangeAspect="1"/>
          </p:cNvPicPr>
          <p:nvPr/>
        </p:nvPicPr>
        <p:blipFill>
          <a:blip r:embed="rId8">
            <a:extLst>
              <a:ext uri="{BEBA8EAE-BF5A-486C-A8C5-ECC9F3942E4B}">
                <a14:imgProps xmlns:a14="http://schemas.microsoft.com/office/drawing/2010/main" xmlns="">
                  <a14:imgLayer r:embed="rId9">
                    <a14:imgEffect>
                      <a14:backgroundRemoval t="10000" b="99167" l="2500" r="94444">
                        <a14:foregroundMark x1="10000" y1="72222" x2="10000" y2="72222"/>
                        <a14:foregroundMark x1="9722" y1="72222" x2="9722" y2="72222"/>
                        <a14:foregroundMark x1="7500" y1="69444" x2="7500" y2="69444"/>
                        <a14:foregroundMark x1="4167" y1="63611" x2="4167" y2="63611"/>
                        <a14:foregroundMark x1="6667" y1="64444" x2="13889" y2="74722"/>
                        <a14:foregroundMark x1="13889" y1="76667" x2="14167" y2="83611"/>
                        <a14:foregroundMark x1="15556" y1="91389" x2="16389" y2="93611"/>
                        <a14:foregroundMark x1="18611" y1="96944" x2="23056" y2="97500"/>
                        <a14:foregroundMark x1="35278" y1="96389" x2="35278" y2="96389"/>
                        <a14:foregroundMark x1="36111" y1="95556" x2="36111" y2="95556"/>
                        <a14:foregroundMark x1="36111" y1="95556" x2="36111" y2="95556"/>
                        <a14:foregroundMark x1="36111" y1="95556" x2="35000" y2="96389"/>
                        <a14:foregroundMark x1="27778" y1="95556" x2="27778" y2="95556"/>
                        <a14:foregroundMark x1="21667" y1="95556" x2="21667" y2="95556"/>
                        <a14:foregroundMark x1="10000" y1="96389" x2="7778" y2="96389"/>
                        <a14:foregroundMark x1="2500" y1="96944" x2="2500" y2="96944"/>
                        <a14:foregroundMark x1="2500" y1="96944" x2="2500" y2="96944"/>
                        <a14:foregroundMark x1="10000" y1="94167" x2="10000" y2="94167"/>
                        <a14:foregroundMark x1="79444" y1="84444" x2="79444" y2="84444"/>
                        <a14:foregroundMark x1="85556" y1="86667" x2="85556" y2="86667"/>
                        <a14:foregroundMark x1="84444" y1="85833" x2="84444" y2="85833"/>
                        <a14:foregroundMark x1="78333" y1="85278" x2="73889" y2="85278"/>
                        <a14:foregroundMark x1="71667" y1="85278" x2="71667" y2="85278"/>
                        <a14:foregroundMark x1="69167" y1="85278" x2="69167" y2="85278"/>
                        <a14:foregroundMark x1="69167" y1="85278" x2="68333" y2="86389"/>
                        <a14:foregroundMark x1="68333" y1="87500" x2="68333" y2="87500"/>
                        <a14:foregroundMark x1="71667" y1="84444" x2="71667" y2="84444"/>
                        <a14:foregroundMark x1="76111" y1="82500" x2="81667" y2="78056"/>
                        <a14:foregroundMark x1="82222" y1="76944" x2="82222" y2="76944"/>
                        <a14:foregroundMark x1="84722" y1="75000" x2="84722" y2="75000"/>
                        <a14:foregroundMark x1="84722" y1="74444" x2="85833" y2="73611"/>
                        <a14:foregroundMark x1="88889" y1="70556" x2="88889" y2="70556"/>
                        <a14:foregroundMark x1="89167" y1="81944" x2="89167" y2="84722"/>
                        <a14:foregroundMark x1="90000" y1="86667" x2="90278" y2="88889"/>
                        <a14:foregroundMark x1="90278" y1="93056" x2="93611" y2="99167"/>
                        <a14:foregroundMark x1="94167" y1="98889" x2="94167" y2="98889"/>
                        <a14:foregroundMark x1="94444" y1="94167" x2="94444" y2="94167"/>
                        <a14:foregroundMark x1="9167" y1="77500" x2="9167" y2="77500"/>
                        <a14:foregroundMark x1="8056" y1="77500" x2="5556" y2="80000"/>
                        <a14:foregroundMark x1="2500" y1="86667" x2="2500" y2="86667"/>
                      </a14:backgroundRemoval>
                    </a14:imgEffect>
                  </a14:imgLayer>
                </a14:imgProps>
              </a:ext>
            </a:extLst>
          </a:blip>
          <a:stretch>
            <a:fillRect/>
          </a:stretch>
        </p:blipFill>
        <p:spPr>
          <a:xfrm>
            <a:off x="10075492" y="4628234"/>
            <a:ext cx="2186857" cy="2186857"/>
          </a:xfrm>
          <a:prstGeom prst="rect">
            <a:avLst/>
          </a:prstGeom>
        </p:spPr>
      </p:pic>
      <p:pic>
        <p:nvPicPr>
          <p:cNvPr id="14" name="Picture 13">
            <a:extLst>
              <a:ext uri="{FF2B5EF4-FFF2-40B4-BE49-F238E27FC236}">
                <a16:creationId xmlns:a16="http://schemas.microsoft.com/office/drawing/2014/main" xmlns="" id="{25B94CB0-B15A-6AE5-5867-5E69F3CFF5D6}"/>
              </a:ext>
            </a:extLst>
          </p:cNvPr>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9883" b="93886" l="10000" r="90000">
                        <a14:foregroundMark x1="52692" y1="27973" x2="52692" y2="27973"/>
                        <a14:foregroundMark x1="52692" y1="27973" x2="52692" y2="27973"/>
                        <a14:foregroundMark x1="52077" y1="25126" x2="50769" y2="22948"/>
                        <a14:foregroundMark x1="49462" y1="22194" x2="49462" y2="22194"/>
                        <a14:foregroundMark x1="48769" y1="21524" x2="48769" y2="21524"/>
                        <a14:foregroundMark x1="48154" y1="21524" x2="48154" y2="21524"/>
                        <a14:foregroundMark x1="46769" y1="21524" x2="46769" y2="21524"/>
                        <a14:foregroundMark x1="33000" y1="22194" x2="33000" y2="22194"/>
                        <a14:foregroundMark x1="33000" y1="22194" x2="33000" y2="22194"/>
                        <a14:foregroundMark x1="33000" y1="22194" x2="33000" y2="22194"/>
                        <a14:foregroundMark x1="31692" y1="19347" x2="31692" y2="19347"/>
                        <a14:foregroundMark x1="31000" y1="20771" x2="31000" y2="20771"/>
                        <a14:foregroundMark x1="31000" y1="20771" x2="31000" y2="20771"/>
                        <a14:foregroundMark x1="30308" y1="21524" x2="30308" y2="21524"/>
                        <a14:foregroundMark x1="38923" y1="35846" x2="38923" y2="35846"/>
                        <a14:foregroundMark x1="38923" y1="35846" x2="38923" y2="35846"/>
                        <a14:foregroundMark x1="38231" y1="35846" x2="38231" y2="35846"/>
                        <a14:foregroundMark x1="36308" y1="35846" x2="34308" y2="35846"/>
                        <a14:foregroundMark x1="34308" y1="35846" x2="34308" y2="35846"/>
                        <a14:foregroundMark x1="19846" y1="38023" x2="19846" y2="38023"/>
                        <a14:foregroundMark x1="19846" y1="38023" x2="19846" y2="38023"/>
                        <a14:foregroundMark x1="52692" y1="17169" x2="52692" y2="17169"/>
                        <a14:foregroundMark x1="50769" y1="18677" x2="50769" y2="18677"/>
                        <a14:foregroundMark x1="50077" y1="18677" x2="50077" y2="18677"/>
                        <a14:foregroundMark x1="74462" y1="25796" x2="74462" y2="25796"/>
                        <a14:foregroundMark x1="74462" y1="25796" x2="74462" y2="25796"/>
                        <a14:foregroundMark x1="21769" y1="40117" x2="21769" y2="40117"/>
                        <a14:foregroundMark x1="21769" y1="40117" x2="21769" y2="40117"/>
                        <a14:foregroundMark x1="21769" y1="40117" x2="21769" y2="40117"/>
                        <a14:foregroundMark x1="22462" y1="40117" x2="22462" y2="40117"/>
                        <a14:foregroundMark x1="23077" y1="39447" x2="23077" y2="39447"/>
                        <a14:foregroundMark x1="23077" y1="39447" x2="23077" y2="39447"/>
                        <a14:foregroundMark x1="23077" y1="38023" x2="23077" y2="38023"/>
                        <a14:foregroundMark x1="21769" y1="37270" x2="21769" y2="37270"/>
                        <a14:foregroundMark x1="21769" y1="37270" x2="21769" y2="37270"/>
                        <a14:foregroundMark x1="21154" y1="37270" x2="21154" y2="37270"/>
                        <a14:foregroundMark x1="71154" y1="60218" x2="71154" y2="60218"/>
                        <a14:foregroundMark x1="71154" y1="60218" x2="71154" y2="60218"/>
                        <a14:foregroundMark x1="69846" y1="60218" x2="69846" y2="60218"/>
                        <a14:foregroundMark x1="72462" y1="57370" x2="72462" y2="57370"/>
                        <a14:foregroundMark x1="72462" y1="57370" x2="72462" y2="57370"/>
                        <a14:foregroundMark x1="70538" y1="55193" x2="70538" y2="55193"/>
                        <a14:foregroundMark x1="69846" y1="55193" x2="69846" y2="55193"/>
                        <a14:foregroundMark x1="67846" y1="54439" x2="67846" y2="54439"/>
                        <a14:foregroundMark x1="87615" y1="62395" x2="87615" y2="62395"/>
                        <a14:foregroundMark x1="87615" y1="62395" x2="87615" y2="62395"/>
                        <a14:foregroundMark x1="73769" y1="71692" x2="73769" y2="71692"/>
                        <a14:foregroundMark x1="73769" y1="71692" x2="73769" y2="71692"/>
                        <a14:foregroundMark x1="88923" y1="63065" x2="88923" y2="63065"/>
                        <a14:foregroundMark x1="52077" y1="86767" x2="52077" y2="86767"/>
                        <a14:foregroundMark x1="50769" y1="88861" x2="48769" y2="91792"/>
                        <a14:foregroundMark x1="47462" y1="91792" x2="47462" y2="91792"/>
                        <a14:foregroundMark x1="54077" y1="90285" x2="56692" y2="90285"/>
                        <a14:foregroundMark x1="70538" y1="93886" x2="70538" y2="93886"/>
                        <a14:foregroundMark x1="71154" y1="93886" x2="71154" y2="93886"/>
                      </a14:backgroundRemoval>
                    </a14:imgEffect>
                  </a14:imgLayer>
                </a14:imgProps>
              </a:ext>
            </a:extLst>
          </a:blip>
          <a:stretch>
            <a:fillRect/>
          </a:stretch>
        </p:blipFill>
        <p:spPr>
          <a:xfrm flipH="1">
            <a:off x="11047487" y="5622954"/>
            <a:ext cx="1297973" cy="1192138"/>
          </a:xfrm>
          <a:prstGeom prst="rect">
            <a:avLst/>
          </a:prstGeom>
        </p:spPr>
      </p:pic>
      <p:pic>
        <p:nvPicPr>
          <p:cNvPr id="16" name="Picture 15">
            <a:extLst>
              <a:ext uri="{FF2B5EF4-FFF2-40B4-BE49-F238E27FC236}">
                <a16:creationId xmlns:a16="http://schemas.microsoft.com/office/drawing/2014/main" xmlns="" id="{7398ADC6-1F0D-2EAE-8944-8BF49FDD85F1}"/>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939562" y="5292433"/>
            <a:ext cx="1155965" cy="1165598"/>
          </a:xfrm>
          <a:prstGeom prst="rect">
            <a:avLst/>
          </a:prstGeom>
        </p:spPr>
      </p:pic>
      <p:pic>
        <p:nvPicPr>
          <p:cNvPr id="17" name="Picture 16">
            <a:extLst>
              <a:ext uri="{FF2B5EF4-FFF2-40B4-BE49-F238E27FC236}">
                <a16:creationId xmlns:a16="http://schemas.microsoft.com/office/drawing/2014/main" xmlns="" id="{5515283F-5DD1-8EAB-5A2F-7248D582928B}"/>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921650" y="4542992"/>
            <a:ext cx="1155965" cy="1165598"/>
          </a:xfrm>
          <a:prstGeom prst="rect">
            <a:avLst/>
          </a:prstGeom>
        </p:spPr>
      </p:pic>
      <p:pic>
        <p:nvPicPr>
          <p:cNvPr id="18" name="Picture 17">
            <a:extLst>
              <a:ext uri="{FF2B5EF4-FFF2-40B4-BE49-F238E27FC236}">
                <a16:creationId xmlns:a16="http://schemas.microsoft.com/office/drawing/2014/main" xmlns="" id="{4EB47310-FBFA-99CD-406D-B61BF30D6CDE}"/>
              </a:ext>
            </a:extLst>
          </p:cNvPr>
          <p:cNvPicPr>
            <a:picLocks noChangeAspect="1"/>
          </p:cNvPicPr>
          <p:nvPr/>
        </p:nvPicPr>
        <p:blipFill>
          <a:blip r:embed="rId14"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247206" y="3299986"/>
            <a:ext cx="748859" cy="755099"/>
          </a:xfrm>
          <a:prstGeom prst="rect">
            <a:avLst/>
          </a:prstGeom>
        </p:spPr>
      </p:pic>
      <p:pic>
        <p:nvPicPr>
          <p:cNvPr id="19" name="Picture 18">
            <a:extLst>
              <a:ext uri="{FF2B5EF4-FFF2-40B4-BE49-F238E27FC236}">
                <a16:creationId xmlns:a16="http://schemas.microsoft.com/office/drawing/2014/main" xmlns="" id="{38844B4B-E34D-1A48-B0CB-505FA0A691B9}"/>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19505" y="5636224"/>
            <a:ext cx="1155965" cy="1165598"/>
          </a:xfrm>
          <a:prstGeom prst="rect">
            <a:avLst/>
          </a:prstGeom>
        </p:spPr>
      </p:pic>
      <p:pic>
        <p:nvPicPr>
          <p:cNvPr id="20" name="Picture 19">
            <a:extLst>
              <a:ext uri="{FF2B5EF4-FFF2-40B4-BE49-F238E27FC236}">
                <a16:creationId xmlns:a16="http://schemas.microsoft.com/office/drawing/2014/main" xmlns="" id="{B136173C-86F0-3F85-CC69-05D75E5ABF92}"/>
              </a:ext>
            </a:extLst>
          </p:cNvPr>
          <p:cNvPicPr>
            <a:picLocks noChangeAspect="1"/>
          </p:cNvPicPr>
          <p:nvPr/>
        </p:nvPicPr>
        <p:blipFill>
          <a:blip r:embed="rId15" cstate="print">
            <a:extLst>
              <a:ext uri="{BEBA8EAE-BF5A-486C-A8C5-ECC9F3942E4B}">
                <a14:imgProps xmlns:a14="http://schemas.microsoft.com/office/drawing/2010/main" xmlns="">
                  <a14:imgLayer r:embed="rId16">
                    <a14:imgEffect>
                      <a14:backgroundRemoval t="1731" b="92885" l="10000" r="90000">
                        <a14:foregroundMark x1="42667" y1="6346" x2="42667" y2="6346"/>
                        <a14:foregroundMark x1="42444" y1="6346" x2="42444" y2="6346"/>
                        <a14:foregroundMark x1="52000" y1="1731" x2="52000" y2="1731"/>
                        <a14:foregroundMark x1="52333" y1="1731" x2="52333" y2="1731"/>
                        <a14:foregroundMark x1="52333" y1="1731" x2="52333" y2="1731"/>
                        <a14:foregroundMark x1="56333" y1="92885" x2="56333" y2="92885"/>
                        <a14:foregroundMark x1="56333" y1="92500" x2="56333" y2="92500"/>
                        <a14:foregroundMark x1="56333" y1="92500" x2="56333" y2="92500"/>
                        <a14:foregroundMark x1="56333" y1="92500" x2="56333" y2="92500"/>
                      </a14:backgroundRemoval>
                    </a14:imgEffect>
                  </a14:imgLayer>
                </a14:imgProps>
              </a:ext>
            </a:extLst>
          </a:blip>
          <a:stretch>
            <a:fillRect/>
          </a:stretch>
        </p:blipFill>
        <p:spPr>
          <a:xfrm>
            <a:off x="-201152" y="12006"/>
            <a:ext cx="2063316" cy="1192138"/>
          </a:xfrm>
          <a:prstGeom prst="rect">
            <a:avLst/>
          </a:prstGeom>
        </p:spPr>
      </p:pic>
      <p:sp>
        <p:nvSpPr>
          <p:cNvPr id="21" name="TextBox 20">
            <a:extLst>
              <a:ext uri="{FF2B5EF4-FFF2-40B4-BE49-F238E27FC236}">
                <a16:creationId xmlns:a16="http://schemas.microsoft.com/office/drawing/2014/main" xmlns="" id="{EDA73083-E0C3-5D0A-812A-D45EFFC45D00}"/>
              </a:ext>
            </a:extLst>
          </p:cNvPr>
          <p:cNvSpPr txBox="1"/>
          <p:nvPr/>
        </p:nvSpPr>
        <p:spPr>
          <a:xfrm>
            <a:off x="2208811" y="1132997"/>
            <a:ext cx="8735984" cy="1754326"/>
          </a:xfrm>
          <a:prstGeom prst="rect">
            <a:avLst/>
          </a:prstGeom>
          <a:noFill/>
        </p:spPr>
        <p:txBody>
          <a:bodyPr wrap="square" rtlCol="0">
            <a:spAutoFit/>
          </a:bodyPr>
          <a:lstStyle/>
          <a:p>
            <a:pPr algn="ctr"/>
            <a:r>
              <a:rPr lang="en-US" sz="5400" b="1" dirty="0" smtClean="0">
                <a:solidFill>
                  <a:srgbClr val="0070C0"/>
                </a:solidFill>
                <a:latin typeface="Times New Roman" panose="02020603050405020304" pitchFamily="18" charset="0"/>
                <a:cs typeface="Times New Roman" panose="02020603050405020304" pitchFamily="18" charset="0"/>
              </a:rPr>
              <a:t>CHÀO CÁC </a:t>
            </a:r>
            <a:r>
              <a:rPr lang="en-US" sz="5400" b="1" dirty="0">
                <a:solidFill>
                  <a:srgbClr val="0070C0"/>
                </a:solidFill>
                <a:latin typeface="Times New Roman" panose="02020603050405020304" pitchFamily="18" charset="0"/>
                <a:cs typeface="Times New Roman" panose="02020603050405020304" pitchFamily="18" charset="0"/>
              </a:rPr>
              <a:t>EM </a:t>
            </a:r>
            <a:r>
              <a:rPr lang="en-US" sz="5400" b="1" dirty="0" smtClean="0">
                <a:solidFill>
                  <a:srgbClr val="0070C0"/>
                </a:solidFill>
                <a:latin typeface="Times New Roman" panose="02020603050405020304" pitchFamily="18" charset="0"/>
                <a:cs typeface="Times New Roman" panose="02020603050405020304" pitchFamily="18" charset="0"/>
              </a:rPr>
              <a:t> ĐẾN VỚI BÀI HỌC HÔM NAY !</a:t>
            </a:r>
            <a:endParaRPr lang="en-US" sz="5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706081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0" y="-297"/>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2882766" y="2466846"/>
            <a:ext cx="795297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sz="8000" b="1" i="0" u="none" strike="noStrike" kern="120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8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169642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0" y="-297"/>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2949878" y="1904784"/>
            <a:ext cx="7952971" cy="1015663"/>
          </a:xfrm>
          <a:prstGeom prst="rect">
            <a:avLst/>
          </a:prstGeom>
          <a:noFill/>
        </p:spPr>
        <p:txBody>
          <a:bodyPr wrap="square" rtlCol="0">
            <a:spAutoFit/>
          </a:bodyPr>
          <a:lstStyle/>
          <a:p>
            <a:pPr algn="ctr">
              <a:defRPr/>
            </a:pPr>
            <a:r>
              <a:rPr lang="en-US" sz="6000" b="1" dirty="0">
                <a:solidFill>
                  <a:srgbClr val="FF0000"/>
                </a:solidFill>
                <a:latin typeface="Times New Roman" panose="02020603050405020304" pitchFamily="18" charset="0"/>
                <a:cs typeface="Times New Roman" panose="02020603050405020304" pitchFamily="18" charset="0"/>
              </a:rPr>
              <a:t>I. </a:t>
            </a:r>
            <a:r>
              <a:rPr lang="en-US" sz="6000" b="1" u="sng" dirty="0" smtClean="0">
                <a:solidFill>
                  <a:srgbClr val="FF0000"/>
                </a:solidFill>
                <a:latin typeface="Times New Roman" panose="02020603050405020304" pitchFamily="18" charset="0"/>
                <a:cs typeface="Times New Roman" panose="02020603050405020304" pitchFamily="18" charset="0"/>
              </a:rPr>
              <a:t>TÌM HIỂU CHUNG</a:t>
            </a:r>
            <a:endParaRPr lang="en-US" sz="60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25066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30719" y="-47049"/>
            <a:ext cx="12192000" cy="6858000"/>
          </a:xfrm>
          <a:prstGeom prst="rect">
            <a:avLst/>
          </a:prstGeom>
        </p:spPr>
      </p:pic>
      <p:sp>
        <p:nvSpPr>
          <p:cNvPr id="5" name="TextBox 4">
            <a:extLst>
              <a:ext uri="{FF2B5EF4-FFF2-40B4-BE49-F238E27FC236}">
                <a16:creationId xmlns:a16="http://schemas.microsoft.com/office/drawing/2014/main" xmlns="" id="{84FEDE0D-6207-1280-0E21-1792950CA230}"/>
              </a:ext>
            </a:extLst>
          </p:cNvPr>
          <p:cNvSpPr txBox="1"/>
          <p:nvPr/>
        </p:nvSpPr>
        <p:spPr>
          <a:xfrm>
            <a:off x="8892331" y="5498614"/>
            <a:ext cx="3299669"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(1923-1999)</a:t>
            </a:r>
            <a:endParaRPr lang="en-US" sz="2800" b="1"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4899DC0-028E-B8F0-597E-B5C7862B8C13}"/>
              </a:ext>
            </a:extLst>
          </p:cNvPr>
          <p:cNvSpPr txBox="1"/>
          <p:nvPr/>
        </p:nvSpPr>
        <p:spPr>
          <a:xfrm>
            <a:off x="4259511" y="167862"/>
            <a:ext cx="4431483" cy="646331"/>
          </a:xfrm>
          <a:prstGeom prst="rect">
            <a:avLst/>
          </a:prstGeom>
          <a:noFill/>
        </p:spPr>
        <p:txBody>
          <a:bodyPr wrap="square">
            <a:spAutoFit/>
          </a:bodyPr>
          <a:lstStyle/>
          <a:p>
            <a:pPr algn="just">
              <a:defRPr/>
            </a:pPr>
            <a:r>
              <a:rPr lang="vi-VN" sz="36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1</a:t>
            </a:r>
            <a:r>
              <a:rPr lang="vi-VN" sz="3600" b="1"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vi-VN" sz="36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Tác </a:t>
            </a:r>
            <a:r>
              <a:rPr lang="vi-VN" sz="3600" b="1"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giả, tác phẩm;</a:t>
            </a:r>
            <a:endParaRPr lang="vi-VN" sz="36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xmlns="" id="{1D83C25F-7899-15FC-C44A-EE3DC126361E}"/>
              </a:ext>
            </a:extLst>
          </p:cNvPr>
          <p:cNvPicPr>
            <a:picLocks noChangeAspect="1"/>
          </p:cNvPicPr>
          <p:nvPr/>
        </p:nvPicPr>
        <p:blipFill>
          <a:blip r:embed="rId3"/>
          <a:stretch>
            <a:fillRect/>
          </a:stretch>
        </p:blipFill>
        <p:spPr>
          <a:xfrm>
            <a:off x="9160778" y="692309"/>
            <a:ext cx="2835435" cy="4591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a:extLst>
              <a:ext uri="{FF2B5EF4-FFF2-40B4-BE49-F238E27FC236}">
                <a16:creationId xmlns:a16="http://schemas.microsoft.com/office/drawing/2014/main" xmlns="" id="{07532358-8844-B189-275F-8A363ACB57DC}"/>
              </a:ext>
            </a:extLst>
          </p:cNvPr>
          <p:cNvSpPr txBox="1"/>
          <p:nvPr/>
        </p:nvSpPr>
        <p:spPr>
          <a:xfrm>
            <a:off x="2554942" y="841710"/>
            <a:ext cx="6136054"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1923-1999)</a:t>
            </a:r>
            <a:r>
              <a:rPr lang="en-US" sz="3200" b="1" dirty="0" smtClean="0">
                <a:solidFill>
                  <a:schemeClr val="tx1"/>
                </a:solidFill>
                <a:latin typeface=".VnTime" panose="020B7200000000000000" pitchFamily="34" charset="0"/>
                <a:ea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Diễn</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Châu,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Nghê</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a:t>
            </a:r>
            <a:endParaRPr lang="en-US" sz="3200" b="1"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CC3885F-B732-0703-7A7F-20C9073ADBA4}"/>
              </a:ext>
            </a:extLst>
          </p:cNvPr>
          <p:cNvSpPr txBox="1"/>
          <p:nvPr/>
        </p:nvSpPr>
        <p:spPr>
          <a:xfrm>
            <a:off x="2554943" y="3381951"/>
            <a:ext cx="6233944"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1944.</a:t>
            </a:r>
            <a:endParaRPr lang="en-US" sz="3200" b="1"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9B26948-7DA2-0252-5FB3-EF68AC7F8FE0}"/>
              </a:ext>
            </a:extLst>
          </p:cNvPr>
          <p:cNvSpPr txBox="1"/>
          <p:nvPr/>
        </p:nvSpPr>
        <p:spPr>
          <a:xfrm>
            <a:off x="2554943" y="2160473"/>
            <a:ext cx="6136052"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Xuất</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nông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343E6AB2-AEC1-8B8D-BAF2-E9BF2585378C}"/>
              </a:ext>
            </a:extLst>
          </p:cNvPr>
          <p:cNvSpPr txBox="1"/>
          <p:nvPr/>
        </p:nvSpPr>
        <p:spPr>
          <a:xfrm>
            <a:off x="2554942" y="4706471"/>
            <a:ext cx="6233947"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Bắt</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làm</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thời</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kì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kháng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chiến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chống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thực</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Pháp</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22387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84D5A4F3-D4D1-DC91-6545-958913939BA6}"/>
              </a:ext>
            </a:extLst>
          </p:cNvPr>
          <p:cNvSpPr txBox="1"/>
          <p:nvPr/>
        </p:nvSpPr>
        <p:spPr>
          <a:xfrm>
            <a:off x="662775" y="2319336"/>
            <a:ext cx="2220242"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sáng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tác</a:t>
            </a:r>
            <a:endParaRPr lang="en-US" sz="3200" b="1"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A49E71E-6CE8-7C37-011B-2A7602FD595D}"/>
              </a:ext>
            </a:extLst>
          </p:cNvPr>
          <p:cNvSpPr txBox="1"/>
          <p:nvPr/>
        </p:nvSpPr>
        <p:spPr>
          <a:xfrm>
            <a:off x="3382162" y="1074870"/>
            <a:ext cx="577861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hong</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nha</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thê</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mộc</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mạc</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1CF3D5B-846A-B3FD-669D-AFD689C9C04C}"/>
              </a:ext>
            </a:extLst>
          </p:cNvPr>
          <p:cNvSpPr txBox="1"/>
          <p:nvPr/>
        </p:nvSpPr>
        <p:spPr>
          <a:xfrm>
            <a:off x="3382162" y="3489381"/>
            <a:ext cx="5778616"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chất</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hồn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người</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xmlns="" id="{FCDC6344-3574-F091-157D-E61005E35055}"/>
              </a:ext>
            </a:extLst>
          </p:cNvPr>
          <p:cNvSpPr/>
          <p:nvPr/>
        </p:nvSpPr>
        <p:spPr>
          <a:xfrm>
            <a:off x="3098378" y="1149292"/>
            <a:ext cx="276836" cy="329419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xmlns="" val="2275697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159884" y="23178"/>
            <a:ext cx="12192000" cy="6858000"/>
          </a:xfrm>
          <a:prstGeom prst="rect">
            <a:avLst/>
          </a:prstGeom>
        </p:spPr>
      </p:pic>
      <p:pic>
        <p:nvPicPr>
          <p:cNvPr id="2" name="Picture 1">
            <a:extLst>
              <a:ext uri="{FF2B5EF4-FFF2-40B4-BE49-F238E27FC236}">
                <a16:creationId xmlns:a16="http://schemas.microsoft.com/office/drawing/2014/main" xmlns="" id="{3ED402EC-CF59-6DC1-8745-467C179BB6D7}"/>
              </a:ext>
            </a:extLst>
          </p:cNvPr>
          <p:cNvPicPr>
            <a:picLocks noChangeAspect="1"/>
          </p:cNvPicPr>
          <p:nvPr/>
        </p:nvPicPr>
        <p:blipFill>
          <a:blip r:embed="rId3"/>
          <a:stretch>
            <a:fillRect/>
          </a:stretch>
        </p:blipFill>
        <p:spPr>
          <a:xfrm>
            <a:off x="10557164" y="830700"/>
            <a:ext cx="1474952" cy="4793741"/>
          </a:xfrm>
          <a:prstGeom prst="rect">
            <a:avLst/>
          </a:prstGeom>
        </p:spPr>
      </p:pic>
      <p:sp>
        <p:nvSpPr>
          <p:cNvPr id="7" name="TextBox 6">
            <a:extLst>
              <a:ext uri="{FF2B5EF4-FFF2-40B4-BE49-F238E27FC236}">
                <a16:creationId xmlns:a16="http://schemas.microsoft.com/office/drawing/2014/main" xmlns="" id="{7EED0D8D-D03F-36AA-9789-0D6FF3D07956}"/>
              </a:ext>
            </a:extLst>
          </p:cNvPr>
          <p:cNvSpPr txBox="1"/>
          <p:nvPr/>
        </p:nvSpPr>
        <p:spPr>
          <a:xfrm>
            <a:off x="1484416" y="414796"/>
            <a:ext cx="891836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b="1"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Phạm</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Nghiệp</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17599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9"/>
        <p:cNvGrpSpPr/>
        <p:nvPr/>
      </p:nvGrpSpPr>
      <p:grpSpPr>
        <a:xfrm>
          <a:off x="0" y="0"/>
          <a:ext cx="0" cy="0"/>
          <a:chOff x="0" y="0"/>
          <a:chExt cx="0" cy="0"/>
        </a:xfrm>
      </p:grpSpPr>
      <p:pic>
        <p:nvPicPr>
          <p:cNvPr id="2" name="Picture 1">
            <a:extLst>
              <a:ext uri="{FF2B5EF4-FFF2-40B4-BE49-F238E27FC236}">
                <a16:creationId xmlns:a16="http://schemas.microsoft.com/office/drawing/2014/main" xmlns="" id="{7871F6BD-1BBB-566E-4B6A-1A70B2048D7D}"/>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xmlns="" id="{DB130AF9-652B-5ECB-06C1-46AC74984E6C}"/>
              </a:ext>
            </a:extLst>
          </p:cNvPr>
          <p:cNvSpPr/>
          <p:nvPr/>
        </p:nvSpPr>
        <p:spPr>
          <a:xfrm>
            <a:off x="785116" y="167780"/>
            <a:ext cx="10809954" cy="6396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3015"/>
              </a:solidFill>
            </a:endParaRPr>
          </a:p>
        </p:txBody>
      </p:sp>
      <p:sp>
        <p:nvSpPr>
          <p:cNvPr id="880" name="Google Shape;880;p31"/>
          <p:cNvSpPr txBox="1">
            <a:spLocks noGrp="1"/>
          </p:cNvSpPr>
          <p:nvPr>
            <p:ph type="title"/>
          </p:nvPr>
        </p:nvSpPr>
        <p:spPr>
          <a:xfrm>
            <a:off x="318899" y="499809"/>
            <a:ext cx="10756000" cy="386800"/>
          </a:xfrm>
          <a:prstGeom prst="rect">
            <a:avLst/>
          </a:prstGeom>
        </p:spPr>
        <p:txBody>
          <a:bodyPr spcFirstLastPara="1" wrap="square" lIns="121900" tIns="121900" rIns="121900" bIns="121900" anchor="ctr" anchorCtr="0">
            <a:noAutofit/>
          </a:bodyPr>
          <a:lstStyle/>
          <a:p>
            <a:r>
              <a:rPr lang="en-US" sz="4267" dirty="0" err="1">
                <a:solidFill>
                  <a:srgbClr val="0070C0"/>
                </a:solidFill>
              </a:rPr>
              <a:t>Một</a:t>
            </a:r>
            <a:r>
              <a:rPr lang="en-US" sz="4267" dirty="0">
                <a:solidFill>
                  <a:srgbClr val="0070C0"/>
                </a:solidFill>
              </a:rPr>
              <a:t> </a:t>
            </a:r>
            <a:r>
              <a:rPr lang="en-US" sz="4267" dirty="0" err="1">
                <a:solidFill>
                  <a:srgbClr val="0070C0"/>
                </a:solidFill>
              </a:rPr>
              <a:t>số</a:t>
            </a:r>
            <a:r>
              <a:rPr lang="en-US" sz="4267" dirty="0">
                <a:solidFill>
                  <a:srgbClr val="0070C0"/>
                </a:solidFill>
              </a:rPr>
              <a:t> </a:t>
            </a:r>
            <a:r>
              <a:rPr lang="en-US" sz="4267" dirty="0" err="1">
                <a:solidFill>
                  <a:srgbClr val="0070C0"/>
                </a:solidFill>
              </a:rPr>
              <a:t>tác</a:t>
            </a:r>
            <a:r>
              <a:rPr lang="en-US" sz="4267" dirty="0">
                <a:solidFill>
                  <a:srgbClr val="0070C0"/>
                </a:solidFill>
              </a:rPr>
              <a:t> </a:t>
            </a:r>
            <a:r>
              <a:rPr lang="en-US" sz="4267" dirty="0" err="1">
                <a:solidFill>
                  <a:srgbClr val="0070C0"/>
                </a:solidFill>
              </a:rPr>
              <a:t>phẩm</a:t>
            </a:r>
            <a:r>
              <a:rPr lang="en-US" sz="4267" dirty="0">
                <a:solidFill>
                  <a:srgbClr val="0070C0"/>
                </a:solidFill>
              </a:rPr>
              <a:t> </a:t>
            </a:r>
            <a:r>
              <a:rPr lang="en-US" sz="4267" dirty="0" err="1">
                <a:solidFill>
                  <a:srgbClr val="0070C0"/>
                </a:solidFill>
              </a:rPr>
              <a:t>tiêu</a:t>
            </a:r>
            <a:r>
              <a:rPr lang="en-US" sz="4267" dirty="0">
                <a:solidFill>
                  <a:srgbClr val="0070C0"/>
                </a:solidFill>
              </a:rPr>
              <a:t> </a:t>
            </a:r>
            <a:r>
              <a:rPr lang="en-US" sz="4267" dirty="0" err="1">
                <a:solidFill>
                  <a:srgbClr val="0070C0"/>
                </a:solidFill>
              </a:rPr>
              <a:t>biểu</a:t>
            </a:r>
            <a:endParaRPr sz="4267" dirty="0">
              <a:solidFill>
                <a:srgbClr val="0070C0"/>
              </a:solidFill>
            </a:endParaRPr>
          </a:p>
        </p:txBody>
      </p:sp>
      <p:grpSp>
        <p:nvGrpSpPr>
          <p:cNvPr id="881" name="Google Shape;881;p31"/>
          <p:cNvGrpSpPr/>
          <p:nvPr/>
        </p:nvGrpSpPr>
        <p:grpSpPr>
          <a:xfrm>
            <a:off x="946995" y="4422333"/>
            <a:ext cx="1940800" cy="815600"/>
            <a:chOff x="710246" y="3316750"/>
            <a:chExt cx="1455600" cy="611700"/>
          </a:xfrm>
        </p:grpSpPr>
        <p:cxnSp>
          <p:nvCxnSpPr>
            <p:cNvPr id="882" name="Google Shape;882;p31"/>
            <p:cNvCxnSpPr>
              <a:stCxn id="883" idx="2"/>
            </p:cNvCxnSpPr>
            <p:nvPr/>
          </p:nvCxnSpPr>
          <p:spPr>
            <a:xfrm>
              <a:off x="1438046" y="3725050"/>
              <a:ext cx="0" cy="203400"/>
            </a:xfrm>
            <a:prstGeom prst="straightConnector1">
              <a:avLst/>
            </a:prstGeom>
            <a:noFill/>
            <a:ln w="19050" cap="flat" cmpd="sng">
              <a:solidFill>
                <a:schemeClr val="accent5"/>
              </a:solidFill>
              <a:prstDash val="solid"/>
              <a:round/>
              <a:headEnd type="none" w="med" len="med"/>
              <a:tailEnd type="diamond" w="med" len="med"/>
            </a:ln>
          </p:spPr>
        </p:cxnSp>
        <p:sp>
          <p:nvSpPr>
            <p:cNvPr id="883" name="Google Shape;883;p31"/>
            <p:cNvSpPr/>
            <p:nvPr/>
          </p:nvSpPr>
          <p:spPr>
            <a:xfrm>
              <a:off x="710246" y="33167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45A68"/>
                </a:buClr>
                <a:buSzPts val="1100"/>
              </a:pPr>
              <a:r>
                <a:rPr lang="en" sz="2667" b="1" kern="0" dirty="0">
                  <a:solidFill>
                    <a:srgbClr val="233C4F"/>
                  </a:solidFill>
                  <a:latin typeface="Poppins"/>
                  <a:ea typeface="Poppins"/>
                  <a:cs typeface="Poppins"/>
                  <a:sym typeface="Poppins"/>
                </a:rPr>
                <a:t>1955</a:t>
              </a:r>
              <a:endParaRPr sz="2667" b="1" kern="0" dirty="0">
                <a:solidFill>
                  <a:srgbClr val="233C4F"/>
                </a:solidFill>
                <a:latin typeface="Poppins"/>
                <a:ea typeface="Poppins"/>
                <a:cs typeface="Poppins"/>
                <a:sym typeface="Poppins"/>
              </a:endParaRPr>
            </a:p>
          </p:txBody>
        </p:sp>
      </p:grpSp>
      <p:sp>
        <p:nvSpPr>
          <p:cNvPr id="884" name="Google Shape;884;p31"/>
          <p:cNvSpPr txBox="1"/>
          <p:nvPr/>
        </p:nvSpPr>
        <p:spPr>
          <a:xfrm>
            <a:off x="946995" y="5327000"/>
            <a:ext cx="1940800" cy="84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800" b="1" i="1" kern="0" dirty="0" err="1">
                <a:solidFill>
                  <a:srgbClr val="0070C0"/>
                </a:solidFill>
                <a:latin typeface="Times New Roman" pitchFamily="18" charset="0"/>
                <a:ea typeface="Poppins"/>
                <a:cs typeface="Times New Roman" pitchFamily="18" charset="0"/>
                <a:sym typeface="Poppins"/>
              </a:rPr>
              <a:t>Dặn</a:t>
            </a:r>
            <a:r>
              <a:rPr lang="en-US" sz="2800" b="1" i="1" kern="0" dirty="0">
                <a:solidFill>
                  <a:srgbClr val="0070C0"/>
                </a:solidFill>
                <a:latin typeface="Times New Roman" pitchFamily="18" charset="0"/>
                <a:ea typeface="Poppins"/>
                <a:cs typeface="Times New Roman" pitchFamily="18" charset="0"/>
                <a:sym typeface="Poppins"/>
              </a:rPr>
              <a:t> con</a:t>
            </a:r>
            <a:endParaRPr sz="2800" b="1" i="1" kern="0" dirty="0">
              <a:solidFill>
                <a:srgbClr val="0070C0"/>
              </a:solidFill>
              <a:latin typeface="Times New Roman" pitchFamily="18" charset="0"/>
              <a:ea typeface="Poppins"/>
              <a:cs typeface="Times New Roman" pitchFamily="18" charset="0"/>
              <a:sym typeface="Poppins"/>
            </a:endParaRPr>
          </a:p>
        </p:txBody>
      </p:sp>
      <p:grpSp>
        <p:nvGrpSpPr>
          <p:cNvPr id="885" name="Google Shape;885;p31"/>
          <p:cNvGrpSpPr/>
          <p:nvPr/>
        </p:nvGrpSpPr>
        <p:grpSpPr>
          <a:xfrm>
            <a:off x="1299994" y="2623433"/>
            <a:ext cx="2357917" cy="1702400"/>
            <a:chOff x="974995" y="1967575"/>
            <a:chExt cx="1768438" cy="1276800"/>
          </a:xfrm>
        </p:grpSpPr>
        <p:grpSp>
          <p:nvGrpSpPr>
            <p:cNvPr id="886" name="Google Shape;886;p31"/>
            <p:cNvGrpSpPr/>
            <p:nvPr/>
          </p:nvGrpSpPr>
          <p:grpSpPr>
            <a:xfrm rot="-10645051">
              <a:off x="974995" y="2426551"/>
              <a:ext cx="926096" cy="805776"/>
              <a:chOff x="4082775" y="914425"/>
              <a:chExt cx="777050" cy="973675"/>
            </a:xfrm>
          </p:grpSpPr>
          <p:sp>
            <p:nvSpPr>
              <p:cNvPr id="887" name="Google Shape;887;p31"/>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88" name="Google Shape;888;p31"/>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89" name="Google Shape;889;p31"/>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0" name="Google Shape;890;p31"/>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1" name="Google Shape;891;p31"/>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2" name="Google Shape;892;p31"/>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3" name="Google Shape;893;p31"/>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4" name="Google Shape;894;p31"/>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5" name="Google Shape;895;p31"/>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6" name="Google Shape;896;p31"/>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897" name="Google Shape;897;p31"/>
            <p:cNvSpPr/>
            <p:nvPr/>
          </p:nvSpPr>
          <p:spPr>
            <a:xfrm>
              <a:off x="1434833" y="1967575"/>
              <a:ext cx="1308600" cy="1276800"/>
            </a:xfrm>
            <a:prstGeom prst="arc">
              <a:avLst>
                <a:gd name="adj1" fmla="val 10823822"/>
                <a:gd name="adj2" fmla="val 19331255"/>
              </a:avLst>
            </a:prstGeom>
            <a:noFill/>
            <a:ln w="19050" cap="flat" cmpd="sng">
              <a:solidFill>
                <a:schemeClr val="dk1"/>
              </a:solidFill>
              <a:prstDash val="solid"/>
              <a:round/>
              <a:headEnd type="none" w="sm" len="sm"/>
              <a:tailEnd type="diamond" w="sm" len="sm"/>
            </a:ln>
          </p:spPr>
          <p:txBody>
            <a:bodyPr spcFirstLastPara="1" wrap="square" lIns="121900" tIns="121900" rIns="121900" bIns="121900" anchor="ctr" anchorCtr="0">
              <a:noAutofit/>
            </a:bodyPr>
            <a:lstStyle/>
            <a:p>
              <a:pPr defTabSz="1219170">
                <a:buClr>
                  <a:srgbClr val="000000"/>
                </a:buClr>
              </a:pPr>
              <a:endParaRPr sz="1867" kern="0">
                <a:solidFill>
                  <a:srgbClr val="455A64"/>
                </a:solidFill>
                <a:cs typeface="Arial"/>
                <a:sym typeface="Arial"/>
              </a:endParaRPr>
            </a:p>
          </p:txBody>
        </p:sp>
        <p:sp>
          <p:nvSpPr>
            <p:cNvPr id="898" name="Google Shape;898;p31"/>
            <p:cNvSpPr txBox="1"/>
            <p:nvPr/>
          </p:nvSpPr>
          <p:spPr>
            <a:xfrm>
              <a:off x="1093496" y="2742694"/>
              <a:ext cx="689100" cy="402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333" kern="0">
                  <a:solidFill>
                    <a:srgbClr val="233C4F"/>
                  </a:solidFill>
                  <a:latin typeface="Lobster"/>
                  <a:ea typeface="Lobster"/>
                  <a:cs typeface="Lobster"/>
                  <a:sym typeface="Lobster"/>
                </a:rPr>
                <a:t>01</a:t>
              </a:r>
              <a:endParaRPr sz="3333" kern="0">
                <a:solidFill>
                  <a:srgbClr val="233C4F"/>
                </a:solidFill>
                <a:latin typeface="Lobster"/>
                <a:ea typeface="Lobster"/>
                <a:cs typeface="Lobster"/>
                <a:sym typeface="Lobster"/>
              </a:endParaRPr>
            </a:p>
          </p:txBody>
        </p:sp>
      </p:grpSp>
      <p:grpSp>
        <p:nvGrpSpPr>
          <p:cNvPr id="899" name="Google Shape;899;p31"/>
          <p:cNvGrpSpPr/>
          <p:nvPr/>
        </p:nvGrpSpPr>
        <p:grpSpPr>
          <a:xfrm>
            <a:off x="3036279" y="3939400"/>
            <a:ext cx="1940800" cy="1298400"/>
            <a:chOff x="2277209" y="2954550"/>
            <a:chExt cx="1455600" cy="973800"/>
          </a:xfrm>
        </p:grpSpPr>
        <p:cxnSp>
          <p:nvCxnSpPr>
            <p:cNvPr id="900" name="Google Shape;900;p31"/>
            <p:cNvCxnSpPr>
              <a:stCxn id="901" idx="2"/>
            </p:cNvCxnSpPr>
            <p:nvPr/>
          </p:nvCxnSpPr>
          <p:spPr>
            <a:xfrm>
              <a:off x="3005009" y="3362850"/>
              <a:ext cx="0" cy="565500"/>
            </a:xfrm>
            <a:prstGeom prst="straightConnector1">
              <a:avLst/>
            </a:prstGeom>
            <a:noFill/>
            <a:ln w="19050" cap="flat" cmpd="sng">
              <a:solidFill>
                <a:schemeClr val="accent5"/>
              </a:solidFill>
              <a:prstDash val="solid"/>
              <a:round/>
              <a:headEnd type="none" w="med" len="med"/>
              <a:tailEnd type="diamond" w="med" len="med"/>
            </a:ln>
          </p:spPr>
        </p:cxnSp>
        <p:sp>
          <p:nvSpPr>
            <p:cNvPr id="901" name="Google Shape;901;p31"/>
            <p:cNvSpPr/>
            <p:nvPr/>
          </p:nvSpPr>
          <p:spPr>
            <a:xfrm>
              <a:off x="2277209" y="29545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45A68"/>
                </a:buClr>
                <a:buSzPts val="1100"/>
              </a:pPr>
              <a:r>
                <a:rPr lang="en" sz="2667" b="1" kern="0" dirty="0">
                  <a:solidFill>
                    <a:srgbClr val="233C4F"/>
                  </a:solidFill>
                  <a:latin typeface="Poppins"/>
                  <a:ea typeface="Poppins"/>
                  <a:cs typeface="Poppins"/>
                  <a:sym typeface="Poppins"/>
                </a:rPr>
                <a:t>1962</a:t>
              </a:r>
              <a:endParaRPr sz="2667" b="1" kern="0" dirty="0">
                <a:solidFill>
                  <a:srgbClr val="233C4F"/>
                </a:solidFill>
                <a:latin typeface="Poppins"/>
                <a:ea typeface="Poppins"/>
                <a:cs typeface="Poppins"/>
                <a:sym typeface="Poppins"/>
              </a:endParaRPr>
            </a:p>
          </p:txBody>
        </p:sp>
      </p:grpSp>
      <p:sp>
        <p:nvSpPr>
          <p:cNvPr id="902" name="Google Shape;902;p31"/>
          <p:cNvSpPr txBox="1"/>
          <p:nvPr/>
        </p:nvSpPr>
        <p:spPr>
          <a:xfrm>
            <a:off x="3036297" y="5327000"/>
            <a:ext cx="1940800" cy="84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800" b="1" i="1" kern="0" dirty="0" err="1">
                <a:solidFill>
                  <a:srgbClr val="0070C0"/>
                </a:solidFill>
                <a:latin typeface="Times New Roman" pitchFamily="18" charset="0"/>
                <a:ea typeface="Poppins"/>
                <a:cs typeface="Times New Roman" pitchFamily="18" charset="0"/>
                <a:sym typeface="Poppins"/>
              </a:rPr>
              <a:t>Gió</a:t>
            </a:r>
            <a:r>
              <a:rPr lang="en-US" sz="2800" b="1" i="1" kern="0" dirty="0">
                <a:solidFill>
                  <a:srgbClr val="0070C0"/>
                </a:solidFill>
                <a:latin typeface="Times New Roman" pitchFamily="18" charset="0"/>
                <a:ea typeface="Poppins"/>
                <a:cs typeface="Times New Roman" pitchFamily="18" charset="0"/>
                <a:sym typeface="Poppins"/>
              </a:rPr>
              <a:t> Nam</a:t>
            </a:r>
            <a:endParaRPr sz="2800" b="1" i="1" kern="0" dirty="0">
              <a:solidFill>
                <a:srgbClr val="0070C0"/>
              </a:solidFill>
              <a:latin typeface="Times New Roman" pitchFamily="18" charset="0"/>
              <a:ea typeface="Poppins"/>
              <a:cs typeface="Times New Roman" pitchFamily="18" charset="0"/>
              <a:sym typeface="Poppins"/>
            </a:endParaRPr>
          </a:p>
        </p:txBody>
      </p:sp>
      <p:grpSp>
        <p:nvGrpSpPr>
          <p:cNvPr id="903" name="Google Shape;903;p31"/>
          <p:cNvGrpSpPr/>
          <p:nvPr/>
        </p:nvGrpSpPr>
        <p:grpSpPr>
          <a:xfrm>
            <a:off x="3454552" y="2140500"/>
            <a:ext cx="2297913" cy="1950088"/>
            <a:chOff x="2590913" y="1605375"/>
            <a:chExt cx="1723435" cy="1462566"/>
          </a:xfrm>
        </p:grpSpPr>
        <p:grpSp>
          <p:nvGrpSpPr>
            <p:cNvPr id="904" name="Google Shape;904;p31"/>
            <p:cNvGrpSpPr/>
            <p:nvPr/>
          </p:nvGrpSpPr>
          <p:grpSpPr>
            <a:xfrm rot="-6794687" flipH="1">
              <a:off x="2747296" y="2183981"/>
              <a:ext cx="703701" cy="804014"/>
              <a:chOff x="3212275" y="349350"/>
              <a:chExt cx="440900" cy="503850"/>
            </a:xfrm>
          </p:grpSpPr>
          <p:sp>
            <p:nvSpPr>
              <p:cNvPr id="905" name="Google Shape;905;p31"/>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06" name="Google Shape;906;p31"/>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07" name="Google Shape;907;p31"/>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08" name="Google Shape;908;p31"/>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909" name="Google Shape;909;p31"/>
            <p:cNvSpPr/>
            <p:nvPr/>
          </p:nvSpPr>
          <p:spPr>
            <a:xfrm>
              <a:off x="3005748" y="1605375"/>
              <a:ext cx="1308600" cy="1276800"/>
            </a:xfrm>
            <a:prstGeom prst="arc">
              <a:avLst>
                <a:gd name="adj1" fmla="val 10780397"/>
                <a:gd name="adj2" fmla="val 19331255"/>
              </a:avLst>
            </a:prstGeom>
            <a:noFill/>
            <a:ln w="19050" cap="flat" cmpd="sng">
              <a:solidFill>
                <a:schemeClr val="dk1"/>
              </a:solidFill>
              <a:prstDash val="solid"/>
              <a:round/>
              <a:headEnd type="none" w="sm" len="sm"/>
              <a:tailEnd type="diamond" w="sm" len="sm"/>
            </a:ln>
          </p:spPr>
          <p:txBody>
            <a:bodyPr spcFirstLastPara="1" wrap="square" lIns="121900" tIns="121900" rIns="121900" bIns="121900" anchor="ctr" anchorCtr="0">
              <a:noAutofit/>
            </a:bodyPr>
            <a:lstStyle/>
            <a:p>
              <a:pPr defTabSz="1219170">
                <a:buClr>
                  <a:srgbClr val="000000"/>
                </a:buClr>
              </a:pPr>
              <a:endParaRPr sz="1867" kern="0">
                <a:solidFill>
                  <a:srgbClr val="455A64"/>
                </a:solidFill>
                <a:cs typeface="Arial"/>
                <a:sym typeface="Arial"/>
              </a:endParaRPr>
            </a:p>
          </p:txBody>
        </p:sp>
        <p:sp>
          <p:nvSpPr>
            <p:cNvPr id="910" name="Google Shape;910;p31"/>
            <p:cNvSpPr txBox="1"/>
            <p:nvPr/>
          </p:nvSpPr>
          <p:spPr>
            <a:xfrm>
              <a:off x="2660471" y="2370444"/>
              <a:ext cx="689100" cy="402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333" kern="0">
                  <a:solidFill>
                    <a:srgbClr val="233C4F"/>
                  </a:solidFill>
                  <a:latin typeface="Lobster"/>
                  <a:ea typeface="Lobster"/>
                  <a:cs typeface="Lobster"/>
                  <a:sym typeface="Lobster"/>
                </a:rPr>
                <a:t>02</a:t>
              </a:r>
              <a:endParaRPr sz="3333" kern="0">
                <a:solidFill>
                  <a:srgbClr val="233C4F"/>
                </a:solidFill>
                <a:latin typeface="Lobster"/>
                <a:ea typeface="Lobster"/>
                <a:cs typeface="Lobster"/>
                <a:sym typeface="Lobster"/>
              </a:endParaRPr>
            </a:p>
          </p:txBody>
        </p:sp>
      </p:grpSp>
      <p:grpSp>
        <p:nvGrpSpPr>
          <p:cNvPr id="911" name="Google Shape;911;p31"/>
          <p:cNvGrpSpPr/>
          <p:nvPr/>
        </p:nvGrpSpPr>
        <p:grpSpPr>
          <a:xfrm>
            <a:off x="5125573" y="3456467"/>
            <a:ext cx="1940800" cy="1781200"/>
            <a:chOff x="3844180" y="2592350"/>
            <a:chExt cx="1455600" cy="1335900"/>
          </a:xfrm>
        </p:grpSpPr>
        <p:cxnSp>
          <p:nvCxnSpPr>
            <p:cNvPr id="912" name="Google Shape;912;p31"/>
            <p:cNvCxnSpPr>
              <a:stCxn id="913" idx="2"/>
            </p:cNvCxnSpPr>
            <p:nvPr/>
          </p:nvCxnSpPr>
          <p:spPr>
            <a:xfrm>
              <a:off x="4571980" y="3000650"/>
              <a:ext cx="0" cy="927600"/>
            </a:xfrm>
            <a:prstGeom prst="straightConnector1">
              <a:avLst/>
            </a:prstGeom>
            <a:noFill/>
            <a:ln w="19050" cap="flat" cmpd="sng">
              <a:solidFill>
                <a:schemeClr val="accent5"/>
              </a:solidFill>
              <a:prstDash val="solid"/>
              <a:round/>
              <a:headEnd type="none" w="med" len="med"/>
              <a:tailEnd type="diamond" w="med" len="med"/>
            </a:ln>
          </p:spPr>
        </p:cxnSp>
        <p:sp>
          <p:nvSpPr>
            <p:cNvPr id="913" name="Google Shape;913;p31"/>
            <p:cNvSpPr/>
            <p:nvPr/>
          </p:nvSpPr>
          <p:spPr>
            <a:xfrm>
              <a:off x="3844180" y="25923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45A68"/>
                </a:buClr>
                <a:buSzPts val="1100"/>
              </a:pPr>
              <a:r>
                <a:rPr lang="en" sz="2667" b="1" kern="0" dirty="0">
                  <a:solidFill>
                    <a:srgbClr val="233C4F"/>
                  </a:solidFill>
                  <a:latin typeface="Poppins"/>
                  <a:ea typeface="Poppins"/>
                  <a:cs typeface="Poppins"/>
                  <a:sym typeface="Poppins"/>
                </a:rPr>
                <a:t>1971</a:t>
              </a:r>
              <a:endParaRPr sz="2667" b="1" kern="0" dirty="0">
                <a:solidFill>
                  <a:srgbClr val="233C4F"/>
                </a:solidFill>
                <a:latin typeface="Poppins"/>
                <a:ea typeface="Poppins"/>
                <a:cs typeface="Poppins"/>
                <a:sym typeface="Poppins"/>
              </a:endParaRPr>
            </a:p>
          </p:txBody>
        </p:sp>
      </p:grpSp>
      <p:sp>
        <p:nvSpPr>
          <p:cNvPr id="914" name="Google Shape;914;p31"/>
          <p:cNvSpPr txBox="1"/>
          <p:nvPr/>
        </p:nvSpPr>
        <p:spPr>
          <a:xfrm>
            <a:off x="5125600" y="5327000"/>
            <a:ext cx="1940800" cy="84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800" b="1" i="1" kern="0" dirty="0" err="1">
                <a:solidFill>
                  <a:srgbClr val="0070C0"/>
                </a:solidFill>
                <a:latin typeface="Times New Roman" pitchFamily="18" charset="0"/>
                <a:ea typeface="Poppins"/>
                <a:cs typeface="Times New Roman" pitchFamily="18" charset="0"/>
                <a:sym typeface="Poppins"/>
              </a:rPr>
              <a:t>Đất</a:t>
            </a:r>
            <a:r>
              <a:rPr lang="en-US" sz="2800" b="1" i="1" kern="0" dirty="0">
                <a:solidFill>
                  <a:srgbClr val="0070C0"/>
                </a:solidFill>
                <a:latin typeface="Times New Roman" pitchFamily="18" charset="0"/>
                <a:ea typeface="Poppins"/>
                <a:cs typeface="Times New Roman" pitchFamily="18" charset="0"/>
                <a:sym typeface="Poppins"/>
              </a:rPr>
              <a:t> </a:t>
            </a:r>
            <a:r>
              <a:rPr lang="en-US" sz="2800" b="1" i="1" kern="0" dirty="0" err="1">
                <a:solidFill>
                  <a:srgbClr val="0070C0"/>
                </a:solidFill>
                <a:latin typeface="Times New Roman" pitchFamily="18" charset="0"/>
                <a:ea typeface="Poppins"/>
                <a:cs typeface="Times New Roman" pitchFamily="18" charset="0"/>
                <a:sym typeface="Poppins"/>
              </a:rPr>
              <a:t>quê</a:t>
            </a:r>
            <a:r>
              <a:rPr lang="en-US" sz="2800" b="1" i="1" kern="0" dirty="0">
                <a:solidFill>
                  <a:srgbClr val="0070C0"/>
                </a:solidFill>
                <a:latin typeface="Times New Roman" pitchFamily="18" charset="0"/>
                <a:ea typeface="Poppins"/>
                <a:cs typeface="Times New Roman" pitchFamily="18" charset="0"/>
                <a:sym typeface="Poppins"/>
              </a:rPr>
              <a:t> </a:t>
            </a:r>
            <a:r>
              <a:rPr lang="en-US" sz="2800" b="1" i="1" kern="0" dirty="0" err="1">
                <a:solidFill>
                  <a:srgbClr val="0070C0"/>
                </a:solidFill>
                <a:latin typeface="Times New Roman" pitchFamily="18" charset="0"/>
                <a:ea typeface="Poppins"/>
                <a:cs typeface="Times New Roman" pitchFamily="18" charset="0"/>
                <a:sym typeface="Poppins"/>
              </a:rPr>
              <a:t>mình</a:t>
            </a:r>
            <a:endParaRPr sz="2800" b="1" i="1" kern="0" dirty="0">
              <a:solidFill>
                <a:srgbClr val="0070C0"/>
              </a:solidFill>
              <a:latin typeface="Times New Roman" pitchFamily="18" charset="0"/>
              <a:ea typeface="Poppins"/>
              <a:cs typeface="Times New Roman" pitchFamily="18" charset="0"/>
              <a:sym typeface="Poppins"/>
            </a:endParaRPr>
          </a:p>
        </p:txBody>
      </p:sp>
      <p:grpSp>
        <p:nvGrpSpPr>
          <p:cNvPr id="915" name="Google Shape;915;p31"/>
          <p:cNvGrpSpPr/>
          <p:nvPr/>
        </p:nvGrpSpPr>
        <p:grpSpPr>
          <a:xfrm>
            <a:off x="5636561" y="1657567"/>
            <a:ext cx="2210456" cy="1865147"/>
            <a:chOff x="4227421" y="1243175"/>
            <a:chExt cx="1657842" cy="1398860"/>
          </a:xfrm>
        </p:grpSpPr>
        <p:grpSp>
          <p:nvGrpSpPr>
            <p:cNvPr id="916" name="Google Shape;916;p31"/>
            <p:cNvGrpSpPr/>
            <p:nvPr/>
          </p:nvGrpSpPr>
          <p:grpSpPr>
            <a:xfrm rot="-5792580">
              <a:off x="4247514" y="1717052"/>
              <a:ext cx="926059" cy="805794"/>
              <a:chOff x="4082775" y="914425"/>
              <a:chExt cx="777050" cy="973675"/>
            </a:xfrm>
          </p:grpSpPr>
          <p:sp>
            <p:nvSpPr>
              <p:cNvPr id="917" name="Google Shape;917;p31"/>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18" name="Google Shape;918;p31"/>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19" name="Google Shape;919;p31"/>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0" name="Google Shape;920;p31"/>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1" name="Google Shape;921;p31"/>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2" name="Google Shape;922;p31"/>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3" name="Google Shape;923;p31"/>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4" name="Google Shape;924;p31"/>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5" name="Google Shape;925;p31"/>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6" name="Google Shape;926;p31"/>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927" name="Google Shape;927;p31"/>
            <p:cNvSpPr/>
            <p:nvPr/>
          </p:nvSpPr>
          <p:spPr>
            <a:xfrm>
              <a:off x="4576663" y="1243175"/>
              <a:ext cx="1308600" cy="1276800"/>
            </a:xfrm>
            <a:prstGeom prst="arc">
              <a:avLst>
                <a:gd name="adj1" fmla="val 10780397"/>
                <a:gd name="adj2" fmla="val 19331255"/>
              </a:avLst>
            </a:prstGeom>
            <a:noFill/>
            <a:ln w="19050" cap="flat" cmpd="sng">
              <a:solidFill>
                <a:schemeClr val="dk1"/>
              </a:solidFill>
              <a:prstDash val="solid"/>
              <a:round/>
              <a:headEnd type="none" w="sm" len="sm"/>
              <a:tailEnd type="diamond" w="sm" len="sm"/>
            </a:ln>
          </p:spPr>
          <p:txBody>
            <a:bodyPr spcFirstLastPara="1" wrap="square" lIns="121900" tIns="121900" rIns="121900" bIns="121900" anchor="ctr" anchorCtr="0">
              <a:noAutofit/>
            </a:bodyPr>
            <a:lstStyle/>
            <a:p>
              <a:pPr defTabSz="1219170">
                <a:buClr>
                  <a:srgbClr val="000000"/>
                </a:buClr>
              </a:pPr>
              <a:endParaRPr sz="1867" kern="0">
                <a:solidFill>
                  <a:srgbClr val="455A64"/>
                </a:solidFill>
                <a:cs typeface="Arial"/>
                <a:sym typeface="Arial"/>
              </a:endParaRPr>
            </a:p>
          </p:txBody>
        </p:sp>
        <p:sp>
          <p:nvSpPr>
            <p:cNvPr id="928" name="Google Shape;928;p31"/>
            <p:cNvSpPr txBox="1"/>
            <p:nvPr/>
          </p:nvSpPr>
          <p:spPr>
            <a:xfrm>
              <a:off x="4227421" y="2018294"/>
              <a:ext cx="689100" cy="402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333" kern="0">
                  <a:solidFill>
                    <a:srgbClr val="233C4F"/>
                  </a:solidFill>
                  <a:latin typeface="Lobster"/>
                  <a:ea typeface="Lobster"/>
                  <a:cs typeface="Lobster"/>
                  <a:sym typeface="Lobster"/>
                </a:rPr>
                <a:t>03</a:t>
              </a:r>
              <a:endParaRPr sz="3333" kern="0">
                <a:solidFill>
                  <a:srgbClr val="233C4F"/>
                </a:solidFill>
                <a:latin typeface="Lobster"/>
                <a:ea typeface="Lobster"/>
                <a:cs typeface="Lobster"/>
                <a:sym typeface="Lobster"/>
              </a:endParaRPr>
            </a:p>
          </p:txBody>
        </p:sp>
      </p:grpSp>
      <p:grpSp>
        <p:nvGrpSpPr>
          <p:cNvPr id="929" name="Google Shape;929;p31"/>
          <p:cNvGrpSpPr/>
          <p:nvPr/>
        </p:nvGrpSpPr>
        <p:grpSpPr>
          <a:xfrm>
            <a:off x="7214911" y="2973533"/>
            <a:ext cx="1940800" cy="2264000"/>
            <a:chOff x="5411183" y="2230150"/>
            <a:chExt cx="1455600" cy="1698000"/>
          </a:xfrm>
        </p:grpSpPr>
        <p:cxnSp>
          <p:nvCxnSpPr>
            <p:cNvPr id="930" name="Google Shape;930;p31"/>
            <p:cNvCxnSpPr>
              <a:stCxn id="931" idx="2"/>
            </p:cNvCxnSpPr>
            <p:nvPr/>
          </p:nvCxnSpPr>
          <p:spPr>
            <a:xfrm>
              <a:off x="6138983" y="2638450"/>
              <a:ext cx="0" cy="1289700"/>
            </a:xfrm>
            <a:prstGeom prst="straightConnector1">
              <a:avLst/>
            </a:prstGeom>
            <a:noFill/>
            <a:ln w="19050" cap="flat" cmpd="sng">
              <a:solidFill>
                <a:schemeClr val="accent5"/>
              </a:solidFill>
              <a:prstDash val="solid"/>
              <a:round/>
              <a:headEnd type="none" w="med" len="med"/>
              <a:tailEnd type="diamond" w="med" len="med"/>
            </a:ln>
          </p:spPr>
        </p:cxnSp>
        <p:sp>
          <p:nvSpPr>
            <p:cNvPr id="931" name="Google Shape;931;p31"/>
            <p:cNvSpPr/>
            <p:nvPr/>
          </p:nvSpPr>
          <p:spPr>
            <a:xfrm>
              <a:off x="5411183" y="22301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45A68"/>
                </a:buClr>
                <a:buSzPts val="1100"/>
              </a:pPr>
              <a:r>
                <a:rPr lang="en" sz="2667" b="1" kern="0" dirty="0">
                  <a:solidFill>
                    <a:srgbClr val="233C4F"/>
                  </a:solidFill>
                  <a:latin typeface="Poppins"/>
                  <a:ea typeface="Poppins"/>
                  <a:cs typeface="Poppins"/>
                  <a:sym typeface="Poppins"/>
                </a:rPr>
                <a:t>1975</a:t>
              </a:r>
              <a:endParaRPr sz="2667" b="1" kern="0" dirty="0">
                <a:solidFill>
                  <a:srgbClr val="233C4F"/>
                </a:solidFill>
                <a:latin typeface="Poppins"/>
                <a:ea typeface="Poppins"/>
                <a:cs typeface="Poppins"/>
                <a:sym typeface="Poppins"/>
              </a:endParaRPr>
            </a:p>
          </p:txBody>
        </p:sp>
      </p:grpSp>
      <p:sp>
        <p:nvSpPr>
          <p:cNvPr id="932" name="Google Shape;932;p31"/>
          <p:cNvSpPr txBox="1"/>
          <p:nvPr/>
        </p:nvSpPr>
        <p:spPr>
          <a:xfrm>
            <a:off x="7214903" y="5327000"/>
            <a:ext cx="1940800" cy="84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800" b="1" i="1" kern="0" dirty="0" err="1">
                <a:solidFill>
                  <a:srgbClr val="0070C0"/>
                </a:solidFill>
                <a:latin typeface="Times New Roman" pitchFamily="18" charset="0"/>
                <a:ea typeface="Poppins"/>
                <a:cs typeface="Times New Roman" pitchFamily="18" charset="0"/>
                <a:sym typeface="Poppins"/>
              </a:rPr>
              <a:t>Tiếng</a:t>
            </a:r>
            <a:r>
              <a:rPr lang="en-US" sz="2800" b="1" i="1" kern="0" dirty="0">
                <a:solidFill>
                  <a:srgbClr val="0070C0"/>
                </a:solidFill>
                <a:latin typeface="Times New Roman" pitchFamily="18" charset="0"/>
                <a:ea typeface="Poppins"/>
                <a:cs typeface="Times New Roman" pitchFamily="18" charset="0"/>
                <a:sym typeface="Poppins"/>
              </a:rPr>
              <a:t> </a:t>
            </a:r>
            <a:r>
              <a:rPr lang="en-US" sz="2800" b="1" i="1" kern="0" dirty="0" err="1">
                <a:solidFill>
                  <a:srgbClr val="0070C0"/>
                </a:solidFill>
                <a:latin typeface="Times New Roman" pitchFamily="18" charset="0"/>
                <a:ea typeface="Poppins"/>
                <a:cs typeface="Times New Roman" pitchFamily="18" charset="0"/>
                <a:sym typeface="Poppins"/>
              </a:rPr>
              <a:t>chim</a:t>
            </a:r>
            <a:r>
              <a:rPr lang="en-US" sz="2800" b="1" i="1" kern="0" dirty="0">
                <a:solidFill>
                  <a:srgbClr val="0070C0"/>
                </a:solidFill>
                <a:latin typeface="Times New Roman" pitchFamily="18" charset="0"/>
                <a:ea typeface="Poppins"/>
                <a:cs typeface="Times New Roman" pitchFamily="18" charset="0"/>
                <a:sym typeface="Poppins"/>
              </a:rPr>
              <a:t> </a:t>
            </a:r>
            <a:r>
              <a:rPr lang="en-US" sz="2800" b="1" i="1" kern="0" dirty="0" err="1">
                <a:solidFill>
                  <a:srgbClr val="0070C0"/>
                </a:solidFill>
                <a:latin typeface="Times New Roman" pitchFamily="18" charset="0"/>
                <a:ea typeface="Poppins"/>
                <a:cs typeface="Times New Roman" pitchFamily="18" charset="0"/>
                <a:sym typeface="Poppins"/>
              </a:rPr>
              <a:t>đồng</a:t>
            </a:r>
            <a:endParaRPr sz="2800" b="1" i="1" kern="0" dirty="0">
              <a:solidFill>
                <a:srgbClr val="0070C0"/>
              </a:solidFill>
              <a:latin typeface="Times New Roman" pitchFamily="18" charset="0"/>
              <a:ea typeface="Poppins"/>
              <a:cs typeface="Times New Roman" pitchFamily="18" charset="0"/>
              <a:sym typeface="Poppins"/>
            </a:endParaRPr>
          </a:p>
        </p:txBody>
      </p:sp>
      <p:grpSp>
        <p:nvGrpSpPr>
          <p:cNvPr id="933" name="Google Shape;933;p31"/>
          <p:cNvGrpSpPr/>
          <p:nvPr/>
        </p:nvGrpSpPr>
        <p:grpSpPr>
          <a:xfrm>
            <a:off x="7364504" y="1174634"/>
            <a:ext cx="2577067" cy="1985956"/>
            <a:chOff x="5523378" y="880975"/>
            <a:chExt cx="1932800" cy="1489467"/>
          </a:xfrm>
        </p:grpSpPr>
        <p:grpSp>
          <p:nvGrpSpPr>
            <p:cNvPr id="934" name="Google Shape;934;p31"/>
            <p:cNvGrpSpPr/>
            <p:nvPr/>
          </p:nvGrpSpPr>
          <p:grpSpPr>
            <a:xfrm rot="-154949" flipH="1">
              <a:off x="5647343" y="1563500"/>
              <a:ext cx="926096" cy="805776"/>
              <a:chOff x="4082775" y="914425"/>
              <a:chExt cx="777050" cy="973675"/>
            </a:xfrm>
          </p:grpSpPr>
          <p:sp>
            <p:nvSpPr>
              <p:cNvPr id="935" name="Google Shape;935;p31"/>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36" name="Google Shape;936;p31"/>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37" name="Google Shape;937;p31"/>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38" name="Google Shape;938;p31"/>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39" name="Google Shape;939;p31"/>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40" name="Google Shape;940;p31"/>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41" name="Google Shape;941;p31"/>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42" name="Google Shape;942;p31"/>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43" name="Google Shape;943;p31"/>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44" name="Google Shape;944;p31"/>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945" name="Google Shape;945;p31"/>
            <p:cNvSpPr/>
            <p:nvPr/>
          </p:nvSpPr>
          <p:spPr>
            <a:xfrm>
              <a:off x="6147578" y="880975"/>
              <a:ext cx="1308600" cy="1276800"/>
            </a:xfrm>
            <a:prstGeom prst="arc">
              <a:avLst>
                <a:gd name="adj1" fmla="val 10780397"/>
                <a:gd name="adj2" fmla="val 19331255"/>
              </a:avLst>
            </a:prstGeom>
            <a:noFill/>
            <a:ln w="19050" cap="flat" cmpd="sng">
              <a:solidFill>
                <a:schemeClr val="dk1"/>
              </a:solidFill>
              <a:prstDash val="solid"/>
              <a:round/>
              <a:headEnd type="none" w="sm" len="sm"/>
              <a:tailEnd type="diamond" w="sm" len="sm"/>
            </a:ln>
          </p:spPr>
          <p:txBody>
            <a:bodyPr spcFirstLastPara="1" wrap="square" lIns="121900" tIns="121900" rIns="121900" bIns="121900" anchor="ctr" anchorCtr="0">
              <a:noAutofit/>
            </a:bodyPr>
            <a:lstStyle/>
            <a:p>
              <a:pPr defTabSz="1219170">
                <a:buClr>
                  <a:srgbClr val="000000"/>
                </a:buClr>
              </a:pPr>
              <a:endParaRPr sz="1867" kern="0">
                <a:solidFill>
                  <a:srgbClr val="455A64"/>
                </a:solidFill>
                <a:cs typeface="Arial"/>
                <a:sym typeface="Arial"/>
              </a:endParaRPr>
            </a:p>
          </p:txBody>
        </p:sp>
        <p:sp>
          <p:nvSpPr>
            <p:cNvPr id="946" name="Google Shape;946;p31"/>
            <p:cNvSpPr txBox="1"/>
            <p:nvPr/>
          </p:nvSpPr>
          <p:spPr>
            <a:xfrm>
              <a:off x="5794421" y="1656094"/>
              <a:ext cx="689100" cy="402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333" kern="0">
                  <a:solidFill>
                    <a:srgbClr val="233C4F"/>
                  </a:solidFill>
                  <a:latin typeface="Lobster"/>
                  <a:ea typeface="Lobster"/>
                  <a:cs typeface="Lobster"/>
                  <a:sym typeface="Lobster"/>
                </a:rPr>
                <a:t>04</a:t>
              </a:r>
              <a:endParaRPr sz="3333" kern="0">
                <a:solidFill>
                  <a:srgbClr val="233C4F"/>
                </a:solidFill>
                <a:latin typeface="Lobster"/>
                <a:ea typeface="Lobster"/>
                <a:cs typeface="Lobster"/>
                <a:sym typeface="Lobster"/>
              </a:endParaRPr>
            </a:p>
          </p:txBody>
        </p:sp>
      </p:grpSp>
      <p:grpSp>
        <p:nvGrpSpPr>
          <p:cNvPr id="947" name="Google Shape;947;p31"/>
          <p:cNvGrpSpPr/>
          <p:nvPr/>
        </p:nvGrpSpPr>
        <p:grpSpPr>
          <a:xfrm>
            <a:off x="9304195" y="2490600"/>
            <a:ext cx="1940800" cy="2746800"/>
            <a:chOff x="6978146" y="1867950"/>
            <a:chExt cx="1455600" cy="2060100"/>
          </a:xfrm>
        </p:grpSpPr>
        <p:cxnSp>
          <p:nvCxnSpPr>
            <p:cNvPr id="948" name="Google Shape;948;p31"/>
            <p:cNvCxnSpPr>
              <a:stCxn id="949" idx="2"/>
            </p:cNvCxnSpPr>
            <p:nvPr/>
          </p:nvCxnSpPr>
          <p:spPr>
            <a:xfrm>
              <a:off x="7705946" y="2276250"/>
              <a:ext cx="0" cy="1651800"/>
            </a:xfrm>
            <a:prstGeom prst="straightConnector1">
              <a:avLst/>
            </a:prstGeom>
            <a:noFill/>
            <a:ln w="19050" cap="flat" cmpd="sng">
              <a:solidFill>
                <a:schemeClr val="accent5"/>
              </a:solidFill>
              <a:prstDash val="solid"/>
              <a:round/>
              <a:headEnd type="none" w="med" len="med"/>
              <a:tailEnd type="diamond" w="med" len="med"/>
            </a:ln>
          </p:spPr>
        </p:cxnSp>
        <p:sp>
          <p:nvSpPr>
            <p:cNvPr id="949" name="Google Shape;949;p31"/>
            <p:cNvSpPr/>
            <p:nvPr/>
          </p:nvSpPr>
          <p:spPr>
            <a:xfrm>
              <a:off x="6978146" y="18679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45A68"/>
                </a:buClr>
                <a:buSzPts val="1100"/>
              </a:pPr>
              <a:r>
                <a:rPr lang="en" sz="2667" b="1" kern="0" dirty="0">
                  <a:solidFill>
                    <a:srgbClr val="233C4F"/>
                  </a:solidFill>
                  <a:latin typeface="Poppins"/>
                  <a:ea typeface="Poppins"/>
                  <a:cs typeface="Poppins"/>
                  <a:sym typeface="Poppins"/>
                </a:rPr>
                <a:t>1983</a:t>
              </a:r>
              <a:endParaRPr sz="2667" b="1" kern="0" dirty="0">
                <a:solidFill>
                  <a:srgbClr val="233C4F"/>
                </a:solidFill>
                <a:latin typeface="Poppins"/>
                <a:ea typeface="Poppins"/>
                <a:cs typeface="Poppins"/>
                <a:sym typeface="Poppins"/>
              </a:endParaRPr>
            </a:p>
          </p:txBody>
        </p:sp>
      </p:grpSp>
      <p:sp>
        <p:nvSpPr>
          <p:cNvPr id="950" name="Google Shape;950;p31"/>
          <p:cNvSpPr txBox="1"/>
          <p:nvPr/>
        </p:nvSpPr>
        <p:spPr>
          <a:xfrm>
            <a:off x="9304205" y="5327000"/>
            <a:ext cx="1940800" cy="84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800" b="1" i="1" kern="0" dirty="0">
                <a:solidFill>
                  <a:srgbClr val="0070C0"/>
                </a:solidFill>
                <a:latin typeface="Times New Roman" pitchFamily="18" charset="0"/>
                <a:ea typeface="Poppins"/>
                <a:cs typeface="Times New Roman" pitchFamily="18" charset="0"/>
                <a:sym typeface="Poppins"/>
              </a:rPr>
              <a:t>Anh </a:t>
            </a:r>
            <a:r>
              <a:rPr lang="en-US" sz="2800" b="1" i="1" kern="0" dirty="0" err="1">
                <a:solidFill>
                  <a:srgbClr val="0070C0"/>
                </a:solidFill>
                <a:latin typeface="Times New Roman" pitchFamily="18" charset="0"/>
                <a:ea typeface="Poppins"/>
                <a:cs typeface="Times New Roman" pitchFamily="18" charset="0"/>
                <a:sym typeface="Poppins"/>
              </a:rPr>
              <a:t>vẫn</a:t>
            </a:r>
            <a:r>
              <a:rPr lang="en-US" sz="2800" b="1" i="1" kern="0" dirty="0">
                <a:solidFill>
                  <a:srgbClr val="0070C0"/>
                </a:solidFill>
                <a:latin typeface="Times New Roman" pitchFamily="18" charset="0"/>
                <a:ea typeface="Poppins"/>
                <a:cs typeface="Times New Roman" pitchFamily="18" charset="0"/>
                <a:sym typeface="Poppins"/>
              </a:rPr>
              <a:t> </a:t>
            </a:r>
            <a:r>
              <a:rPr lang="en-US" sz="2800" b="1" i="1" kern="0" dirty="0" err="1">
                <a:solidFill>
                  <a:srgbClr val="0070C0"/>
                </a:solidFill>
                <a:latin typeface="Times New Roman" pitchFamily="18" charset="0"/>
                <a:ea typeface="Poppins"/>
                <a:cs typeface="Times New Roman" pitchFamily="18" charset="0"/>
                <a:sym typeface="Poppins"/>
              </a:rPr>
              <a:t>hành</a:t>
            </a:r>
            <a:r>
              <a:rPr lang="en-US" sz="2800" b="1" i="1" kern="0" dirty="0">
                <a:solidFill>
                  <a:srgbClr val="0070C0"/>
                </a:solidFill>
                <a:latin typeface="Times New Roman" pitchFamily="18" charset="0"/>
                <a:ea typeface="Poppins"/>
                <a:cs typeface="Times New Roman" pitchFamily="18" charset="0"/>
                <a:sym typeface="Poppins"/>
              </a:rPr>
              <a:t> </a:t>
            </a:r>
            <a:r>
              <a:rPr lang="en-US" sz="2800" b="1" i="1" kern="0" dirty="0" err="1">
                <a:solidFill>
                  <a:srgbClr val="0070C0"/>
                </a:solidFill>
                <a:latin typeface="Times New Roman" pitchFamily="18" charset="0"/>
                <a:ea typeface="Poppins"/>
                <a:cs typeface="Times New Roman" pitchFamily="18" charset="0"/>
                <a:sym typeface="Poppins"/>
              </a:rPr>
              <a:t>quân</a:t>
            </a:r>
            <a:endParaRPr sz="2800" b="1" i="1" kern="0" dirty="0">
              <a:solidFill>
                <a:srgbClr val="0070C0"/>
              </a:solidFill>
              <a:latin typeface="Times New Roman" pitchFamily="18" charset="0"/>
              <a:ea typeface="Poppins"/>
              <a:cs typeface="Times New Roman" pitchFamily="18" charset="0"/>
              <a:sym typeface="Poppins"/>
            </a:endParaRPr>
          </a:p>
        </p:txBody>
      </p:sp>
      <p:grpSp>
        <p:nvGrpSpPr>
          <p:cNvPr id="951" name="Google Shape;951;p31"/>
          <p:cNvGrpSpPr/>
          <p:nvPr/>
        </p:nvGrpSpPr>
        <p:grpSpPr>
          <a:xfrm>
            <a:off x="9803001" y="1317875"/>
            <a:ext cx="968572" cy="1072044"/>
            <a:chOff x="7352250" y="988406"/>
            <a:chExt cx="726429" cy="804033"/>
          </a:xfrm>
        </p:grpSpPr>
        <p:grpSp>
          <p:nvGrpSpPr>
            <p:cNvPr id="952" name="Google Shape;952;p31"/>
            <p:cNvGrpSpPr/>
            <p:nvPr/>
          </p:nvGrpSpPr>
          <p:grpSpPr>
            <a:xfrm rot="-10799814" flipH="1">
              <a:off x="7352250" y="988425"/>
              <a:ext cx="726429" cy="803993"/>
              <a:chOff x="3212275" y="349350"/>
              <a:chExt cx="392050" cy="503850"/>
            </a:xfrm>
          </p:grpSpPr>
          <p:sp>
            <p:nvSpPr>
              <p:cNvPr id="953" name="Google Shape;953;p31"/>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54" name="Google Shape;954;p31"/>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55" name="Google Shape;955;p31"/>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956" name="Google Shape;956;p31"/>
            <p:cNvSpPr txBox="1"/>
            <p:nvPr/>
          </p:nvSpPr>
          <p:spPr>
            <a:xfrm>
              <a:off x="7361396" y="1293894"/>
              <a:ext cx="689100" cy="402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333" kern="0">
                  <a:solidFill>
                    <a:srgbClr val="233C4F"/>
                  </a:solidFill>
                  <a:latin typeface="Lobster"/>
                  <a:ea typeface="Lobster"/>
                  <a:cs typeface="Lobster"/>
                  <a:sym typeface="Lobster"/>
                </a:rPr>
                <a:t>05</a:t>
              </a:r>
              <a:endParaRPr sz="3333" kern="0">
                <a:solidFill>
                  <a:srgbClr val="233C4F"/>
                </a:solidFill>
                <a:latin typeface="Lobster"/>
                <a:ea typeface="Lobster"/>
                <a:cs typeface="Lobster"/>
                <a:sym typeface="Lobster"/>
              </a:endParaRPr>
            </a:p>
          </p:txBody>
        </p:sp>
      </p:grpSp>
      <p:grpSp>
        <p:nvGrpSpPr>
          <p:cNvPr id="85" name="Google Shape;145;p20">
            <a:extLst>
              <a:ext uri="{FF2B5EF4-FFF2-40B4-BE49-F238E27FC236}">
                <a16:creationId xmlns:a16="http://schemas.microsoft.com/office/drawing/2014/main" xmlns="" id="{B2D7E73C-D724-4B17-AD32-5EBB7AC504B9}"/>
              </a:ext>
            </a:extLst>
          </p:cNvPr>
          <p:cNvGrpSpPr/>
          <p:nvPr/>
        </p:nvGrpSpPr>
        <p:grpSpPr>
          <a:xfrm flipH="1">
            <a:off x="1356263" y="415708"/>
            <a:ext cx="1336164" cy="1907151"/>
            <a:chOff x="3211400" y="1162425"/>
            <a:chExt cx="1798475" cy="3363000"/>
          </a:xfrm>
        </p:grpSpPr>
        <p:sp>
          <p:nvSpPr>
            <p:cNvPr id="86" name="Google Shape;146;p20">
              <a:extLst>
                <a:ext uri="{FF2B5EF4-FFF2-40B4-BE49-F238E27FC236}">
                  <a16:creationId xmlns:a16="http://schemas.microsoft.com/office/drawing/2014/main" xmlns="" id="{BAF8C9E5-3253-46A3-B072-109DBBBB4610}"/>
                </a:ext>
              </a:extLst>
            </p:cNvPr>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7" name="Google Shape;147;p20">
              <a:extLst>
                <a:ext uri="{FF2B5EF4-FFF2-40B4-BE49-F238E27FC236}">
                  <a16:creationId xmlns:a16="http://schemas.microsoft.com/office/drawing/2014/main" xmlns="" id="{9D8F0643-106D-4ADF-A4AD-28684B09AB66}"/>
                </a:ext>
              </a:extLst>
            </p:cNvPr>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8" name="Google Shape;148;p20">
              <a:extLst>
                <a:ext uri="{FF2B5EF4-FFF2-40B4-BE49-F238E27FC236}">
                  <a16:creationId xmlns:a16="http://schemas.microsoft.com/office/drawing/2014/main" xmlns="" id="{042E71F4-9654-49CF-B061-529574BFE36A}"/>
                </a:ext>
              </a:extLst>
            </p:cNvPr>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 name="Google Shape;149;p20">
              <a:extLst>
                <a:ext uri="{FF2B5EF4-FFF2-40B4-BE49-F238E27FC236}">
                  <a16:creationId xmlns:a16="http://schemas.microsoft.com/office/drawing/2014/main" xmlns="" id="{B22DAB74-65A2-4623-A769-4F6A2C65A01C}"/>
                </a:ext>
              </a:extLst>
            </p:cNvPr>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A9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0" name="Google Shape;150;p20">
              <a:extLst>
                <a:ext uri="{FF2B5EF4-FFF2-40B4-BE49-F238E27FC236}">
                  <a16:creationId xmlns:a16="http://schemas.microsoft.com/office/drawing/2014/main" xmlns="" id="{E8351C96-C0D1-49F6-BF52-122C73A3E3C9}"/>
                </a:ext>
              </a:extLst>
            </p:cNvPr>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A9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1" name="Google Shape;151;p20">
              <a:extLst>
                <a:ext uri="{FF2B5EF4-FFF2-40B4-BE49-F238E27FC236}">
                  <a16:creationId xmlns:a16="http://schemas.microsoft.com/office/drawing/2014/main" xmlns="" id="{26339FA8-24A2-4006-B147-0AE933681E9B}"/>
                </a:ext>
              </a:extLst>
            </p:cNvPr>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A9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 name="Google Shape;152;p20">
              <a:extLst>
                <a:ext uri="{FF2B5EF4-FFF2-40B4-BE49-F238E27FC236}">
                  <a16:creationId xmlns:a16="http://schemas.microsoft.com/office/drawing/2014/main" xmlns="" id="{6C9852B6-E1AB-4ED3-87FC-E4682172AF60}"/>
                </a:ext>
              </a:extLst>
            </p:cNvPr>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A9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3" name="Google Shape;153;p20">
              <a:extLst>
                <a:ext uri="{FF2B5EF4-FFF2-40B4-BE49-F238E27FC236}">
                  <a16:creationId xmlns:a16="http://schemas.microsoft.com/office/drawing/2014/main" xmlns="" id="{179669D2-045B-49C4-8434-88978E3493B4}"/>
                </a:ext>
              </a:extLst>
            </p:cNvPr>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4" name="Google Shape;154;p20">
              <a:extLst>
                <a:ext uri="{FF2B5EF4-FFF2-40B4-BE49-F238E27FC236}">
                  <a16:creationId xmlns:a16="http://schemas.microsoft.com/office/drawing/2014/main" xmlns="" id="{8ADB26D9-A6E6-49FD-B07A-0AD7928F314A}"/>
                </a:ext>
              </a:extLst>
            </p:cNvPr>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8D09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5" name="Google Shape;155;p20">
              <a:extLst>
                <a:ext uri="{FF2B5EF4-FFF2-40B4-BE49-F238E27FC236}">
                  <a16:creationId xmlns:a16="http://schemas.microsoft.com/office/drawing/2014/main" xmlns="" id="{DAA01132-E5C3-43E0-9640-3E2F5ABDBDC6}"/>
                </a:ext>
              </a:extLst>
            </p:cNvPr>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6" name="Google Shape;156;p20">
              <a:extLst>
                <a:ext uri="{FF2B5EF4-FFF2-40B4-BE49-F238E27FC236}">
                  <a16:creationId xmlns:a16="http://schemas.microsoft.com/office/drawing/2014/main" xmlns="" id="{9B1B9D74-834A-4437-A18B-2131D3D59DFB}"/>
                </a:ext>
              </a:extLst>
            </p:cNvPr>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641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7" name="Google Shape;157;p20">
              <a:extLst>
                <a:ext uri="{FF2B5EF4-FFF2-40B4-BE49-F238E27FC236}">
                  <a16:creationId xmlns:a16="http://schemas.microsoft.com/office/drawing/2014/main" xmlns="" id="{21599949-25DB-4C22-8740-F4DED03A6EDA}"/>
                </a:ext>
              </a:extLst>
            </p:cNvPr>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8" name="Google Shape;158;p20">
              <a:extLst>
                <a:ext uri="{FF2B5EF4-FFF2-40B4-BE49-F238E27FC236}">
                  <a16:creationId xmlns:a16="http://schemas.microsoft.com/office/drawing/2014/main" xmlns="" id="{44B73D69-E769-49A0-B60C-D6BCE8AC4C51}"/>
                </a:ext>
              </a:extLst>
            </p:cNvPr>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9" name="Google Shape;159;p20">
              <a:extLst>
                <a:ext uri="{FF2B5EF4-FFF2-40B4-BE49-F238E27FC236}">
                  <a16:creationId xmlns:a16="http://schemas.microsoft.com/office/drawing/2014/main" xmlns="" id="{6603E151-1620-4623-A200-C036316027B8}"/>
                </a:ext>
              </a:extLst>
            </p:cNvPr>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0" name="Google Shape;160;p20">
              <a:extLst>
                <a:ext uri="{FF2B5EF4-FFF2-40B4-BE49-F238E27FC236}">
                  <a16:creationId xmlns:a16="http://schemas.microsoft.com/office/drawing/2014/main" xmlns="" id="{5409736F-4125-4A45-8A4D-1567C592C857}"/>
                </a:ext>
              </a:extLst>
            </p:cNvPr>
            <p:cNvSpPr/>
            <p:nvPr/>
          </p:nvSpPr>
          <p:spPr>
            <a:xfrm>
              <a:off x="4274325" y="3571100"/>
              <a:ext cx="572425" cy="63425"/>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1" name="Google Shape;161;p20">
              <a:extLst>
                <a:ext uri="{FF2B5EF4-FFF2-40B4-BE49-F238E27FC236}">
                  <a16:creationId xmlns:a16="http://schemas.microsoft.com/office/drawing/2014/main" xmlns="" id="{F196C46E-A570-4D95-BA66-4E68273C9ECC}"/>
                </a:ext>
              </a:extLst>
            </p:cNvPr>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2" name="Google Shape;162;p20">
              <a:extLst>
                <a:ext uri="{FF2B5EF4-FFF2-40B4-BE49-F238E27FC236}">
                  <a16:creationId xmlns:a16="http://schemas.microsoft.com/office/drawing/2014/main" xmlns="" id="{275A2BD4-84AA-4628-8AD8-0525C01265FA}"/>
                </a:ext>
              </a:extLst>
            </p:cNvPr>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641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3" name="Google Shape;163;p20">
              <a:extLst>
                <a:ext uri="{FF2B5EF4-FFF2-40B4-BE49-F238E27FC236}">
                  <a16:creationId xmlns:a16="http://schemas.microsoft.com/office/drawing/2014/main" xmlns="" id="{F984C53B-27D8-4C3E-A134-BC8A31830B36}"/>
                </a:ext>
              </a:extLst>
            </p:cNvPr>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4" name="Google Shape;164;p20">
              <a:extLst>
                <a:ext uri="{FF2B5EF4-FFF2-40B4-BE49-F238E27FC236}">
                  <a16:creationId xmlns:a16="http://schemas.microsoft.com/office/drawing/2014/main" xmlns="" id="{B3E0000E-BD0D-4134-993C-5A7AC37F7D76}"/>
                </a:ext>
              </a:extLst>
            </p:cNvPr>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2836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5" name="Google Shape;165;p20">
              <a:extLst>
                <a:ext uri="{FF2B5EF4-FFF2-40B4-BE49-F238E27FC236}">
                  <a16:creationId xmlns:a16="http://schemas.microsoft.com/office/drawing/2014/main" xmlns="" id="{0A324D8A-C12E-49B3-89A0-5523AE4203CE}"/>
                </a:ext>
              </a:extLst>
            </p:cNvPr>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2C45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6" name="Google Shape;166;p20">
              <a:extLst>
                <a:ext uri="{FF2B5EF4-FFF2-40B4-BE49-F238E27FC236}">
                  <a16:creationId xmlns:a16="http://schemas.microsoft.com/office/drawing/2014/main" xmlns="" id="{1EA796E2-E8B3-4AC9-95C7-58670FDCF52A}"/>
                </a:ext>
              </a:extLst>
            </p:cNvPr>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2F50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Tree>
    <p:extLst>
      <p:ext uri="{BB962C8B-B14F-4D97-AF65-F5344CB8AC3E}">
        <p14:creationId xmlns:p14="http://schemas.microsoft.com/office/powerpoint/2010/main" xmlns="" val="1772783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4"/>
                                        </p:tgtEl>
                                        <p:attrNameLst>
                                          <p:attrName>style.visibility</p:attrName>
                                        </p:attrNameLst>
                                      </p:cBhvr>
                                      <p:to>
                                        <p:strVal val="visible"/>
                                      </p:to>
                                    </p:set>
                                    <p:animEffect transition="in" filter="fade">
                                      <p:cBhvr>
                                        <p:cTn id="7" dur="500"/>
                                        <p:tgtEl>
                                          <p:spTgt spid="88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14"/>
                                        </p:tgtEl>
                                        <p:attrNameLst>
                                          <p:attrName>style.visibility</p:attrName>
                                        </p:attrNameLst>
                                      </p:cBhvr>
                                      <p:to>
                                        <p:strVal val="visible"/>
                                      </p:to>
                                    </p:set>
                                    <p:animEffect transition="in" filter="randombar(horizontal)">
                                      <p:cBhvr>
                                        <p:cTn id="16" dur="500"/>
                                        <p:tgtEl>
                                          <p:spTgt spid="9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32"/>
                                        </p:tgtEl>
                                        <p:attrNameLst>
                                          <p:attrName>style.visibility</p:attrName>
                                        </p:attrNameLst>
                                      </p:cBhvr>
                                      <p:to>
                                        <p:strVal val="visible"/>
                                      </p:to>
                                    </p:set>
                                    <p:animEffect transition="in" filter="fade">
                                      <p:cBhvr>
                                        <p:cTn id="21" dur="1000"/>
                                        <p:tgtEl>
                                          <p:spTgt spid="932"/>
                                        </p:tgtEl>
                                      </p:cBhvr>
                                    </p:animEffect>
                                    <p:anim calcmode="lin" valueType="num">
                                      <p:cBhvr>
                                        <p:cTn id="22" dur="1000" fill="hold"/>
                                        <p:tgtEl>
                                          <p:spTgt spid="932"/>
                                        </p:tgtEl>
                                        <p:attrNameLst>
                                          <p:attrName>ppt_x</p:attrName>
                                        </p:attrNameLst>
                                      </p:cBhvr>
                                      <p:tavLst>
                                        <p:tav tm="0">
                                          <p:val>
                                            <p:strVal val="#ppt_x"/>
                                          </p:val>
                                        </p:tav>
                                        <p:tav tm="100000">
                                          <p:val>
                                            <p:strVal val="#ppt_x"/>
                                          </p:val>
                                        </p:tav>
                                      </p:tavLst>
                                    </p:anim>
                                    <p:anim calcmode="lin" valueType="num">
                                      <p:cBhvr>
                                        <p:cTn id="23" dur="1000" fill="hold"/>
                                        <p:tgtEl>
                                          <p:spTgt spid="9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50"/>
                                        </p:tgtEl>
                                        <p:attrNameLst>
                                          <p:attrName>style.visibility</p:attrName>
                                        </p:attrNameLst>
                                      </p:cBhvr>
                                      <p:to>
                                        <p:strVal val="visible"/>
                                      </p:to>
                                    </p:set>
                                    <p:animEffect transition="in" filter="wipe(down)">
                                      <p:cBhvr>
                                        <p:cTn id="28" dur="500"/>
                                        <p:tgtEl>
                                          <p:spTgt spid="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p:bldP spid="902" grpId="0"/>
      <p:bldP spid="914" grpId="0"/>
      <p:bldP spid="932" grpId="0"/>
      <p:bldP spid="9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0" y="23178"/>
            <a:ext cx="12192000" cy="6858000"/>
          </a:xfrm>
          <a:prstGeom prst="rect">
            <a:avLst/>
          </a:prstGeom>
        </p:spPr>
      </p:pic>
      <p:pic>
        <p:nvPicPr>
          <p:cNvPr id="2" name="Picture 1">
            <a:extLst>
              <a:ext uri="{FF2B5EF4-FFF2-40B4-BE49-F238E27FC236}">
                <a16:creationId xmlns:a16="http://schemas.microsoft.com/office/drawing/2014/main" xmlns="" id="{3ED402EC-CF59-6DC1-8745-467C179BB6D7}"/>
              </a:ext>
            </a:extLst>
          </p:cNvPr>
          <p:cNvPicPr>
            <a:picLocks noChangeAspect="1"/>
          </p:cNvPicPr>
          <p:nvPr/>
        </p:nvPicPr>
        <p:blipFill>
          <a:blip r:embed="rId3"/>
          <a:stretch>
            <a:fillRect/>
          </a:stretch>
        </p:blipFill>
        <p:spPr>
          <a:xfrm>
            <a:off x="10557164" y="830700"/>
            <a:ext cx="1474952" cy="4793741"/>
          </a:xfrm>
          <a:prstGeom prst="rect">
            <a:avLst/>
          </a:prstGeom>
        </p:spPr>
      </p:pic>
      <p:sp>
        <p:nvSpPr>
          <p:cNvPr id="7" name="TextBox 6">
            <a:extLst>
              <a:ext uri="{FF2B5EF4-FFF2-40B4-BE49-F238E27FC236}">
                <a16:creationId xmlns:a16="http://schemas.microsoft.com/office/drawing/2014/main" xmlns="" id="{7EED0D8D-D03F-36AA-9789-0D6FF3D07956}"/>
              </a:ext>
            </a:extLst>
          </p:cNvPr>
          <p:cNvSpPr txBox="1"/>
          <p:nvPr/>
        </p:nvSpPr>
        <p:spPr>
          <a:xfrm>
            <a:off x="2996830" y="414796"/>
            <a:ext cx="740595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2</a:t>
            </a:r>
            <a:r>
              <a:rPr lang="en-US" sz="3200" b="1"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loại</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thơ</a:t>
            </a:r>
            <a:r>
              <a:rPr lang="en-US" sz="32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bốn</a:t>
            </a:r>
            <a:r>
              <a:rPr lang="en-US" sz="32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chữ</a:t>
            </a:r>
            <a:r>
              <a:rPr lang="en-US" sz="32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năm</a:t>
            </a:r>
            <a:r>
              <a:rPr lang="en-US" sz="32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chữ</a:t>
            </a:r>
            <a:r>
              <a:rPr lang="en-US" sz="3200" b="1"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8A7640A-17D4-3497-91AF-9DD5ADF90C34}"/>
              </a:ext>
            </a:extLst>
          </p:cNvPr>
          <p:cNvSpPr txBox="1"/>
          <p:nvPr/>
        </p:nvSpPr>
        <p:spPr>
          <a:xfrm>
            <a:off x="2996836" y="2576944"/>
            <a:ext cx="7405947"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defRPr/>
            </a:pPr>
            <a:r>
              <a:rPr lang="en-US" sz="3200" b="1"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A23207E-671D-B04E-6FCE-233DB8C67670}"/>
              </a:ext>
            </a:extLst>
          </p:cNvPr>
          <p:cNvSpPr txBox="1"/>
          <p:nvPr/>
        </p:nvSpPr>
        <p:spPr>
          <a:xfrm>
            <a:off x="2996837" y="4085112"/>
            <a:ext cx="740594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Đọc</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hiểu</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chú</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thích</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(SGK/14)</a:t>
            </a:r>
            <a:endPar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defRPr/>
            </a:pPr>
            <a:r>
              <a:rPr lang="en-US" sz="32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Đọc</a:t>
            </a:r>
            <a:r>
              <a:rPr lang="en-US" sz="32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diễn</a:t>
            </a:r>
            <a:r>
              <a:rPr lang="en-US" sz="32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sz="32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nhịp</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2/2</a:t>
            </a:r>
            <a:endPar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4A5B7583-AB25-850E-F80D-B5C2D72B433C}"/>
              </a:ext>
            </a:extLst>
          </p:cNvPr>
          <p:cNvCxnSpPr>
            <a:cxnSpLocks/>
          </p:cNvCxnSpPr>
          <p:nvPr/>
        </p:nvCxnSpPr>
        <p:spPr>
          <a:xfrm>
            <a:off x="2181137" y="1199626"/>
            <a:ext cx="0" cy="3742443"/>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0F4C2D83-44DC-E1F0-39B0-09AE640F3022}"/>
              </a:ext>
            </a:extLst>
          </p:cNvPr>
          <p:cNvCxnSpPr>
            <a:cxnSpLocks/>
          </p:cNvCxnSpPr>
          <p:nvPr/>
        </p:nvCxnSpPr>
        <p:spPr>
          <a:xfrm>
            <a:off x="2181137" y="1199626"/>
            <a:ext cx="83820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8640A71-45E2-B01E-3A6E-F1026F26CA47}"/>
              </a:ext>
            </a:extLst>
          </p:cNvPr>
          <p:cNvCxnSpPr>
            <a:cxnSpLocks/>
          </p:cNvCxnSpPr>
          <p:nvPr/>
        </p:nvCxnSpPr>
        <p:spPr>
          <a:xfrm>
            <a:off x="2205678" y="3227570"/>
            <a:ext cx="83820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531F8A7-7669-41F7-8627-BE2EAD533ED5}"/>
              </a:ext>
            </a:extLst>
          </p:cNvPr>
          <p:cNvCxnSpPr>
            <a:cxnSpLocks/>
          </p:cNvCxnSpPr>
          <p:nvPr/>
        </p:nvCxnSpPr>
        <p:spPr>
          <a:xfrm>
            <a:off x="2158635" y="4942069"/>
            <a:ext cx="83820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84099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6652E0-3385-2CE3-BCE2-5A078FFC52D1}"/>
              </a:ext>
            </a:extLst>
          </p:cNvPr>
          <p:cNvPicPr>
            <a:picLocks noChangeAspect="1"/>
          </p:cNvPicPr>
          <p:nvPr/>
        </p:nvPicPr>
        <p:blipFill>
          <a:blip r:embed="rId2"/>
          <a:stretch>
            <a:fillRect/>
          </a:stretch>
        </p:blipFill>
        <p:spPr>
          <a:xfrm>
            <a:off x="0" y="-297"/>
            <a:ext cx="12192000" cy="6858297"/>
          </a:xfrm>
          <a:prstGeom prst="rect">
            <a:avLst/>
          </a:prstGeom>
        </p:spPr>
      </p:pic>
      <p:sp>
        <p:nvSpPr>
          <p:cNvPr id="5" name="TextBox 4">
            <a:extLst>
              <a:ext uri="{FF2B5EF4-FFF2-40B4-BE49-F238E27FC236}">
                <a16:creationId xmlns:a16="http://schemas.microsoft.com/office/drawing/2014/main" xmlns="" id="{55771B94-DE5E-002A-626E-1545E4E6A011}"/>
              </a:ext>
            </a:extLst>
          </p:cNvPr>
          <p:cNvSpPr txBox="1"/>
          <p:nvPr/>
        </p:nvSpPr>
        <p:spPr>
          <a:xfrm>
            <a:off x="2587748" y="153056"/>
            <a:ext cx="6153324" cy="6124754"/>
          </a:xfrm>
          <a:prstGeom prst="rect">
            <a:avLst/>
          </a:prstGeom>
          <a:noFill/>
        </p:spPr>
        <p:txBody>
          <a:bodyPr wrap="square">
            <a:spAutoFit/>
          </a:bodyPr>
          <a:lstStyle/>
          <a:p>
            <a:r>
              <a:rPr lang="vi-VN" sz="2800" b="1" i="0" dirty="0">
                <a:solidFill>
                  <a:srgbClr val="000000"/>
                </a:solidFill>
                <a:effectLst/>
                <a:latin typeface="Times New Roman" panose="02020603050405020304" pitchFamily="18" charset="0"/>
                <a:cs typeface="Times New Roman" panose="02020603050405020304" pitchFamily="18" charset="0"/>
              </a:rPr>
              <a:t>Khi đang là hạt</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Cầm trong tay mình</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Chưa gieo xuống đất</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Hạt nằm lặng thinh.</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Khi hạt nảy mầm</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Nhú lên giọt sữa</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Mầm đã thì thầm</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Ghé tai nghe rõ.</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Mầm tròn nằm giữa</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Vỏ hạt làm nôi</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Nghe bàn tay vỗ</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Nghe tiếng ru hời ...</a:t>
            </a:r>
            <a:endParaRPr lang="en-US"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EB40289-3F9D-BE66-57AB-B9CFC6F1281C}"/>
              </a:ext>
            </a:extLst>
          </p:cNvPr>
          <p:cNvSpPr txBox="1"/>
          <p:nvPr/>
        </p:nvSpPr>
        <p:spPr>
          <a:xfrm>
            <a:off x="6155821" y="483192"/>
            <a:ext cx="6150836" cy="4832092"/>
          </a:xfrm>
          <a:prstGeom prst="rect">
            <a:avLst/>
          </a:prstGeom>
          <a:noFill/>
        </p:spPr>
        <p:txBody>
          <a:bodyPr wrap="square">
            <a:spAutoFit/>
          </a:bodyPr>
          <a:lstStyle/>
          <a:p>
            <a:r>
              <a:rPr lang="vi-VN" sz="2800" b="1" i="0" dirty="0">
                <a:solidFill>
                  <a:srgbClr val="000000"/>
                </a:solidFill>
                <a:effectLst/>
                <a:latin typeface="Times New Roman" panose="02020603050405020304" pitchFamily="18" charset="0"/>
                <a:cs typeface="Times New Roman" panose="02020603050405020304" pitchFamily="18" charset="0"/>
              </a:rPr>
              <a:t>Khi cây đã thành</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Nở vài lá bé</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Là nghe màu xanh</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Bắt đầu bập bẹ.</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Rằng các bạn ơi</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Cây chính là tôi</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Nay mai sẽ lớn</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0" dirty="0">
                <a:solidFill>
                  <a:srgbClr val="000000"/>
                </a:solidFill>
                <a:effectLst/>
                <a:latin typeface="Times New Roman" panose="02020603050405020304" pitchFamily="18" charset="0"/>
                <a:cs typeface="Times New Roman" panose="02020603050405020304" pitchFamily="18" charset="0"/>
              </a:rPr>
              <a:t>Góp xanh đất trời.</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r>
              <a:rPr lang="vi-VN" sz="2800" b="1" i="1" dirty="0">
                <a:solidFill>
                  <a:srgbClr val="000000"/>
                </a:solidFill>
                <a:effectLst/>
                <a:latin typeface="Times New Roman" panose="02020603050405020304" pitchFamily="18" charset="0"/>
                <a:cs typeface="Times New Roman" panose="02020603050405020304" pitchFamily="18" charset="0"/>
              </a:rPr>
              <a:t>(Nguồn: Trang thơ Trần Hữu Thung)</a:t>
            </a:r>
            <a:endParaRPr lang="en-US" sz="2800"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ACA7A3A-8F90-E5D3-35B8-330464B26404}"/>
              </a:ext>
            </a:extLst>
          </p:cNvPr>
          <p:cNvSpPr txBox="1"/>
          <p:nvPr/>
        </p:nvSpPr>
        <p:spPr>
          <a:xfrm rot="17765592">
            <a:off x="-129815" y="1081232"/>
            <a:ext cx="2285796"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Lời</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32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cây</a:t>
            </a:r>
            <a:endPar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689480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0" y="0"/>
            <a:ext cx="12192000" cy="6858000"/>
          </a:xfrm>
          <a:prstGeom prst="rect">
            <a:avLst/>
          </a:prstGeom>
        </p:spPr>
      </p:pic>
      <p:sp>
        <p:nvSpPr>
          <p:cNvPr id="6" name="Thought Bubble: Cloud 5">
            <a:extLst>
              <a:ext uri="{FF2B5EF4-FFF2-40B4-BE49-F238E27FC236}">
                <a16:creationId xmlns:a16="http://schemas.microsoft.com/office/drawing/2014/main" xmlns="" id="{DE6B3B1B-9A39-58FC-416A-8DFBF516F0A8}"/>
              </a:ext>
            </a:extLst>
          </p:cNvPr>
          <p:cNvSpPr/>
          <p:nvPr/>
        </p:nvSpPr>
        <p:spPr>
          <a:xfrm>
            <a:off x="2729753" y="1333848"/>
            <a:ext cx="8969188" cy="3171039"/>
          </a:xfrm>
          <a:prstGeom prst="cloudCallout">
            <a:avLst>
              <a:gd name="adj1" fmla="val -53250"/>
              <a:gd name="adj2" fmla="val 54298"/>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b="1" dirty="0" err="1">
                <a:solidFill>
                  <a:srgbClr val="0070C0"/>
                </a:solidFill>
                <a:latin typeface="Times New Roman" panose="02020603050405020304" pitchFamily="18" charset="0"/>
                <a:cs typeface="Times New Roman" panose="02020603050405020304" pitchFamily="18" charset="0"/>
              </a:rPr>
              <a:t>Giải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thích</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nghĩa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các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từ</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 </a:t>
            </a:r>
            <a:endParaRPr lang="vi-VN" sz="3600" b="1" dirty="0" smtClean="0">
              <a:solidFill>
                <a:srgbClr val="0070C0"/>
              </a:solidFill>
              <a:latin typeface="Times New Roman" panose="02020603050405020304" pitchFamily="18" charset="0"/>
              <a:cs typeface="Times New Roman" panose="02020603050405020304" pitchFamily="18" charset="0"/>
            </a:endParaRPr>
          </a:p>
          <a:p>
            <a:r>
              <a:rPr lang="vi-VN" sz="3600" b="1" dirty="0" smtClean="0">
                <a:solidFill>
                  <a:schemeClr val="tx1"/>
                </a:solidFill>
                <a:latin typeface="Times New Roman" panose="02020603050405020304" pitchFamily="18" charset="0"/>
                <a:cs typeface="Times New Roman" panose="02020603050405020304" pitchFamily="18" charset="0"/>
              </a:rPr>
              <a:t>Gió </a:t>
            </a:r>
            <a:r>
              <a:rPr lang="vi-VN" sz="3600" b="1" dirty="0">
                <a:solidFill>
                  <a:schemeClr val="tx1"/>
                </a:solidFill>
                <a:latin typeface="Times New Roman" panose="02020603050405020304" pitchFamily="18" charset="0"/>
                <a:cs typeface="Times New Roman" panose="02020603050405020304" pitchFamily="18" charset="0"/>
              </a:rPr>
              <a:t>bắc</a:t>
            </a:r>
            <a:r>
              <a:rPr lang="en-US" sz="3600" b="1" dirty="0">
                <a:solidFill>
                  <a:schemeClr val="tx1"/>
                </a:solidFill>
                <a:latin typeface="Times New Roman" panose="02020603050405020304" pitchFamily="18" charset="0"/>
                <a:cs typeface="Times New Roman" panose="02020603050405020304" pitchFamily="18" charset="0"/>
              </a:rPr>
              <a:t>, </a:t>
            </a:r>
            <a:r>
              <a:rPr lang="vi-VN" sz="3600" b="1" dirty="0" smtClean="0">
                <a:solidFill>
                  <a:schemeClr val="tx1"/>
                </a:solidFill>
                <a:latin typeface="Times New Roman" panose="02020603050405020304" pitchFamily="18" charset="0"/>
                <a:cs typeface="Times New Roman" panose="02020603050405020304" pitchFamily="18" charset="0"/>
              </a:rPr>
              <a:t>Mưa </a:t>
            </a:r>
            <a:r>
              <a:rPr lang="vi-VN" sz="3600" b="1" dirty="0">
                <a:solidFill>
                  <a:schemeClr val="tx1"/>
                </a:solidFill>
                <a:latin typeface="Times New Roman" panose="02020603050405020304" pitchFamily="18" charset="0"/>
                <a:cs typeface="Times New Roman" panose="02020603050405020304" pitchFamily="18" charset="0"/>
              </a:rPr>
              <a:t>giông</a:t>
            </a:r>
          </a:p>
        </p:txBody>
      </p:sp>
    </p:spTree>
    <p:extLst>
      <p:ext uri="{BB962C8B-B14F-4D97-AF65-F5344CB8AC3E}">
        <p14:creationId xmlns:p14="http://schemas.microsoft.com/office/powerpoint/2010/main" xmlns="" val="824400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2796" y="75500"/>
            <a:ext cx="12192000" cy="6858000"/>
          </a:xfrm>
          <a:prstGeom prst="rect">
            <a:avLst/>
          </a:prstGeom>
        </p:spPr>
      </p:pic>
      <p:sp>
        <p:nvSpPr>
          <p:cNvPr id="6" name="Thought Bubble: Cloud 5">
            <a:extLst>
              <a:ext uri="{FF2B5EF4-FFF2-40B4-BE49-F238E27FC236}">
                <a16:creationId xmlns:a16="http://schemas.microsoft.com/office/drawing/2014/main" xmlns="" id="{DE6B3B1B-9A39-58FC-416A-8DFBF516F0A8}"/>
              </a:ext>
            </a:extLst>
          </p:cNvPr>
          <p:cNvSpPr/>
          <p:nvPr/>
        </p:nvSpPr>
        <p:spPr>
          <a:xfrm>
            <a:off x="360728" y="1147003"/>
            <a:ext cx="5824756" cy="3867324"/>
          </a:xfrm>
          <a:prstGeom prst="cloudCallout">
            <a:avLst>
              <a:gd name="adj1" fmla="val -29342"/>
              <a:gd name="adj2" fmla="val 6666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solidFill>
                  <a:srgbClr val="FF0000"/>
                </a:solidFill>
                <a:latin typeface="Times New Roman" panose="02020603050405020304" pitchFamily="18" charset="0"/>
                <a:cs typeface="Times New Roman" panose="02020603050405020304" pitchFamily="18" charset="0"/>
              </a:rPr>
              <a:t>- Gió bắc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gió</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bấc</a:t>
            </a:r>
            <a:r>
              <a:rPr lang="vi-VN" sz="3600" b="1"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gió</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từ</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phương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Bắc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thổi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về</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lạnh</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rét</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có</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hại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cây</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cối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mùa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màng</a:t>
            </a:r>
            <a:r>
              <a:rPr lang="en-US" sz="3600" b="1" dirty="0">
                <a:solidFill>
                  <a:srgbClr val="0070C0"/>
                </a:solidFill>
                <a:latin typeface="Times New Roman" panose="02020603050405020304" pitchFamily="18" charset="0"/>
                <a:cs typeface="Times New Roman" panose="02020603050405020304" pitchFamily="18" charset="0"/>
              </a:rPr>
              <a:t>.</a:t>
            </a:r>
            <a:endParaRPr lang="vi-VN" sz="3600" b="1" dirty="0">
              <a:solidFill>
                <a:srgbClr val="0070C0"/>
              </a:solidFill>
              <a:latin typeface="Times New Roman" panose="02020603050405020304" pitchFamily="18" charset="0"/>
              <a:cs typeface="Times New Roman" panose="02020603050405020304" pitchFamily="18" charset="0"/>
            </a:endParaRPr>
          </a:p>
        </p:txBody>
      </p:sp>
      <p:sp>
        <p:nvSpPr>
          <p:cNvPr id="5" name="Thought Bubble: Cloud 4">
            <a:extLst>
              <a:ext uri="{FF2B5EF4-FFF2-40B4-BE49-F238E27FC236}">
                <a16:creationId xmlns:a16="http://schemas.microsoft.com/office/drawing/2014/main" xmlns="" id="{9F29525F-E782-694F-9310-87F479A71ECB}"/>
              </a:ext>
            </a:extLst>
          </p:cNvPr>
          <p:cNvSpPr/>
          <p:nvPr/>
        </p:nvSpPr>
        <p:spPr>
          <a:xfrm>
            <a:off x="6342774" y="1147003"/>
            <a:ext cx="5488498" cy="4600450"/>
          </a:xfrm>
          <a:prstGeom prst="cloudCallout">
            <a:avLst>
              <a:gd name="adj1" fmla="val -65631"/>
              <a:gd name="adj2" fmla="val 5192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solidFill>
                  <a:srgbClr val="FF0000"/>
                </a:solidFill>
                <a:latin typeface="Times New Roman" panose="02020603050405020304" pitchFamily="18" charset="0"/>
                <a:cs typeface="Times New Roman" panose="02020603050405020304" pitchFamily="18" charset="0"/>
              </a:rPr>
              <a:t>Mưa </a:t>
            </a:r>
            <a:r>
              <a:rPr lang="vi-VN" sz="3600" b="1" dirty="0">
                <a:solidFill>
                  <a:srgbClr val="FF0000"/>
                </a:solidFill>
                <a:latin typeface="Times New Roman" panose="02020603050405020304" pitchFamily="18" charset="0"/>
                <a:cs typeface="Times New Roman" panose="02020603050405020304" pitchFamily="18" charset="0"/>
              </a:rPr>
              <a:t>giông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hiện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tượng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thời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tiết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xảy</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ra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mùa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hè</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có</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gió</a:t>
            </a:r>
            <a:r>
              <a:rPr lang="en-US" sz="3600" b="1" dirty="0">
                <a:solidFill>
                  <a:srgbClr val="0070C0"/>
                </a:solidFill>
                <a:latin typeface="Times New Roman" panose="02020603050405020304" pitchFamily="18" charset="0"/>
                <a:cs typeface="Times New Roman" panose="02020603050405020304" pitchFamily="18" charset="0"/>
              </a:rPr>
              <a:t> to, </a:t>
            </a:r>
            <a:r>
              <a:rPr lang="en-US" sz="3600" b="1" dirty="0" err="1">
                <a:solidFill>
                  <a:srgbClr val="0070C0"/>
                </a:solidFill>
                <a:latin typeface="Times New Roman" panose="02020603050405020304" pitchFamily="18" charset="0"/>
                <a:cs typeface="Times New Roman" panose="02020603050405020304" pitchFamily="18" charset="0"/>
              </a:rPr>
              <a:t>sấm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sét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mưa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rào</a:t>
            </a:r>
            <a:r>
              <a:rPr lang="en-US" sz="3600" b="1" dirty="0">
                <a:solidFill>
                  <a:srgbClr val="0070C0"/>
                </a:solidFill>
                <a:latin typeface="Times New Roman" panose="02020603050405020304" pitchFamily="18" charset="0"/>
                <a:cs typeface="Times New Roman" panose="02020603050405020304" pitchFamily="18" charset="0"/>
              </a:rPr>
              <a:t>.</a:t>
            </a:r>
            <a:endParaRPr lang="vi-VN"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68058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B0198A-3498-7971-51D6-0AED19220D2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184983" y="2941572"/>
            <a:ext cx="2880919" cy="7149191"/>
          </a:xfrm>
          <a:prstGeom prst="rect">
            <a:avLst/>
          </a:prstGeom>
        </p:spPr>
      </p:pic>
      <p:pic>
        <p:nvPicPr>
          <p:cNvPr id="5" name="Picture 4">
            <a:extLst>
              <a:ext uri="{FF2B5EF4-FFF2-40B4-BE49-F238E27FC236}">
                <a16:creationId xmlns:a16="http://schemas.microsoft.com/office/drawing/2014/main" xmlns="" id="{A3201363-EA35-E9FF-2125-E26F31F5B71A}"/>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440391" y="3158553"/>
            <a:ext cx="2880919" cy="6997876"/>
          </a:xfrm>
          <a:prstGeom prst="rect">
            <a:avLst/>
          </a:prstGeom>
        </p:spPr>
      </p:pic>
      <p:pic>
        <p:nvPicPr>
          <p:cNvPr id="6" name="Picture 5">
            <a:extLst>
              <a:ext uri="{FF2B5EF4-FFF2-40B4-BE49-F238E27FC236}">
                <a16:creationId xmlns:a16="http://schemas.microsoft.com/office/drawing/2014/main" xmlns="" id="{CA32B225-0C5F-F4E4-FB9A-C740992019F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641611" y="2359389"/>
            <a:ext cx="2880919" cy="8313556"/>
          </a:xfrm>
          <a:prstGeom prst="rect">
            <a:avLst/>
          </a:prstGeom>
        </p:spPr>
      </p:pic>
      <p:pic>
        <p:nvPicPr>
          <p:cNvPr id="7" name="Picture 6">
            <a:extLst>
              <a:ext uri="{FF2B5EF4-FFF2-40B4-BE49-F238E27FC236}">
                <a16:creationId xmlns:a16="http://schemas.microsoft.com/office/drawing/2014/main" xmlns="" id="{DC9F6906-8741-CA83-491E-E8B2ED77786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7031" l="10000" r="90000">
                        <a14:foregroundMark x1="78281" y1="52500" x2="78281" y2="52500"/>
                        <a14:foregroundMark x1="77188" y1="53906" x2="77188" y2="53906"/>
                        <a14:foregroundMark x1="64688" y1="97031" x2="64688" y2="97031"/>
                        <a14:foregroundMark x1="57188" y1="59844" x2="57188" y2="59844"/>
                      </a14:backgroundRemoval>
                    </a14:imgEffect>
                  </a14:imgLayer>
                </a14:imgProps>
              </a:ext>
            </a:extLst>
          </a:blip>
          <a:stretch>
            <a:fillRect/>
          </a:stretch>
        </p:blipFill>
        <p:spPr>
          <a:xfrm>
            <a:off x="1000069" y="6024785"/>
            <a:ext cx="982766" cy="982766"/>
          </a:xfrm>
          <a:prstGeom prst="rect">
            <a:avLst/>
          </a:prstGeom>
        </p:spPr>
      </p:pic>
      <p:pic>
        <p:nvPicPr>
          <p:cNvPr id="8" name="Picture 7">
            <a:extLst>
              <a:ext uri="{FF2B5EF4-FFF2-40B4-BE49-F238E27FC236}">
                <a16:creationId xmlns:a16="http://schemas.microsoft.com/office/drawing/2014/main" xmlns="" id="{F7C140DD-5299-B5F7-307D-5D804795D12F}"/>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259863" y="2198846"/>
            <a:ext cx="2880919" cy="8917289"/>
          </a:xfrm>
          <a:prstGeom prst="rect">
            <a:avLst/>
          </a:prstGeom>
        </p:spPr>
      </p:pic>
      <p:pic>
        <p:nvPicPr>
          <p:cNvPr id="10" name="Picture 9">
            <a:extLst>
              <a:ext uri="{FF2B5EF4-FFF2-40B4-BE49-F238E27FC236}">
                <a16:creationId xmlns:a16="http://schemas.microsoft.com/office/drawing/2014/main" xmlns="" id="{90DB6F71-7EA4-C952-97E4-5205EF90037B}"/>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25888" y="5875233"/>
            <a:ext cx="5324742" cy="982766"/>
          </a:xfrm>
          <a:prstGeom prst="rect">
            <a:avLst/>
          </a:prstGeom>
        </p:spPr>
      </p:pic>
      <p:pic>
        <p:nvPicPr>
          <p:cNvPr id="11" name="Picture 10">
            <a:extLst>
              <a:ext uri="{FF2B5EF4-FFF2-40B4-BE49-F238E27FC236}">
                <a16:creationId xmlns:a16="http://schemas.microsoft.com/office/drawing/2014/main" xmlns="" id="{9B7A6413-6BD3-7250-7E30-F267BB05BFAA}"/>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4369071" y="5776957"/>
            <a:ext cx="5324742" cy="1081043"/>
          </a:xfrm>
          <a:prstGeom prst="rect">
            <a:avLst/>
          </a:prstGeom>
        </p:spPr>
      </p:pic>
      <p:pic>
        <p:nvPicPr>
          <p:cNvPr id="12" name="Picture 11">
            <a:extLst>
              <a:ext uri="{FF2B5EF4-FFF2-40B4-BE49-F238E27FC236}">
                <a16:creationId xmlns:a16="http://schemas.microsoft.com/office/drawing/2014/main" xmlns="" id="{4E2D300D-990E-77DF-D597-2D72BBE4B907}"/>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7301515" y="5665861"/>
            <a:ext cx="5324742" cy="1192138"/>
          </a:xfrm>
          <a:prstGeom prst="rect">
            <a:avLst/>
          </a:prstGeom>
        </p:spPr>
      </p:pic>
      <p:pic>
        <p:nvPicPr>
          <p:cNvPr id="13" name="Picture 12">
            <a:extLst>
              <a:ext uri="{FF2B5EF4-FFF2-40B4-BE49-F238E27FC236}">
                <a16:creationId xmlns:a16="http://schemas.microsoft.com/office/drawing/2014/main" xmlns="" id="{D30186A8-6FB7-6A45-935C-8093B158F11E}"/>
              </a:ext>
            </a:extLst>
          </p:cNvPr>
          <p:cNvPicPr>
            <a:picLocks noChangeAspect="1"/>
          </p:cNvPicPr>
          <p:nvPr/>
        </p:nvPicPr>
        <p:blipFill>
          <a:blip r:embed="rId8">
            <a:extLst>
              <a:ext uri="{BEBA8EAE-BF5A-486C-A8C5-ECC9F3942E4B}">
                <a14:imgProps xmlns:a14="http://schemas.microsoft.com/office/drawing/2010/main" xmlns="">
                  <a14:imgLayer r:embed="rId9">
                    <a14:imgEffect>
                      <a14:backgroundRemoval t="10000" b="99167" l="2500" r="94444">
                        <a14:foregroundMark x1="10000" y1="72222" x2="10000" y2="72222"/>
                        <a14:foregroundMark x1="9722" y1="72222" x2="9722" y2="72222"/>
                        <a14:foregroundMark x1="7500" y1="69444" x2="7500" y2="69444"/>
                        <a14:foregroundMark x1="4167" y1="63611" x2="4167" y2="63611"/>
                        <a14:foregroundMark x1="6667" y1="64444" x2="13889" y2="74722"/>
                        <a14:foregroundMark x1="13889" y1="76667" x2="14167" y2="83611"/>
                        <a14:foregroundMark x1="15556" y1="91389" x2="16389" y2="93611"/>
                        <a14:foregroundMark x1="18611" y1="96944" x2="23056" y2="97500"/>
                        <a14:foregroundMark x1="35278" y1="96389" x2="35278" y2="96389"/>
                        <a14:foregroundMark x1="36111" y1="95556" x2="36111" y2="95556"/>
                        <a14:foregroundMark x1="36111" y1="95556" x2="36111" y2="95556"/>
                        <a14:foregroundMark x1="36111" y1="95556" x2="35000" y2="96389"/>
                        <a14:foregroundMark x1="27778" y1="95556" x2="27778" y2="95556"/>
                        <a14:foregroundMark x1="21667" y1="95556" x2="21667" y2="95556"/>
                        <a14:foregroundMark x1="10000" y1="96389" x2="7778" y2="96389"/>
                        <a14:foregroundMark x1="2500" y1="96944" x2="2500" y2="96944"/>
                        <a14:foregroundMark x1="2500" y1="96944" x2="2500" y2="96944"/>
                        <a14:foregroundMark x1="10000" y1="94167" x2="10000" y2="94167"/>
                        <a14:foregroundMark x1="79444" y1="84444" x2="79444" y2="84444"/>
                        <a14:foregroundMark x1="85556" y1="86667" x2="85556" y2="86667"/>
                        <a14:foregroundMark x1="84444" y1="85833" x2="84444" y2="85833"/>
                        <a14:foregroundMark x1="78333" y1="85278" x2="73889" y2="85278"/>
                        <a14:foregroundMark x1="71667" y1="85278" x2="71667" y2="85278"/>
                        <a14:foregroundMark x1="69167" y1="85278" x2="69167" y2="85278"/>
                        <a14:foregroundMark x1="69167" y1="85278" x2="68333" y2="86389"/>
                        <a14:foregroundMark x1="68333" y1="87500" x2="68333" y2="87500"/>
                        <a14:foregroundMark x1="71667" y1="84444" x2="71667" y2="84444"/>
                        <a14:foregroundMark x1="76111" y1="82500" x2="81667" y2="78056"/>
                        <a14:foregroundMark x1="82222" y1="76944" x2="82222" y2="76944"/>
                        <a14:foregroundMark x1="84722" y1="75000" x2="84722" y2="75000"/>
                        <a14:foregroundMark x1="84722" y1="74444" x2="85833" y2="73611"/>
                        <a14:foregroundMark x1="88889" y1="70556" x2="88889" y2="70556"/>
                        <a14:foregroundMark x1="89167" y1="81944" x2="89167" y2="84722"/>
                        <a14:foregroundMark x1="90000" y1="86667" x2="90278" y2="88889"/>
                        <a14:foregroundMark x1="90278" y1="93056" x2="93611" y2="99167"/>
                        <a14:foregroundMark x1="94167" y1="98889" x2="94167" y2="98889"/>
                        <a14:foregroundMark x1="94444" y1="94167" x2="94444" y2="94167"/>
                        <a14:foregroundMark x1="9167" y1="77500" x2="9167" y2="77500"/>
                        <a14:foregroundMark x1="8056" y1="77500" x2="5556" y2="80000"/>
                        <a14:foregroundMark x1="2500" y1="86667" x2="2500" y2="86667"/>
                      </a14:backgroundRemoval>
                    </a14:imgEffect>
                  </a14:imgLayer>
                </a14:imgProps>
              </a:ext>
            </a:extLst>
          </a:blip>
          <a:stretch>
            <a:fillRect/>
          </a:stretch>
        </p:blipFill>
        <p:spPr>
          <a:xfrm>
            <a:off x="10075492" y="4628234"/>
            <a:ext cx="2186857" cy="2186857"/>
          </a:xfrm>
          <a:prstGeom prst="rect">
            <a:avLst/>
          </a:prstGeom>
        </p:spPr>
      </p:pic>
      <p:pic>
        <p:nvPicPr>
          <p:cNvPr id="14" name="Picture 13">
            <a:extLst>
              <a:ext uri="{FF2B5EF4-FFF2-40B4-BE49-F238E27FC236}">
                <a16:creationId xmlns:a16="http://schemas.microsoft.com/office/drawing/2014/main" xmlns="" id="{25B94CB0-B15A-6AE5-5867-5E69F3CFF5D6}"/>
              </a:ext>
            </a:extLst>
          </p:cNvPr>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9883" b="93886" l="10000" r="90000">
                        <a14:foregroundMark x1="52692" y1="27973" x2="52692" y2="27973"/>
                        <a14:foregroundMark x1="52692" y1="27973" x2="52692" y2="27973"/>
                        <a14:foregroundMark x1="52077" y1="25126" x2="50769" y2="22948"/>
                        <a14:foregroundMark x1="49462" y1="22194" x2="49462" y2="22194"/>
                        <a14:foregroundMark x1="48769" y1="21524" x2="48769" y2="21524"/>
                        <a14:foregroundMark x1="48154" y1="21524" x2="48154" y2="21524"/>
                        <a14:foregroundMark x1="46769" y1="21524" x2="46769" y2="21524"/>
                        <a14:foregroundMark x1="33000" y1="22194" x2="33000" y2="22194"/>
                        <a14:foregroundMark x1="33000" y1="22194" x2="33000" y2="22194"/>
                        <a14:foregroundMark x1="33000" y1="22194" x2="33000" y2="22194"/>
                        <a14:foregroundMark x1="31692" y1="19347" x2="31692" y2="19347"/>
                        <a14:foregroundMark x1="31000" y1="20771" x2="31000" y2="20771"/>
                        <a14:foregroundMark x1="31000" y1="20771" x2="31000" y2="20771"/>
                        <a14:foregroundMark x1="30308" y1="21524" x2="30308" y2="21524"/>
                        <a14:foregroundMark x1="38923" y1="35846" x2="38923" y2="35846"/>
                        <a14:foregroundMark x1="38923" y1="35846" x2="38923" y2="35846"/>
                        <a14:foregroundMark x1="38231" y1="35846" x2="38231" y2="35846"/>
                        <a14:foregroundMark x1="36308" y1="35846" x2="34308" y2="35846"/>
                        <a14:foregroundMark x1="34308" y1="35846" x2="34308" y2="35846"/>
                        <a14:foregroundMark x1="19846" y1="38023" x2="19846" y2="38023"/>
                        <a14:foregroundMark x1="19846" y1="38023" x2="19846" y2="38023"/>
                        <a14:foregroundMark x1="52692" y1="17169" x2="52692" y2="17169"/>
                        <a14:foregroundMark x1="50769" y1="18677" x2="50769" y2="18677"/>
                        <a14:foregroundMark x1="50077" y1="18677" x2="50077" y2="18677"/>
                        <a14:foregroundMark x1="74462" y1="25796" x2="74462" y2="25796"/>
                        <a14:foregroundMark x1="74462" y1="25796" x2="74462" y2="25796"/>
                        <a14:foregroundMark x1="21769" y1="40117" x2="21769" y2="40117"/>
                        <a14:foregroundMark x1="21769" y1="40117" x2="21769" y2="40117"/>
                        <a14:foregroundMark x1="21769" y1="40117" x2="21769" y2="40117"/>
                        <a14:foregroundMark x1="22462" y1="40117" x2="22462" y2="40117"/>
                        <a14:foregroundMark x1="23077" y1="39447" x2="23077" y2="39447"/>
                        <a14:foregroundMark x1="23077" y1="39447" x2="23077" y2="39447"/>
                        <a14:foregroundMark x1="23077" y1="38023" x2="23077" y2="38023"/>
                        <a14:foregroundMark x1="21769" y1="37270" x2="21769" y2="37270"/>
                        <a14:foregroundMark x1="21769" y1="37270" x2="21769" y2="37270"/>
                        <a14:foregroundMark x1="21154" y1="37270" x2="21154" y2="37270"/>
                        <a14:foregroundMark x1="71154" y1="60218" x2="71154" y2="60218"/>
                        <a14:foregroundMark x1="71154" y1="60218" x2="71154" y2="60218"/>
                        <a14:foregroundMark x1="69846" y1="60218" x2="69846" y2="60218"/>
                        <a14:foregroundMark x1="72462" y1="57370" x2="72462" y2="57370"/>
                        <a14:foregroundMark x1="72462" y1="57370" x2="72462" y2="57370"/>
                        <a14:foregroundMark x1="70538" y1="55193" x2="70538" y2="55193"/>
                        <a14:foregroundMark x1="69846" y1="55193" x2="69846" y2="55193"/>
                        <a14:foregroundMark x1="67846" y1="54439" x2="67846" y2="54439"/>
                        <a14:foregroundMark x1="87615" y1="62395" x2="87615" y2="62395"/>
                        <a14:foregroundMark x1="87615" y1="62395" x2="87615" y2="62395"/>
                        <a14:foregroundMark x1="73769" y1="71692" x2="73769" y2="71692"/>
                        <a14:foregroundMark x1="73769" y1="71692" x2="73769" y2="71692"/>
                        <a14:foregroundMark x1="88923" y1="63065" x2="88923" y2="63065"/>
                        <a14:foregroundMark x1="52077" y1="86767" x2="52077" y2="86767"/>
                        <a14:foregroundMark x1="50769" y1="88861" x2="48769" y2="91792"/>
                        <a14:foregroundMark x1="47462" y1="91792" x2="47462" y2="91792"/>
                        <a14:foregroundMark x1="54077" y1="90285" x2="56692" y2="90285"/>
                        <a14:foregroundMark x1="70538" y1="93886" x2="70538" y2="93886"/>
                        <a14:foregroundMark x1="71154" y1="93886" x2="71154" y2="93886"/>
                      </a14:backgroundRemoval>
                    </a14:imgEffect>
                  </a14:imgLayer>
                </a14:imgProps>
              </a:ext>
            </a:extLst>
          </a:blip>
          <a:stretch>
            <a:fillRect/>
          </a:stretch>
        </p:blipFill>
        <p:spPr>
          <a:xfrm flipH="1">
            <a:off x="11047487" y="5622954"/>
            <a:ext cx="1297973" cy="1192138"/>
          </a:xfrm>
          <a:prstGeom prst="rect">
            <a:avLst/>
          </a:prstGeom>
        </p:spPr>
      </p:pic>
      <p:pic>
        <p:nvPicPr>
          <p:cNvPr id="16" name="Picture 15">
            <a:extLst>
              <a:ext uri="{FF2B5EF4-FFF2-40B4-BE49-F238E27FC236}">
                <a16:creationId xmlns:a16="http://schemas.microsoft.com/office/drawing/2014/main" xmlns="" id="{7398ADC6-1F0D-2EAE-8944-8BF49FDD85F1}"/>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939562" y="5292433"/>
            <a:ext cx="1155965" cy="1165598"/>
          </a:xfrm>
          <a:prstGeom prst="rect">
            <a:avLst/>
          </a:prstGeom>
        </p:spPr>
      </p:pic>
      <p:pic>
        <p:nvPicPr>
          <p:cNvPr id="17" name="Picture 16">
            <a:extLst>
              <a:ext uri="{FF2B5EF4-FFF2-40B4-BE49-F238E27FC236}">
                <a16:creationId xmlns:a16="http://schemas.microsoft.com/office/drawing/2014/main" xmlns="" id="{5515283F-5DD1-8EAB-5A2F-7248D582928B}"/>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921650" y="4542992"/>
            <a:ext cx="1155965" cy="1165598"/>
          </a:xfrm>
          <a:prstGeom prst="rect">
            <a:avLst/>
          </a:prstGeom>
        </p:spPr>
      </p:pic>
      <p:pic>
        <p:nvPicPr>
          <p:cNvPr id="18" name="Picture 17">
            <a:extLst>
              <a:ext uri="{FF2B5EF4-FFF2-40B4-BE49-F238E27FC236}">
                <a16:creationId xmlns:a16="http://schemas.microsoft.com/office/drawing/2014/main" xmlns="" id="{4EB47310-FBFA-99CD-406D-B61BF30D6CDE}"/>
              </a:ext>
            </a:extLst>
          </p:cNvPr>
          <p:cNvPicPr>
            <a:picLocks noChangeAspect="1"/>
          </p:cNvPicPr>
          <p:nvPr/>
        </p:nvPicPr>
        <p:blipFill>
          <a:blip r:embed="rId14"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247206" y="3299986"/>
            <a:ext cx="748859" cy="755099"/>
          </a:xfrm>
          <a:prstGeom prst="rect">
            <a:avLst/>
          </a:prstGeom>
        </p:spPr>
      </p:pic>
      <p:pic>
        <p:nvPicPr>
          <p:cNvPr id="19" name="Picture 18">
            <a:extLst>
              <a:ext uri="{FF2B5EF4-FFF2-40B4-BE49-F238E27FC236}">
                <a16:creationId xmlns:a16="http://schemas.microsoft.com/office/drawing/2014/main" xmlns="" id="{38844B4B-E34D-1A48-B0CB-505FA0A691B9}"/>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19505" y="5636224"/>
            <a:ext cx="1155965" cy="1165598"/>
          </a:xfrm>
          <a:prstGeom prst="rect">
            <a:avLst/>
          </a:prstGeom>
        </p:spPr>
      </p:pic>
      <p:pic>
        <p:nvPicPr>
          <p:cNvPr id="20" name="Picture 19">
            <a:extLst>
              <a:ext uri="{FF2B5EF4-FFF2-40B4-BE49-F238E27FC236}">
                <a16:creationId xmlns:a16="http://schemas.microsoft.com/office/drawing/2014/main" xmlns="" id="{B136173C-86F0-3F85-CC69-05D75E5ABF92}"/>
              </a:ext>
            </a:extLst>
          </p:cNvPr>
          <p:cNvPicPr>
            <a:picLocks noChangeAspect="1"/>
          </p:cNvPicPr>
          <p:nvPr/>
        </p:nvPicPr>
        <p:blipFill>
          <a:blip r:embed="rId15" cstate="print">
            <a:extLst>
              <a:ext uri="{BEBA8EAE-BF5A-486C-A8C5-ECC9F3942E4B}">
                <a14:imgProps xmlns:a14="http://schemas.microsoft.com/office/drawing/2010/main" xmlns="">
                  <a14:imgLayer r:embed="rId16">
                    <a14:imgEffect>
                      <a14:backgroundRemoval t="1731" b="92885" l="10000" r="90000">
                        <a14:foregroundMark x1="42667" y1="6346" x2="42667" y2="6346"/>
                        <a14:foregroundMark x1="42444" y1="6346" x2="42444" y2="6346"/>
                        <a14:foregroundMark x1="52000" y1="1731" x2="52000" y2="1731"/>
                        <a14:foregroundMark x1="52333" y1="1731" x2="52333" y2="1731"/>
                        <a14:foregroundMark x1="52333" y1="1731" x2="52333" y2="1731"/>
                        <a14:foregroundMark x1="56333" y1="92885" x2="56333" y2="92885"/>
                        <a14:foregroundMark x1="56333" y1="92500" x2="56333" y2="92500"/>
                        <a14:foregroundMark x1="56333" y1="92500" x2="56333" y2="92500"/>
                        <a14:foregroundMark x1="56333" y1="92500" x2="56333" y2="92500"/>
                      </a14:backgroundRemoval>
                    </a14:imgEffect>
                  </a14:imgLayer>
                </a14:imgProps>
              </a:ext>
            </a:extLst>
          </a:blip>
          <a:stretch>
            <a:fillRect/>
          </a:stretch>
        </p:blipFill>
        <p:spPr>
          <a:xfrm>
            <a:off x="-201152" y="12006"/>
            <a:ext cx="2063316" cy="1192138"/>
          </a:xfrm>
          <a:prstGeom prst="rect">
            <a:avLst/>
          </a:prstGeom>
        </p:spPr>
      </p:pic>
      <p:sp>
        <p:nvSpPr>
          <p:cNvPr id="21" name="TextBox 20">
            <a:extLst>
              <a:ext uri="{FF2B5EF4-FFF2-40B4-BE49-F238E27FC236}">
                <a16:creationId xmlns:a16="http://schemas.microsoft.com/office/drawing/2014/main" xmlns="" id="{EDA73083-E0C3-5D0A-812A-D45EFFC45D00}"/>
              </a:ext>
            </a:extLst>
          </p:cNvPr>
          <p:cNvSpPr txBox="1"/>
          <p:nvPr/>
        </p:nvSpPr>
        <p:spPr>
          <a:xfrm>
            <a:off x="2440529" y="1132997"/>
            <a:ext cx="9379436" cy="2585323"/>
          </a:xfrm>
          <a:prstGeom prst="rect">
            <a:avLst/>
          </a:prstGeom>
          <a:noFill/>
        </p:spPr>
        <p:txBody>
          <a:bodyPr wrap="square" rtlCol="0">
            <a:spAutoFit/>
          </a:bodyPr>
          <a:lstStyle/>
          <a:p>
            <a:r>
              <a:rPr lang="en-US" sz="3600" b="1" dirty="0" smtClean="0">
                <a:solidFill>
                  <a:prstClr val="black"/>
                </a:solidFill>
                <a:latin typeface="Times New Roman" panose="02020603050405020304" pitchFamily="18" charset="0"/>
                <a:cs typeface="Times New Roman" panose="02020603050405020304" pitchFamily="18" charset="0"/>
              </a:rPr>
              <a:t>NGỮ VĂN 7                     </a:t>
            </a:r>
            <a:r>
              <a:rPr lang="en-US" sz="5400" b="1" dirty="0" smtClean="0">
                <a:solidFill>
                  <a:prstClr val="black"/>
                </a:solidFill>
                <a:latin typeface="Times New Roman" panose="02020603050405020304" pitchFamily="18" charset="0"/>
                <a:cs typeface="Times New Roman" panose="02020603050405020304" pitchFamily="18" charset="0"/>
              </a:rPr>
              <a:t>BÀI 1</a:t>
            </a:r>
          </a:p>
          <a:p>
            <a:pPr algn="ct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smtClean="0">
                <a:solidFill>
                  <a:srgbClr val="FF0000"/>
                </a:solidFill>
                <a:latin typeface="Times New Roman" panose="02020603050405020304" pitchFamily="18" charset="0"/>
                <a:cs typeface="Times New Roman" panose="02020603050405020304" pitchFamily="18" charset="0"/>
              </a:rPr>
              <a:t>TIẾNG NÓI CỦA VẠN VẬT</a:t>
            </a:r>
          </a:p>
          <a:p>
            <a:pPr algn="ctr"/>
            <a:r>
              <a:rPr lang="en-US" sz="5400" b="1" dirty="0" smtClean="0">
                <a:solidFill>
                  <a:prstClr val="black"/>
                </a:solidFill>
                <a:latin typeface="Times New Roman" panose="02020603050405020304" pitchFamily="18" charset="0"/>
                <a:cs typeface="Times New Roman" panose="02020603050405020304" pitchFamily="18" charset="0"/>
              </a:rPr>
              <a:t>(</a:t>
            </a:r>
            <a:r>
              <a:rPr lang="en-US" sz="5400" b="1" dirty="0" err="1" smtClean="0">
                <a:solidFill>
                  <a:prstClr val="black"/>
                </a:solidFill>
                <a:latin typeface="Times New Roman" panose="02020603050405020304" pitchFamily="18" charset="0"/>
                <a:cs typeface="Times New Roman" panose="02020603050405020304" pitchFamily="18" charset="0"/>
              </a:rPr>
              <a:t>Thơ</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bốn</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chữ</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năm</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chữ</a:t>
            </a:r>
            <a:r>
              <a:rPr lang="en-US" sz="5400" b="1"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826942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C3C1D09D-FDF6-9074-10A7-73B52F1A5986}"/>
              </a:ext>
            </a:extLst>
          </p:cNvPr>
          <p:cNvSpPr txBox="1"/>
          <p:nvPr/>
        </p:nvSpPr>
        <p:spPr>
          <a:xfrm>
            <a:off x="5721640" y="390367"/>
            <a:ext cx="2454171" cy="646331"/>
          </a:xfrm>
          <a:prstGeom prst="rect">
            <a:avLst/>
          </a:prstGeom>
          <a:noFill/>
        </p:spPr>
        <p:txBody>
          <a:bodyPr wrap="square">
            <a:spAutoFit/>
          </a:bodyPr>
          <a:lstStyle/>
          <a:p>
            <a:pPr algn="just"/>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36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cục</a:t>
            </a:r>
            <a:endParaRPr lang="en-US"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6266669A-EE3C-3121-C1FE-6864A16C16FF}"/>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6719" r="97344">
                        <a14:foregroundMark x1="7031" y1="46250" x2="7031" y2="46250"/>
                        <a14:foregroundMark x1="7031" y1="45938" x2="7031" y2="45938"/>
                        <a14:foregroundMark x1="6719" y1="45625" x2="6719" y2="45625"/>
                        <a14:foregroundMark x1="92813" y1="49219" x2="92813" y2="49219"/>
                        <a14:foregroundMark x1="92813" y1="49219" x2="92813" y2="49219"/>
                        <a14:foregroundMark x1="92813" y1="49219" x2="92813" y2="49219"/>
                        <a14:foregroundMark x1="96406" y1="45000" x2="96406" y2="45000"/>
                        <a14:foregroundMark x1="97344" y1="45313" x2="97344" y2="45313"/>
                      </a14:backgroundRemoval>
                    </a14:imgEffect>
                  </a14:imgLayer>
                </a14:imgProps>
              </a:ext>
            </a:extLst>
          </a:blip>
          <a:stretch>
            <a:fillRect/>
          </a:stretch>
        </p:blipFill>
        <p:spPr>
          <a:xfrm>
            <a:off x="251669" y="855677"/>
            <a:ext cx="5905849" cy="4869548"/>
          </a:xfrm>
          <a:prstGeom prst="rect">
            <a:avLst/>
          </a:prstGeom>
        </p:spPr>
      </p:pic>
      <p:sp>
        <p:nvSpPr>
          <p:cNvPr id="7" name="TextBox 6">
            <a:extLst>
              <a:ext uri="{FF2B5EF4-FFF2-40B4-BE49-F238E27FC236}">
                <a16:creationId xmlns:a16="http://schemas.microsoft.com/office/drawing/2014/main" xmlns="" id="{A5B72948-FBFF-8309-4937-3D4CF6223627}"/>
              </a:ext>
            </a:extLst>
          </p:cNvPr>
          <p:cNvSpPr txBox="1"/>
          <p:nvPr/>
        </p:nvSpPr>
        <p:spPr>
          <a:xfrm>
            <a:off x="1149292" y="2095526"/>
            <a:ext cx="4429736" cy="2062103"/>
          </a:xfrm>
          <a:prstGeom prst="rect">
            <a:avLst/>
          </a:prstGeom>
          <a:noFill/>
        </p:spPr>
        <p:txBody>
          <a:bodyPr wrap="square">
            <a:spAutoFit/>
          </a:bodyPr>
          <a:lstStyle/>
          <a:p>
            <a:pPr algn="just"/>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32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phát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triển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mầm</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06175503-9743-BE0D-0EB2-8CC2FDF5C6F4}"/>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6719" r="97344">
                        <a14:foregroundMark x1="7031" y1="46250" x2="7031" y2="46250"/>
                        <a14:foregroundMark x1="7031" y1="45938" x2="7031" y2="45938"/>
                        <a14:foregroundMark x1="6719" y1="45625" x2="6719" y2="45625"/>
                        <a14:foregroundMark x1="92813" y1="49219" x2="92813" y2="49219"/>
                        <a14:foregroundMark x1="92813" y1="49219" x2="92813" y2="49219"/>
                        <a14:foregroundMark x1="92813" y1="49219" x2="92813" y2="49219"/>
                        <a14:foregroundMark x1="96406" y1="45000" x2="96406" y2="45000"/>
                        <a14:foregroundMark x1="97344" y1="45313" x2="97344" y2="45313"/>
                      </a14:backgroundRemoval>
                    </a14:imgEffect>
                  </a14:imgLayer>
                </a14:imgProps>
              </a:ext>
            </a:extLst>
          </a:blip>
          <a:stretch>
            <a:fillRect/>
          </a:stretch>
        </p:blipFill>
        <p:spPr>
          <a:xfrm>
            <a:off x="6034482" y="1132775"/>
            <a:ext cx="5905849" cy="4869548"/>
          </a:xfrm>
          <a:prstGeom prst="rect">
            <a:avLst/>
          </a:prstGeom>
        </p:spPr>
      </p:pic>
      <p:sp>
        <p:nvSpPr>
          <p:cNvPr id="10" name="TextBox 9">
            <a:extLst>
              <a:ext uri="{FF2B5EF4-FFF2-40B4-BE49-F238E27FC236}">
                <a16:creationId xmlns:a16="http://schemas.microsoft.com/office/drawing/2014/main" xmlns="" id="{4A706371-EBF6-4DA6-143B-3806E44FFDB5}"/>
              </a:ext>
            </a:extLst>
          </p:cNvPr>
          <p:cNvSpPr txBox="1"/>
          <p:nvPr/>
        </p:nvSpPr>
        <p:spPr>
          <a:xfrm>
            <a:off x="7055141" y="2397948"/>
            <a:ext cx="4152551" cy="2062103"/>
          </a:xfrm>
          <a:prstGeom prst="rect">
            <a:avLst/>
          </a:prstGeom>
          <a:noFill/>
        </p:spPr>
        <p:txBody>
          <a:bodyPr wrap="square">
            <a:spAutoFit/>
          </a:bodyPr>
          <a:lstStyle/>
          <a:p>
            <a:pPr algn="just"/>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cuối</a:t>
            </a:r>
            <a:r>
              <a:rPr lang="en-US" sz="32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Lời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thiệu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xuất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mình</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3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0" y="-297"/>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1650670" y="1904784"/>
            <a:ext cx="97389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a:t>
            </a:r>
            <a:r>
              <a:rPr lang="en-US" sz="6000" b="1" u="sng" dirty="0" smtClean="0">
                <a:solidFill>
                  <a:srgbClr val="FF0000"/>
                </a:solidFill>
                <a:latin typeface="Times New Roman" panose="02020603050405020304" pitchFamily="18" charset="0"/>
                <a:cs typeface="Times New Roman" panose="02020603050405020304" pitchFamily="18" charset="0"/>
              </a:rPr>
              <a:t>ĐỌC – HIỂU VĂN BẢN</a:t>
            </a:r>
            <a:endParaRPr kumimoji="0" lang="en-US" sz="60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71546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0" y="-297"/>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2949878" y="1904784"/>
            <a:ext cx="8345651" cy="1938992"/>
          </a:xfrm>
          <a:prstGeom prst="rect">
            <a:avLst/>
          </a:prstGeom>
          <a:noFill/>
        </p:spPr>
        <p:txBody>
          <a:bodyPr wrap="square" rtlCol="0">
            <a:spAutoFit/>
          </a:bodyPr>
          <a:lstStyle/>
          <a:p>
            <a:pPr lvl="0" algn="ctr">
              <a:defRPr/>
            </a:pPr>
            <a:r>
              <a:rPr lang="vi-VN" sz="6000" b="1" dirty="0">
                <a:solidFill>
                  <a:srgbClr val="FF0000"/>
                </a:solidFill>
                <a:latin typeface="Times New Roman" panose="02020603050405020304" pitchFamily="18" charset="0"/>
                <a:cs typeface="Times New Roman" panose="02020603050405020304" pitchFamily="18" charset="0"/>
              </a:rPr>
              <a:t>1. </a:t>
            </a:r>
            <a:r>
              <a:rPr lang="vi-VN" sz="6000" b="1" u="sng" dirty="0">
                <a:solidFill>
                  <a:srgbClr val="FF0000"/>
                </a:solidFill>
                <a:latin typeface="Times New Roman" panose="02020603050405020304" pitchFamily="18" charset="0"/>
                <a:cs typeface="Times New Roman" panose="02020603050405020304" pitchFamily="18" charset="0"/>
              </a:rPr>
              <a:t>Quá trình sinh trưởng của cây</a:t>
            </a:r>
            <a:endParaRPr kumimoji="0" lang="en-US" sz="60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34997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59285EE7-EEA4-43BA-668A-CDD7DF82825C}"/>
              </a:ext>
            </a:extLst>
          </p:cNvPr>
          <p:cNvPicPr>
            <a:picLocks noChangeAspect="1"/>
          </p:cNvPicPr>
          <p:nvPr/>
        </p:nvPicPr>
        <p:blipFill>
          <a:blip r:embed="rId3"/>
          <a:stretch>
            <a:fillRect/>
          </a:stretch>
        </p:blipFill>
        <p:spPr>
          <a:xfrm>
            <a:off x="3666859" y="281329"/>
            <a:ext cx="7616334" cy="6052359"/>
          </a:xfrm>
          <a:prstGeom prst="rect">
            <a:avLst/>
          </a:prstGeom>
        </p:spPr>
      </p:pic>
    </p:spTree>
    <p:extLst>
      <p:ext uri="{BB962C8B-B14F-4D97-AF65-F5344CB8AC3E}">
        <p14:creationId xmlns:p14="http://schemas.microsoft.com/office/powerpoint/2010/main" xmlns="" val="3308467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F1CE8879-AF89-5D2D-A82A-ADF9E7178F4D}"/>
              </a:ext>
            </a:extLst>
          </p:cNvPr>
          <p:cNvPicPr>
            <a:picLocks noChangeAspect="1"/>
          </p:cNvPicPr>
          <p:nvPr/>
        </p:nvPicPr>
        <p:blipFill>
          <a:blip r:embed="rId3"/>
          <a:stretch>
            <a:fillRect/>
          </a:stretch>
        </p:blipFill>
        <p:spPr>
          <a:xfrm>
            <a:off x="5870991" y="2228898"/>
            <a:ext cx="1908255" cy="2058278"/>
          </a:xfrm>
          <a:prstGeom prst="rect">
            <a:avLst/>
          </a:prstGeom>
        </p:spPr>
      </p:pic>
      <p:sp>
        <p:nvSpPr>
          <p:cNvPr id="2" name="Oval 1">
            <a:extLst>
              <a:ext uri="{FF2B5EF4-FFF2-40B4-BE49-F238E27FC236}">
                <a16:creationId xmlns:a16="http://schemas.microsoft.com/office/drawing/2014/main" xmlns="" id="{72C4A622-FEAA-6466-78BD-02B793161C6E}"/>
              </a:ext>
            </a:extLst>
          </p:cNvPr>
          <p:cNvSpPr/>
          <p:nvPr/>
        </p:nvSpPr>
        <p:spPr>
          <a:xfrm>
            <a:off x="6840361" y="551503"/>
            <a:ext cx="3318707" cy="1770077"/>
          </a:xfrm>
          <a:prstGeom prst="ellipse">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thinh</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E1640D2C-D499-9302-E87C-823036E85B50}"/>
              </a:ext>
            </a:extLst>
          </p:cNvPr>
          <p:cNvSpPr/>
          <p:nvPr/>
        </p:nvSpPr>
        <p:spPr>
          <a:xfrm>
            <a:off x="8476214" y="2086688"/>
            <a:ext cx="3553599" cy="1770077"/>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Khổ</a:t>
            </a:r>
            <a:r>
              <a:rPr lang="en-US" sz="2800" b="1" dirty="0">
                <a:solidFill>
                  <a:srgbClr val="FF0000"/>
                </a:solidFill>
                <a:latin typeface="Times New Roman" panose="02020603050405020304" pitchFamily="18" charset="0"/>
                <a:cs typeface="Times New Roman" panose="02020603050405020304" pitchFamily="18" charset="0"/>
              </a:rPr>
              <a:t> 2:</a:t>
            </a:r>
            <a:r>
              <a:rPr lang="en-US" sz="2800" b="1" dirty="0">
                <a:solidFill>
                  <a:schemeClr val="tx1"/>
                </a:solidFill>
                <a:latin typeface="Times New Roman" panose="02020603050405020304" pitchFamily="18" charset="0"/>
                <a:cs typeface="Times New Roman" panose="02020603050405020304" pitchFamily="18" charset="0"/>
              </a:rPr>
              <a:t> MẦM </a:t>
            </a:r>
            <a:r>
              <a:rPr lang="en-US" sz="2800" b="1" dirty="0" err="1">
                <a:solidFill>
                  <a:schemeClr val="tx1"/>
                </a:solidFill>
                <a:latin typeface="Times New Roman" panose="02020603050405020304" pitchFamily="18" charset="0"/>
                <a:cs typeface="Times New Roman" panose="02020603050405020304" pitchFamily="18" charset="0"/>
              </a:rPr>
              <a:t>nhú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giọt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sữa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thầm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7BE79D34-1607-B504-3592-9D0570886A95}"/>
              </a:ext>
            </a:extLst>
          </p:cNvPr>
          <p:cNvSpPr/>
          <p:nvPr/>
        </p:nvSpPr>
        <p:spPr>
          <a:xfrm>
            <a:off x="7066864" y="4063247"/>
            <a:ext cx="3553599" cy="1770077"/>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Khổ 3:</a:t>
            </a:r>
            <a:r>
              <a:rPr lang="vi-VN" sz="2800" b="1" dirty="0">
                <a:solidFill>
                  <a:schemeClr val="tx1"/>
                </a:solidFill>
                <a:latin typeface="Times New Roman" panose="02020603050405020304" pitchFamily="18" charset="0"/>
                <a:cs typeface="Times New Roman" panose="02020603050405020304" pitchFamily="18" charset="0"/>
              </a:rPr>
              <a:t> MẦM được chăm sóc như đứa trẻ sơ sinh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xmlns="" id="{52AA1AA7-3E31-F529-B798-D54493AED229}"/>
              </a:ext>
            </a:extLst>
          </p:cNvPr>
          <p:cNvSpPr/>
          <p:nvPr/>
        </p:nvSpPr>
        <p:spPr>
          <a:xfrm>
            <a:off x="2852390" y="4248415"/>
            <a:ext cx="4210230" cy="2097247"/>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Khổ 4: </a:t>
            </a:r>
            <a:r>
              <a:rPr lang="vi-VN" sz="2800" b="1" dirty="0">
                <a:solidFill>
                  <a:schemeClr val="tx1"/>
                </a:solidFill>
                <a:latin typeface="Times New Roman" panose="02020603050405020304" pitchFamily="18" charset="0"/>
                <a:cs typeface="Times New Roman" panose="02020603050405020304" pitchFamily="18" charset="0"/>
              </a:rPr>
              <a:t>MẦM kiêng </a:t>
            </a:r>
            <a:r>
              <a:rPr lang="vi-VN" sz="2800" b="1" dirty="0" smtClean="0">
                <a:solidFill>
                  <a:schemeClr val="tx1"/>
                </a:solidFill>
                <a:latin typeface="Times New Roman" panose="02020603050405020304" pitchFamily="18" charset="0"/>
                <a:cs typeface="Times New Roman" panose="02020603050405020304" pitchFamily="18" charset="0"/>
              </a:rPr>
              <a:t>gió </a:t>
            </a:r>
            <a:r>
              <a:rPr lang="vi-VN" sz="2800" b="1" dirty="0">
                <a:solidFill>
                  <a:schemeClr val="tx1"/>
                </a:solidFill>
                <a:latin typeface="Times New Roman" panose="02020603050405020304" pitchFamily="18" charset="0"/>
                <a:cs typeface="Times New Roman" panose="02020603050405020304" pitchFamily="18" charset="0"/>
              </a:rPr>
              <a:t>mưa, lớn lên nhờ đón tia nắng hồng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B2EFA0AA-B78F-FA3F-260E-FD7D28DFA444}"/>
              </a:ext>
            </a:extLst>
          </p:cNvPr>
          <p:cNvSpPr/>
          <p:nvPr/>
        </p:nvSpPr>
        <p:spPr>
          <a:xfrm>
            <a:off x="1484851" y="2456755"/>
            <a:ext cx="3855417" cy="1770077"/>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Khổ 5: </a:t>
            </a:r>
            <a:r>
              <a:rPr lang="vi-VN" sz="2800" b="1" dirty="0">
                <a:solidFill>
                  <a:schemeClr val="tx1"/>
                </a:solidFill>
                <a:latin typeface="Times New Roman" panose="02020603050405020304" pitchFamily="18" charset="0"/>
                <a:cs typeface="Times New Roman" panose="02020603050405020304" pitchFamily="18" charset="0"/>
              </a:rPr>
              <a:t>CÂY đã thành, lá xanh bập bẹ tiếng nói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xmlns="" id="{8A425B4E-7BC7-D770-CE81-9F68B6AB3393}"/>
              </a:ext>
            </a:extLst>
          </p:cNvPr>
          <p:cNvSpPr/>
          <p:nvPr/>
        </p:nvSpPr>
        <p:spPr>
          <a:xfrm>
            <a:off x="1988917" y="552380"/>
            <a:ext cx="4210230" cy="1770077"/>
          </a:xfrm>
          <a:prstGeom prst="ellipse">
            <a:avLst/>
          </a:prstGeom>
          <a:solidFill>
            <a:schemeClr val="accent2">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Khổ 6:</a:t>
            </a:r>
            <a:r>
              <a:rPr lang="vi-VN" sz="2800" b="1" dirty="0">
                <a:solidFill>
                  <a:schemeClr val="tx1"/>
                </a:solidFill>
                <a:latin typeface="Times New Roman" panose="02020603050405020304" pitchFamily="18" charset="0"/>
                <a:cs typeface="Times New Roman" panose="02020603050405020304" pitchFamily="18" charset="0"/>
              </a:rPr>
              <a:t> CÂY bập bẹ xưng họ tên, hứa hẹn góp xanh cho đời</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83434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2" name="Table 1">
            <a:extLst>
              <a:ext uri="{FF2B5EF4-FFF2-40B4-BE49-F238E27FC236}">
                <a16:creationId xmlns:a16="http://schemas.microsoft.com/office/drawing/2014/main" xmlns="" id="{061B8470-455F-57F8-B418-5A1618BD2269}"/>
              </a:ext>
            </a:extLst>
          </p:cNvPr>
          <p:cNvGraphicFramePr>
            <a:graphicFrameLocks noGrp="1"/>
          </p:cNvGraphicFramePr>
          <p:nvPr>
            <p:extLst>
              <p:ext uri="{D42A27DB-BD31-4B8C-83A1-F6EECF244321}">
                <p14:modId xmlns:p14="http://schemas.microsoft.com/office/powerpoint/2010/main" xmlns="" val="216739190"/>
              </p:ext>
            </p:extLst>
          </p:nvPr>
        </p:nvGraphicFramePr>
        <p:xfrm>
          <a:off x="2958354" y="758220"/>
          <a:ext cx="8371093" cy="4672785"/>
        </p:xfrm>
        <a:graphic>
          <a:graphicData uri="http://schemas.openxmlformats.org/drawingml/2006/table">
            <a:tbl>
              <a:tblPr firstRow="1" firstCol="1" bandRow="1"/>
              <a:tblGrid>
                <a:gridCol w="3076021">
                  <a:extLst>
                    <a:ext uri="{9D8B030D-6E8A-4147-A177-3AD203B41FA5}">
                      <a16:colId xmlns:a16="http://schemas.microsoft.com/office/drawing/2014/main" xmlns="" val="2995703816"/>
                    </a:ext>
                  </a:extLst>
                </a:gridCol>
                <a:gridCol w="3274612">
                  <a:extLst>
                    <a:ext uri="{9D8B030D-6E8A-4147-A177-3AD203B41FA5}">
                      <a16:colId xmlns:a16="http://schemas.microsoft.com/office/drawing/2014/main" xmlns="" val="194140858"/>
                    </a:ext>
                  </a:extLst>
                </a:gridCol>
                <a:gridCol w="2020460">
                  <a:extLst>
                    <a:ext uri="{9D8B030D-6E8A-4147-A177-3AD203B41FA5}">
                      <a16:colId xmlns:a16="http://schemas.microsoft.com/office/drawing/2014/main" xmlns="" val="3119733393"/>
                    </a:ext>
                  </a:extLst>
                </a:gridCol>
              </a:tblGrid>
              <a:tr h="2711122">
                <a:tc>
                  <a:txBody>
                    <a:bodyPr/>
                    <a:lstStyle/>
                    <a:p>
                      <a:pPr algn="ctr">
                        <a:lnSpc>
                          <a:spcPct val="150000"/>
                        </a:lnSpc>
                      </a:pP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Từ</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ngữ</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ảnh</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tình</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xúc</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giả</a:t>
                      </a:r>
                      <a:endParaRPr lang="en-US" sz="2800"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Tình</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xúc</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gì</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Mối</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hệ</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giả</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với</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thiên</a:t>
                      </a:r>
                      <a:r>
                        <a:rPr lang="en-US" sz="2800" b="1" i="0"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0"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nhiên</a:t>
                      </a:r>
                      <a:endParaRPr lang="en-US" sz="2800"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4277868"/>
                  </a:ext>
                </a:extLst>
              </a:tr>
              <a:tr h="1961663">
                <a:tc>
                  <a:txBody>
                    <a:bodyPr/>
                    <a:lstStyle/>
                    <a:p>
                      <a:pPr algn="just">
                        <a:lnSpc>
                          <a:spcPct val="150000"/>
                        </a:lnSpc>
                      </a:pPr>
                      <a:r>
                        <a:rPr lang="en-US" sz="2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081185"/>
                  </a:ext>
                </a:extLst>
              </a:tr>
            </a:tbl>
          </a:graphicData>
        </a:graphic>
      </p:graphicFrame>
      <p:sp>
        <p:nvSpPr>
          <p:cNvPr id="5" name="Rectangle 1">
            <a:extLst>
              <a:ext uri="{FF2B5EF4-FFF2-40B4-BE49-F238E27FC236}">
                <a16:creationId xmlns:a16="http://schemas.microsoft.com/office/drawing/2014/main" xmlns="" id="{BFEDB3C9-40F0-0B64-6F87-78C21D1337EE}"/>
              </a:ext>
            </a:extLst>
          </p:cNvPr>
          <p:cNvSpPr>
            <a:spLocks noChangeArrowheads="1"/>
          </p:cNvSpPr>
          <p:nvPr/>
        </p:nvSpPr>
        <p:spPr bwMode="auto">
          <a:xfrm>
            <a:off x="2533477" y="111889"/>
            <a:ext cx="862717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alt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36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en-US" sz="36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en-US" sz="36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altLang="en-US" sz="36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6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36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endParaRPr kumimoji="0" lang="en-US" altLang="en-US" sz="3600" b="0" i="0" u="sng" strike="noStrike" kern="1200" cap="none" spc="0" normalizeH="0" baseline="0" noProof="0" dirty="0">
              <a:ln>
                <a:noFill/>
              </a:ln>
              <a:solidFill>
                <a:srgbClr val="FF0000"/>
              </a:solidFill>
              <a:effectLst/>
              <a:uLnTx/>
              <a:uFillTx/>
              <a:latin typeface="Arial" panose="020B0604020202020204" pitchFamily="34" charset="0"/>
            </a:endParaRPr>
          </a:p>
        </p:txBody>
      </p:sp>
    </p:spTree>
    <p:extLst>
      <p:ext uri="{BB962C8B-B14F-4D97-AF65-F5344CB8AC3E}">
        <p14:creationId xmlns:p14="http://schemas.microsoft.com/office/powerpoint/2010/main" xmlns="" val="2078448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6652E0-3385-2CE3-BCE2-5A078FFC52D1}"/>
              </a:ext>
            </a:extLst>
          </p:cNvPr>
          <p:cNvPicPr>
            <a:picLocks noChangeAspect="1"/>
          </p:cNvPicPr>
          <p:nvPr/>
        </p:nvPicPr>
        <p:blipFill>
          <a:blip r:embed="rId2"/>
          <a:stretch>
            <a:fillRect/>
          </a:stretch>
        </p:blipFill>
        <p:spPr>
          <a:xfrm>
            <a:off x="220766" y="64460"/>
            <a:ext cx="12192000" cy="6858297"/>
          </a:xfrm>
          <a:prstGeom prst="rect">
            <a:avLst/>
          </a:prstGeom>
        </p:spPr>
      </p:pic>
      <p:sp>
        <p:nvSpPr>
          <p:cNvPr id="5" name="TextBox 4">
            <a:extLst>
              <a:ext uri="{FF2B5EF4-FFF2-40B4-BE49-F238E27FC236}">
                <a16:creationId xmlns:a16="http://schemas.microsoft.com/office/drawing/2014/main" xmlns="" id="{8D8E99E5-4DC7-1C3F-568D-52DA63CFBB62}"/>
              </a:ext>
            </a:extLst>
          </p:cNvPr>
          <p:cNvSpPr txBox="1"/>
          <p:nvPr/>
        </p:nvSpPr>
        <p:spPr>
          <a:xfrm>
            <a:off x="220766" y="766405"/>
            <a:ext cx="2664937" cy="600164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50000"/>
              </a:lnSpc>
            </a:pPr>
            <a:endPar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endPar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vi-VN"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vi-VN"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“nghe” (</a:t>
            </a:r>
            <a:r>
              <a:rPr lang="vi-VN"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lần)</a:t>
            </a:r>
            <a:endParaRPr lang="en-US" sz="3200" b="1" dirty="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4ED4FF8-4396-1A56-6061-82648A028513}"/>
              </a:ext>
            </a:extLst>
          </p:cNvPr>
          <p:cNvSpPr txBox="1"/>
          <p:nvPr/>
        </p:nvSpPr>
        <p:spPr>
          <a:xfrm>
            <a:off x="4829962" y="64460"/>
            <a:ext cx="3902977" cy="823174"/>
          </a:xfrm>
          <a:prstGeom prst="rect">
            <a:avLst/>
          </a:prstGeom>
          <a:noFill/>
        </p:spPr>
        <p:txBody>
          <a:bodyPr wrap="square">
            <a:spAutoFit/>
          </a:bodyPr>
          <a:lstStyle/>
          <a:p>
            <a:pPr algn="just">
              <a:lnSpc>
                <a:spcPct val="150000"/>
              </a:lnSpc>
            </a:pP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3600" u="sng"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57A9443-8474-E65C-66CD-C137399ADCA9}"/>
              </a:ext>
            </a:extLst>
          </p:cNvPr>
          <p:cNvSpPr txBox="1"/>
          <p:nvPr/>
        </p:nvSpPr>
        <p:spPr>
          <a:xfrm>
            <a:off x="4137870" y="887634"/>
            <a:ext cx="4175620" cy="83099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50000"/>
              </a:lnSpc>
            </a:pP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lặng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thinh</a:t>
            </a:r>
            <a:endParaRPr lang="en-US" sz="32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xmlns="" id="{AD1C2D0F-9D90-D6BE-3E31-1A6C5EA01000}"/>
              </a:ext>
            </a:extLst>
          </p:cNvPr>
          <p:cNvCxnSpPr>
            <a:cxnSpLocks/>
          </p:cNvCxnSpPr>
          <p:nvPr/>
        </p:nvCxnSpPr>
        <p:spPr>
          <a:xfrm flipV="1">
            <a:off x="2802577" y="1113837"/>
            <a:ext cx="1335293" cy="774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424D0D35-7C0B-83EC-F2DA-89FC133D25F6}"/>
              </a:ext>
            </a:extLst>
          </p:cNvPr>
          <p:cNvSpPr txBox="1"/>
          <p:nvPr/>
        </p:nvSpPr>
        <p:spPr>
          <a:xfrm>
            <a:off x="4137870" y="1803404"/>
            <a:ext cx="4175620" cy="74199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50000"/>
              </a:lnSpc>
            </a:pP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mầm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endParaRPr lang="en-US" sz="32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F1DBAB4-9287-35C9-B411-412382B7B0E5}"/>
              </a:ext>
            </a:extLst>
          </p:cNvPr>
          <p:cNvSpPr txBox="1"/>
          <p:nvPr/>
        </p:nvSpPr>
        <p:spPr>
          <a:xfrm>
            <a:off x="4137870" y="2722797"/>
            <a:ext cx="4175620" cy="83099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50000"/>
              </a:lnSpc>
            </a:pP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mầm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kiêng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gio</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bấc</a:t>
            </a:r>
            <a:endParaRPr lang="en-US" sz="32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D02A31AD-0537-A6AD-4465-3D42A08C973B}"/>
              </a:ext>
            </a:extLst>
          </p:cNvPr>
          <p:cNvSpPr txBox="1"/>
          <p:nvPr/>
        </p:nvSpPr>
        <p:spPr>
          <a:xfrm>
            <a:off x="4137870" y="3621798"/>
            <a:ext cx="4175620" cy="83099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50000"/>
              </a:lnSpc>
            </a:pP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hồng</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xmlns="" id="{11931AA4-8C39-09B7-75A6-A3CBEAFD8E5F}"/>
              </a:ext>
            </a:extLst>
          </p:cNvPr>
          <p:cNvCxnSpPr>
            <a:cxnSpLocks/>
          </p:cNvCxnSpPr>
          <p:nvPr/>
        </p:nvCxnSpPr>
        <p:spPr>
          <a:xfrm>
            <a:off x="2802577" y="1882288"/>
            <a:ext cx="1335293" cy="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9A28906E-72D4-9C85-13C9-6FCDB727D5DE}"/>
              </a:ext>
            </a:extLst>
          </p:cNvPr>
          <p:cNvCxnSpPr>
            <a:cxnSpLocks/>
          </p:cNvCxnSpPr>
          <p:nvPr/>
        </p:nvCxnSpPr>
        <p:spPr>
          <a:xfrm>
            <a:off x="2802577" y="1888177"/>
            <a:ext cx="1317467" cy="103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48256AC-4432-E151-CDD5-AAC5EBAB65BA}"/>
              </a:ext>
            </a:extLst>
          </p:cNvPr>
          <p:cNvCxnSpPr>
            <a:cxnSpLocks/>
          </p:cNvCxnSpPr>
          <p:nvPr/>
        </p:nvCxnSpPr>
        <p:spPr>
          <a:xfrm>
            <a:off x="2802577" y="1888177"/>
            <a:ext cx="1335293" cy="207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xmlns="" id="{4AA288AE-4FAA-ED99-11D4-E812E4EAA6BA}"/>
              </a:ext>
            </a:extLst>
          </p:cNvPr>
          <p:cNvSpPr/>
          <p:nvPr/>
        </p:nvSpPr>
        <p:spPr>
          <a:xfrm>
            <a:off x="8665826" y="1317071"/>
            <a:ext cx="461395" cy="471231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xmlns="" id="{DB297EE2-4DFD-CCA9-C4F2-6B4AB2D213C5}"/>
              </a:ext>
            </a:extLst>
          </p:cNvPr>
          <p:cNvSpPr txBox="1"/>
          <p:nvPr/>
        </p:nvSpPr>
        <p:spPr>
          <a:xfrm>
            <a:off x="9323885" y="2024942"/>
            <a:ext cx="2383423" cy="2554545"/>
          </a:xfrm>
          <a:prstGeom prst="rect">
            <a:avLst/>
          </a:prstGeom>
          <a:noFill/>
        </p:spPr>
        <p:txBody>
          <a:bodyPr wrap="square">
            <a:spAutoFit/>
          </a:bodyPr>
          <a:lstStyle/>
          <a:p>
            <a:pPr algn="just"/>
            <a:r>
              <a:rPr lang="vi-VN" sz="3200" b="1" dirty="0" smtClean="0">
                <a:latin typeface="Times New Roman" panose="02020603050405020304" pitchFamily="18" charset="0"/>
                <a:cs typeface="Times New Roman" panose="02020603050405020304" pitchFamily="18" charset="0"/>
              </a:rPr>
              <a:t>Làm </a:t>
            </a:r>
            <a:r>
              <a:rPr lang="vi-VN" sz="3200" b="1" dirty="0">
                <a:latin typeface="Times New Roman" panose="02020603050405020304" pitchFamily="18" charset="0"/>
                <a:cs typeface="Times New Roman" panose="02020603050405020304" pitchFamily="18" charset="0"/>
              </a:rPr>
              <a:t>cho hạt mầm trở nên sinh động, có </a:t>
            </a:r>
            <a:r>
              <a:rPr lang="vi-VN" sz="3200" b="1" dirty="0" smtClean="0">
                <a:latin typeface="Times New Roman" panose="02020603050405020304" pitchFamily="18" charset="0"/>
                <a:cs typeface="Times New Roman" panose="02020603050405020304" pitchFamily="18" charset="0"/>
              </a:rPr>
              <a:t>hồn.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8319494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0" grpId="0" animBg="1"/>
      <p:bldP spid="11" grpId="0" animBg="1"/>
      <p:bldP spid="12" grpId="0" animBg="1"/>
      <p:bldP spid="25"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6652E0-3385-2CE3-BCE2-5A078FFC52D1}"/>
              </a:ext>
            </a:extLst>
          </p:cNvPr>
          <p:cNvPicPr>
            <a:picLocks noChangeAspect="1"/>
          </p:cNvPicPr>
          <p:nvPr/>
        </p:nvPicPr>
        <p:blipFill>
          <a:blip r:embed="rId2"/>
          <a:stretch>
            <a:fillRect/>
          </a:stretch>
        </p:blipFill>
        <p:spPr>
          <a:xfrm>
            <a:off x="0" y="-297"/>
            <a:ext cx="12192000" cy="6858297"/>
          </a:xfrm>
          <a:prstGeom prst="rect">
            <a:avLst/>
          </a:prstGeom>
        </p:spPr>
      </p:pic>
      <p:sp>
        <p:nvSpPr>
          <p:cNvPr id="5" name="TextBox 4">
            <a:extLst>
              <a:ext uri="{FF2B5EF4-FFF2-40B4-BE49-F238E27FC236}">
                <a16:creationId xmlns:a16="http://schemas.microsoft.com/office/drawing/2014/main" xmlns="" id="{105C67A4-2FEB-51C1-D0D6-76F2A330DA2D}"/>
              </a:ext>
            </a:extLst>
          </p:cNvPr>
          <p:cNvSpPr txBox="1"/>
          <p:nvPr/>
        </p:nvSpPr>
        <p:spPr>
          <a:xfrm>
            <a:off x="3546446" y="-2407"/>
            <a:ext cx="6153324" cy="823174"/>
          </a:xfrm>
          <a:prstGeom prst="rect">
            <a:avLst/>
          </a:prstGeom>
          <a:noFill/>
        </p:spPr>
        <p:txBody>
          <a:bodyPr wrap="square">
            <a:spAutoFit/>
          </a:bodyPr>
          <a:lstStyle/>
          <a:p>
            <a:pPr algn="just">
              <a:lnSpc>
                <a:spcPct val="150000"/>
              </a:lnSpc>
            </a:pP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3600" u="sng"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9F25E19C-2532-AE2A-5F4F-BCDF37683DB9}"/>
              </a:ext>
            </a:extLst>
          </p:cNvPr>
          <p:cNvSpPr txBox="1"/>
          <p:nvPr/>
        </p:nvSpPr>
        <p:spPr>
          <a:xfrm>
            <a:off x="6431560" y="2498540"/>
            <a:ext cx="1809130" cy="1077218"/>
          </a:xfrm>
          <a:prstGeom prst="rect">
            <a:avLst/>
          </a:prstGeom>
          <a:noFill/>
        </p:spPr>
        <p:txBody>
          <a:bodyPr wrap="square">
            <a:spAutoFit/>
          </a:bodyPr>
          <a:lstStyle/>
          <a:p>
            <a:pPr algn="ct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sz="32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ieo</a:t>
            </a:r>
            <a:r>
              <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endPar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3BEB311D-6EC3-3FA5-F70C-962BD19DF325}"/>
              </a:ext>
            </a:extLst>
          </p:cNvPr>
          <p:cNvSpPr txBox="1"/>
          <p:nvPr/>
        </p:nvSpPr>
        <p:spPr>
          <a:xfrm>
            <a:off x="2393576" y="1070337"/>
            <a:ext cx="3576918" cy="4401205"/>
          </a:xfrm>
          <a:prstGeom prst="rect">
            <a:avLst/>
          </a:prstGeom>
          <a:noFill/>
        </p:spPr>
        <p:txBody>
          <a:bodyPr wrap="square">
            <a:spAutoFit/>
          </a:bodyPr>
          <a:lstStyle/>
          <a:p>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Khi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đang</a:t>
            </a:r>
            <a:r>
              <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là hạt</a:t>
            </a:r>
            <a:b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b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Cầm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tay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mình</a:t>
            </a:r>
            <a:b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Chưa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gieo</a:t>
            </a:r>
            <a:r>
              <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xuống đất</a:t>
            </a:r>
            <a:b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b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Hạt nằm lặng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thinh.</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Khi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hạt</a:t>
            </a:r>
            <a:r>
              <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nảy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mầm</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Nhú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lên</a:t>
            </a:r>
            <a:r>
              <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giọt sữa</a:t>
            </a:r>
            <a:b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b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Mầm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thì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thầm</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Ghé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tai</a:t>
            </a:r>
            <a:r>
              <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nghe rõ.</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r>
            <a:b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br>
            <a:endParaRPr lang="en-US" sz="2800" dirty="0">
              <a:solidFill>
                <a:srgbClr val="0070C0"/>
              </a:solidFill>
            </a:endParaRPr>
          </a:p>
        </p:txBody>
      </p:sp>
      <p:sp>
        <p:nvSpPr>
          <p:cNvPr id="2" name="Right Brace 1">
            <a:extLst>
              <a:ext uri="{FF2B5EF4-FFF2-40B4-BE49-F238E27FC236}">
                <a16:creationId xmlns:a16="http://schemas.microsoft.com/office/drawing/2014/main" xmlns="" id="{A12747B5-7BBE-946C-902D-49DCD22393EB}"/>
              </a:ext>
            </a:extLst>
          </p:cNvPr>
          <p:cNvSpPr/>
          <p:nvPr/>
        </p:nvSpPr>
        <p:spPr>
          <a:xfrm>
            <a:off x="5760440" y="1167479"/>
            <a:ext cx="671119" cy="369813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xmlns="" id="{F1CD894E-2904-5650-CC34-B7BF3C81C725}"/>
              </a:ext>
            </a:extLst>
          </p:cNvPr>
          <p:cNvCxnSpPr>
            <a:cxnSpLocks/>
          </p:cNvCxnSpPr>
          <p:nvPr/>
        </p:nvCxnSpPr>
        <p:spPr>
          <a:xfrm flipV="1">
            <a:off x="8014378" y="1469585"/>
            <a:ext cx="923010" cy="1378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55095F4D-A453-1FAB-4F7D-14B068B81FF7}"/>
              </a:ext>
            </a:extLst>
          </p:cNvPr>
          <p:cNvSpPr txBox="1"/>
          <p:nvPr/>
        </p:nvSpPr>
        <p:spPr>
          <a:xfrm>
            <a:off x="8937388" y="985205"/>
            <a:ext cx="3167926" cy="1077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32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àm</a:t>
            </a:r>
            <a:r>
              <a:rPr lang="en-US" sz="3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endParaRPr lang="en-US" sz="3200" b="1"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AFDFD5D-B0AF-B245-FFDE-7FCA095741F3}"/>
              </a:ext>
            </a:extLst>
          </p:cNvPr>
          <p:cNvSpPr txBox="1"/>
          <p:nvPr/>
        </p:nvSpPr>
        <p:spPr>
          <a:xfrm>
            <a:off x="9054421" y="2498540"/>
            <a:ext cx="3050893" cy="58477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n-US" sz="32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en-US" sz="3200" b="1"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C3D0ED8D-D940-2A02-A505-192A0CAB8635}"/>
              </a:ext>
            </a:extLst>
          </p:cNvPr>
          <p:cNvSpPr txBox="1"/>
          <p:nvPr/>
        </p:nvSpPr>
        <p:spPr>
          <a:xfrm>
            <a:off x="9054421" y="4183689"/>
            <a:ext cx="2943489" cy="156966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2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ạo</a:t>
            </a:r>
            <a:r>
              <a:rPr lang="en-US" sz="3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32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32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xmlns="" id="{15C2D921-BBC6-D0E1-AE0A-3A739BD8B626}"/>
              </a:ext>
            </a:extLst>
          </p:cNvPr>
          <p:cNvCxnSpPr>
            <a:cxnSpLocks/>
          </p:cNvCxnSpPr>
          <p:nvPr/>
        </p:nvCxnSpPr>
        <p:spPr>
          <a:xfrm flipV="1">
            <a:off x="8014378" y="2790927"/>
            <a:ext cx="1040043" cy="1136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4593AB6-554C-68F5-5672-9D64F0DEA4DA}"/>
              </a:ext>
            </a:extLst>
          </p:cNvPr>
          <p:cNvCxnSpPr>
            <a:cxnSpLocks/>
          </p:cNvCxnSpPr>
          <p:nvPr/>
        </p:nvCxnSpPr>
        <p:spPr>
          <a:xfrm>
            <a:off x="8014378" y="2904565"/>
            <a:ext cx="1040043" cy="19610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225807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2"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6652E0-3385-2CE3-BCE2-5A078FFC52D1}"/>
              </a:ext>
            </a:extLst>
          </p:cNvPr>
          <p:cNvPicPr>
            <a:picLocks noChangeAspect="1"/>
          </p:cNvPicPr>
          <p:nvPr/>
        </p:nvPicPr>
        <p:blipFill>
          <a:blip r:embed="rId2"/>
          <a:stretch>
            <a:fillRect/>
          </a:stretch>
        </p:blipFill>
        <p:spPr>
          <a:xfrm>
            <a:off x="0" y="-84039"/>
            <a:ext cx="12192000" cy="6858297"/>
          </a:xfrm>
          <a:prstGeom prst="rect">
            <a:avLst/>
          </a:prstGeom>
        </p:spPr>
      </p:pic>
      <p:sp>
        <p:nvSpPr>
          <p:cNvPr id="6" name="TextBox 5">
            <a:extLst>
              <a:ext uri="{FF2B5EF4-FFF2-40B4-BE49-F238E27FC236}">
                <a16:creationId xmlns:a16="http://schemas.microsoft.com/office/drawing/2014/main" xmlns="" id="{9F25E19C-2532-AE2A-5F4F-BCDF37683DB9}"/>
              </a:ext>
            </a:extLst>
          </p:cNvPr>
          <p:cNvSpPr txBox="1"/>
          <p:nvPr/>
        </p:nvSpPr>
        <p:spPr>
          <a:xfrm>
            <a:off x="600509" y="2192881"/>
            <a:ext cx="223706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336399A-9D2D-8C77-2318-7A010D847804}"/>
              </a:ext>
            </a:extLst>
          </p:cNvPr>
          <p:cNvSpPr txBox="1"/>
          <p:nvPr/>
        </p:nvSpPr>
        <p:spPr>
          <a:xfrm>
            <a:off x="3651310" y="1314819"/>
            <a:ext cx="3210883"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2/2</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17227C3-2694-B01E-7545-3187C24B0A7E}"/>
              </a:ext>
            </a:extLst>
          </p:cNvPr>
          <p:cNvSpPr txBox="1"/>
          <p:nvPr/>
        </p:nvSpPr>
        <p:spPr>
          <a:xfrm>
            <a:off x="3751979" y="3587522"/>
            <a:ext cx="3663889"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i="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87BCCBFA-F3AE-02B6-93F9-826418384E00}"/>
              </a:ext>
            </a:extLst>
          </p:cNvPr>
          <p:cNvSpPr txBox="1"/>
          <p:nvPr/>
        </p:nvSpPr>
        <p:spPr>
          <a:xfrm>
            <a:off x="8325547" y="1314819"/>
            <a:ext cx="3505038"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nhịp</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đặn</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xúc</a:t>
            </a:r>
            <a:endParaRPr lang="en-US" sz="32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27155C46-585D-5FBB-0BE4-C5D9DDB06A1C}"/>
              </a:ext>
            </a:extLst>
          </p:cNvPr>
          <p:cNvSpPr txBox="1"/>
          <p:nvPr/>
        </p:nvSpPr>
        <p:spPr>
          <a:xfrm>
            <a:off x="8325548" y="3640359"/>
            <a:ext cx="3505038"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khao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xmlns="" id="{8854CE6A-468F-5FA5-9713-54E3416811C0}"/>
              </a:ext>
            </a:extLst>
          </p:cNvPr>
          <p:cNvCxnSpPr>
            <a:cxnSpLocks/>
          </p:cNvCxnSpPr>
          <p:nvPr/>
        </p:nvCxnSpPr>
        <p:spPr>
          <a:xfrm flipV="1">
            <a:off x="2910980" y="1691782"/>
            <a:ext cx="740330" cy="7191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4EF4290-663A-C041-6032-D4C0939EB15B}"/>
              </a:ext>
            </a:extLst>
          </p:cNvPr>
          <p:cNvCxnSpPr>
            <a:cxnSpLocks/>
          </p:cNvCxnSpPr>
          <p:nvPr/>
        </p:nvCxnSpPr>
        <p:spPr>
          <a:xfrm>
            <a:off x="6862193" y="2099649"/>
            <a:ext cx="146335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EA8D274A-D7F7-0923-AAEA-2075BCCB078D}"/>
              </a:ext>
            </a:extLst>
          </p:cNvPr>
          <p:cNvCxnSpPr>
            <a:cxnSpLocks/>
          </p:cNvCxnSpPr>
          <p:nvPr/>
        </p:nvCxnSpPr>
        <p:spPr>
          <a:xfrm>
            <a:off x="2910980" y="2485269"/>
            <a:ext cx="964038" cy="11550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50FA128-9DDB-F15A-A568-12B0762365A2}"/>
              </a:ext>
            </a:extLst>
          </p:cNvPr>
          <p:cNvCxnSpPr>
            <a:cxnSpLocks/>
          </p:cNvCxnSpPr>
          <p:nvPr/>
        </p:nvCxnSpPr>
        <p:spPr>
          <a:xfrm>
            <a:off x="7415869" y="4126131"/>
            <a:ext cx="9096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2584357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6652E0-3385-2CE3-BCE2-5A078FFC52D1}"/>
              </a:ext>
            </a:extLst>
          </p:cNvPr>
          <p:cNvPicPr>
            <a:picLocks noChangeAspect="1"/>
          </p:cNvPicPr>
          <p:nvPr/>
        </p:nvPicPr>
        <p:blipFill>
          <a:blip r:embed="rId2"/>
          <a:stretch>
            <a:fillRect/>
          </a:stretch>
        </p:blipFill>
        <p:spPr>
          <a:xfrm>
            <a:off x="-34173" y="-298"/>
            <a:ext cx="12192000" cy="6858297"/>
          </a:xfrm>
          <a:prstGeom prst="rect">
            <a:avLst/>
          </a:prstGeom>
        </p:spPr>
      </p:pic>
      <p:sp>
        <p:nvSpPr>
          <p:cNvPr id="7" name="TextBox 6">
            <a:extLst>
              <a:ext uri="{FF2B5EF4-FFF2-40B4-BE49-F238E27FC236}">
                <a16:creationId xmlns:a16="http://schemas.microsoft.com/office/drawing/2014/main" xmlns="" id="{724DA542-9FBC-3AB7-1F2F-6D290643B3A8}"/>
              </a:ext>
            </a:extLst>
          </p:cNvPr>
          <p:cNvSpPr txBox="1"/>
          <p:nvPr/>
        </p:nvSpPr>
        <p:spPr>
          <a:xfrm>
            <a:off x="2960615" y="318864"/>
            <a:ext cx="741342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5. </a:t>
            </a:r>
            <a:r>
              <a:rPr lang="en-US" sz="3600" b="1" u="sng"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T</a:t>
            </a:r>
            <a:r>
              <a:rPr kumimoji="0" lang="vi-VN" sz="3600" b="1" i="0" u="sng" strike="noStrike" kern="1200" cap="none" spc="0" normalizeH="0" baseline="0" noProof="0" dirty="0" smtClean="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hông </a:t>
            </a:r>
            <a:r>
              <a:rPr kumimoji="0" lang="vi-VN" sz="3600" b="1" i="0" u="sng"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điệp của bài thơ</a:t>
            </a:r>
          </a:p>
        </p:txBody>
      </p:sp>
      <p:sp>
        <p:nvSpPr>
          <p:cNvPr id="10" name="TextBox 9">
            <a:extLst>
              <a:ext uri="{FF2B5EF4-FFF2-40B4-BE49-F238E27FC236}">
                <a16:creationId xmlns:a16="http://schemas.microsoft.com/office/drawing/2014/main" xmlns="" id="{07FE4871-66C2-3F56-2D9E-255D9E3CDE23}"/>
              </a:ext>
            </a:extLst>
          </p:cNvPr>
          <p:cNvSpPr txBox="1"/>
          <p:nvPr/>
        </p:nvSpPr>
        <p:spPr>
          <a:xfrm>
            <a:off x="2960615" y="1344707"/>
            <a:ext cx="7413421" cy="1077218"/>
          </a:xfrm>
          <a:prstGeom prst="rect">
            <a:avLst/>
          </a:prstGeom>
          <a:noFill/>
        </p:spPr>
        <p:txBody>
          <a:bodyPr wrap="square">
            <a:spAutoFit/>
          </a:bodyPr>
          <a:lstStyle/>
          <a:p>
            <a:pPr algn="just"/>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Hãy</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lắng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lời</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biết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đơ</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971EB0DC-BEA8-5516-9C51-B187D881860B}"/>
              </a:ext>
            </a:extLst>
          </p:cNvPr>
          <p:cNvSpPr txBox="1"/>
          <p:nvPr/>
        </p:nvSpPr>
        <p:spPr>
          <a:xfrm>
            <a:off x="3092824" y="3133166"/>
            <a:ext cx="7569583" cy="1077218"/>
          </a:xfrm>
          <a:prstGeom prst="rect">
            <a:avLst/>
          </a:prstGeom>
          <a:noFill/>
        </p:spPr>
        <p:txBody>
          <a:bodyPr wrap="square">
            <a:spAutoFit/>
          </a:bodyPr>
          <a:lstStyle/>
          <a:p>
            <a:pPr algn="just"/>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M</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dù là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bé,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đều</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góp</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3609004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0" y="-297"/>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2882766" y="2466846"/>
            <a:ext cx="7952971" cy="1323439"/>
          </a:xfrm>
          <a:prstGeom prst="rect">
            <a:avLst/>
          </a:prstGeom>
          <a:noFill/>
        </p:spPr>
        <p:txBody>
          <a:bodyPr wrap="square" rtlCol="0">
            <a:spAutoFit/>
          </a:bodyPr>
          <a:lstStyle/>
          <a:p>
            <a:pPr algn="ctr"/>
            <a:r>
              <a:rPr lang="en-US" sz="8000" b="1" dirty="0" smtClean="0">
                <a:solidFill>
                  <a:srgbClr val="00B050"/>
                </a:solidFill>
                <a:latin typeface="Times New Roman" panose="02020603050405020304" pitchFamily="18" charset="0"/>
                <a:cs typeface="Times New Roman" panose="02020603050405020304" pitchFamily="18" charset="0"/>
              </a:rPr>
              <a:t>A. ĐỌC</a:t>
            </a:r>
            <a:endParaRPr lang="en-US" sz="8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32566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0" y="-297"/>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2949878" y="1904784"/>
            <a:ext cx="795297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III. </a:t>
            </a:r>
            <a:r>
              <a:rPr kumimoji="0" lang="en-US" sz="60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TỔNG KẾT</a:t>
            </a:r>
            <a:endParaRPr kumimoji="0" lang="en-US" sz="6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6905132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AEFC40-45A8-C428-4438-15007639715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C3C1D09D-FDF6-9074-10A7-73B52F1A5986}"/>
              </a:ext>
            </a:extLst>
          </p:cNvPr>
          <p:cNvSpPr txBox="1"/>
          <p:nvPr/>
        </p:nvSpPr>
        <p:spPr>
          <a:xfrm>
            <a:off x="1452282" y="390367"/>
            <a:ext cx="2823883"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36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3600" b="1" i="0" u="sng"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endPar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32D4F6D-C389-F030-BED8-F3C5DFC62857}"/>
              </a:ext>
            </a:extLst>
          </p:cNvPr>
          <p:cNvSpPr txBox="1"/>
          <p:nvPr/>
        </p:nvSpPr>
        <p:spPr>
          <a:xfrm>
            <a:off x="1090567" y="1385048"/>
            <a:ext cx="4812691" cy="4031873"/>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lvl="0" algn="just"/>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Lời</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trình</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hạt</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phát</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triển</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prstClr val="black"/>
                </a:solidFill>
                <a:latin typeface="Times New Roman" pitchFamily="18" charset="0"/>
                <a:ea typeface="Times New Roman" pitchFamily="18" charset="0"/>
                <a:cs typeface="Times New Roman" pitchFamily="18" charset="0"/>
              </a:rPr>
              <a:t>Qua </a:t>
            </a:r>
            <a:r>
              <a:rPr lang="en-US" sz="3200" b="1" dirty="0" err="1">
                <a:solidFill>
                  <a:prstClr val="black"/>
                </a:solidFill>
                <a:latin typeface="Times New Roman" pitchFamily="18" charset="0"/>
                <a:ea typeface="Times New Roman" pitchFamily="18" charset="0"/>
                <a:cs typeface="Times New Roman" pitchFamily="18" charset="0"/>
              </a:rPr>
              <a:t>đo</a:t>
            </a:r>
            <a:r>
              <a:rPr lang="en-US" sz="3200" b="1" dirty="0">
                <a:solidFill>
                  <a:prstClr val="black"/>
                </a:solidFill>
                <a:latin typeface="Times New Roman" pitchFamily="18" charset="0"/>
                <a:ea typeface="Times New Roman" pitchFamily="18" charset="0"/>
                <a:cs typeface="Times New Roman" pitchFamily="18" charset="0"/>
              </a:rPr>
              <a:t>́, </a:t>
            </a:r>
            <a:r>
              <a:rPr lang="en-US" sz="3200" b="1" dirty="0" err="1">
                <a:solidFill>
                  <a:prstClr val="black"/>
                </a:solidFill>
                <a:latin typeface="Times New Roman" pitchFamily="18" charset="0"/>
                <a:ea typeface="Times New Roman" pitchFamily="18" charset="0"/>
                <a:cs typeface="Times New Roman" pitchFamily="18" charset="0"/>
              </a:rPr>
              <a:t>thê</a:t>
            </a:r>
            <a:r>
              <a:rPr lang="en-US" sz="3200" b="1" dirty="0">
                <a:solidFill>
                  <a:prstClr val="black"/>
                </a:solidFill>
                <a:latin typeface="Times New Roman" pitchFamily="18" charset="0"/>
                <a:ea typeface="Times New Roman" pitchFamily="18" charset="0"/>
                <a:cs typeface="Times New Roman" pitchFamily="18" charset="0"/>
              </a:rPr>
              <a:t>̉ </a:t>
            </a:r>
            <a:r>
              <a:rPr lang="en-US" sz="3200" b="1" dirty="0" err="1">
                <a:solidFill>
                  <a:prstClr val="black"/>
                </a:solidFill>
                <a:latin typeface="Times New Roman" pitchFamily="18" charset="0"/>
                <a:ea typeface="Times New Roman" pitchFamily="18" charset="0"/>
                <a:cs typeface="Times New Roman" pitchFamily="18" charset="0"/>
              </a:rPr>
              <a:t>hiện</a:t>
            </a:r>
            <a:r>
              <a:rPr lang="en-US" sz="3200" b="1" dirty="0">
                <a:solidFill>
                  <a:prstClr val="black"/>
                </a:solidFill>
                <a:latin typeface="Times New Roman" pitchFamily="18" charset="0"/>
                <a:ea typeface="Times New Roman" pitchFamily="18" charset="0"/>
                <a:cs typeface="Times New Roman" pitchFamily="18" charset="0"/>
              </a:rPr>
              <a:t> </a:t>
            </a:r>
            <a:r>
              <a:rPr lang="en-US" sz="3200" b="1" dirty="0" err="1">
                <a:solidFill>
                  <a:prstClr val="black"/>
                </a:solidFill>
                <a:latin typeface="Times New Roman" pitchFamily="18" charset="0"/>
                <a:ea typeface="Times New Roman" pitchFamily="18" charset="0"/>
                <a:cs typeface="Times New Roman" pitchFamily="18" charset="0"/>
              </a:rPr>
              <a:t>tình</a:t>
            </a:r>
            <a:r>
              <a:rPr lang="en-US" sz="3200" b="1" dirty="0">
                <a:solidFill>
                  <a:prstClr val="black"/>
                </a:solidFill>
                <a:latin typeface="Times New Roman" pitchFamily="18" charset="0"/>
                <a:ea typeface="Times New Roman" pitchFamily="18" charset="0"/>
                <a:cs typeface="Times New Roman" pitchFamily="18" charset="0"/>
              </a:rPr>
              <a:t> </a:t>
            </a:r>
            <a:r>
              <a:rPr lang="en-US" sz="3200" b="1" dirty="0" err="1" smtClean="0">
                <a:solidFill>
                  <a:prstClr val="black"/>
                </a:solidFill>
                <a:latin typeface="Times New Roman" pitchFamily="18" charset="0"/>
                <a:ea typeface="Times New Roman" pitchFamily="18" charset="0"/>
                <a:cs typeface="Times New Roman" pitchFamily="18" charset="0"/>
              </a:rPr>
              <a:t>cảm</a:t>
            </a:r>
            <a:r>
              <a:rPr lang="en-US" sz="3200" b="1" dirty="0" smtClean="0">
                <a:solidFill>
                  <a:prstClr val="black"/>
                </a:solidFill>
                <a:latin typeface="Times New Roman" pitchFamily="18" charset="0"/>
                <a:ea typeface="Times New Roman" pitchFamily="18" charset="0"/>
                <a:cs typeface="Times New Roman" pitchFamily="18" charset="0"/>
              </a:rPr>
              <a:t> </a:t>
            </a:r>
            <a:r>
              <a:rPr lang="en-US" sz="3200" b="1" dirty="0" err="1" smtClean="0">
                <a:solidFill>
                  <a:prstClr val="black"/>
                </a:solidFill>
                <a:latin typeface="Times New Roman" pitchFamily="18" charset="0"/>
                <a:ea typeface="Times New Roman" pitchFamily="18" charset="0"/>
                <a:cs typeface="Times New Roman" pitchFamily="18" charset="0"/>
              </a:rPr>
              <a:t>nâng</a:t>
            </a:r>
            <a:r>
              <a:rPr lang="en-US" sz="3200" b="1" dirty="0" smtClean="0">
                <a:solidFill>
                  <a:prstClr val="black"/>
                </a:solidFill>
                <a:latin typeface="Times New Roman" pitchFamily="18" charset="0"/>
                <a:ea typeface="Times New Roman" pitchFamily="18" charset="0"/>
                <a:cs typeface="Times New Roman" pitchFamily="18" charset="0"/>
              </a:rPr>
              <a:t> </a:t>
            </a:r>
            <a:r>
              <a:rPr lang="en-US" sz="3200" b="1" dirty="0" err="1">
                <a:solidFill>
                  <a:prstClr val="black"/>
                </a:solidFill>
                <a:latin typeface="Times New Roman" pitchFamily="18" charset="0"/>
                <a:ea typeface="Times New Roman" pitchFamily="18" charset="0"/>
                <a:cs typeface="Times New Roman" pitchFamily="18" charset="0"/>
              </a:rPr>
              <a:t>niu</a:t>
            </a:r>
            <a:r>
              <a:rPr lang="en-US" sz="3200" b="1" dirty="0">
                <a:solidFill>
                  <a:prstClr val="black"/>
                </a:solidFill>
                <a:latin typeface="Times New Roman" pitchFamily="18" charset="0"/>
                <a:ea typeface="Times New Roman" pitchFamily="18" charset="0"/>
                <a:cs typeface="Times New Roman" pitchFamily="18" charset="0"/>
              </a:rPr>
              <a:t>, </a:t>
            </a:r>
            <a:r>
              <a:rPr lang="en-US" sz="3200" b="1" dirty="0" err="1">
                <a:solidFill>
                  <a:prstClr val="black"/>
                </a:solidFill>
                <a:latin typeface="Times New Roman" pitchFamily="18" charset="0"/>
                <a:ea typeface="Times New Roman" pitchFamily="18" charset="0"/>
                <a:cs typeface="Times New Roman" pitchFamily="18" charset="0"/>
              </a:rPr>
              <a:t>trân</a:t>
            </a:r>
            <a:r>
              <a:rPr lang="en-US" sz="3200" b="1" dirty="0">
                <a:solidFill>
                  <a:prstClr val="black"/>
                </a:solidFill>
                <a:latin typeface="Times New Roman" pitchFamily="18" charset="0"/>
                <a:ea typeface="Times New Roman" pitchFamily="18" charset="0"/>
                <a:cs typeface="Times New Roman" pitchFamily="18" charset="0"/>
              </a:rPr>
              <a:t> </a:t>
            </a:r>
            <a:r>
              <a:rPr lang="en-US" sz="3200" b="1" dirty="0" err="1" smtClean="0">
                <a:solidFill>
                  <a:prstClr val="black"/>
                </a:solidFill>
                <a:latin typeface="Times New Roman" pitchFamily="18" charset="0"/>
                <a:ea typeface="Times New Roman" pitchFamily="18" charset="0"/>
                <a:cs typeface="Times New Roman" pitchFamily="18" charset="0"/>
              </a:rPr>
              <a:t>trọng</a:t>
            </a:r>
            <a:r>
              <a:rPr lang="en-US" sz="3200" b="1" dirty="0" smtClean="0">
                <a:solidFill>
                  <a:prstClr val="black"/>
                </a:solidFill>
                <a:latin typeface="Times New Roman" pitchFamily="18" charset="0"/>
                <a:ea typeface="Times New Roman" pitchFamily="18" charset="0"/>
                <a:cs typeface="Times New Roman" pitchFamily="18" charset="0"/>
              </a:rPr>
              <a:t>.</a:t>
            </a:r>
            <a:endParaRPr lang="en-US" sz="3200" b="1" dirty="0">
              <a:solidFill>
                <a:prstClr val="black"/>
              </a:solidFill>
              <a:latin typeface="Times New Roman" pitchFamily="18" charset="0"/>
              <a:ea typeface="Times New Roman" pitchFamily="18" charset="0"/>
              <a:cs typeface="Times New Roman" pitchFamily="18" charset="0"/>
            </a:endParaRPr>
          </a:p>
          <a:p>
            <a:pPr lvl="0" algn="just"/>
            <a:endPar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endPar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endParaRPr lang="en-US" sz="3200" b="1"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04C48B40-CCAF-BEA7-9C36-E339E267EB16}"/>
              </a:ext>
            </a:extLst>
          </p:cNvPr>
          <p:cNvSpPr txBox="1"/>
          <p:nvPr/>
        </p:nvSpPr>
        <p:spPr>
          <a:xfrm>
            <a:off x="6898342" y="390367"/>
            <a:ext cx="4558552" cy="3170099"/>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lvl="0" algn="just">
              <a:defRPr/>
            </a:pPr>
            <a:r>
              <a:rPr lang="en-US" sz="36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1</a:t>
            </a:r>
            <a:r>
              <a:rPr lang="en-US" sz="3600" b="1"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600" b="1" u="sng"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Nghệ</a:t>
            </a:r>
            <a:r>
              <a:rPr lang="en-US" sz="3600" b="1" u="sng"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600" b="1" u="sng" dirty="0" err="1"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thuật</a:t>
            </a:r>
            <a:endParaRPr lang="en-US" sz="3600" b="1" u="sng"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endPar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Thể thơ bốn chữ, lối viết giản dị, gần gũi, sinh </a:t>
            </a:r>
            <a:r>
              <a:rPr lang="vi-VN"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defRPr/>
            </a:pPr>
            <a:endParaRPr lang="en-US" sz="3600" b="1" u="sng"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xmlns="" val="2458413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0" y="53360"/>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2882766" y="2466846"/>
            <a:ext cx="795297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IV. </a:t>
            </a:r>
            <a:r>
              <a:rPr kumimoji="0" lang="en-US" sz="60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60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sng"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endParaRPr kumimoji="0" lang="en-US" sz="6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3879479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iLaTrieuPhu-VA_43vp2.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78389" y="28474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0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1311224" y="3548589"/>
            <a:ext cx="100744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Lời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cây</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tác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giả</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bang b"/>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 hoi b"/>
          <p:cNvSpPr txBox="1"/>
          <p:nvPr/>
        </p:nvSpPr>
        <p:spPr>
          <a:xfrm>
            <a:off x="6435571" y="5202784"/>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Trần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Hữ</a:t>
            </a:r>
            <a:r>
              <a:rPr lang="en-US" sz="2800" b="1" noProof="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u</a:t>
            </a:r>
            <a:r>
              <a:rPr lang="en-US" sz="2800" b="1" noProof="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noProof="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Thung</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en-US" sz="28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Xuân</a:t>
            </a:r>
            <a:r>
              <a:rPr lang="en-US" sz="28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Diệu</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au hoi a"/>
          <p:cNvSpPr txBox="1"/>
          <p:nvPr/>
        </p:nvSpPr>
        <p:spPr>
          <a:xfrm>
            <a:off x="1106008" y="5197162"/>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Hữ</a:t>
            </a:r>
            <a:r>
              <a:rPr lang="en-US" sz="2800" b="1" noProof="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u</a:t>
            </a:r>
            <a:r>
              <a:rPr lang="en-US" sz="2800" b="1" noProof="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noProof="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Thỉnh</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Huy</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Cận</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050" name="Picture 2" descr="Ảnh động Powerpoint CTU">
            <a:hlinkClick r:id="rId9" action="ppaction://hlinksldjump"/>
          </p:cNvPr>
          <p:cNvPicPr>
            <a:picLocks noChangeAspect="1" noChangeArrowheads="1" noCrop="1"/>
          </p:cNvPicPr>
          <p:nvPr/>
        </p:nvPicPr>
        <p:blipFill>
          <a:blip r:embed="rId10"/>
          <a:srcRect/>
          <a:stretch>
            <a:fillRect/>
          </a:stretch>
        </p:blipFill>
        <p:spPr bwMode="auto">
          <a:xfrm>
            <a:off x="168157" y="35183"/>
            <a:ext cx="1276350" cy="8286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8"/>
                </p:tgtEl>
              </p:cMediaNode>
            </p:video>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5"/>
                                        </p:tgtEl>
                                        <p:attrNameLst>
                                          <p:attrName>style.color</p:attrName>
                                        </p:attrNameLst>
                                      </p:cBhvr>
                                      <p:by>
                                        <p:hsl h="0" s="-12549" l="-25098"/>
                                      </p:by>
                                    </p:animClr>
                                    <p:animClr clrSpc="hsl" dir="cw">
                                      <p:cBhvr>
                                        <p:cTn id="30" dur="500" fill="hold"/>
                                        <p:tgtEl>
                                          <p:spTgt spid="25"/>
                                        </p:tgtEl>
                                        <p:attrNameLst>
                                          <p:attrName>fillcolor</p:attrName>
                                        </p:attrNameLst>
                                      </p:cBhvr>
                                      <p:by>
                                        <p:hsl h="0" s="-12549" l="-25098"/>
                                      </p:by>
                                    </p:animClr>
                                    <p:animClr clrSpc="hsl" dir="cw">
                                      <p:cBhvr>
                                        <p:cTn id="31" dur="500" fill="hold"/>
                                        <p:tgtEl>
                                          <p:spTgt spid="25"/>
                                        </p:tgtEl>
                                        <p:attrNameLst>
                                          <p:attrName>stroke.color</p:attrName>
                                        </p:attrNameLst>
                                      </p:cBhvr>
                                      <p:by>
                                        <p:hsl h="0" s="-12549" l="-25098"/>
                                      </p:by>
                                    </p:animClr>
                                    <p:set>
                                      <p:cBhvr>
                                        <p:cTn id="32" dur="500" fill="hold"/>
                                        <p:tgtEl>
                                          <p:spTgt spid="25"/>
                                        </p:tgtEl>
                                        <p:attrNameLst>
                                          <p:attrName>fill.type</p:attrName>
                                        </p:attrNameLst>
                                      </p:cBhvr>
                                      <p:to>
                                        <p:strVal val="solid"/>
                                      </p:to>
                                    </p:set>
                                  </p:childTnLst>
                                </p:cTn>
                              </p:par>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21"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4"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20221" fill="hold"/>
                                        <p:tgtEl>
                                          <p:spTgt spid="39"/>
                                        </p:tgtEl>
                                      </p:cBhvr>
                                    </p:cmd>
                                  </p:childTnLst>
                                </p:cTn>
                              </p:par>
                              <p:par>
                                <p:cTn id="71" presetID="3" presetClass="mediacall" presetSubtype="0" fill="hold" nodeType="withEffect">
                                  <p:stCondLst>
                                    <p:cond delay="0"/>
                                  </p:stCondLst>
                                  <p:childTnLst>
                                    <p:cmd type="call" cmd="stop">
                                      <p:cBhvr>
                                        <p:cTn id="72" dur="1" fill="hold"/>
                                        <p:tgtEl>
                                          <p:spTgt spid="38"/>
                                        </p:tgtEl>
                                      </p:cBhvr>
                                    </p:cmd>
                                  </p:childTnLst>
                                </p:cTn>
                              </p:par>
                              <p:par>
                                <p:cTn id="73" presetID="19" presetClass="emph" presetSubtype="0" fill="hold" grpId="1" nodeType="withEffect">
                                  <p:stCondLst>
                                    <p:cond delay="3000"/>
                                  </p:stCondLst>
                                  <p:childTnLst>
                                    <p:animClr clrSpc="rgb" dir="cw">
                                      <p:cBhvr override="childStyle">
                                        <p:cTn id="74" dur="500" fill="hold"/>
                                        <p:tgtEl>
                                          <p:spTgt spid="31"/>
                                        </p:tgtEl>
                                        <p:attrNameLst>
                                          <p:attrName>style.color</p:attrName>
                                        </p:attrNameLst>
                                      </p:cBhvr>
                                      <p:to>
                                        <a:srgbClr val="FF0000"/>
                                      </p:to>
                                    </p:animClr>
                                    <p:animClr clrSpc="rgb" dir="cw">
                                      <p:cBhvr>
                                        <p:cTn id="75" dur="500" fill="hold"/>
                                        <p:tgtEl>
                                          <p:spTgt spid="31"/>
                                        </p:tgtEl>
                                        <p:attrNameLst>
                                          <p:attrName>fillcolor</p:attrName>
                                        </p:attrNameLst>
                                      </p:cBhvr>
                                      <p:to>
                                        <a:srgbClr val="FF0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3000"/>
                                  </p:stCondLst>
                                  <p:childTnLst>
                                    <p:cmd type="call" cmd="playFrom(0.0)">
                                      <p:cBhvr>
                                        <p:cTn id="79" dur="5906" fill="hold"/>
                                        <p:tgtEl>
                                          <p:spTgt spid="41"/>
                                        </p:tgtEl>
                                      </p:cBhvr>
                                    </p:cmd>
                                  </p:childTnLst>
                                </p:cTn>
                              </p:par>
                              <p:par>
                                <p:cTn id="80" presetID="3" presetClass="mediacall" presetSubtype="0" fill="hold" nodeType="withEffect">
                                  <p:stCondLst>
                                    <p:cond delay="3000"/>
                                  </p:stCondLst>
                                  <p:childTnLst>
                                    <p:cmd type="call" cmd="stop">
                                      <p:cBhvr>
                                        <p:cTn id="81" dur="1" fill="hold"/>
                                        <p:tgtEl>
                                          <p:spTgt spid="39"/>
                                        </p:tgtEl>
                                      </p:cBhvr>
                                    </p:cmd>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1" nodeType="clickEffect">
                                  <p:stCondLst>
                                    <p:cond delay="0"/>
                                  </p:stCondLst>
                                  <p:childTnLst>
                                    <p:animClr clrSpc="hsl" dir="cw">
                                      <p:cBhvr override="childStyle">
                                        <p:cTn id="86" dur="500" fill="hold"/>
                                        <p:tgtEl>
                                          <p:spTgt spid="27"/>
                                        </p:tgtEl>
                                        <p:attrNameLst>
                                          <p:attrName>style.color</p:attrName>
                                        </p:attrNameLst>
                                      </p:cBhvr>
                                      <p:by>
                                        <p:hsl h="0" s="-12549" l="-25098"/>
                                      </p:by>
                                    </p:animClr>
                                    <p:animClr clrSpc="hsl" dir="cw">
                                      <p:cBhvr>
                                        <p:cTn id="87" dur="500" fill="hold"/>
                                        <p:tgtEl>
                                          <p:spTgt spid="27"/>
                                        </p:tgtEl>
                                        <p:attrNameLst>
                                          <p:attrName>fillcolor</p:attrName>
                                        </p:attrNameLst>
                                      </p:cBhvr>
                                      <p:by>
                                        <p:hsl h="0" s="-12549" l="-25098"/>
                                      </p:by>
                                    </p:animClr>
                                    <p:animClr clrSpc="hsl" dir="cw">
                                      <p:cBhvr>
                                        <p:cTn id="88" dur="500" fill="hold"/>
                                        <p:tgtEl>
                                          <p:spTgt spid="27"/>
                                        </p:tgtEl>
                                        <p:attrNameLst>
                                          <p:attrName>stroke.color</p:attrName>
                                        </p:attrNameLst>
                                      </p:cBhvr>
                                      <p:by>
                                        <p:hsl h="0" s="-12549" l="-25098"/>
                                      </p:by>
                                    </p:animClr>
                                    <p:set>
                                      <p:cBhvr>
                                        <p:cTn id="89" dur="500" fill="hold"/>
                                        <p:tgtEl>
                                          <p:spTgt spid="27"/>
                                        </p:tgtEl>
                                        <p:attrNameLst>
                                          <p:attrName>fill.type</p:attrName>
                                        </p:attrNameLst>
                                      </p:cBhvr>
                                      <p:to>
                                        <p:strVal val="solid"/>
                                      </p:to>
                                    </p:set>
                                  </p:childTnLst>
                                </p:cTn>
                              </p:par>
                              <p:par>
                                <p:cTn id="90" presetID="19" presetClass="emph" presetSubtype="0" fill="hold" grpId="0" nodeType="withEffect">
                                  <p:stCondLst>
                                    <p:cond delay="0"/>
                                  </p:stCondLst>
                                  <p:childTnLst>
                                    <p:animClr clrSpc="rgb" dir="cw">
                                      <p:cBhvr override="childStyle">
                                        <p:cTn id="91" dur="500" fill="hold"/>
                                        <p:tgtEl>
                                          <p:spTgt spid="16"/>
                                        </p:tgtEl>
                                        <p:attrNameLst>
                                          <p:attrName>style.color</p:attrName>
                                        </p:attrNameLst>
                                      </p:cBhvr>
                                      <p:to>
                                        <a:srgbClr val="FFC000"/>
                                      </p:to>
                                    </p:animClr>
                                    <p:animClr clrSpc="rgb" dir="cw">
                                      <p:cBhvr>
                                        <p:cTn id="92" dur="500" fill="hold"/>
                                        <p:tgtEl>
                                          <p:spTgt spid="16"/>
                                        </p:tgtEl>
                                        <p:attrNameLst>
                                          <p:attrName>fillcolor</p:attrName>
                                        </p:attrNameLst>
                                      </p:cBhvr>
                                      <p:to>
                                        <a:srgbClr val="FFC000"/>
                                      </p:to>
                                    </p:animClr>
                                    <p:set>
                                      <p:cBhvr>
                                        <p:cTn id="93" dur="500" fill="hold"/>
                                        <p:tgtEl>
                                          <p:spTgt spid="16"/>
                                        </p:tgtEl>
                                        <p:attrNameLst>
                                          <p:attrName>fill.type</p:attrName>
                                        </p:attrNameLst>
                                      </p:cBhvr>
                                      <p:to>
                                        <p:strVal val="solid"/>
                                      </p:to>
                                    </p:set>
                                    <p:set>
                                      <p:cBhvr>
                                        <p:cTn id="94" dur="500" fill="hold"/>
                                        <p:tgtEl>
                                          <p:spTgt spid="16"/>
                                        </p:tgtEl>
                                        <p:attrNameLst>
                                          <p:attrName>fill.on</p:attrName>
                                        </p:attrNameLst>
                                      </p:cBhvr>
                                      <p:to>
                                        <p:strVal val="true"/>
                                      </p:to>
                                    </p:set>
                                  </p:childTnLst>
                                </p:cTn>
                              </p:par>
                              <p:par>
                                <p:cTn id="95" presetID="1" presetClass="mediacall" presetSubtype="0" fill="hold" nodeType="withEffect">
                                  <p:stCondLst>
                                    <p:cond delay="0"/>
                                  </p:stCondLst>
                                  <p:childTnLst>
                                    <p:cmd type="call" cmd="playFrom(0.0)">
                                      <p:cBhvr>
                                        <p:cTn id="96" dur="20221" fill="hold"/>
                                        <p:tgtEl>
                                          <p:spTgt spid="39"/>
                                        </p:tgtEl>
                                      </p:cBhvr>
                                    </p:cmd>
                                  </p:childTnLst>
                                </p:cTn>
                              </p:par>
                              <p:par>
                                <p:cTn id="97" presetID="3" presetClass="mediacall" presetSubtype="0" fill="hold" nodeType="withEffect">
                                  <p:stCondLst>
                                    <p:cond delay="0"/>
                                  </p:stCondLst>
                                  <p:childTnLst>
                                    <p:cmd type="call" cmd="stop">
                                      <p:cBhvr>
                                        <p:cTn id="98" dur="1" fill="hold"/>
                                        <p:tgtEl>
                                          <p:spTgt spid="38"/>
                                        </p:tgtEl>
                                      </p:cBhvr>
                                    </p:cmd>
                                  </p:childTnLst>
                                </p:cTn>
                              </p:par>
                              <p:par>
                                <p:cTn id="99" presetID="19" presetClass="emph" presetSubtype="0" fill="hold" grpId="1" nodeType="withEffect">
                                  <p:stCondLst>
                                    <p:cond delay="3500"/>
                                  </p:stCondLst>
                                  <p:childTnLst>
                                    <p:animClr clrSpc="rgb" dir="cw">
                                      <p:cBhvr override="childStyle">
                                        <p:cTn id="100" dur="500" fill="hold"/>
                                        <p:tgtEl>
                                          <p:spTgt spid="16"/>
                                        </p:tgtEl>
                                        <p:attrNameLst>
                                          <p:attrName>style.color</p:attrName>
                                        </p:attrNameLst>
                                      </p:cBhvr>
                                      <p:to>
                                        <a:srgbClr val="FF0000"/>
                                      </p:to>
                                    </p:animClr>
                                    <p:animClr clrSpc="rgb" dir="cw">
                                      <p:cBhvr>
                                        <p:cTn id="101" dur="500" fill="hold"/>
                                        <p:tgtEl>
                                          <p:spTgt spid="16"/>
                                        </p:tgtEl>
                                        <p:attrNameLst>
                                          <p:attrName>fillcolor</p:attrName>
                                        </p:attrNameLst>
                                      </p:cBhvr>
                                      <p:to>
                                        <a:srgbClr val="FF0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1" presetClass="mediacall" presetSubtype="0" fill="hold" nodeType="withEffect">
                                  <p:stCondLst>
                                    <p:cond delay="3500"/>
                                  </p:stCondLst>
                                  <p:childTnLst>
                                    <p:cmd type="call" cmd="playFrom(0.0)">
                                      <p:cBhvr>
                                        <p:cTn id="105" dur="5906" fill="hold"/>
                                        <p:tgtEl>
                                          <p:spTgt spid="41"/>
                                        </p:tgtEl>
                                      </p:cBhvr>
                                    </p:cmd>
                                  </p:childTnLst>
                                </p:cTn>
                              </p:par>
                              <p:par>
                                <p:cTn id="106" presetID="3" presetClass="mediacall" presetSubtype="0" fill="hold" nodeType="withEffect">
                                  <p:stCondLst>
                                    <p:cond delay="3500"/>
                                  </p:stCondLst>
                                  <p:childTnLst>
                                    <p:cmd type="call" cmd="stop">
                                      <p:cBhvr>
                                        <p:cTn id="107" dur="1" fill="hold"/>
                                        <p:tgtEl>
                                          <p:spTgt spid="39"/>
                                        </p:tgtEl>
                                      </p:cBhvr>
                                    </p:cmd>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4"/>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34"/>
                                        </p:tgtEl>
                                        <p:attrNameLst>
                                          <p:attrName>style.color</p:attrName>
                                        </p:attrNameLst>
                                      </p:cBhvr>
                                      <p:by>
                                        <p:hsl h="0" s="-12549" l="-25098"/>
                                      </p:by>
                                    </p:animClr>
                                    <p:animClr clrSpc="hsl" dir="cw">
                                      <p:cBhvr>
                                        <p:cTn id="113" dur="500" fill="hold"/>
                                        <p:tgtEl>
                                          <p:spTgt spid="34"/>
                                        </p:tgtEl>
                                        <p:attrNameLst>
                                          <p:attrName>fillcolor</p:attrName>
                                        </p:attrNameLst>
                                      </p:cBhvr>
                                      <p:by>
                                        <p:hsl h="0" s="-12549" l="-25098"/>
                                      </p:by>
                                    </p:animClr>
                                    <p:animClr clrSpc="hsl" dir="cw">
                                      <p:cBhvr>
                                        <p:cTn id="114" dur="500" fill="hold"/>
                                        <p:tgtEl>
                                          <p:spTgt spid="34"/>
                                        </p:tgtEl>
                                        <p:attrNameLst>
                                          <p:attrName>stroke.color</p:attrName>
                                        </p:attrNameLst>
                                      </p:cBhvr>
                                      <p:by>
                                        <p:hsl h="0" s="-12549" l="-25098"/>
                                      </p:by>
                                    </p:animClr>
                                    <p:set>
                                      <p:cBhvr>
                                        <p:cTn id="115" dur="500" fill="hold"/>
                                        <p:tgtEl>
                                          <p:spTgt spid="34"/>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32"/>
                                        </p:tgtEl>
                                        <p:attrNameLst>
                                          <p:attrName>style.color</p:attrName>
                                        </p:attrNameLst>
                                      </p:cBhvr>
                                      <p:to>
                                        <a:srgbClr val="EE9F22"/>
                                      </p:to>
                                    </p:animClr>
                                    <p:animClr clrSpc="rgb" dir="cw">
                                      <p:cBhvr>
                                        <p:cTn id="118" dur="500" fill="hold"/>
                                        <p:tgtEl>
                                          <p:spTgt spid="32"/>
                                        </p:tgtEl>
                                        <p:attrNameLst>
                                          <p:attrName>fillcolor</p:attrName>
                                        </p:attrNameLst>
                                      </p:cBhvr>
                                      <p:to>
                                        <a:srgbClr val="EE9F22"/>
                                      </p:to>
                                    </p:animClr>
                                    <p:set>
                                      <p:cBhvr>
                                        <p:cTn id="119" dur="500" fill="hold"/>
                                        <p:tgtEl>
                                          <p:spTgt spid="32"/>
                                        </p:tgtEl>
                                        <p:attrNameLst>
                                          <p:attrName>fill.type</p:attrName>
                                        </p:attrNameLst>
                                      </p:cBhvr>
                                      <p:to>
                                        <p:strVal val="solid"/>
                                      </p:to>
                                    </p:set>
                                    <p:set>
                                      <p:cBhvr>
                                        <p:cTn id="120" dur="500" fill="hold"/>
                                        <p:tgtEl>
                                          <p:spTgt spid="32"/>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000"/>
                                  </p:stCondLst>
                                  <p:childTnLst>
                                    <p:animClr clrSpc="rgb" dir="cw">
                                      <p:cBhvr override="childStyle">
                                        <p:cTn id="126" dur="500" fill="hold"/>
                                        <p:tgtEl>
                                          <p:spTgt spid="32"/>
                                        </p:tgtEl>
                                        <p:attrNameLst>
                                          <p:attrName>style.color</p:attrName>
                                        </p:attrNameLst>
                                      </p:cBhvr>
                                      <p:to>
                                        <a:srgbClr val="FF0000"/>
                                      </p:to>
                                    </p:animClr>
                                    <p:animClr clrSpc="rgb" dir="cw">
                                      <p:cBhvr>
                                        <p:cTn id="127" dur="500" fill="hold"/>
                                        <p:tgtEl>
                                          <p:spTgt spid="32"/>
                                        </p:tgtEl>
                                        <p:attrNameLst>
                                          <p:attrName>fillcolor</p:attrName>
                                        </p:attrNameLst>
                                      </p:cBhvr>
                                      <p:to>
                                        <a:srgbClr val="FF0000"/>
                                      </p:to>
                                    </p:animClr>
                                    <p:set>
                                      <p:cBhvr>
                                        <p:cTn id="128" dur="500" fill="hold"/>
                                        <p:tgtEl>
                                          <p:spTgt spid="32"/>
                                        </p:tgtEl>
                                        <p:attrNameLst>
                                          <p:attrName>fill.type</p:attrName>
                                        </p:attrNameLst>
                                      </p:cBhvr>
                                      <p:to>
                                        <p:strVal val="solid"/>
                                      </p:to>
                                    </p:set>
                                    <p:set>
                                      <p:cBhvr>
                                        <p:cTn id="129" dur="500" fill="hold"/>
                                        <p:tgtEl>
                                          <p:spTgt spid="32"/>
                                        </p:tgtEl>
                                        <p:attrNameLst>
                                          <p:attrName>fill.on</p:attrName>
                                        </p:attrNameLst>
                                      </p:cBhvr>
                                      <p:to>
                                        <p:strVal val="true"/>
                                      </p:to>
                                    </p:set>
                                  </p:childTnLst>
                                </p:cTn>
                              </p:par>
                              <p:par>
                                <p:cTn id="130" presetID="1" presetClass="mediacall" presetSubtype="0" fill="hold" nodeType="withEffect">
                                  <p:stCondLst>
                                    <p:cond delay="3000"/>
                                  </p:stCondLst>
                                  <p:childTnLst>
                                    <p:cmd type="call" cmd="playFrom(0.0)">
                                      <p:cBhvr>
                                        <p:cTn id="131" dur="5906" fill="hold"/>
                                        <p:tgtEl>
                                          <p:spTgt spid="41"/>
                                        </p:tgtEl>
                                      </p:cBhvr>
                                    </p:cmd>
                                  </p:childTnLst>
                                </p:cTn>
                              </p:par>
                              <p:par>
                                <p:cTn id="132" presetID="3" presetClass="mediacall" presetSubtype="0" fill="hold" nodeType="withEffect">
                                  <p:stCondLst>
                                    <p:cond delay="3000"/>
                                  </p:stCondLst>
                                  <p:childTnLst>
                                    <p:cmd type="call" cmd="stop">
                                      <p:cBhvr>
                                        <p:cTn id="133" dur="1" fill="hold"/>
                                        <p:tgtEl>
                                          <p:spTgt spid="39"/>
                                        </p:tgtEl>
                                      </p:cBhvr>
                                    </p:cmd>
                                  </p:childTnLst>
                                </p:cTn>
                              </p:par>
                            </p:childTnLst>
                          </p:cTn>
                        </p:par>
                      </p:childTnLst>
                    </p:cTn>
                  </p:par>
                </p:childTnLst>
              </p:cTn>
              <p:nextCondLst>
                <p:cond evt="onClick" delay="0">
                  <p:tgtEl>
                    <p:spTgt spid="34"/>
                  </p:tgtEl>
                </p:cond>
              </p:nextCondLst>
            </p:seq>
            <p:video>
              <p:cMediaNode vol="80000">
                <p:cTn id="134" fill="hold" display="0">
                  <p:stCondLst>
                    <p:cond delay="indefinite"/>
                  </p:stCondLst>
                  <p:endCondLst>
                    <p:cond evt="onStopAudio" delay="0">
                      <p:tgtEl>
                        <p:sldTgt/>
                      </p:tgtEl>
                    </p:cond>
                  </p:endCondLst>
                </p:cTn>
                <p:tgtEl>
                  <p:spTgt spid="39"/>
                </p:tgtEl>
              </p:cMediaNode>
            </p:video>
            <p:video>
              <p:cMediaNode vol="80000">
                <p:cTn id="135" fill="hold" display="0">
                  <p:stCondLst>
                    <p:cond delay="indefinite"/>
                  </p:stCondLst>
                  <p:endCondLst>
                    <p:cond evt="onStopAudio" delay="0">
                      <p:tgtEl>
                        <p:sldTgt/>
                      </p:tgtEl>
                    </p:cond>
                  </p:endCondLst>
                </p:cTn>
                <p:tgtEl>
                  <p:spTgt spid="40"/>
                </p:tgtEl>
              </p:cMediaNode>
            </p:video>
            <p:video>
              <p:cMediaNode vol="80000">
                <p:cTn id="13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6" grpId="0" animBg="1"/>
      <p:bldP spid="16" grpId="1" animBg="1"/>
      <p:bldP spid="25" grpId="0"/>
      <p:bldP spid="25" grpId="1"/>
      <p:bldP spid="25" grpId="2"/>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p:cNvSpPr txBox="1"/>
          <p:nvPr/>
        </p:nvSpPr>
        <p:spPr>
          <a:xfrm>
            <a:off x="1384917" y="3616546"/>
            <a:ext cx="9383697"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Khổ</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thứ</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nhất</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hạt</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mầm</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thế</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bang c"/>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b"/>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 hoi c"/>
          <p:cNvSpPr txBox="1"/>
          <p:nvPr/>
        </p:nvSpPr>
        <p:spPr>
          <a:xfrm>
            <a:off x="1104285" y="6063493"/>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Hạt</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lặng</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thinh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p:cNvSpPr txBox="1"/>
          <p:nvPr/>
        </p:nvSpPr>
        <p:spPr>
          <a:xfrm>
            <a:off x="6435571" y="5197162"/>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Hạt</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ra</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lá</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au hoi a"/>
          <p:cNvSpPr txBox="1"/>
          <p:nvPr/>
        </p:nvSpPr>
        <p:spPr>
          <a:xfrm>
            <a:off x="1106008" y="5197162"/>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Hạt</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nảy</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mầm</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p:cNvSpPr txBox="1"/>
          <p:nvPr/>
        </p:nvSpPr>
        <p:spPr>
          <a:xfrm>
            <a:off x="6435571" y="6060425"/>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Tất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cả</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đều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sai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38" name="Ques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0" name="Picture 2" descr="Ảnh động Powerpoint CTU">
            <a:hlinkClick r:id="rId9" action="ppaction://hlinksldjump"/>
          </p:cNvPr>
          <p:cNvPicPr>
            <a:picLocks noChangeAspect="1" noChangeArrowheads="1" noCrop="1"/>
          </p:cNvPicPr>
          <p:nvPr/>
        </p:nvPicPr>
        <p:blipFill>
          <a:blip r:embed="rId10"/>
          <a:srcRect/>
          <a:stretch>
            <a:fillRect/>
          </a:stretch>
        </p:blipFill>
        <p:spPr bwMode="auto">
          <a:xfrm>
            <a:off x="168157" y="35183"/>
            <a:ext cx="1276350" cy="8286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8"/>
                </p:tgtEl>
              </p:cMediaNode>
            </p:video>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5"/>
                                        </p:tgtEl>
                                        <p:attrNameLst>
                                          <p:attrName>style.color</p:attrName>
                                        </p:attrNameLst>
                                      </p:cBhvr>
                                      <p:by>
                                        <p:hsl h="0" s="-12549" l="-25098"/>
                                      </p:by>
                                    </p:animClr>
                                    <p:animClr clrSpc="hsl" dir="cw">
                                      <p:cBhvr>
                                        <p:cTn id="30" dur="500" fill="hold"/>
                                        <p:tgtEl>
                                          <p:spTgt spid="25"/>
                                        </p:tgtEl>
                                        <p:attrNameLst>
                                          <p:attrName>fillcolor</p:attrName>
                                        </p:attrNameLst>
                                      </p:cBhvr>
                                      <p:by>
                                        <p:hsl h="0" s="-12549" l="-25098"/>
                                      </p:by>
                                    </p:animClr>
                                    <p:animClr clrSpc="hsl" dir="cw">
                                      <p:cBhvr>
                                        <p:cTn id="31" dur="500" fill="hold"/>
                                        <p:tgtEl>
                                          <p:spTgt spid="25"/>
                                        </p:tgtEl>
                                        <p:attrNameLst>
                                          <p:attrName>stroke.color</p:attrName>
                                        </p:attrNameLst>
                                      </p:cBhvr>
                                      <p:by>
                                        <p:hsl h="0" s="-12549" l="-25098"/>
                                      </p:by>
                                    </p:animClr>
                                    <p:set>
                                      <p:cBhvr>
                                        <p:cTn id="32" dur="500" fill="hold"/>
                                        <p:tgtEl>
                                          <p:spTgt spid="25"/>
                                        </p:tgtEl>
                                        <p:attrNameLst>
                                          <p:attrName>fill.type</p:attrName>
                                        </p:attrNameLst>
                                      </p:cBhvr>
                                      <p:to>
                                        <p:strVal val="solid"/>
                                      </p:to>
                                    </p:set>
                                  </p:childTnLst>
                                </p:cTn>
                              </p:par>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21"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4"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20221" fill="hold"/>
                                        <p:tgtEl>
                                          <p:spTgt spid="39"/>
                                        </p:tgtEl>
                                      </p:cBhvr>
                                    </p:cmd>
                                  </p:childTnLst>
                                </p:cTn>
                              </p:par>
                              <p:par>
                                <p:cTn id="71" presetID="3" presetClass="mediacall" presetSubtype="0" fill="hold" nodeType="withEffect">
                                  <p:stCondLst>
                                    <p:cond delay="0"/>
                                  </p:stCondLst>
                                  <p:childTnLst>
                                    <p:cmd type="call" cmd="stop">
                                      <p:cBhvr>
                                        <p:cTn id="72" dur="1" fill="hold"/>
                                        <p:tgtEl>
                                          <p:spTgt spid="38"/>
                                        </p:tgtEl>
                                      </p:cBhvr>
                                    </p:cmd>
                                  </p:childTnLst>
                                </p:cTn>
                              </p:par>
                              <p:par>
                                <p:cTn id="73" presetID="19" presetClass="emph" presetSubtype="0" fill="hold" grpId="1" nodeType="withEffect">
                                  <p:stCondLst>
                                    <p:cond delay="3000"/>
                                  </p:stCondLst>
                                  <p:childTnLst>
                                    <p:animClr clrSpc="rgb" dir="cw">
                                      <p:cBhvr override="childStyle">
                                        <p:cTn id="74" dur="500" fill="hold"/>
                                        <p:tgtEl>
                                          <p:spTgt spid="31"/>
                                        </p:tgtEl>
                                        <p:attrNameLst>
                                          <p:attrName>style.color</p:attrName>
                                        </p:attrNameLst>
                                      </p:cBhvr>
                                      <p:to>
                                        <a:srgbClr val="FF0000"/>
                                      </p:to>
                                    </p:animClr>
                                    <p:animClr clrSpc="rgb" dir="cw">
                                      <p:cBhvr>
                                        <p:cTn id="75" dur="500" fill="hold"/>
                                        <p:tgtEl>
                                          <p:spTgt spid="31"/>
                                        </p:tgtEl>
                                        <p:attrNameLst>
                                          <p:attrName>fillcolor</p:attrName>
                                        </p:attrNameLst>
                                      </p:cBhvr>
                                      <p:to>
                                        <a:srgbClr val="FF0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3000"/>
                                  </p:stCondLst>
                                  <p:childTnLst>
                                    <p:cmd type="call" cmd="playFrom(0.0)">
                                      <p:cBhvr>
                                        <p:cTn id="79" dur="5906" fill="hold"/>
                                        <p:tgtEl>
                                          <p:spTgt spid="41"/>
                                        </p:tgtEl>
                                      </p:cBhvr>
                                    </p:cmd>
                                  </p:childTnLst>
                                </p:cTn>
                              </p:par>
                              <p:par>
                                <p:cTn id="80" presetID="3" presetClass="mediacall" presetSubtype="0" fill="hold" nodeType="withEffect">
                                  <p:stCondLst>
                                    <p:cond delay="3000"/>
                                  </p:stCondLst>
                                  <p:childTnLst>
                                    <p:cmd type="call" cmd="stop">
                                      <p:cBhvr>
                                        <p:cTn id="81" dur="1" fill="hold"/>
                                        <p:tgtEl>
                                          <p:spTgt spid="39"/>
                                        </p:tgtEl>
                                      </p:cBhvr>
                                    </p:cmd>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1" nodeType="clickEffect">
                                  <p:stCondLst>
                                    <p:cond delay="0"/>
                                  </p:stCondLst>
                                  <p:childTnLst>
                                    <p:animClr clrSpc="hsl" dir="cw">
                                      <p:cBhvr override="childStyle">
                                        <p:cTn id="86" dur="500" fill="hold"/>
                                        <p:tgtEl>
                                          <p:spTgt spid="27"/>
                                        </p:tgtEl>
                                        <p:attrNameLst>
                                          <p:attrName>style.color</p:attrName>
                                        </p:attrNameLst>
                                      </p:cBhvr>
                                      <p:by>
                                        <p:hsl h="0" s="-12549" l="-25098"/>
                                      </p:by>
                                    </p:animClr>
                                    <p:animClr clrSpc="hsl" dir="cw">
                                      <p:cBhvr>
                                        <p:cTn id="87" dur="500" fill="hold"/>
                                        <p:tgtEl>
                                          <p:spTgt spid="27"/>
                                        </p:tgtEl>
                                        <p:attrNameLst>
                                          <p:attrName>fillcolor</p:attrName>
                                        </p:attrNameLst>
                                      </p:cBhvr>
                                      <p:by>
                                        <p:hsl h="0" s="-12549" l="-25098"/>
                                      </p:by>
                                    </p:animClr>
                                    <p:animClr clrSpc="hsl" dir="cw">
                                      <p:cBhvr>
                                        <p:cTn id="88" dur="500" fill="hold"/>
                                        <p:tgtEl>
                                          <p:spTgt spid="27"/>
                                        </p:tgtEl>
                                        <p:attrNameLst>
                                          <p:attrName>stroke.color</p:attrName>
                                        </p:attrNameLst>
                                      </p:cBhvr>
                                      <p:by>
                                        <p:hsl h="0" s="-12549" l="-25098"/>
                                      </p:by>
                                    </p:animClr>
                                    <p:set>
                                      <p:cBhvr>
                                        <p:cTn id="89" dur="500" fill="hold"/>
                                        <p:tgtEl>
                                          <p:spTgt spid="27"/>
                                        </p:tgtEl>
                                        <p:attrNameLst>
                                          <p:attrName>fill.type</p:attrName>
                                        </p:attrNameLst>
                                      </p:cBhvr>
                                      <p:to>
                                        <p:strVal val="solid"/>
                                      </p:to>
                                    </p:set>
                                  </p:childTnLst>
                                </p:cTn>
                              </p:par>
                              <p:par>
                                <p:cTn id="90" presetID="19" presetClass="emph" presetSubtype="0" fill="hold" grpId="0" nodeType="withEffect">
                                  <p:stCondLst>
                                    <p:cond delay="0"/>
                                  </p:stCondLst>
                                  <p:childTnLst>
                                    <p:animClr clrSpc="rgb" dir="cw">
                                      <p:cBhvr override="childStyle">
                                        <p:cTn id="91" dur="500" fill="hold"/>
                                        <p:tgtEl>
                                          <p:spTgt spid="16"/>
                                        </p:tgtEl>
                                        <p:attrNameLst>
                                          <p:attrName>style.color</p:attrName>
                                        </p:attrNameLst>
                                      </p:cBhvr>
                                      <p:to>
                                        <a:srgbClr val="FFC000"/>
                                      </p:to>
                                    </p:animClr>
                                    <p:animClr clrSpc="rgb" dir="cw">
                                      <p:cBhvr>
                                        <p:cTn id="92" dur="500" fill="hold"/>
                                        <p:tgtEl>
                                          <p:spTgt spid="16"/>
                                        </p:tgtEl>
                                        <p:attrNameLst>
                                          <p:attrName>fillcolor</p:attrName>
                                        </p:attrNameLst>
                                      </p:cBhvr>
                                      <p:to>
                                        <a:srgbClr val="FFC000"/>
                                      </p:to>
                                    </p:animClr>
                                    <p:set>
                                      <p:cBhvr>
                                        <p:cTn id="93" dur="500" fill="hold"/>
                                        <p:tgtEl>
                                          <p:spTgt spid="16"/>
                                        </p:tgtEl>
                                        <p:attrNameLst>
                                          <p:attrName>fill.type</p:attrName>
                                        </p:attrNameLst>
                                      </p:cBhvr>
                                      <p:to>
                                        <p:strVal val="solid"/>
                                      </p:to>
                                    </p:set>
                                    <p:set>
                                      <p:cBhvr>
                                        <p:cTn id="94" dur="500" fill="hold"/>
                                        <p:tgtEl>
                                          <p:spTgt spid="16"/>
                                        </p:tgtEl>
                                        <p:attrNameLst>
                                          <p:attrName>fill.on</p:attrName>
                                        </p:attrNameLst>
                                      </p:cBhvr>
                                      <p:to>
                                        <p:strVal val="true"/>
                                      </p:to>
                                    </p:set>
                                  </p:childTnLst>
                                </p:cTn>
                              </p:par>
                              <p:par>
                                <p:cTn id="95" presetID="1" presetClass="mediacall" presetSubtype="0" fill="hold" nodeType="withEffect">
                                  <p:stCondLst>
                                    <p:cond delay="0"/>
                                  </p:stCondLst>
                                  <p:childTnLst>
                                    <p:cmd type="call" cmd="playFrom(0.0)">
                                      <p:cBhvr>
                                        <p:cTn id="96" dur="20221" fill="hold"/>
                                        <p:tgtEl>
                                          <p:spTgt spid="39"/>
                                        </p:tgtEl>
                                      </p:cBhvr>
                                    </p:cmd>
                                  </p:childTnLst>
                                </p:cTn>
                              </p:par>
                              <p:par>
                                <p:cTn id="97" presetID="3" presetClass="mediacall" presetSubtype="0" fill="hold" nodeType="withEffect">
                                  <p:stCondLst>
                                    <p:cond delay="0"/>
                                  </p:stCondLst>
                                  <p:childTnLst>
                                    <p:cmd type="call" cmd="stop">
                                      <p:cBhvr>
                                        <p:cTn id="98" dur="1" fill="hold"/>
                                        <p:tgtEl>
                                          <p:spTgt spid="38"/>
                                        </p:tgtEl>
                                      </p:cBhvr>
                                    </p:cmd>
                                  </p:childTnLst>
                                </p:cTn>
                              </p:par>
                              <p:par>
                                <p:cTn id="99" presetID="19" presetClass="emph" presetSubtype="0" fill="hold" grpId="1" nodeType="withEffect">
                                  <p:stCondLst>
                                    <p:cond delay="3500"/>
                                  </p:stCondLst>
                                  <p:childTnLst>
                                    <p:animClr clrSpc="rgb" dir="cw">
                                      <p:cBhvr override="childStyle">
                                        <p:cTn id="100" dur="500" fill="hold"/>
                                        <p:tgtEl>
                                          <p:spTgt spid="16"/>
                                        </p:tgtEl>
                                        <p:attrNameLst>
                                          <p:attrName>style.color</p:attrName>
                                        </p:attrNameLst>
                                      </p:cBhvr>
                                      <p:to>
                                        <a:srgbClr val="FF0000"/>
                                      </p:to>
                                    </p:animClr>
                                    <p:animClr clrSpc="rgb" dir="cw">
                                      <p:cBhvr>
                                        <p:cTn id="101" dur="500" fill="hold"/>
                                        <p:tgtEl>
                                          <p:spTgt spid="16"/>
                                        </p:tgtEl>
                                        <p:attrNameLst>
                                          <p:attrName>fillcolor</p:attrName>
                                        </p:attrNameLst>
                                      </p:cBhvr>
                                      <p:to>
                                        <a:srgbClr val="FF0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1" presetClass="mediacall" presetSubtype="0" fill="hold" nodeType="withEffect">
                                  <p:stCondLst>
                                    <p:cond delay="3500"/>
                                  </p:stCondLst>
                                  <p:childTnLst>
                                    <p:cmd type="call" cmd="playFrom(0.0)">
                                      <p:cBhvr>
                                        <p:cTn id="105" dur="5906" fill="hold"/>
                                        <p:tgtEl>
                                          <p:spTgt spid="41"/>
                                        </p:tgtEl>
                                      </p:cBhvr>
                                    </p:cmd>
                                  </p:childTnLst>
                                </p:cTn>
                              </p:par>
                              <p:par>
                                <p:cTn id="106" presetID="3" presetClass="mediacall" presetSubtype="0" fill="hold" nodeType="withEffect">
                                  <p:stCondLst>
                                    <p:cond delay="3500"/>
                                  </p:stCondLst>
                                  <p:childTnLst>
                                    <p:cmd type="call" cmd="stop">
                                      <p:cBhvr>
                                        <p:cTn id="107" dur="1" fill="hold"/>
                                        <p:tgtEl>
                                          <p:spTgt spid="39"/>
                                        </p:tgtEl>
                                      </p:cBhvr>
                                    </p:cmd>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4"/>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34"/>
                                        </p:tgtEl>
                                        <p:attrNameLst>
                                          <p:attrName>style.color</p:attrName>
                                        </p:attrNameLst>
                                      </p:cBhvr>
                                      <p:by>
                                        <p:hsl h="0" s="-12549" l="-25098"/>
                                      </p:by>
                                    </p:animClr>
                                    <p:animClr clrSpc="hsl" dir="cw">
                                      <p:cBhvr>
                                        <p:cTn id="113" dur="500" fill="hold"/>
                                        <p:tgtEl>
                                          <p:spTgt spid="34"/>
                                        </p:tgtEl>
                                        <p:attrNameLst>
                                          <p:attrName>fillcolor</p:attrName>
                                        </p:attrNameLst>
                                      </p:cBhvr>
                                      <p:by>
                                        <p:hsl h="0" s="-12549" l="-25098"/>
                                      </p:by>
                                    </p:animClr>
                                    <p:animClr clrSpc="hsl" dir="cw">
                                      <p:cBhvr>
                                        <p:cTn id="114" dur="500" fill="hold"/>
                                        <p:tgtEl>
                                          <p:spTgt spid="34"/>
                                        </p:tgtEl>
                                        <p:attrNameLst>
                                          <p:attrName>stroke.color</p:attrName>
                                        </p:attrNameLst>
                                      </p:cBhvr>
                                      <p:by>
                                        <p:hsl h="0" s="-12549" l="-25098"/>
                                      </p:by>
                                    </p:animClr>
                                    <p:set>
                                      <p:cBhvr>
                                        <p:cTn id="115" dur="500" fill="hold"/>
                                        <p:tgtEl>
                                          <p:spTgt spid="34"/>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32"/>
                                        </p:tgtEl>
                                        <p:attrNameLst>
                                          <p:attrName>style.color</p:attrName>
                                        </p:attrNameLst>
                                      </p:cBhvr>
                                      <p:to>
                                        <a:schemeClr val="accent2"/>
                                      </p:to>
                                    </p:animClr>
                                    <p:animClr clrSpc="rgb" dir="cw">
                                      <p:cBhvr>
                                        <p:cTn id="118" dur="500" fill="hold"/>
                                        <p:tgtEl>
                                          <p:spTgt spid="32"/>
                                        </p:tgtEl>
                                        <p:attrNameLst>
                                          <p:attrName>fillcolor</p:attrName>
                                        </p:attrNameLst>
                                      </p:cBhvr>
                                      <p:to>
                                        <a:schemeClr val="accent2"/>
                                      </p:to>
                                    </p:animClr>
                                    <p:set>
                                      <p:cBhvr>
                                        <p:cTn id="119" dur="500" fill="hold"/>
                                        <p:tgtEl>
                                          <p:spTgt spid="32"/>
                                        </p:tgtEl>
                                        <p:attrNameLst>
                                          <p:attrName>fill.type</p:attrName>
                                        </p:attrNameLst>
                                      </p:cBhvr>
                                      <p:to>
                                        <p:strVal val="solid"/>
                                      </p:to>
                                    </p:set>
                                    <p:set>
                                      <p:cBhvr>
                                        <p:cTn id="120" dur="500" fill="hold"/>
                                        <p:tgtEl>
                                          <p:spTgt spid="32"/>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000"/>
                                  </p:stCondLst>
                                  <p:childTnLst>
                                    <p:animClr clrSpc="rgb" dir="cw">
                                      <p:cBhvr override="childStyle">
                                        <p:cTn id="126" dur="500" fill="hold"/>
                                        <p:tgtEl>
                                          <p:spTgt spid="32"/>
                                        </p:tgtEl>
                                        <p:attrNameLst>
                                          <p:attrName>style.color</p:attrName>
                                        </p:attrNameLst>
                                      </p:cBhvr>
                                      <p:to>
                                        <a:srgbClr val="FF0000"/>
                                      </p:to>
                                    </p:animClr>
                                    <p:animClr clrSpc="rgb" dir="cw">
                                      <p:cBhvr>
                                        <p:cTn id="127" dur="500" fill="hold"/>
                                        <p:tgtEl>
                                          <p:spTgt spid="32"/>
                                        </p:tgtEl>
                                        <p:attrNameLst>
                                          <p:attrName>fillcolor</p:attrName>
                                        </p:attrNameLst>
                                      </p:cBhvr>
                                      <p:to>
                                        <a:srgbClr val="FF0000"/>
                                      </p:to>
                                    </p:animClr>
                                    <p:set>
                                      <p:cBhvr>
                                        <p:cTn id="128" dur="500" fill="hold"/>
                                        <p:tgtEl>
                                          <p:spTgt spid="32"/>
                                        </p:tgtEl>
                                        <p:attrNameLst>
                                          <p:attrName>fill.type</p:attrName>
                                        </p:attrNameLst>
                                      </p:cBhvr>
                                      <p:to>
                                        <p:strVal val="solid"/>
                                      </p:to>
                                    </p:set>
                                    <p:set>
                                      <p:cBhvr>
                                        <p:cTn id="129" dur="500" fill="hold"/>
                                        <p:tgtEl>
                                          <p:spTgt spid="32"/>
                                        </p:tgtEl>
                                        <p:attrNameLst>
                                          <p:attrName>fill.on</p:attrName>
                                        </p:attrNameLst>
                                      </p:cBhvr>
                                      <p:to>
                                        <p:strVal val="true"/>
                                      </p:to>
                                    </p:set>
                                  </p:childTnLst>
                                </p:cTn>
                              </p:par>
                              <p:par>
                                <p:cTn id="130" presetID="1" presetClass="mediacall" presetSubtype="0" fill="hold" nodeType="withEffect">
                                  <p:stCondLst>
                                    <p:cond delay="3000"/>
                                  </p:stCondLst>
                                  <p:childTnLst>
                                    <p:cmd type="call" cmd="playFrom(0.0)">
                                      <p:cBhvr>
                                        <p:cTn id="131" dur="5906" fill="hold"/>
                                        <p:tgtEl>
                                          <p:spTgt spid="41"/>
                                        </p:tgtEl>
                                      </p:cBhvr>
                                    </p:cmd>
                                  </p:childTnLst>
                                </p:cTn>
                              </p:par>
                              <p:par>
                                <p:cTn id="132" presetID="3" presetClass="mediacall" presetSubtype="0" fill="hold" nodeType="withEffect">
                                  <p:stCondLst>
                                    <p:cond delay="3000"/>
                                  </p:stCondLst>
                                  <p:childTnLst>
                                    <p:cmd type="call" cmd="stop">
                                      <p:cBhvr>
                                        <p:cTn id="133" dur="1" fill="hold"/>
                                        <p:tgtEl>
                                          <p:spTgt spid="39"/>
                                        </p:tgtEl>
                                      </p:cBhvr>
                                    </p:cmd>
                                  </p:childTnLst>
                                </p:cTn>
                              </p:par>
                            </p:childTnLst>
                          </p:cTn>
                        </p:par>
                      </p:childTnLst>
                    </p:cTn>
                  </p:par>
                </p:childTnLst>
              </p:cTn>
              <p:nextCondLst>
                <p:cond evt="onClick" delay="0">
                  <p:tgtEl>
                    <p:spTgt spid="34"/>
                  </p:tgtEl>
                </p:cond>
              </p:nextCondLst>
            </p:seq>
            <p:video>
              <p:cMediaNode vol="80000">
                <p:cTn id="134" fill="hold" display="0">
                  <p:stCondLst>
                    <p:cond delay="indefinite"/>
                  </p:stCondLst>
                  <p:endCondLst>
                    <p:cond evt="onStopAudio" delay="0">
                      <p:tgtEl>
                        <p:sldTgt/>
                      </p:tgtEl>
                    </p:cond>
                  </p:endCondLst>
                </p:cTn>
                <p:tgtEl>
                  <p:spTgt spid="39"/>
                </p:tgtEl>
              </p:cMediaNode>
            </p:video>
            <p:video>
              <p:cMediaNode vol="80000">
                <p:cTn id="135" fill="hold" display="0">
                  <p:stCondLst>
                    <p:cond delay="indefinite"/>
                  </p:stCondLst>
                  <p:endCondLst>
                    <p:cond evt="onStopAudio" delay="0">
                      <p:tgtEl>
                        <p:sldTgt/>
                      </p:tgtEl>
                    </p:cond>
                  </p:endCondLst>
                </p:cTn>
                <p:tgtEl>
                  <p:spTgt spid="40"/>
                </p:tgtEl>
              </p:cMediaNode>
            </p:video>
            <p:video>
              <p:cMediaNode vol="80000">
                <p:cTn id="13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6" grpId="0" animBg="1"/>
      <p:bldP spid="16" grpId="1" animBg="1"/>
      <p:bldP spid="25" grpId="0"/>
      <p:bldP spid="25" grpId="1"/>
      <p:bldP spid="25" grpId="2"/>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1384917" y="3616546"/>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3.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Lời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cây</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thuộc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thơ</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bang d"/>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b"/>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 hoi d"/>
          <p:cNvSpPr txBox="1"/>
          <p:nvPr/>
        </p:nvSpPr>
        <p:spPr>
          <a:xfrm>
            <a:off x="6435571" y="6036294"/>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bốn</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chữ</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p:cNvSpPr txBox="1"/>
          <p:nvPr/>
        </p:nvSpPr>
        <p:spPr>
          <a:xfrm>
            <a:off x="6435571" y="5197161"/>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năm</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chữ</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c"/>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au hoi a"/>
          <p:cNvSpPr txBox="1"/>
          <p:nvPr/>
        </p:nvSpPr>
        <p:spPr>
          <a:xfrm>
            <a:off x="1106008" y="5197162"/>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ba</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chữ</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p:cNvSpPr txBox="1"/>
          <p:nvPr/>
        </p:nvSpPr>
        <p:spPr>
          <a:xfrm>
            <a:off x="662849" y="6106591"/>
            <a:ext cx="5093578"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bảy</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chữ</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0" name="Picture 2" descr="Ảnh động Powerpoint CTU">
            <a:hlinkClick r:id="rId9" action="ppaction://hlinksldjump"/>
          </p:cNvPr>
          <p:cNvPicPr>
            <a:picLocks noChangeAspect="1" noChangeArrowheads="1" noCrop="1"/>
          </p:cNvPicPr>
          <p:nvPr/>
        </p:nvPicPr>
        <p:blipFill>
          <a:blip r:embed="rId10"/>
          <a:srcRect/>
          <a:stretch>
            <a:fillRect/>
          </a:stretch>
        </p:blipFill>
        <p:spPr bwMode="auto">
          <a:xfrm>
            <a:off x="168157" y="35183"/>
            <a:ext cx="1276350" cy="8286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8"/>
                </p:tgtEl>
              </p:cMediaNode>
            </p:video>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5"/>
                                        </p:tgtEl>
                                        <p:attrNameLst>
                                          <p:attrName>style.color</p:attrName>
                                        </p:attrNameLst>
                                      </p:cBhvr>
                                      <p:by>
                                        <p:hsl h="0" s="-12549" l="-25098"/>
                                      </p:by>
                                    </p:animClr>
                                    <p:animClr clrSpc="hsl" dir="cw">
                                      <p:cBhvr>
                                        <p:cTn id="30" dur="500" fill="hold"/>
                                        <p:tgtEl>
                                          <p:spTgt spid="25"/>
                                        </p:tgtEl>
                                        <p:attrNameLst>
                                          <p:attrName>fillcolor</p:attrName>
                                        </p:attrNameLst>
                                      </p:cBhvr>
                                      <p:by>
                                        <p:hsl h="0" s="-12549" l="-25098"/>
                                      </p:by>
                                    </p:animClr>
                                    <p:animClr clrSpc="hsl" dir="cw">
                                      <p:cBhvr>
                                        <p:cTn id="31" dur="500" fill="hold"/>
                                        <p:tgtEl>
                                          <p:spTgt spid="25"/>
                                        </p:tgtEl>
                                        <p:attrNameLst>
                                          <p:attrName>stroke.color</p:attrName>
                                        </p:attrNameLst>
                                      </p:cBhvr>
                                      <p:by>
                                        <p:hsl h="0" s="-12549" l="-25098"/>
                                      </p:by>
                                    </p:animClr>
                                    <p:set>
                                      <p:cBhvr>
                                        <p:cTn id="32" dur="500" fill="hold"/>
                                        <p:tgtEl>
                                          <p:spTgt spid="25"/>
                                        </p:tgtEl>
                                        <p:attrNameLst>
                                          <p:attrName>fill.type</p:attrName>
                                        </p:attrNameLst>
                                      </p:cBhvr>
                                      <p:to>
                                        <p:strVal val="solid"/>
                                      </p:to>
                                    </p:set>
                                  </p:childTnLst>
                                </p:cTn>
                              </p:par>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21"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4"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24" presetClass="emph" presetSubtype="0" fill="hold" grpId="1" nodeType="clickEffect">
                                  <p:stCondLst>
                                    <p:cond delay="0"/>
                                  </p:stCondLst>
                                  <p:childTnLst>
                                    <p:animClr clrSpc="hsl" dir="cw">
                                      <p:cBhvr override="childStyle">
                                        <p:cTn id="55" dur="500" fill="hold"/>
                                        <p:tgtEl>
                                          <p:spTgt spid="33"/>
                                        </p:tgtEl>
                                        <p:attrNameLst>
                                          <p:attrName>style.color</p:attrName>
                                        </p:attrNameLst>
                                      </p:cBhvr>
                                      <p:by>
                                        <p:hsl h="0" s="-12549" l="-25098"/>
                                      </p:by>
                                    </p:animClr>
                                    <p:animClr clrSpc="hsl" dir="cw">
                                      <p:cBhvr>
                                        <p:cTn id="56" dur="500" fill="hold"/>
                                        <p:tgtEl>
                                          <p:spTgt spid="33"/>
                                        </p:tgtEl>
                                        <p:attrNameLst>
                                          <p:attrName>fillcolor</p:attrName>
                                        </p:attrNameLst>
                                      </p:cBhvr>
                                      <p:by>
                                        <p:hsl h="0" s="-12549" l="-25098"/>
                                      </p:by>
                                    </p:animClr>
                                    <p:animClr clrSpc="hsl" dir="cw">
                                      <p:cBhvr>
                                        <p:cTn id="57" dur="500" fill="hold"/>
                                        <p:tgtEl>
                                          <p:spTgt spid="33"/>
                                        </p:tgtEl>
                                        <p:attrNameLst>
                                          <p:attrName>stroke.color</p:attrName>
                                        </p:attrNameLst>
                                      </p:cBhvr>
                                      <p:by>
                                        <p:hsl h="0" s="-12549" l="-25098"/>
                                      </p:by>
                                    </p:animClr>
                                    <p:set>
                                      <p:cBhvr>
                                        <p:cTn id="58" dur="500" fill="hold"/>
                                        <p:tgtEl>
                                          <p:spTgt spid="33"/>
                                        </p:tgtEl>
                                        <p:attrNameLst>
                                          <p:attrName>fill.type</p:attrName>
                                        </p:attrNameLst>
                                      </p:cBhvr>
                                      <p:to>
                                        <p:strVal val="solid"/>
                                      </p:to>
                                    </p:set>
                                  </p:childTnLst>
                                </p:cTn>
                              </p:par>
                              <p:par>
                                <p:cTn id="59" presetID="19" presetClass="emph" presetSubtype="0" fill="hold" grpId="0" nodeType="withEffect">
                                  <p:stCondLst>
                                    <p:cond delay="0"/>
                                  </p:stCondLst>
                                  <p:childTnLst>
                                    <p:animClr clrSpc="rgb" dir="cw">
                                      <p:cBhvr override="childStyle">
                                        <p:cTn id="60" dur="500" fill="hold"/>
                                        <p:tgtEl>
                                          <p:spTgt spid="31"/>
                                        </p:tgtEl>
                                        <p:attrNameLst>
                                          <p:attrName>style.color</p:attrName>
                                        </p:attrNameLst>
                                      </p:cBhvr>
                                      <p:to>
                                        <a:srgbClr val="FFC000"/>
                                      </p:to>
                                    </p:animClr>
                                    <p:animClr clrSpc="rgb" dir="cw">
                                      <p:cBhvr>
                                        <p:cTn id="61" dur="500" fill="hold"/>
                                        <p:tgtEl>
                                          <p:spTgt spid="31"/>
                                        </p:tgtEl>
                                        <p:attrNameLst>
                                          <p:attrName>fillcolor</p:attrName>
                                        </p:attrNameLst>
                                      </p:cBhvr>
                                      <p:to>
                                        <a:srgbClr val="FFC000"/>
                                      </p:to>
                                    </p:animClr>
                                    <p:set>
                                      <p:cBhvr>
                                        <p:cTn id="62" dur="500" fill="hold"/>
                                        <p:tgtEl>
                                          <p:spTgt spid="31"/>
                                        </p:tgtEl>
                                        <p:attrNameLst>
                                          <p:attrName>fill.type</p:attrName>
                                        </p:attrNameLst>
                                      </p:cBhvr>
                                      <p:to>
                                        <p:strVal val="solid"/>
                                      </p:to>
                                    </p:set>
                                    <p:set>
                                      <p:cBhvr>
                                        <p:cTn id="63" dur="500" fill="hold"/>
                                        <p:tgtEl>
                                          <p:spTgt spid="31"/>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20221" fill="hold"/>
                                        <p:tgtEl>
                                          <p:spTgt spid="39"/>
                                        </p:tgtEl>
                                      </p:cBhvr>
                                    </p:cmd>
                                  </p:childTnLst>
                                </p:cTn>
                              </p:par>
                              <p:par>
                                <p:cTn id="66" presetID="3" presetClass="mediacall" presetSubtype="0" fill="hold" nodeType="withEffect">
                                  <p:stCondLst>
                                    <p:cond delay="0"/>
                                  </p:stCondLst>
                                  <p:childTnLst>
                                    <p:cmd type="call" cmd="stop">
                                      <p:cBhvr>
                                        <p:cTn id="67" dur="1" fill="hold"/>
                                        <p:tgtEl>
                                          <p:spTgt spid="38"/>
                                        </p:tgtEl>
                                      </p:cBhvr>
                                    </p:cmd>
                                  </p:childTnLst>
                                </p:cTn>
                              </p:par>
                              <p:par>
                                <p:cTn id="68" presetID="19" presetClass="emph" presetSubtype="0" fill="hold" grpId="1" nodeType="withEffect">
                                  <p:stCondLst>
                                    <p:cond delay="3000"/>
                                  </p:stCondLst>
                                  <p:childTnLst>
                                    <p:animClr clrSpc="rgb" dir="cw">
                                      <p:cBhvr override="childStyle">
                                        <p:cTn id="69" dur="500" fill="hold"/>
                                        <p:tgtEl>
                                          <p:spTgt spid="31"/>
                                        </p:tgtEl>
                                        <p:attrNameLst>
                                          <p:attrName>style.color</p:attrName>
                                        </p:attrNameLst>
                                      </p:cBhvr>
                                      <p:to>
                                        <a:srgbClr val="FF0000"/>
                                      </p:to>
                                    </p:animClr>
                                    <p:animClr clrSpc="rgb" dir="cw">
                                      <p:cBhvr>
                                        <p:cTn id="70" dur="500" fill="hold"/>
                                        <p:tgtEl>
                                          <p:spTgt spid="31"/>
                                        </p:tgtEl>
                                        <p:attrNameLst>
                                          <p:attrName>fillcolor</p:attrName>
                                        </p:attrNameLst>
                                      </p:cBhvr>
                                      <p:to>
                                        <a:srgbClr val="FF0000"/>
                                      </p:to>
                                    </p:animClr>
                                    <p:set>
                                      <p:cBhvr>
                                        <p:cTn id="71" dur="500" fill="hold"/>
                                        <p:tgtEl>
                                          <p:spTgt spid="31"/>
                                        </p:tgtEl>
                                        <p:attrNameLst>
                                          <p:attrName>fill.type</p:attrName>
                                        </p:attrNameLst>
                                      </p:cBhvr>
                                      <p:to>
                                        <p:strVal val="solid"/>
                                      </p:to>
                                    </p:set>
                                    <p:set>
                                      <p:cBhvr>
                                        <p:cTn id="72" dur="500" fill="hold"/>
                                        <p:tgtEl>
                                          <p:spTgt spid="31"/>
                                        </p:tgtEl>
                                        <p:attrNameLst>
                                          <p:attrName>fill.on</p:attrName>
                                        </p:attrNameLst>
                                      </p:cBhvr>
                                      <p:to>
                                        <p:strVal val="true"/>
                                      </p:to>
                                    </p:set>
                                  </p:childTnLst>
                                </p:cTn>
                              </p:par>
                              <p:par>
                                <p:cTn id="73" presetID="1" presetClass="mediacall" presetSubtype="0" fill="hold" nodeType="withEffect">
                                  <p:stCondLst>
                                    <p:cond delay="3000"/>
                                  </p:stCondLst>
                                  <p:childTnLst>
                                    <p:cmd type="call" cmd="playFrom(0.0)">
                                      <p:cBhvr>
                                        <p:cTn id="74" dur="5906" fill="hold"/>
                                        <p:tgtEl>
                                          <p:spTgt spid="41"/>
                                        </p:tgtEl>
                                      </p:cBhvr>
                                    </p:cmd>
                                  </p:childTnLst>
                                </p:cTn>
                              </p:par>
                              <p:par>
                                <p:cTn id="75" presetID="3" presetClass="mediacall" presetSubtype="0" fill="hold" nodeType="withEffect">
                                  <p:stCondLst>
                                    <p:cond delay="3000"/>
                                  </p:stCondLst>
                                  <p:childTnLst>
                                    <p:cmd type="call" cmd="stop">
                                      <p:cBhvr>
                                        <p:cTn id="76" dur="1" fill="hold"/>
                                        <p:tgtEl>
                                          <p:spTgt spid="39"/>
                                        </p:tgtEl>
                                      </p:cBhvr>
                                    </p:cmd>
                                  </p:childTnLst>
                                </p:cTn>
                              </p:par>
                            </p:childTnLst>
                          </p:cTn>
                        </p:par>
                      </p:childTnLst>
                    </p:cTn>
                  </p:par>
                </p:childTnLst>
              </p:cTn>
              <p:nextCondLst>
                <p:cond evt="onClick" delay="0">
                  <p:tgtEl>
                    <p:spTgt spid="33"/>
                  </p:tgtEl>
                </p:cond>
              </p:nextCondLst>
            </p:seq>
            <p:seq concurrent="1" nextAc="seek">
              <p:cTn id="77" restart="whenNotActive" fill="hold" evtFilter="cancelBubble" nodeType="interactiveSeq">
                <p:stCondLst>
                  <p:cond evt="onClick" delay="0">
                    <p:tgtEl>
                      <p:spTgt spid="27"/>
                    </p:tgtEl>
                  </p:cond>
                </p:stCondLst>
                <p:endSync evt="end" delay="0">
                  <p:rtn val="all"/>
                </p:endSync>
                <p:childTnLst>
                  <p:par>
                    <p:cTn id="78" fill="hold">
                      <p:stCondLst>
                        <p:cond delay="0"/>
                      </p:stCondLst>
                      <p:childTnLst>
                        <p:par>
                          <p:cTn id="79" fill="hold">
                            <p:stCondLst>
                              <p:cond delay="0"/>
                            </p:stCondLst>
                            <p:childTnLst>
                              <p:par>
                                <p:cTn id="80" presetID="24" presetClass="emph" presetSubtype="0" fill="hold" grpId="1" nodeType="clickEffect">
                                  <p:stCondLst>
                                    <p:cond delay="0"/>
                                  </p:stCondLst>
                                  <p:childTnLst>
                                    <p:animClr clrSpc="hsl" dir="cw">
                                      <p:cBhvr override="childStyle">
                                        <p:cTn id="81" dur="500" fill="hold"/>
                                        <p:tgtEl>
                                          <p:spTgt spid="27"/>
                                        </p:tgtEl>
                                        <p:attrNameLst>
                                          <p:attrName>style.color</p:attrName>
                                        </p:attrNameLst>
                                      </p:cBhvr>
                                      <p:by>
                                        <p:hsl h="0" s="-12549" l="-25098"/>
                                      </p:by>
                                    </p:animClr>
                                    <p:animClr clrSpc="hsl" dir="cw">
                                      <p:cBhvr>
                                        <p:cTn id="82" dur="500" fill="hold"/>
                                        <p:tgtEl>
                                          <p:spTgt spid="27"/>
                                        </p:tgtEl>
                                        <p:attrNameLst>
                                          <p:attrName>fillcolor</p:attrName>
                                        </p:attrNameLst>
                                      </p:cBhvr>
                                      <p:by>
                                        <p:hsl h="0" s="-12549" l="-25098"/>
                                      </p:by>
                                    </p:animClr>
                                    <p:animClr clrSpc="hsl" dir="cw">
                                      <p:cBhvr>
                                        <p:cTn id="83" dur="500" fill="hold"/>
                                        <p:tgtEl>
                                          <p:spTgt spid="27"/>
                                        </p:tgtEl>
                                        <p:attrNameLst>
                                          <p:attrName>stroke.color</p:attrName>
                                        </p:attrNameLst>
                                      </p:cBhvr>
                                      <p:by>
                                        <p:hsl h="0" s="-12549" l="-25098"/>
                                      </p:by>
                                    </p:animClr>
                                    <p:set>
                                      <p:cBhvr>
                                        <p:cTn id="84" dur="500" fill="hold"/>
                                        <p:tgtEl>
                                          <p:spTgt spid="27"/>
                                        </p:tgtEl>
                                        <p:attrNameLst>
                                          <p:attrName>fill.type</p:attrName>
                                        </p:attrNameLst>
                                      </p:cBhvr>
                                      <p:to>
                                        <p:strVal val="solid"/>
                                      </p:to>
                                    </p:set>
                                  </p:childTnLst>
                                </p:cTn>
                              </p:par>
                              <p:par>
                                <p:cTn id="85" presetID="19" presetClass="emph" presetSubtype="0" fill="hold" grpId="0" nodeType="withEffect">
                                  <p:stCondLst>
                                    <p:cond delay="0"/>
                                  </p:stCondLst>
                                  <p:childTnLst>
                                    <p:animClr clrSpc="rgb" dir="cw">
                                      <p:cBhvr override="childStyle">
                                        <p:cTn id="86" dur="500" fill="hold"/>
                                        <p:tgtEl>
                                          <p:spTgt spid="16"/>
                                        </p:tgtEl>
                                        <p:attrNameLst>
                                          <p:attrName>style.color</p:attrName>
                                        </p:attrNameLst>
                                      </p:cBhvr>
                                      <p:to>
                                        <a:srgbClr val="FFC000"/>
                                      </p:to>
                                    </p:animClr>
                                    <p:animClr clrSpc="rgb" dir="cw">
                                      <p:cBhvr>
                                        <p:cTn id="87" dur="500" fill="hold"/>
                                        <p:tgtEl>
                                          <p:spTgt spid="16"/>
                                        </p:tgtEl>
                                        <p:attrNameLst>
                                          <p:attrName>fillcolor</p:attrName>
                                        </p:attrNameLst>
                                      </p:cBhvr>
                                      <p:to>
                                        <a:srgbClr val="FFC000"/>
                                      </p:to>
                                    </p:animClr>
                                    <p:set>
                                      <p:cBhvr>
                                        <p:cTn id="88" dur="500" fill="hold"/>
                                        <p:tgtEl>
                                          <p:spTgt spid="16"/>
                                        </p:tgtEl>
                                        <p:attrNameLst>
                                          <p:attrName>fill.type</p:attrName>
                                        </p:attrNameLst>
                                      </p:cBhvr>
                                      <p:to>
                                        <p:strVal val="solid"/>
                                      </p:to>
                                    </p:set>
                                    <p:set>
                                      <p:cBhvr>
                                        <p:cTn id="89" dur="500" fill="hold"/>
                                        <p:tgtEl>
                                          <p:spTgt spid="16"/>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20221" fill="hold"/>
                                        <p:tgtEl>
                                          <p:spTgt spid="39"/>
                                        </p:tgtEl>
                                      </p:cBhvr>
                                    </p:cmd>
                                  </p:childTnLst>
                                </p:cTn>
                              </p:par>
                              <p:par>
                                <p:cTn id="92" presetID="3" presetClass="mediacall" presetSubtype="0" fill="hold" nodeType="withEffect">
                                  <p:stCondLst>
                                    <p:cond delay="0"/>
                                  </p:stCondLst>
                                  <p:childTnLst>
                                    <p:cmd type="call" cmd="stop">
                                      <p:cBhvr>
                                        <p:cTn id="93" dur="1" fill="hold"/>
                                        <p:tgtEl>
                                          <p:spTgt spid="38"/>
                                        </p:tgtEl>
                                      </p:cBhvr>
                                    </p:cmd>
                                  </p:childTnLst>
                                </p:cTn>
                              </p:par>
                              <p:par>
                                <p:cTn id="94" presetID="19" presetClass="emph" presetSubtype="0" fill="hold" grpId="1" nodeType="withEffect">
                                  <p:stCondLst>
                                    <p:cond delay="3500"/>
                                  </p:stCondLst>
                                  <p:childTnLst>
                                    <p:animClr clrSpc="rgb" dir="cw">
                                      <p:cBhvr override="childStyle">
                                        <p:cTn id="95" dur="500" fill="hold"/>
                                        <p:tgtEl>
                                          <p:spTgt spid="16"/>
                                        </p:tgtEl>
                                        <p:attrNameLst>
                                          <p:attrName>style.color</p:attrName>
                                        </p:attrNameLst>
                                      </p:cBhvr>
                                      <p:to>
                                        <a:srgbClr val="FF0000"/>
                                      </p:to>
                                    </p:animClr>
                                    <p:animClr clrSpc="rgb" dir="cw">
                                      <p:cBhvr>
                                        <p:cTn id="96" dur="500" fill="hold"/>
                                        <p:tgtEl>
                                          <p:spTgt spid="16"/>
                                        </p:tgtEl>
                                        <p:attrNameLst>
                                          <p:attrName>fillcolor</p:attrName>
                                        </p:attrNameLst>
                                      </p:cBhvr>
                                      <p:to>
                                        <a:srgbClr val="FF0000"/>
                                      </p:to>
                                    </p:animClr>
                                    <p:set>
                                      <p:cBhvr>
                                        <p:cTn id="97" dur="500" fill="hold"/>
                                        <p:tgtEl>
                                          <p:spTgt spid="16"/>
                                        </p:tgtEl>
                                        <p:attrNameLst>
                                          <p:attrName>fill.type</p:attrName>
                                        </p:attrNameLst>
                                      </p:cBhvr>
                                      <p:to>
                                        <p:strVal val="solid"/>
                                      </p:to>
                                    </p:set>
                                    <p:set>
                                      <p:cBhvr>
                                        <p:cTn id="98" dur="500" fill="hold"/>
                                        <p:tgtEl>
                                          <p:spTgt spid="16"/>
                                        </p:tgtEl>
                                        <p:attrNameLst>
                                          <p:attrName>fill.on</p:attrName>
                                        </p:attrNameLst>
                                      </p:cBhvr>
                                      <p:to>
                                        <p:strVal val="true"/>
                                      </p:to>
                                    </p:set>
                                  </p:childTnLst>
                                </p:cTn>
                              </p:par>
                              <p:par>
                                <p:cTn id="99" presetID="1" presetClass="mediacall" presetSubtype="0" fill="hold" nodeType="withEffect">
                                  <p:stCondLst>
                                    <p:cond delay="3500"/>
                                  </p:stCondLst>
                                  <p:childTnLst>
                                    <p:cmd type="call" cmd="playFrom(0.0)">
                                      <p:cBhvr>
                                        <p:cTn id="100" dur="5906" fill="hold"/>
                                        <p:tgtEl>
                                          <p:spTgt spid="41"/>
                                        </p:tgtEl>
                                      </p:cBhvr>
                                    </p:cmd>
                                  </p:childTnLst>
                                </p:cTn>
                              </p:par>
                              <p:par>
                                <p:cTn id="101" presetID="3" presetClass="mediacall" presetSubtype="0" fill="hold" nodeType="withEffect">
                                  <p:stCondLst>
                                    <p:cond delay="3500"/>
                                  </p:stCondLst>
                                  <p:childTnLst>
                                    <p:cmd type="call" cmd="stop">
                                      <p:cBhvr>
                                        <p:cTn id="102" dur="1" fill="hold"/>
                                        <p:tgtEl>
                                          <p:spTgt spid="39"/>
                                        </p:tgtEl>
                                      </p:cBhvr>
                                    </p:cmd>
                                  </p:childTnLst>
                                </p:cTn>
                              </p:par>
                            </p:childTnLst>
                          </p:cTn>
                        </p:par>
                      </p:childTnLst>
                    </p:cTn>
                  </p:par>
                </p:childTnLst>
              </p:cTn>
              <p:nextCondLst>
                <p:cond evt="onClick" delay="0">
                  <p:tgtEl>
                    <p:spTgt spid="27"/>
                  </p:tgtEl>
                </p:cond>
              </p:nextCondLst>
            </p:seq>
            <p:seq concurrent="1" nextAc="seek">
              <p:cTn id="103" restart="whenNotActive" fill="hold" evtFilter="cancelBubble" nodeType="interactiveSeq">
                <p:stCondLst>
                  <p:cond evt="onClick" delay="0">
                    <p:tgtEl>
                      <p:spTgt spid="34"/>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34"/>
                                        </p:tgtEl>
                                        <p:attrNameLst>
                                          <p:attrName>style.color</p:attrName>
                                        </p:attrNameLst>
                                      </p:cBhvr>
                                      <p:by>
                                        <p:hsl h="0" s="-12549" l="-25098"/>
                                      </p:by>
                                    </p:animClr>
                                    <p:animClr clrSpc="hsl" dir="cw">
                                      <p:cBhvr>
                                        <p:cTn id="108" dur="500" fill="hold"/>
                                        <p:tgtEl>
                                          <p:spTgt spid="34"/>
                                        </p:tgtEl>
                                        <p:attrNameLst>
                                          <p:attrName>fillcolor</p:attrName>
                                        </p:attrNameLst>
                                      </p:cBhvr>
                                      <p:by>
                                        <p:hsl h="0" s="-12549" l="-25098"/>
                                      </p:by>
                                    </p:animClr>
                                    <p:animClr clrSpc="hsl" dir="cw">
                                      <p:cBhvr>
                                        <p:cTn id="109" dur="500" fill="hold"/>
                                        <p:tgtEl>
                                          <p:spTgt spid="34"/>
                                        </p:tgtEl>
                                        <p:attrNameLst>
                                          <p:attrName>stroke.color</p:attrName>
                                        </p:attrNameLst>
                                      </p:cBhvr>
                                      <p:by>
                                        <p:hsl h="0" s="-12549" l="-25098"/>
                                      </p:by>
                                    </p:animClr>
                                    <p:set>
                                      <p:cBhvr>
                                        <p:cTn id="110" dur="500" fill="hold"/>
                                        <p:tgtEl>
                                          <p:spTgt spid="34"/>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32"/>
                                        </p:tgtEl>
                                        <p:attrNameLst>
                                          <p:attrName>style.color</p:attrName>
                                        </p:attrNameLst>
                                      </p:cBhvr>
                                      <p:to>
                                        <a:schemeClr val="accent2"/>
                                      </p:to>
                                    </p:animClr>
                                    <p:animClr clrSpc="rgb" dir="cw">
                                      <p:cBhvr>
                                        <p:cTn id="113" dur="500" fill="hold"/>
                                        <p:tgtEl>
                                          <p:spTgt spid="32"/>
                                        </p:tgtEl>
                                        <p:attrNameLst>
                                          <p:attrName>fillcolor</p:attrName>
                                        </p:attrNameLst>
                                      </p:cBhvr>
                                      <p:to>
                                        <a:schemeClr val="accent2"/>
                                      </p:to>
                                    </p:animClr>
                                    <p:set>
                                      <p:cBhvr>
                                        <p:cTn id="114" dur="500" fill="hold"/>
                                        <p:tgtEl>
                                          <p:spTgt spid="32"/>
                                        </p:tgtEl>
                                        <p:attrNameLst>
                                          <p:attrName>fill.type</p:attrName>
                                        </p:attrNameLst>
                                      </p:cBhvr>
                                      <p:to>
                                        <p:strVal val="solid"/>
                                      </p:to>
                                    </p:set>
                                    <p:set>
                                      <p:cBhvr>
                                        <p:cTn id="115" dur="500" fill="hold"/>
                                        <p:tgtEl>
                                          <p:spTgt spid="32"/>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000"/>
                                  </p:stCondLst>
                                  <p:childTnLst>
                                    <p:animClr clrSpc="rgb" dir="cw">
                                      <p:cBhvr override="childStyle">
                                        <p:cTn id="121" dur="500" fill="hold"/>
                                        <p:tgtEl>
                                          <p:spTgt spid="32"/>
                                        </p:tgtEl>
                                        <p:attrNameLst>
                                          <p:attrName>style.color</p:attrName>
                                        </p:attrNameLst>
                                      </p:cBhvr>
                                      <p:to>
                                        <a:srgbClr val="FF0000"/>
                                      </p:to>
                                    </p:animClr>
                                    <p:animClr clrSpc="rgb" dir="cw">
                                      <p:cBhvr>
                                        <p:cTn id="122" dur="500" fill="hold"/>
                                        <p:tgtEl>
                                          <p:spTgt spid="32"/>
                                        </p:tgtEl>
                                        <p:attrNameLst>
                                          <p:attrName>fillcolor</p:attrName>
                                        </p:attrNameLst>
                                      </p:cBhvr>
                                      <p:to>
                                        <a:srgbClr val="FF0000"/>
                                      </p:to>
                                    </p:animClr>
                                    <p:set>
                                      <p:cBhvr>
                                        <p:cTn id="123" dur="500" fill="hold"/>
                                        <p:tgtEl>
                                          <p:spTgt spid="32"/>
                                        </p:tgtEl>
                                        <p:attrNameLst>
                                          <p:attrName>fill.type</p:attrName>
                                        </p:attrNameLst>
                                      </p:cBhvr>
                                      <p:to>
                                        <p:strVal val="solid"/>
                                      </p:to>
                                    </p:set>
                                    <p:set>
                                      <p:cBhvr>
                                        <p:cTn id="124" dur="500" fill="hold"/>
                                        <p:tgtEl>
                                          <p:spTgt spid="32"/>
                                        </p:tgtEl>
                                        <p:attrNameLst>
                                          <p:attrName>fill.on</p:attrName>
                                        </p:attrNameLst>
                                      </p:cBhvr>
                                      <p:to>
                                        <p:strVal val="true"/>
                                      </p:to>
                                    </p:set>
                                  </p:childTnLst>
                                </p:cTn>
                              </p:par>
                              <p:par>
                                <p:cTn id="125" presetID="1" presetClass="mediacall" presetSubtype="0" fill="hold" nodeType="withEffect">
                                  <p:stCondLst>
                                    <p:cond delay="3000"/>
                                  </p:stCondLst>
                                  <p:childTnLst>
                                    <p:cmd type="call" cmd="playFrom(0.0)">
                                      <p:cBhvr>
                                        <p:cTn id="126" dur="5906" fill="hold"/>
                                        <p:tgtEl>
                                          <p:spTgt spid="41"/>
                                        </p:tgtEl>
                                      </p:cBhvr>
                                    </p:cmd>
                                  </p:childTnLst>
                                </p:cTn>
                              </p:par>
                              <p:par>
                                <p:cTn id="127" presetID="3" presetClass="mediacall" presetSubtype="0" fill="hold" nodeType="withEffect">
                                  <p:stCondLst>
                                    <p:cond delay="3000"/>
                                  </p:stCondLst>
                                  <p:childTnLst>
                                    <p:cmd type="call" cmd="stop">
                                      <p:cBhvr>
                                        <p:cTn id="128" dur="1" fill="hold"/>
                                        <p:tgtEl>
                                          <p:spTgt spid="39"/>
                                        </p:tgtEl>
                                      </p:cBhvr>
                                    </p:cmd>
                                  </p:childTnLst>
                                </p:cTn>
                              </p:par>
                            </p:childTnLst>
                          </p:cTn>
                        </p:par>
                      </p:childTnLst>
                    </p:cTn>
                  </p:par>
                </p:childTnLst>
              </p:cTn>
              <p:nextCondLst>
                <p:cond evt="onClick" delay="0">
                  <p:tgtEl>
                    <p:spTgt spid="34"/>
                  </p:tgtEl>
                </p:cond>
              </p:nextCondLst>
            </p:seq>
            <p:video>
              <p:cMediaNode vol="80000">
                <p:cTn id="129" fill="hold" display="0">
                  <p:stCondLst>
                    <p:cond delay="indefinite"/>
                  </p:stCondLst>
                  <p:endCondLst>
                    <p:cond evt="onStopAudio" delay="0">
                      <p:tgtEl>
                        <p:sldTgt/>
                      </p:tgtEl>
                    </p:cond>
                  </p:endCondLst>
                </p:cTn>
                <p:tgtEl>
                  <p:spTgt spid="39"/>
                </p:tgtEl>
              </p:cMediaNode>
            </p:video>
            <p:video>
              <p:cMediaNode vol="80000">
                <p:cTn id="130" fill="hold" display="0">
                  <p:stCondLst>
                    <p:cond delay="indefinite"/>
                  </p:stCondLst>
                  <p:endCondLst>
                    <p:cond evt="onStopAudio" delay="0">
                      <p:tgtEl>
                        <p:sldTgt/>
                      </p:tgtEl>
                    </p:cond>
                  </p:endCondLst>
                </p:cTn>
                <p:tgtEl>
                  <p:spTgt spid="40"/>
                </p:tgtEl>
              </p:cMediaNode>
            </p:video>
            <p:video>
              <p:cMediaNode vol="80000">
                <p:cTn id="131"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6" grpId="0" animBg="1"/>
      <p:bldP spid="16" grpId="1" animBg="1"/>
      <p:bldP spid="25" grpId="0"/>
      <p:bldP spid="25" grpId="1"/>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1384917" y="3616546"/>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nghe</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xuất</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mấy</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lần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bang d"/>
          <p:cNvSpPr/>
          <p:nvPr/>
        </p:nvSpPr>
        <p:spPr>
          <a:xfrm flipH="1">
            <a:off x="6135895" y="5940965"/>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b"/>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 hoi d"/>
          <p:cNvSpPr txBox="1"/>
          <p:nvPr/>
        </p:nvSpPr>
        <p:spPr>
          <a:xfrm>
            <a:off x="6435571" y="6066249"/>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D. 4</a:t>
            </a:r>
          </a:p>
        </p:txBody>
      </p:sp>
      <p:sp>
        <p:nvSpPr>
          <p:cNvPr id="27" name="cau hoi b"/>
          <p:cNvSpPr txBox="1"/>
          <p:nvPr/>
        </p:nvSpPr>
        <p:spPr>
          <a:xfrm>
            <a:off x="5895474" y="5114698"/>
            <a:ext cx="5490194"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B. 6</a:t>
            </a: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c"/>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au hoi a"/>
          <p:cNvSpPr txBox="1"/>
          <p:nvPr/>
        </p:nvSpPr>
        <p:spPr>
          <a:xfrm>
            <a:off x="1106008" y="513057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A. 7</a:t>
            </a:r>
          </a:p>
        </p:txBody>
      </p:sp>
      <p:sp>
        <p:nvSpPr>
          <p:cNvPr id="34" name="cau hoi c"/>
          <p:cNvSpPr txBox="1"/>
          <p:nvPr/>
        </p:nvSpPr>
        <p:spPr>
          <a:xfrm>
            <a:off x="806332" y="5998531"/>
            <a:ext cx="5089142"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 5</a:t>
            </a:r>
          </a:p>
        </p:txBody>
      </p:sp>
      <p:pic>
        <p:nvPicPr>
          <p:cNvPr id="38" name="Ques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0" name="Picture 2" descr="Ảnh động Powerpoint CTU">
            <a:hlinkClick r:id="rId9" action="ppaction://hlinksldjump"/>
          </p:cNvPr>
          <p:cNvPicPr>
            <a:picLocks noChangeAspect="1" noChangeArrowheads="1" noCrop="1"/>
          </p:cNvPicPr>
          <p:nvPr/>
        </p:nvPicPr>
        <p:blipFill>
          <a:blip r:embed="rId10"/>
          <a:srcRect/>
          <a:stretch>
            <a:fillRect/>
          </a:stretch>
        </p:blipFill>
        <p:spPr bwMode="auto">
          <a:xfrm>
            <a:off x="168157" y="35183"/>
            <a:ext cx="1276350" cy="8286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8"/>
                </p:tgtEl>
              </p:cMediaNode>
            </p:video>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5"/>
                                        </p:tgtEl>
                                        <p:attrNameLst>
                                          <p:attrName>style.color</p:attrName>
                                        </p:attrNameLst>
                                      </p:cBhvr>
                                      <p:by>
                                        <p:hsl h="0" s="-12549" l="-25098"/>
                                      </p:by>
                                    </p:animClr>
                                    <p:animClr clrSpc="hsl" dir="cw">
                                      <p:cBhvr>
                                        <p:cTn id="30" dur="500" fill="hold"/>
                                        <p:tgtEl>
                                          <p:spTgt spid="25"/>
                                        </p:tgtEl>
                                        <p:attrNameLst>
                                          <p:attrName>fillcolor</p:attrName>
                                        </p:attrNameLst>
                                      </p:cBhvr>
                                      <p:by>
                                        <p:hsl h="0" s="-12549" l="-25098"/>
                                      </p:by>
                                    </p:animClr>
                                    <p:animClr clrSpc="hsl" dir="cw">
                                      <p:cBhvr>
                                        <p:cTn id="31" dur="500" fill="hold"/>
                                        <p:tgtEl>
                                          <p:spTgt spid="25"/>
                                        </p:tgtEl>
                                        <p:attrNameLst>
                                          <p:attrName>stroke.color</p:attrName>
                                        </p:attrNameLst>
                                      </p:cBhvr>
                                      <p:by>
                                        <p:hsl h="0" s="-12549" l="-25098"/>
                                      </p:by>
                                    </p:animClr>
                                    <p:set>
                                      <p:cBhvr>
                                        <p:cTn id="32" dur="500" fill="hold"/>
                                        <p:tgtEl>
                                          <p:spTgt spid="25"/>
                                        </p:tgtEl>
                                        <p:attrNameLst>
                                          <p:attrName>fill.type</p:attrName>
                                        </p:attrNameLst>
                                      </p:cBhvr>
                                      <p:to>
                                        <p:strVal val="solid"/>
                                      </p:to>
                                    </p:set>
                                  </p:childTnLst>
                                </p:cTn>
                              </p:par>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18"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2"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20218" fill="hold"/>
                                        <p:tgtEl>
                                          <p:spTgt spid="39"/>
                                        </p:tgtEl>
                                      </p:cBhvr>
                                    </p:cmd>
                                  </p:childTnLst>
                                </p:cTn>
                              </p:par>
                              <p:par>
                                <p:cTn id="71" presetID="3" presetClass="mediacall" presetSubtype="0" fill="hold" nodeType="withEffect">
                                  <p:stCondLst>
                                    <p:cond delay="0"/>
                                  </p:stCondLst>
                                  <p:childTnLst>
                                    <p:cmd type="call" cmd="stop">
                                      <p:cBhvr>
                                        <p:cTn id="72" dur="1" fill="hold"/>
                                        <p:tgtEl>
                                          <p:spTgt spid="38"/>
                                        </p:tgtEl>
                                      </p:cBhvr>
                                    </p:cmd>
                                  </p:childTnLst>
                                </p:cTn>
                              </p:par>
                              <p:par>
                                <p:cTn id="73" presetID="19" presetClass="emph" presetSubtype="0" fill="hold" grpId="1" nodeType="withEffect">
                                  <p:stCondLst>
                                    <p:cond delay="3000"/>
                                  </p:stCondLst>
                                  <p:childTnLst>
                                    <p:animClr clrSpc="rgb" dir="cw">
                                      <p:cBhvr override="childStyle">
                                        <p:cTn id="74" dur="500" fill="hold"/>
                                        <p:tgtEl>
                                          <p:spTgt spid="31"/>
                                        </p:tgtEl>
                                        <p:attrNameLst>
                                          <p:attrName>style.color</p:attrName>
                                        </p:attrNameLst>
                                      </p:cBhvr>
                                      <p:to>
                                        <a:srgbClr val="FF0000"/>
                                      </p:to>
                                    </p:animClr>
                                    <p:animClr clrSpc="rgb" dir="cw">
                                      <p:cBhvr>
                                        <p:cTn id="75" dur="500" fill="hold"/>
                                        <p:tgtEl>
                                          <p:spTgt spid="31"/>
                                        </p:tgtEl>
                                        <p:attrNameLst>
                                          <p:attrName>fillcolor</p:attrName>
                                        </p:attrNameLst>
                                      </p:cBhvr>
                                      <p:to>
                                        <a:srgbClr val="FF0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3000"/>
                                  </p:stCondLst>
                                  <p:childTnLst>
                                    <p:cmd type="call" cmd="playFrom(0.0)">
                                      <p:cBhvr>
                                        <p:cTn id="79" dur="5903" fill="hold"/>
                                        <p:tgtEl>
                                          <p:spTgt spid="41"/>
                                        </p:tgtEl>
                                      </p:cBhvr>
                                    </p:cmd>
                                  </p:childTnLst>
                                </p:cTn>
                              </p:par>
                              <p:par>
                                <p:cTn id="80" presetID="3" presetClass="mediacall" presetSubtype="0" fill="hold" nodeType="withEffect">
                                  <p:stCondLst>
                                    <p:cond delay="3000"/>
                                  </p:stCondLst>
                                  <p:childTnLst>
                                    <p:cmd type="call" cmd="stop">
                                      <p:cBhvr>
                                        <p:cTn id="81" dur="1" fill="hold"/>
                                        <p:tgtEl>
                                          <p:spTgt spid="39"/>
                                        </p:tgtEl>
                                      </p:cBhvr>
                                    </p:cmd>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1" nodeType="withEffect">
                                  <p:stCondLst>
                                    <p:cond delay="0"/>
                                  </p:stCondLst>
                                  <p:childTnLst>
                                    <p:animClr clrSpc="hsl" dir="cw">
                                      <p:cBhvr override="childStyle">
                                        <p:cTn id="86" dur="500" fill="hold"/>
                                        <p:tgtEl>
                                          <p:spTgt spid="27"/>
                                        </p:tgtEl>
                                        <p:attrNameLst>
                                          <p:attrName>style.color</p:attrName>
                                        </p:attrNameLst>
                                      </p:cBhvr>
                                      <p:by>
                                        <p:hsl h="0" s="-12549" l="-25098"/>
                                      </p:by>
                                    </p:animClr>
                                    <p:animClr clrSpc="hsl" dir="cw">
                                      <p:cBhvr>
                                        <p:cTn id="87" dur="500" fill="hold"/>
                                        <p:tgtEl>
                                          <p:spTgt spid="27"/>
                                        </p:tgtEl>
                                        <p:attrNameLst>
                                          <p:attrName>fillcolor</p:attrName>
                                        </p:attrNameLst>
                                      </p:cBhvr>
                                      <p:by>
                                        <p:hsl h="0" s="-12549" l="-25098"/>
                                      </p:by>
                                    </p:animClr>
                                    <p:animClr clrSpc="hsl" dir="cw">
                                      <p:cBhvr>
                                        <p:cTn id="88" dur="500" fill="hold"/>
                                        <p:tgtEl>
                                          <p:spTgt spid="27"/>
                                        </p:tgtEl>
                                        <p:attrNameLst>
                                          <p:attrName>stroke.color</p:attrName>
                                        </p:attrNameLst>
                                      </p:cBhvr>
                                      <p:by>
                                        <p:hsl h="0" s="-12549" l="-25098"/>
                                      </p:by>
                                    </p:animClr>
                                    <p:set>
                                      <p:cBhvr>
                                        <p:cTn id="89" dur="500" fill="hold"/>
                                        <p:tgtEl>
                                          <p:spTgt spid="27"/>
                                        </p:tgtEl>
                                        <p:attrNameLst>
                                          <p:attrName>fill.type</p:attrName>
                                        </p:attrNameLst>
                                      </p:cBhvr>
                                      <p:to>
                                        <p:strVal val="solid"/>
                                      </p:to>
                                    </p:set>
                                  </p:childTnLst>
                                </p:cTn>
                              </p:par>
                              <p:par>
                                <p:cTn id="90" presetID="19" presetClass="emph" presetSubtype="0" fill="hold" grpId="0" nodeType="withEffect">
                                  <p:stCondLst>
                                    <p:cond delay="0"/>
                                  </p:stCondLst>
                                  <p:childTnLst>
                                    <p:animClr clrSpc="rgb" dir="cw">
                                      <p:cBhvr override="childStyle">
                                        <p:cTn id="91" dur="500" fill="hold"/>
                                        <p:tgtEl>
                                          <p:spTgt spid="16"/>
                                        </p:tgtEl>
                                        <p:attrNameLst>
                                          <p:attrName>style.color</p:attrName>
                                        </p:attrNameLst>
                                      </p:cBhvr>
                                      <p:to>
                                        <a:srgbClr val="FFC000"/>
                                      </p:to>
                                    </p:animClr>
                                    <p:animClr clrSpc="rgb" dir="cw">
                                      <p:cBhvr>
                                        <p:cTn id="92" dur="500" fill="hold"/>
                                        <p:tgtEl>
                                          <p:spTgt spid="16"/>
                                        </p:tgtEl>
                                        <p:attrNameLst>
                                          <p:attrName>fillcolor</p:attrName>
                                        </p:attrNameLst>
                                      </p:cBhvr>
                                      <p:to>
                                        <a:srgbClr val="FFC000"/>
                                      </p:to>
                                    </p:animClr>
                                    <p:set>
                                      <p:cBhvr>
                                        <p:cTn id="93" dur="500" fill="hold"/>
                                        <p:tgtEl>
                                          <p:spTgt spid="16"/>
                                        </p:tgtEl>
                                        <p:attrNameLst>
                                          <p:attrName>fill.type</p:attrName>
                                        </p:attrNameLst>
                                      </p:cBhvr>
                                      <p:to>
                                        <p:strVal val="solid"/>
                                      </p:to>
                                    </p:set>
                                    <p:set>
                                      <p:cBhvr>
                                        <p:cTn id="94" dur="500" fill="hold"/>
                                        <p:tgtEl>
                                          <p:spTgt spid="16"/>
                                        </p:tgtEl>
                                        <p:attrNameLst>
                                          <p:attrName>fill.on</p:attrName>
                                        </p:attrNameLst>
                                      </p:cBhvr>
                                      <p:to>
                                        <p:strVal val="true"/>
                                      </p:to>
                                    </p:set>
                                  </p:childTnLst>
                                </p:cTn>
                              </p:par>
                              <p:par>
                                <p:cTn id="95" presetID="1" presetClass="mediacall" presetSubtype="0" fill="hold" nodeType="withEffect">
                                  <p:stCondLst>
                                    <p:cond delay="0"/>
                                  </p:stCondLst>
                                  <p:childTnLst>
                                    <p:cmd type="call" cmd="playFrom(0.0)">
                                      <p:cBhvr>
                                        <p:cTn id="96" dur="20218" fill="hold"/>
                                        <p:tgtEl>
                                          <p:spTgt spid="39"/>
                                        </p:tgtEl>
                                      </p:cBhvr>
                                    </p:cmd>
                                  </p:childTnLst>
                                </p:cTn>
                              </p:par>
                              <p:par>
                                <p:cTn id="97" presetID="3" presetClass="mediacall" presetSubtype="0" fill="hold" nodeType="withEffect">
                                  <p:stCondLst>
                                    <p:cond delay="0"/>
                                  </p:stCondLst>
                                  <p:childTnLst>
                                    <p:cmd type="call" cmd="stop">
                                      <p:cBhvr>
                                        <p:cTn id="98" dur="1" fill="hold"/>
                                        <p:tgtEl>
                                          <p:spTgt spid="38"/>
                                        </p:tgtEl>
                                      </p:cBhvr>
                                    </p:cmd>
                                  </p:childTnLst>
                                </p:cTn>
                              </p:par>
                              <p:par>
                                <p:cTn id="99" presetID="19" presetClass="emph" presetSubtype="0" fill="hold" grpId="1" nodeType="withEffect">
                                  <p:stCondLst>
                                    <p:cond delay="3500"/>
                                  </p:stCondLst>
                                  <p:childTnLst>
                                    <p:animClr clrSpc="rgb" dir="cw">
                                      <p:cBhvr override="childStyle">
                                        <p:cTn id="100" dur="500" fill="hold"/>
                                        <p:tgtEl>
                                          <p:spTgt spid="16"/>
                                        </p:tgtEl>
                                        <p:attrNameLst>
                                          <p:attrName>style.color</p:attrName>
                                        </p:attrNameLst>
                                      </p:cBhvr>
                                      <p:to>
                                        <a:srgbClr val="FF0000"/>
                                      </p:to>
                                    </p:animClr>
                                    <p:animClr clrSpc="rgb" dir="cw">
                                      <p:cBhvr>
                                        <p:cTn id="101" dur="500" fill="hold"/>
                                        <p:tgtEl>
                                          <p:spTgt spid="16"/>
                                        </p:tgtEl>
                                        <p:attrNameLst>
                                          <p:attrName>fillcolor</p:attrName>
                                        </p:attrNameLst>
                                      </p:cBhvr>
                                      <p:to>
                                        <a:srgbClr val="FF0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1" presetClass="mediacall" presetSubtype="0" fill="hold" nodeType="withEffect">
                                  <p:stCondLst>
                                    <p:cond delay="3500"/>
                                  </p:stCondLst>
                                  <p:childTnLst>
                                    <p:cmd type="call" cmd="playFrom(0.0)">
                                      <p:cBhvr>
                                        <p:cTn id="105" dur="5903" fill="hold"/>
                                        <p:tgtEl>
                                          <p:spTgt spid="41"/>
                                        </p:tgtEl>
                                      </p:cBhvr>
                                    </p:cmd>
                                  </p:childTnLst>
                                </p:cTn>
                              </p:par>
                              <p:par>
                                <p:cTn id="106" presetID="3" presetClass="mediacall" presetSubtype="0" fill="hold" nodeType="withEffect">
                                  <p:stCondLst>
                                    <p:cond delay="3500"/>
                                  </p:stCondLst>
                                  <p:childTnLst>
                                    <p:cmd type="call" cmd="stop">
                                      <p:cBhvr>
                                        <p:cTn id="107" dur="1" fill="hold"/>
                                        <p:tgtEl>
                                          <p:spTgt spid="39"/>
                                        </p:tgtEl>
                                      </p:cBhvr>
                                    </p:cmd>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4"/>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34"/>
                                        </p:tgtEl>
                                        <p:attrNameLst>
                                          <p:attrName>style.color</p:attrName>
                                        </p:attrNameLst>
                                      </p:cBhvr>
                                      <p:by>
                                        <p:hsl h="0" s="-12549" l="-25098"/>
                                      </p:by>
                                    </p:animClr>
                                    <p:animClr clrSpc="hsl" dir="cw">
                                      <p:cBhvr>
                                        <p:cTn id="113" dur="500" fill="hold"/>
                                        <p:tgtEl>
                                          <p:spTgt spid="34"/>
                                        </p:tgtEl>
                                        <p:attrNameLst>
                                          <p:attrName>fillcolor</p:attrName>
                                        </p:attrNameLst>
                                      </p:cBhvr>
                                      <p:by>
                                        <p:hsl h="0" s="-12549" l="-25098"/>
                                      </p:by>
                                    </p:animClr>
                                    <p:animClr clrSpc="hsl" dir="cw">
                                      <p:cBhvr>
                                        <p:cTn id="114" dur="500" fill="hold"/>
                                        <p:tgtEl>
                                          <p:spTgt spid="34"/>
                                        </p:tgtEl>
                                        <p:attrNameLst>
                                          <p:attrName>stroke.color</p:attrName>
                                        </p:attrNameLst>
                                      </p:cBhvr>
                                      <p:by>
                                        <p:hsl h="0" s="-12549" l="-25098"/>
                                      </p:by>
                                    </p:animClr>
                                    <p:set>
                                      <p:cBhvr>
                                        <p:cTn id="115" dur="500" fill="hold"/>
                                        <p:tgtEl>
                                          <p:spTgt spid="34"/>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32"/>
                                        </p:tgtEl>
                                        <p:attrNameLst>
                                          <p:attrName>style.color</p:attrName>
                                        </p:attrNameLst>
                                      </p:cBhvr>
                                      <p:to>
                                        <a:schemeClr val="accent2"/>
                                      </p:to>
                                    </p:animClr>
                                    <p:animClr clrSpc="rgb" dir="cw">
                                      <p:cBhvr>
                                        <p:cTn id="118" dur="500" fill="hold"/>
                                        <p:tgtEl>
                                          <p:spTgt spid="32"/>
                                        </p:tgtEl>
                                        <p:attrNameLst>
                                          <p:attrName>fillcolor</p:attrName>
                                        </p:attrNameLst>
                                      </p:cBhvr>
                                      <p:to>
                                        <a:schemeClr val="accent2"/>
                                      </p:to>
                                    </p:animClr>
                                    <p:set>
                                      <p:cBhvr>
                                        <p:cTn id="119" dur="500" fill="hold"/>
                                        <p:tgtEl>
                                          <p:spTgt spid="32"/>
                                        </p:tgtEl>
                                        <p:attrNameLst>
                                          <p:attrName>fill.type</p:attrName>
                                        </p:attrNameLst>
                                      </p:cBhvr>
                                      <p:to>
                                        <p:strVal val="solid"/>
                                      </p:to>
                                    </p:set>
                                    <p:set>
                                      <p:cBhvr>
                                        <p:cTn id="120" dur="500" fill="hold"/>
                                        <p:tgtEl>
                                          <p:spTgt spid="32"/>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18"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000"/>
                                  </p:stCondLst>
                                  <p:childTnLst>
                                    <p:animClr clrSpc="rgb" dir="cw">
                                      <p:cBhvr override="childStyle">
                                        <p:cTn id="126" dur="500" fill="hold"/>
                                        <p:tgtEl>
                                          <p:spTgt spid="32"/>
                                        </p:tgtEl>
                                        <p:attrNameLst>
                                          <p:attrName>style.color</p:attrName>
                                        </p:attrNameLst>
                                      </p:cBhvr>
                                      <p:to>
                                        <a:srgbClr val="FF0000"/>
                                      </p:to>
                                    </p:animClr>
                                    <p:animClr clrSpc="rgb" dir="cw">
                                      <p:cBhvr>
                                        <p:cTn id="127" dur="500" fill="hold"/>
                                        <p:tgtEl>
                                          <p:spTgt spid="32"/>
                                        </p:tgtEl>
                                        <p:attrNameLst>
                                          <p:attrName>fillcolor</p:attrName>
                                        </p:attrNameLst>
                                      </p:cBhvr>
                                      <p:to>
                                        <a:srgbClr val="FF0000"/>
                                      </p:to>
                                    </p:animClr>
                                    <p:set>
                                      <p:cBhvr>
                                        <p:cTn id="128" dur="500" fill="hold"/>
                                        <p:tgtEl>
                                          <p:spTgt spid="32"/>
                                        </p:tgtEl>
                                        <p:attrNameLst>
                                          <p:attrName>fill.type</p:attrName>
                                        </p:attrNameLst>
                                      </p:cBhvr>
                                      <p:to>
                                        <p:strVal val="solid"/>
                                      </p:to>
                                    </p:set>
                                    <p:set>
                                      <p:cBhvr>
                                        <p:cTn id="129" dur="500" fill="hold"/>
                                        <p:tgtEl>
                                          <p:spTgt spid="32"/>
                                        </p:tgtEl>
                                        <p:attrNameLst>
                                          <p:attrName>fill.on</p:attrName>
                                        </p:attrNameLst>
                                      </p:cBhvr>
                                      <p:to>
                                        <p:strVal val="true"/>
                                      </p:to>
                                    </p:set>
                                  </p:childTnLst>
                                </p:cTn>
                              </p:par>
                              <p:par>
                                <p:cTn id="130" presetID="1" presetClass="mediacall" presetSubtype="0" fill="hold" nodeType="withEffect">
                                  <p:stCondLst>
                                    <p:cond delay="3000"/>
                                  </p:stCondLst>
                                  <p:childTnLst>
                                    <p:cmd type="call" cmd="playFrom(0.0)">
                                      <p:cBhvr>
                                        <p:cTn id="131" dur="5903" fill="hold"/>
                                        <p:tgtEl>
                                          <p:spTgt spid="41"/>
                                        </p:tgtEl>
                                      </p:cBhvr>
                                    </p:cmd>
                                  </p:childTnLst>
                                </p:cTn>
                              </p:par>
                              <p:par>
                                <p:cTn id="132" presetID="3" presetClass="mediacall" presetSubtype="0" fill="hold" nodeType="withEffect">
                                  <p:stCondLst>
                                    <p:cond delay="3000"/>
                                  </p:stCondLst>
                                  <p:childTnLst>
                                    <p:cmd type="call" cmd="stop">
                                      <p:cBhvr>
                                        <p:cTn id="133" dur="1" fill="hold"/>
                                        <p:tgtEl>
                                          <p:spTgt spid="39"/>
                                        </p:tgtEl>
                                      </p:cBhvr>
                                    </p:cmd>
                                  </p:childTnLst>
                                </p:cTn>
                              </p:par>
                            </p:childTnLst>
                          </p:cTn>
                        </p:par>
                      </p:childTnLst>
                    </p:cTn>
                  </p:par>
                </p:childTnLst>
              </p:cTn>
              <p:nextCondLst>
                <p:cond evt="onClick" delay="0">
                  <p:tgtEl>
                    <p:spTgt spid="34"/>
                  </p:tgtEl>
                </p:cond>
              </p:nextCondLst>
            </p:seq>
            <p:video>
              <p:cMediaNode vol="80000">
                <p:cTn id="134" fill="hold" display="0">
                  <p:stCondLst>
                    <p:cond delay="indefinite"/>
                  </p:stCondLst>
                  <p:endCondLst>
                    <p:cond evt="onStopAudio" delay="0">
                      <p:tgtEl>
                        <p:sldTgt/>
                      </p:tgtEl>
                    </p:cond>
                  </p:endCondLst>
                </p:cTn>
                <p:tgtEl>
                  <p:spTgt spid="39"/>
                </p:tgtEl>
              </p:cMediaNode>
            </p:video>
            <p:video>
              <p:cMediaNode vol="80000">
                <p:cTn id="135" fill="hold" display="0">
                  <p:stCondLst>
                    <p:cond delay="indefinite"/>
                  </p:stCondLst>
                  <p:endCondLst>
                    <p:cond evt="onStopAudio" delay="0">
                      <p:tgtEl>
                        <p:sldTgt/>
                      </p:tgtEl>
                    </p:cond>
                  </p:endCondLst>
                </p:cTn>
                <p:tgtEl>
                  <p:spTgt spid="40"/>
                </p:tgtEl>
              </p:cMediaNode>
            </p:video>
            <p:video>
              <p:cMediaNode vol="80000">
                <p:cTn id="13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6" grpId="0" animBg="1"/>
      <p:bldP spid="16" grpId="1" animBg="1"/>
      <p:bldP spid="25" grpId="0"/>
      <p:bldP spid="25" grpId="1"/>
      <p:bldP spid="25" grpId="2"/>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1384917" y="3616546"/>
            <a:ext cx="9383697" cy="1200329"/>
          </a:xfrm>
          <a:prstGeom prst="rect">
            <a:avLst/>
          </a:prstGeom>
          <a:noFill/>
        </p:spPr>
        <p:txBody>
          <a:bodyPr wrap="square" rtlCol="0">
            <a:spAutoFit/>
          </a:bodyPr>
          <a:lstStyle/>
          <a:p>
            <a:pPr lvl="0">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3600" b="1" dirty="0">
                <a:solidFill>
                  <a:prstClr val="white"/>
                </a:solidFill>
                <a:latin typeface="Times New Roman" panose="02020603050405020304" pitchFamily="18" charset="0"/>
                <a:cs typeface="Times New Roman" panose="02020603050405020304" pitchFamily="18" charset="0"/>
              </a:rPr>
              <a:t>5. </a:t>
            </a:r>
            <a:r>
              <a:rPr lang="en-US" sz="3600" b="1" dirty="0" err="1">
                <a:solidFill>
                  <a:prstClr val="white"/>
                </a:solidFill>
                <a:latin typeface="Times New Roman" panose="02020603050405020304" pitchFamily="18" charset="0"/>
                <a:cs typeface="Times New Roman" panose="02020603050405020304" pitchFamily="18" charset="0"/>
              </a:rPr>
              <a:t>Các</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vần</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cs typeface="Times New Roman" panose="02020603050405020304" pitchFamily="18" charset="0"/>
              </a:rPr>
              <a:t>mình-thinh</a:t>
            </a:r>
            <a:r>
              <a:rPr lang="en-US" sz="3600" b="1" i="1" dirty="0">
                <a:solidFill>
                  <a:prstClr val="white"/>
                </a:solidFill>
                <a:latin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cs typeface="Times New Roman" panose="02020603050405020304" pitchFamily="18" charset="0"/>
              </a:rPr>
              <a:t>mầm-thầm</a:t>
            </a:r>
            <a:r>
              <a:rPr lang="en-US" sz="3600" b="1" i="1" dirty="0">
                <a:solidFill>
                  <a:prstClr val="white"/>
                </a:solidFill>
                <a:latin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cs typeface="Times New Roman" panose="02020603050405020304" pitchFamily="18" charset="0"/>
              </a:rPr>
              <a:t>giông-hồng</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được</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gọi</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là</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vần</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gì</a:t>
            </a:r>
            <a:r>
              <a:rPr lang="en-US" sz="3600" b="1" dirty="0">
                <a:solidFill>
                  <a:prstClr val="white"/>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bang d"/>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b"/>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 hoi d"/>
          <p:cNvSpPr txBox="1"/>
          <p:nvPr/>
        </p:nvSpPr>
        <p:spPr>
          <a:xfrm>
            <a:off x="6435571" y="6060424"/>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vần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chân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p:cNvSpPr txBox="1"/>
          <p:nvPr/>
        </p:nvSpPr>
        <p:spPr>
          <a:xfrm>
            <a:off x="6435569" y="5138482"/>
            <a:ext cx="4650419" cy="10772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vần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cách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c"/>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au hoi a"/>
          <p:cNvSpPr txBox="1"/>
          <p:nvPr/>
        </p:nvSpPr>
        <p:spPr>
          <a:xfrm>
            <a:off x="806333" y="5138482"/>
            <a:ext cx="4950094"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vần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liền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p:cNvSpPr txBox="1"/>
          <p:nvPr/>
        </p:nvSpPr>
        <p:spPr>
          <a:xfrm>
            <a:off x="1106008" y="5954731"/>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vần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lưng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0" name="Picture 2" descr="Ảnh động Powerpoint CTU">
            <a:hlinkClick r:id="rId9" action="ppaction://hlinksldjump"/>
          </p:cNvPr>
          <p:cNvPicPr>
            <a:picLocks noChangeAspect="1" noChangeArrowheads="1" noCrop="1"/>
          </p:cNvPicPr>
          <p:nvPr/>
        </p:nvPicPr>
        <p:blipFill>
          <a:blip r:embed="rId10"/>
          <a:srcRect/>
          <a:stretch>
            <a:fillRect/>
          </a:stretch>
        </p:blipFill>
        <p:spPr bwMode="auto">
          <a:xfrm>
            <a:off x="168157" y="35183"/>
            <a:ext cx="1276350" cy="8286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8"/>
                </p:tgtEl>
              </p:cMediaNode>
            </p:video>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5"/>
                                        </p:tgtEl>
                                        <p:attrNameLst>
                                          <p:attrName>style.color</p:attrName>
                                        </p:attrNameLst>
                                      </p:cBhvr>
                                      <p:by>
                                        <p:hsl h="0" s="-12549" l="-25098"/>
                                      </p:by>
                                    </p:animClr>
                                    <p:animClr clrSpc="hsl" dir="cw">
                                      <p:cBhvr>
                                        <p:cTn id="30" dur="500" fill="hold"/>
                                        <p:tgtEl>
                                          <p:spTgt spid="25"/>
                                        </p:tgtEl>
                                        <p:attrNameLst>
                                          <p:attrName>fillcolor</p:attrName>
                                        </p:attrNameLst>
                                      </p:cBhvr>
                                      <p:by>
                                        <p:hsl h="0" s="-12549" l="-25098"/>
                                      </p:by>
                                    </p:animClr>
                                    <p:animClr clrSpc="hsl" dir="cw">
                                      <p:cBhvr>
                                        <p:cTn id="31" dur="500" fill="hold"/>
                                        <p:tgtEl>
                                          <p:spTgt spid="25"/>
                                        </p:tgtEl>
                                        <p:attrNameLst>
                                          <p:attrName>stroke.color</p:attrName>
                                        </p:attrNameLst>
                                      </p:cBhvr>
                                      <p:by>
                                        <p:hsl h="0" s="-12549" l="-25098"/>
                                      </p:by>
                                    </p:animClr>
                                    <p:set>
                                      <p:cBhvr>
                                        <p:cTn id="32" dur="500" fill="hold"/>
                                        <p:tgtEl>
                                          <p:spTgt spid="25"/>
                                        </p:tgtEl>
                                        <p:attrNameLst>
                                          <p:attrName>fill.type</p:attrName>
                                        </p:attrNameLst>
                                      </p:cBhvr>
                                      <p:to>
                                        <p:strVal val="solid"/>
                                      </p:to>
                                    </p:set>
                                  </p:childTnLst>
                                </p:cTn>
                              </p:par>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18"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2"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20218" fill="hold"/>
                                        <p:tgtEl>
                                          <p:spTgt spid="39"/>
                                        </p:tgtEl>
                                      </p:cBhvr>
                                    </p:cmd>
                                  </p:childTnLst>
                                </p:cTn>
                              </p:par>
                              <p:par>
                                <p:cTn id="71" presetID="3" presetClass="mediacall" presetSubtype="0" fill="hold" nodeType="withEffect">
                                  <p:stCondLst>
                                    <p:cond delay="0"/>
                                  </p:stCondLst>
                                  <p:childTnLst>
                                    <p:cmd type="call" cmd="stop">
                                      <p:cBhvr>
                                        <p:cTn id="72" dur="1" fill="hold"/>
                                        <p:tgtEl>
                                          <p:spTgt spid="38"/>
                                        </p:tgtEl>
                                      </p:cBhvr>
                                    </p:cmd>
                                  </p:childTnLst>
                                </p:cTn>
                              </p:par>
                              <p:par>
                                <p:cTn id="73" presetID="19" presetClass="emph" presetSubtype="0" fill="hold" grpId="1" nodeType="withEffect">
                                  <p:stCondLst>
                                    <p:cond delay="3000"/>
                                  </p:stCondLst>
                                  <p:childTnLst>
                                    <p:animClr clrSpc="rgb" dir="cw">
                                      <p:cBhvr override="childStyle">
                                        <p:cTn id="74" dur="500" fill="hold"/>
                                        <p:tgtEl>
                                          <p:spTgt spid="31"/>
                                        </p:tgtEl>
                                        <p:attrNameLst>
                                          <p:attrName>style.color</p:attrName>
                                        </p:attrNameLst>
                                      </p:cBhvr>
                                      <p:to>
                                        <a:srgbClr val="FF0000"/>
                                      </p:to>
                                    </p:animClr>
                                    <p:animClr clrSpc="rgb" dir="cw">
                                      <p:cBhvr>
                                        <p:cTn id="75" dur="500" fill="hold"/>
                                        <p:tgtEl>
                                          <p:spTgt spid="31"/>
                                        </p:tgtEl>
                                        <p:attrNameLst>
                                          <p:attrName>fillcolor</p:attrName>
                                        </p:attrNameLst>
                                      </p:cBhvr>
                                      <p:to>
                                        <a:srgbClr val="FF0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3000"/>
                                  </p:stCondLst>
                                  <p:childTnLst>
                                    <p:cmd type="call" cmd="playFrom(0.0)">
                                      <p:cBhvr>
                                        <p:cTn id="79" dur="5903" fill="hold"/>
                                        <p:tgtEl>
                                          <p:spTgt spid="41"/>
                                        </p:tgtEl>
                                      </p:cBhvr>
                                    </p:cmd>
                                  </p:childTnLst>
                                </p:cTn>
                              </p:par>
                              <p:par>
                                <p:cTn id="80" presetID="3" presetClass="mediacall" presetSubtype="0" fill="hold" nodeType="withEffect">
                                  <p:stCondLst>
                                    <p:cond delay="3000"/>
                                  </p:stCondLst>
                                  <p:childTnLst>
                                    <p:cmd type="call" cmd="stop">
                                      <p:cBhvr>
                                        <p:cTn id="81" dur="1" fill="hold"/>
                                        <p:tgtEl>
                                          <p:spTgt spid="39"/>
                                        </p:tgtEl>
                                      </p:cBhvr>
                                    </p:cmd>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1" nodeType="clickEffect">
                                  <p:stCondLst>
                                    <p:cond delay="0"/>
                                  </p:stCondLst>
                                  <p:childTnLst>
                                    <p:animClr clrSpc="hsl" dir="cw">
                                      <p:cBhvr override="childStyle">
                                        <p:cTn id="86" dur="500" fill="hold"/>
                                        <p:tgtEl>
                                          <p:spTgt spid="27"/>
                                        </p:tgtEl>
                                        <p:attrNameLst>
                                          <p:attrName>style.color</p:attrName>
                                        </p:attrNameLst>
                                      </p:cBhvr>
                                      <p:by>
                                        <p:hsl h="0" s="-12549" l="-25098"/>
                                      </p:by>
                                    </p:animClr>
                                    <p:animClr clrSpc="hsl" dir="cw">
                                      <p:cBhvr>
                                        <p:cTn id="87" dur="500" fill="hold"/>
                                        <p:tgtEl>
                                          <p:spTgt spid="27"/>
                                        </p:tgtEl>
                                        <p:attrNameLst>
                                          <p:attrName>fillcolor</p:attrName>
                                        </p:attrNameLst>
                                      </p:cBhvr>
                                      <p:by>
                                        <p:hsl h="0" s="-12549" l="-25098"/>
                                      </p:by>
                                    </p:animClr>
                                    <p:animClr clrSpc="hsl" dir="cw">
                                      <p:cBhvr>
                                        <p:cTn id="88" dur="500" fill="hold"/>
                                        <p:tgtEl>
                                          <p:spTgt spid="27"/>
                                        </p:tgtEl>
                                        <p:attrNameLst>
                                          <p:attrName>stroke.color</p:attrName>
                                        </p:attrNameLst>
                                      </p:cBhvr>
                                      <p:by>
                                        <p:hsl h="0" s="-12549" l="-25098"/>
                                      </p:by>
                                    </p:animClr>
                                    <p:set>
                                      <p:cBhvr>
                                        <p:cTn id="89" dur="500" fill="hold"/>
                                        <p:tgtEl>
                                          <p:spTgt spid="27"/>
                                        </p:tgtEl>
                                        <p:attrNameLst>
                                          <p:attrName>fill.type</p:attrName>
                                        </p:attrNameLst>
                                      </p:cBhvr>
                                      <p:to>
                                        <p:strVal val="solid"/>
                                      </p:to>
                                    </p:set>
                                  </p:childTnLst>
                                </p:cTn>
                              </p:par>
                              <p:par>
                                <p:cTn id="90" presetID="19" presetClass="emph" presetSubtype="0" fill="hold" grpId="0" nodeType="withEffect">
                                  <p:stCondLst>
                                    <p:cond delay="0"/>
                                  </p:stCondLst>
                                  <p:childTnLst>
                                    <p:animClr clrSpc="rgb" dir="cw">
                                      <p:cBhvr override="childStyle">
                                        <p:cTn id="91" dur="500" fill="hold"/>
                                        <p:tgtEl>
                                          <p:spTgt spid="16"/>
                                        </p:tgtEl>
                                        <p:attrNameLst>
                                          <p:attrName>style.color</p:attrName>
                                        </p:attrNameLst>
                                      </p:cBhvr>
                                      <p:to>
                                        <a:srgbClr val="FFC000"/>
                                      </p:to>
                                    </p:animClr>
                                    <p:animClr clrSpc="rgb" dir="cw">
                                      <p:cBhvr>
                                        <p:cTn id="92" dur="500" fill="hold"/>
                                        <p:tgtEl>
                                          <p:spTgt spid="16"/>
                                        </p:tgtEl>
                                        <p:attrNameLst>
                                          <p:attrName>fillcolor</p:attrName>
                                        </p:attrNameLst>
                                      </p:cBhvr>
                                      <p:to>
                                        <a:srgbClr val="FFC000"/>
                                      </p:to>
                                    </p:animClr>
                                    <p:set>
                                      <p:cBhvr>
                                        <p:cTn id="93" dur="500" fill="hold"/>
                                        <p:tgtEl>
                                          <p:spTgt spid="16"/>
                                        </p:tgtEl>
                                        <p:attrNameLst>
                                          <p:attrName>fill.type</p:attrName>
                                        </p:attrNameLst>
                                      </p:cBhvr>
                                      <p:to>
                                        <p:strVal val="solid"/>
                                      </p:to>
                                    </p:set>
                                    <p:set>
                                      <p:cBhvr>
                                        <p:cTn id="94" dur="500" fill="hold"/>
                                        <p:tgtEl>
                                          <p:spTgt spid="16"/>
                                        </p:tgtEl>
                                        <p:attrNameLst>
                                          <p:attrName>fill.on</p:attrName>
                                        </p:attrNameLst>
                                      </p:cBhvr>
                                      <p:to>
                                        <p:strVal val="true"/>
                                      </p:to>
                                    </p:set>
                                  </p:childTnLst>
                                </p:cTn>
                              </p:par>
                              <p:par>
                                <p:cTn id="95" presetID="1" presetClass="mediacall" presetSubtype="0" fill="hold" nodeType="withEffect">
                                  <p:stCondLst>
                                    <p:cond delay="0"/>
                                  </p:stCondLst>
                                  <p:childTnLst>
                                    <p:cmd type="call" cmd="playFrom(0.0)">
                                      <p:cBhvr>
                                        <p:cTn id="96" dur="20218" fill="hold"/>
                                        <p:tgtEl>
                                          <p:spTgt spid="39"/>
                                        </p:tgtEl>
                                      </p:cBhvr>
                                    </p:cmd>
                                  </p:childTnLst>
                                </p:cTn>
                              </p:par>
                              <p:par>
                                <p:cTn id="97" presetID="3" presetClass="mediacall" presetSubtype="0" fill="hold" nodeType="withEffect">
                                  <p:stCondLst>
                                    <p:cond delay="0"/>
                                  </p:stCondLst>
                                  <p:childTnLst>
                                    <p:cmd type="call" cmd="stop">
                                      <p:cBhvr>
                                        <p:cTn id="98" dur="1" fill="hold"/>
                                        <p:tgtEl>
                                          <p:spTgt spid="38"/>
                                        </p:tgtEl>
                                      </p:cBhvr>
                                    </p:cmd>
                                  </p:childTnLst>
                                </p:cTn>
                              </p:par>
                              <p:par>
                                <p:cTn id="99" presetID="19" presetClass="emph" presetSubtype="0" fill="hold" grpId="1" nodeType="withEffect">
                                  <p:stCondLst>
                                    <p:cond delay="3500"/>
                                  </p:stCondLst>
                                  <p:childTnLst>
                                    <p:animClr clrSpc="rgb" dir="cw">
                                      <p:cBhvr override="childStyle">
                                        <p:cTn id="100" dur="500" fill="hold"/>
                                        <p:tgtEl>
                                          <p:spTgt spid="16"/>
                                        </p:tgtEl>
                                        <p:attrNameLst>
                                          <p:attrName>style.color</p:attrName>
                                        </p:attrNameLst>
                                      </p:cBhvr>
                                      <p:to>
                                        <a:srgbClr val="FF0000"/>
                                      </p:to>
                                    </p:animClr>
                                    <p:animClr clrSpc="rgb" dir="cw">
                                      <p:cBhvr>
                                        <p:cTn id="101" dur="500" fill="hold"/>
                                        <p:tgtEl>
                                          <p:spTgt spid="16"/>
                                        </p:tgtEl>
                                        <p:attrNameLst>
                                          <p:attrName>fillcolor</p:attrName>
                                        </p:attrNameLst>
                                      </p:cBhvr>
                                      <p:to>
                                        <a:srgbClr val="FF0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1" presetClass="mediacall" presetSubtype="0" fill="hold" nodeType="withEffect">
                                  <p:stCondLst>
                                    <p:cond delay="3500"/>
                                  </p:stCondLst>
                                  <p:childTnLst>
                                    <p:cmd type="call" cmd="playFrom(0.0)">
                                      <p:cBhvr>
                                        <p:cTn id="105" dur="5903" fill="hold"/>
                                        <p:tgtEl>
                                          <p:spTgt spid="41"/>
                                        </p:tgtEl>
                                      </p:cBhvr>
                                    </p:cmd>
                                  </p:childTnLst>
                                </p:cTn>
                              </p:par>
                              <p:par>
                                <p:cTn id="106" presetID="3" presetClass="mediacall" presetSubtype="0" fill="hold" nodeType="withEffect">
                                  <p:stCondLst>
                                    <p:cond delay="3500"/>
                                  </p:stCondLst>
                                  <p:childTnLst>
                                    <p:cmd type="call" cmd="stop">
                                      <p:cBhvr>
                                        <p:cTn id="107" dur="1" fill="hold"/>
                                        <p:tgtEl>
                                          <p:spTgt spid="39"/>
                                        </p:tgtEl>
                                      </p:cBhvr>
                                    </p:cmd>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4"/>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34"/>
                                        </p:tgtEl>
                                        <p:attrNameLst>
                                          <p:attrName>style.color</p:attrName>
                                        </p:attrNameLst>
                                      </p:cBhvr>
                                      <p:by>
                                        <p:hsl h="0" s="-12549" l="-25098"/>
                                      </p:by>
                                    </p:animClr>
                                    <p:animClr clrSpc="hsl" dir="cw">
                                      <p:cBhvr>
                                        <p:cTn id="113" dur="500" fill="hold"/>
                                        <p:tgtEl>
                                          <p:spTgt spid="34"/>
                                        </p:tgtEl>
                                        <p:attrNameLst>
                                          <p:attrName>fillcolor</p:attrName>
                                        </p:attrNameLst>
                                      </p:cBhvr>
                                      <p:by>
                                        <p:hsl h="0" s="-12549" l="-25098"/>
                                      </p:by>
                                    </p:animClr>
                                    <p:animClr clrSpc="hsl" dir="cw">
                                      <p:cBhvr>
                                        <p:cTn id="114" dur="500" fill="hold"/>
                                        <p:tgtEl>
                                          <p:spTgt spid="34"/>
                                        </p:tgtEl>
                                        <p:attrNameLst>
                                          <p:attrName>stroke.color</p:attrName>
                                        </p:attrNameLst>
                                      </p:cBhvr>
                                      <p:by>
                                        <p:hsl h="0" s="-12549" l="-25098"/>
                                      </p:by>
                                    </p:animClr>
                                    <p:set>
                                      <p:cBhvr>
                                        <p:cTn id="115" dur="500" fill="hold"/>
                                        <p:tgtEl>
                                          <p:spTgt spid="34"/>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32"/>
                                        </p:tgtEl>
                                        <p:attrNameLst>
                                          <p:attrName>style.color</p:attrName>
                                        </p:attrNameLst>
                                      </p:cBhvr>
                                      <p:to>
                                        <a:schemeClr val="accent2"/>
                                      </p:to>
                                    </p:animClr>
                                    <p:animClr clrSpc="rgb" dir="cw">
                                      <p:cBhvr>
                                        <p:cTn id="118" dur="500" fill="hold"/>
                                        <p:tgtEl>
                                          <p:spTgt spid="32"/>
                                        </p:tgtEl>
                                        <p:attrNameLst>
                                          <p:attrName>fillcolor</p:attrName>
                                        </p:attrNameLst>
                                      </p:cBhvr>
                                      <p:to>
                                        <a:schemeClr val="accent2"/>
                                      </p:to>
                                    </p:animClr>
                                    <p:set>
                                      <p:cBhvr>
                                        <p:cTn id="119" dur="500" fill="hold"/>
                                        <p:tgtEl>
                                          <p:spTgt spid="32"/>
                                        </p:tgtEl>
                                        <p:attrNameLst>
                                          <p:attrName>fill.type</p:attrName>
                                        </p:attrNameLst>
                                      </p:cBhvr>
                                      <p:to>
                                        <p:strVal val="solid"/>
                                      </p:to>
                                    </p:set>
                                    <p:set>
                                      <p:cBhvr>
                                        <p:cTn id="120" dur="500" fill="hold"/>
                                        <p:tgtEl>
                                          <p:spTgt spid="32"/>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18"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000"/>
                                  </p:stCondLst>
                                  <p:childTnLst>
                                    <p:animClr clrSpc="rgb" dir="cw">
                                      <p:cBhvr override="childStyle">
                                        <p:cTn id="126" dur="500" fill="hold"/>
                                        <p:tgtEl>
                                          <p:spTgt spid="32"/>
                                        </p:tgtEl>
                                        <p:attrNameLst>
                                          <p:attrName>style.color</p:attrName>
                                        </p:attrNameLst>
                                      </p:cBhvr>
                                      <p:to>
                                        <a:srgbClr val="FF0000"/>
                                      </p:to>
                                    </p:animClr>
                                    <p:animClr clrSpc="rgb" dir="cw">
                                      <p:cBhvr>
                                        <p:cTn id="127" dur="500" fill="hold"/>
                                        <p:tgtEl>
                                          <p:spTgt spid="32"/>
                                        </p:tgtEl>
                                        <p:attrNameLst>
                                          <p:attrName>fillcolor</p:attrName>
                                        </p:attrNameLst>
                                      </p:cBhvr>
                                      <p:to>
                                        <a:srgbClr val="FF0000"/>
                                      </p:to>
                                    </p:animClr>
                                    <p:set>
                                      <p:cBhvr>
                                        <p:cTn id="128" dur="500" fill="hold"/>
                                        <p:tgtEl>
                                          <p:spTgt spid="32"/>
                                        </p:tgtEl>
                                        <p:attrNameLst>
                                          <p:attrName>fill.type</p:attrName>
                                        </p:attrNameLst>
                                      </p:cBhvr>
                                      <p:to>
                                        <p:strVal val="solid"/>
                                      </p:to>
                                    </p:set>
                                    <p:set>
                                      <p:cBhvr>
                                        <p:cTn id="129" dur="500" fill="hold"/>
                                        <p:tgtEl>
                                          <p:spTgt spid="32"/>
                                        </p:tgtEl>
                                        <p:attrNameLst>
                                          <p:attrName>fill.on</p:attrName>
                                        </p:attrNameLst>
                                      </p:cBhvr>
                                      <p:to>
                                        <p:strVal val="true"/>
                                      </p:to>
                                    </p:set>
                                  </p:childTnLst>
                                </p:cTn>
                              </p:par>
                              <p:par>
                                <p:cTn id="130" presetID="1" presetClass="mediacall" presetSubtype="0" fill="hold" nodeType="withEffect">
                                  <p:stCondLst>
                                    <p:cond delay="3000"/>
                                  </p:stCondLst>
                                  <p:childTnLst>
                                    <p:cmd type="call" cmd="playFrom(0.0)">
                                      <p:cBhvr>
                                        <p:cTn id="131" dur="5903" fill="hold"/>
                                        <p:tgtEl>
                                          <p:spTgt spid="41"/>
                                        </p:tgtEl>
                                      </p:cBhvr>
                                    </p:cmd>
                                  </p:childTnLst>
                                </p:cTn>
                              </p:par>
                              <p:par>
                                <p:cTn id="132" presetID="3" presetClass="mediacall" presetSubtype="0" fill="hold" nodeType="withEffect">
                                  <p:stCondLst>
                                    <p:cond delay="3000"/>
                                  </p:stCondLst>
                                  <p:childTnLst>
                                    <p:cmd type="call" cmd="stop">
                                      <p:cBhvr>
                                        <p:cTn id="133" dur="1" fill="hold"/>
                                        <p:tgtEl>
                                          <p:spTgt spid="39"/>
                                        </p:tgtEl>
                                      </p:cBhvr>
                                    </p:cmd>
                                  </p:childTnLst>
                                </p:cTn>
                              </p:par>
                            </p:childTnLst>
                          </p:cTn>
                        </p:par>
                      </p:childTnLst>
                    </p:cTn>
                  </p:par>
                </p:childTnLst>
              </p:cTn>
              <p:nextCondLst>
                <p:cond evt="onClick" delay="0">
                  <p:tgtEl>
                    <p:spTgt spid="34"/>
                  </p:tgtEl>
                </p:cond>
              </p:nextCondLst>
            </p:seq>
            <p:video>
              <p:cMediaNode vol="80000">
                <p:cTn id="134" fill="hold" display="0">
                  <p:stCondLst>
                    <p:cond delay="indefinite"/>
                  </p:stCondLst>
                  <p:endCondLst>
                    <p:cond evt="onStopAudio" delay="0">
                      <p:tgtEl>
                        <p:sldTgt/>
                      </p:tgtEl>
                    </p:cond>
                  </p:endCondLst>
                </p:cTn>
                <p:tgtEl>
                  <p:spTgt spid="39"/>
                </p:tgtEl>
              </p:cMediaNode>
            </p:video>
            <p:video>
              <p:cMediaNode vol="80000">
                <p:cTn id="135" fill="hold" display="0">
                  <p:stCondLst>
                    <p:cond delay="indefinite"/>
                  </p:stCondLst>
                  <p:endCondLst>
                    <p:cond evt="onStopAudio" delay="0">
                      <p:tgtEl>
                        <p:sldTgt/>
                      </p:tgtEl>
                    </p:cond>
                  </p:endCondLst>
                </p:cTn>
                <p:tgtEl>
                  <p:spTgt spid="40"/>
                </p:tgtEl>
              </p:cMediaNode>
            </p:video>
            <p:video>
              <p:cMediaNode vol="80000">
                <p:cTn id="13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6" grpId="0" animBg="1"/>
      <p:bldP spid="16" grpId="1" animBg="1"/>
      <p:bldP spid="25" grpId="0"/>
      <p:bldP spid="25" grpId="1"/>
      <p:bldP spid="25" grpId="2"/>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1384917" y="3616546"/>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6.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yếu</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ngắt</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nhịp</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bang b"/>
          <p:cNvSpPr/>
          <p:nvPr/>
        </p:nvSpPr>
        <p:spPr>
          <a:xfrm flipH="1">
            <a:off x="6135889" y="4969042"/>
            <a:ext cx="5396205" cy="8301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c"/>
          <p:cNvSpPr/>
          <p:nvPr/>
        </p:nvSpPr>
        <p:spPr>
          <a:xfrm flipH="1">
            <a:off x="659905" y="5958223"/>
            <a:ext cx="5396197" cy="76742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 hoi b"/>
          <p:cNvSpPr txBox="1"/>
          <p:nvPr/>
        </p:nvSpPr>
        <p:spPr>
          <a:xfrm>
            <a:off x="6096001" y="4942560"/>
            <a:ext cx="5436093"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2/2</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p:cNvSpPr txBox="1"/>
          <p:nvPr/>
        </p:nvSpPr>
        <p:spPr>
          <a:xfrm>
            <a:off x="659906" y="6060425"/>
            <a:ext cx="5396196"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1/3</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p:cNvSpPr/>
          <p:nvPr/>
        </p:nvSpPr>
        <p:spPr>
          <a:xfrm flipH="1">
            <a:off x="806330" y="4969042"/>
            <a:ext cx="5249773" cy="8301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p:cNvSpPr/>
          <p:nvPr/>
        </p:nvSpPr>
        <p:spPr>
          <a:xfrm flipH="1">
            <a:off x="6135892" y="5958223"/>
            <a:ext cx="5396201" cy="76742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au hoi a"/>
          <p:cNvSpPr txBox="1"/>
          <p:nvPr/>
        </p:nvSpPr>
        <p:spPr>
          <a:xfrm>
            <a:off x="659905" y="5060965"/>
            <a:ext cx="50965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tự</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do</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p:cNvSpPr txBox="1"/>
          <p:nvPr/>
        </p:nvSpPr>
        <p:spPr>
          <a:xfrm>
            <a:off x="6135889" y="5949522"/>
            <a:ext cx="4950098"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3/1</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0" name="Picture 2" descr="Ảnh động Powerpoint CTU">
            <a:hlinkClick r:id="rId9" action="ppaction://hlinksldjump"/>
          </p:cNvPr>
          <p:cNvPicPr>
            <a:picLocks noChangeAspect="1" noChangeArrowheads="1" noCrop="1"/>
          </p:cNvPicPr>
          <p:nvPr/>
        </p:nvPicPr>
        <p:blipFill>
          <a:blip r:embed="rId10"/>
          <a:srcRect/>
          <a:stretch>
            <a:fillRect/>
          </a:stretch>
        </p:blipFill>
        <p:spPr bwMode="auto">
          <a:xfrm>
            <a:off x="168157" y="35183"/>
            <a:ext cx="1276350" cy="8286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8"/>
                </p:tgtEl>
              </p:cMediaNode>
            </p:video>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5"/>
                                        </p:tgtEl>
                                        <p:attrNameLst>
                                          <p:attrName>style.color</p:attrName>
                                        </p:attrNameLst>
                                      </p:cBhvr>
                                      <p:by>
                                        <p:hsl h="0" s="-12549" l="-25098"/>
                                      </p:by>
                                    </p:animClr>
                                    <p:animClr clrSpc="hsl" dir="cw">
                                      <p:cBhvr>
                                        <p:cTn id="30" dur="500" fill="hold"/>
                                        <p:tgtEl>
                                          <p:spTgt spid="25"/>
                                        </p:tgtEl>
                                        <p:attrNameLst>
                                          <p:attrName>fillcolor</p:attrName>
                                        </p:attrNameLst>
                                      </p:cBhvr>
                                      <p:by>
                                        <p:hsl h="0" s="-12549" l="-25098"/>
                                      </p:by>
                                    </p:animClr>
                                    <p:animClr clrSpc="hsl" dir="cw">
                                      <p:cBhvr>
                                        <p:cTn id="31" dur="500" fill="hold"/>
                                        <p:tgtEl>
                                          <p:spTgt spid="25"/>
                                        </p:tgtEl>
                                        <p:attrNameLst>
                                          <p:attrName>stroke.color</p:attrName>
                                        </p:attrNameLst>
                                      </p:cBhvr>
                                      <p:by>
                                        <p:hsl h="0" s="-12549" l="-25098"/>
                                      </p:by>
                                    </p:animClr>
                                    <p:set>
                                      <p:cBhvr>
                                        <p:cTn id="32" dur="500" fill="hold"/>
                                        <p:tgtEl>
                                          <p:spTgt spid="25"/>
                                        </p:tgtEl>
                                        <p:attrNameLst>
                                          <p:attrName>fill.type</p:attrName>
                                        </p:attrNameLst>
                                      </p:cBhvr>
                                      <p:to>
                                        <p:strVal val="solid"/>
                                      </p:to>
                                    </p:set>
                                  </p:childTnLst>
                                </p:cTn>
                              </p:par>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21"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4"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20221" fill="hold"/>
                                        <p:tgtEl>
                                          <p:spTgt spid="39"/>
                                        </p:tgtEl>
                                      </p:cBhvr>
                                    </p:cmd>
                                  </p:childTnLst>
                                </p:cTn>
                              </p:par>
                              <p:par>
                                <p:cTn id="71" presetID="3" presetClass="mediacall" presetSubtype="0" fill="hold" nodeType="withEffect">
                                  <p:stCondLst>
                                    <p:cond delay="0"/>
                                  </p:stCondLst>
                                  <p:childTnLst>
                                    <p:cmd type="call" cmd="stop">
                                      <p:cBhvr>
                                        <p:cTn id="72" dur="1" fill="hold"/>
                                        <p:tgtEl>
                                          <p:spTgt spid="38"/>
                                        </p:tgtEl>
                                      </p:cBhvr>
                                    </p:cmd>
                                  </p:childTnLst>
                                </p:cTn>
                              </p:par>
                              <p:par>
                                <p:cTn id="73" presetID="19" presetClass="emph" presetSubtype="0" fill="hold" grpId="1" nodeType="withEffect">
                                  <p:stCondLst>
                                    <p:cond delay="3000"/>
                                  </p:stCondLst>
                                  <p:childTnLst>
                                    <p:animClr clrSpc="rgb" dir="cw">
                                      <p:cBhvr override="childStyle">
                                        <p:cTn id="74" dur="500" fill="hold"/>
                                        <p:tgtEl>
                                          <p:spTgt spid="31"/>
                                        </p:tgtEl>
                                        <p:attrNameLst>
                                          <p:attrName>style.color</p:attrName>
                                        </p:attrNameLst>
                                      </p:cBhvr>
                                      <p:to>
                                        <a:srgbClr val="FF0000"/>
                                      </p:to>
                                    </p:animClr>
                                    <p:animClr clrSpc="rgb" dir="cw">
                                      <p:cBhvr>
                                        <p:cTn id="75" dur="500" fill="hold"/>
                                        <p:tgtEl>
                                          <p:spTgt spid="31"/>
                                        </p:tgtEl>
                                        <p:attrNameLst>
                                          <p:attrName>fillcolor</p:attrName>
                                        </p:attrNameLst>
                                      </p:cBhvr>
                                      <p:to>
                                        <a:srgbClr val="FF0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3000"/>
                                  </p:stCondLst>
                                  <p:childTnLst>
                                    <p:cmd type="call" cmd="playFrom(0.0)">
                                      <p:cBhvr>
                                        <p:cTn id="79" dur="5906" fill="hold"/>
                                        <p:tgtEl>
                                          <p:spTgt spid="41"/>
                                        </p:tgtEl>
                                      </p:cBhvr>
                                    </p:cmd>
                                  </p:childTnLst>
                                </p:cTn>
                              </p:par>
                              <p:par>
                                <p:cTn id="80" presetID="3" presetClass="mediacall" presetSubtype="0" fill="hold" nodeType="withEffect">
                                  <p:stCondLst>
                                    <p:cond delay="3000"/>
                                  </p:stCondLst>
                                  <p:childTnLst>
                                    <p:cmd type="call" cmd="stop">
                                      <p:cBhvr>
                                        <p:cTn id="81" dur="1" fill="hold"/>
                                        <p:tgtEl>
                                          <p:spTgt spid="39"/>
                                        </p:tgtEl>
                                      </p:cBhvr>
                                    </p:cmd>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1" nodeType="clickEffect">
                                  <p:stCondLst>
                                    <p:cond delay="0"/>
                                  </p:stCondLst>
                                  <p:childTnLst>
                                    <p:animClr clrSpc="hsl" dir="cw">
                                      <p:cBhvr override="childStyle">
                                        <p:cTn id="86" dur="500" fill="hold"/>
                                        <p:tgtEl>
                                          <p:spTgt spid="27"/>
                                        </p:tgtEl>
                                        <p:attrNameLst>
                                          <p:attrName>style.color</p:attrName>
                                        </p:attrNameLst>
                                      </p:cBhvr>
                                      <p:by>
                                        <p:hsl h="0" s="-12549" l="-25098"/>
                                      </p:by>
                                    </p:animClr>
                                    <p:animClr clrSpc="hsl" dir="cw">
                                      <p:cBhvr>
                                        <p:cTn id="87" dur="500" fill="hold"/>
                                        <p:tgtEl>
                                          <p:spTgt spid="27"/>
                                        </p:tgtEl>
                                        <p:attrNameLst>
                                          <p:attrName>fillcolor</p:attrName>
                                        </p:attrNameLst>
                                      </p:cBhvr>
                                      <p:by>
                                        <p:hsl h="0" s="-12549" l="-25098"/>
                                      </p:by>
                                    </p:animClr>
                                    <p:animClr clrSpc="hsl" dir="cw">
                                      <p:cBhvr>
                                        <p:cTn id="88" dur="500" fill="hold"/>
                                        <p:tgtEl>
                                          <p:spTgt spid="27"/>
                                        </p:tgtEl>
                                        <p:attrNameLst>
                                          <p:attrName>stroke.color</p:attrName>
                                        </p:attrNameLst>
                                      </p:cBhvr>
                                      <p:by>
                                        <p:hsl h="0" s="-12549" l="-25098"/>
                                      </p:by>
                                    </p:animClr>
                                    <p:set>
                                      <p:cBhvr>
                                        <p:cTn id="89" dur="500" fill="hold"/>
                                        <p:tgtEl>
                                          <p:spTgt spid="27"/>
                                        </p:tgtEl>
                                        <p:attrNameLst>
                                          <p:attrName>fill.type</p:attrName>
                                        </p:attrNameLst>
                                      </p:cBhvr>
                                      <p:to>
                                        <p:strVal val="solid"/>
                                      </p:to>
                                    </p:set>
                                  </p:childTnLst>
                                </p:cTn>
                              </p:par>
                              <p:par>
                                <p:cTn id="90" presetID="19" presetClass="emph" presetSubtype="0" fill="hold" grpId="0" nodeType="withEffect">
                                  <p:stCondLst>
                                    <p:cond delay="0"/>
                                  </p:stCondLst>
                                  <p:childTnLst>
                                    <p:animClr clrSpc="rgb" dir="cw">
                                      <p:cBhvr override="childStyle">
                                        <p:cTn id="91" dur="500" fill="hold"/>
                                        <p:tgtEl>
                                          <p:spTgt spid="16"/>
                                        </p:tgtEl>
                                        <p:attrNameLst>
                                          <p:attrName>style.color</p:attrName>
                                        </p:attrNameLst>
                                      </p:cBhvr>
                                      <p:to>
                                        <a:srgbClr val="FFC000"/>
                                      </p:to>
                                    </p:animClr>
                                    <p:animClr clrSpc="rgb" dir="cw">
                                      <p:cBhvr>
                                        <p:cTn id="92" dur="500" fill="hold"/>
                                        <p:tgtEl>
                                          <p:spTgt spid="16"/>
                                        </p:tgtEl>
                                        <p:attrNameLst>
                                          <p:attrName>fillcolor</p:attrName>
                                        </p:attrNameLst>
                                      </p:cBhvr>
                                      <p:to>
                                        <a:srgbClr val="FFC000"/>
                                      </p:to>
                                    </p:animClr>
                                    <p:set>
                                      <p:cBhvr>
                                        <p:cTn id="93" dur="500" fill="hold"/>
                                        <p:tgtEl>
                                          <p:spTgt spid="16"/>
                                        </p:tgtEl>
                                        <p:attrNameLst>
                                          <p:attrName>fill.type</p:attrName>
                                        </p:attrNameLst>
                                      </p:cBhvr>
                                      <p:to>
                                        <p:strVal val="solid"/>
                                      </p:to>
                                    </p:set>
                                    <p:set>
                                      <p:cBhvr>
                                        <p:cTn id="94" dur="500" fill="hold"/>
                                        <p:tgtEl>
                                          <p:spTgt spid="16"/>
                                        </p:tgtEl>
                                        <p:attrNameLst>
                                          <p:attrName>fill.on</p:attrName>
                                        </p:attrNameLst>
                                      </p:cBhvr>
                                      <p:to>
                                        <p:strVal val="true"/>
                                      </p:to>
                                    </p:set>
                                  </p:childTnLst>
                                </p:cTn>
                              </p:par>
                              <p:par>
                                <p:cTn id="95" presetID="1" presetClass="mediacall" presetSubtype="0" fill="hold" nodeType="withEffect">
                                  <p:stCondLst>
                                    <p:cond delay="0"/>
                                  </p:stCondLst>
                                  <p:childTnLst>
                                    <p:cmd type="call" cmd="playFrom(0.0)">
                                      <p:cBhvr>
                                        <p:cTn id="96" dur="20221" fill="hold"/>
                                        <p:tgtEl>
                                          <p:spTgt spid="39"/>
                                        </p:tgtEl>
                                      </p:cBhvr>
                                    </p:cmd>
                                  </p:childTnLst>
                                </p:cTn>
                              </p:par>
                              <p:par>
                                <p:cTn id="97" presetID="3" presetClass="mediacall" presetSubtype="0" fill="hold" nodeType="withEffect">
                                  <p:stCondLst>
                                    <p:cond delay="0"/>
                                  </p:stCondLst>
                                  <p:childTnLst>
                                    <p:cmd type="call" cmd="stop">
                                      <p:cBhvr>
                                        <p:cTn id="98" dur="1" fill="hold"/>
                                        <p:tgtEl>
                                          <p:spTgt spid="38"/>
                                        </p:tgtEl>
                                      </p:cBhvr>
                                    </p:cmd>
                                  </p:childTnLst>
                                </p:cTn>
                              </p:par>
                              <p:par>
                                <p:cTn id="99" presetID="19" presetClass="emph" presetSubtype="0" fill="hold" grpId="1" nodeType="withEffect">
                                  <p:stCondLst>
                                    <p:cond delay="3500"/>
                                  </p:stCondLst>
                                  <p:childTnLst>
                                    <p:animClr clrSpc="rgb" dir="cw">
                                      <p:cBhvr override="childStyle">
                                        <p:cTn id="100" dur="500" fill="hold"/>
                                        <p:tgtEl>
                                          <p:spTgt spid="16"/>
                                        </p:tgtEl>
                                        <p:attrNameLst>
                                          <p:attrName>style.color</p:attrName>
                                        </p:attrNameLst>
                                      </p:cBhvr>
                                      <p:to>
                                        <a:srgbClr val="FF0000"/>
                                      </p:to>
                                    </p:animClr>
                                    <p:animClr clrSpc="rgb" dir="cw">
                                      <p:cBhvr>
                                        <p:cTn id="101" dur="500" fill="hold"/>
                                        <p:tgtEl>
                                          <p:spTgt spid="16"/>
                                        </p:tgtEl>
                                        <p:attrNameLst>
                                          <p:attrName>fillcolor</p:attrName>
                                        </p:attrNameLst>
                                      </p:cBhvr>
                                      <p:to>
                                        <a:srgbClr val="FF0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1" presetClass="mediacall" presetSubtype="0" fill="hold" nodeType="withEffect">
                                  <p:stCondLst>
                                    <p:cond delay="3500"/>
                                  </p:stCondLst>
                                  <p:childTnLst>
                                    <p:cmd type="call" cmd="playFrom(0.0)">
                                      <p:cBhvr>
                                        <p:cTn id="105" dur="5906" fill="hold"/>
                                        <p:tgtEl>
                                          <p:spTgt spid="41"/>
                                        </p:tgtEl>
                                      </p:cBhvr>
                                    </p:cmd>
                                  </p:childTnLst>
                                </p:cTn>
                              </p:par>
                              <p:par>
                                <p:cTn id="106" presetID="3" presetClass="mediacall" presetSubtype="0" fill="hold" nodeType="withEffect">
                                  <p:stCondLst>
                                    <p:cond delay="3500"/>
                                  </p:stCondLst>
                                  <p:childTnLst>
                                    <p:cmd type="call" cmd="stop">
                                      <p:cBhvr>
                                        <p:cTn id="107" dur="1" fill="hold"/>
                                        <p:tgtEl>
                                          <p:spTgt spid="39"/>
                                        </p:tgtEl>
                                      </p:cBhvr>
                                    </p:cmd>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4"/>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34"/>
                                        </p:tgtEl>
                                        <p:attrNameLst>
                                          <p:attrName>style.color</p:attrName>
                                        </p:attrNameLst>
                                      </p:cBhvr>
                                      <p:by>
                                        <p:hsl h="0" s="-12549" l="-25098"/>
                                      </p:by>
                                    </p:animClr>
                                    <p:animClr clrSpc="hsl" dir="cw">
                                      <p:cBhvr>
                                        <p:cTn id="113" dur="500" fill="hold"/>
                                        <p:tgtEl>
                                          <p:spTgt spid="34"/>
                                        </p:tgtEl>
                                        <p:attrNameLst>
                                          <p:attrName>fillcolor</p:attrName>
                                        </p:attrNameLst>
                                      </p:cBhvr>
                                      <p:by>
                                        <p:hsl h="0" s="-12549" l="-25098"/>
                                      </p:by>
                                    </p:animClr>
                                    <p:animClr clrSpc="hsl" dir="cw">
                                      <p:cBhvr>
                                        <p:cTn id="114" dur="500" fill="hold"/>
                                        <p:tgtEl>
                                          <p:spTgt spid="34"/>
                                        </p:tgtEl>
                                        <p:attrNameLst>
                                          <p:attrName>stroke.color</p:attrName>
                                        </p:attrNameLst>
                                      </p:cBhvr>
                                      <p:by>
                                        <p:hsl h="0" s="-12549" l="-25098"/>
                                      </p:by>
                                    </p:animClr>
                                    <p:set>
                                      <p:cBhvr>
                                        <p:cTn id="115" dur="500" fill="hold"/>
                                        <p:tgtEl>
                                          <p:spTgt spid="34"/>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32"/>
                                        </p:tgtEl>
                                        <p:attrNameLst>
                                          <p:attrName>style.color</p:attrName>
                                        </p:attrNameLst>
                                      </p:cBhvr>
                                      <p:to>
                                        <a:schemeClr val="accent2"/>
                                      </p:to>
                                    </p:animClr>
                                    <p:animClr clrSpc="rgb" dir="cw">
                                      <p:cBhvr>
                                        <p:cTn id="118" dur="500" fill="hold"/>
                                        <p:tgtEl>
                                          <p:spTgt spid="32"/>
                                        </p:tgtEl>
                                        <p:attrNameLst>
                                          <p:attrName>fillcolor</p:attrName>
                                        </p:attrNameLst>
                                      </p:cBhvr>
                                      <p:to>
                                        <a:schemeClr val="accent2"/>
                                      </p:to>
                                    </p:animClr>
                                    <p:set>
                                      <p:cBhvr>
                                        <p:cTn id="119" dur="500" fill="hold"/>
                                        <p:tgtEl>
                                          <p:spTgt spid="32"/>
                                        </p:tgtEl>
                                        <p:attrNameLst>
                                          <p:attrName>fill.type</p:attrName>
                                        </p:attrNameLst>
                                      </p:cBhvr>
                                      <p:to>
                                        <p:strVal val="solid"/>
                                      </p:to>
                                    </p:set>
                                    <p:set>
                                      <p:cBhvr>
                                        <p:cTn id="120" dur="500" fill="hold"/>
                                        <p:tgtEl>
                                          <p:spTgt spid="32"/>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000"/>
                                  </p:stCondLst>
                                  <p:childTnLst>
                                    <p:animClr clrSpc="rgb" dir="cw">
                                      <p:cBhvr override="childStyle">
                                        <p:cTn id="126" dur="500" fill="hold"/>
                                        <p:tgtEl>
                                          <p:spTgt spid="32"/>
                                        </p:tgtEl>
                                        <p:attrNameLst>
                                          <p:attrName>style.color</p:attrName>
                                        </p:attrNameLst>
                                      </p:cBhvr>
                                      <p:to>
                                        <a:srgbClr val="FF0000"/>
                                      </p:to>
                                    </p:animClr>
                                    <p:animClr clrSpc="rgb" dir="cw">
                                      <p:cBhvr>
                                        <p:cTn id="127" dur="500" fill="hold"/>
                                        <p:tgtEl>
                                          <p:spTgt spid="32"/>
                                        </p:tgtEl>
                                        <p:attrNameLst>
                                          <p:attrName>fillcolor</p:attrName>
                                        </p:attrNameLst>
                                      </p:cBhvr>
                                      <p:to>
                                        <a:srgbClr val="FF0000"/>
                                      </p:to>
                                    </p:animClr>
                                    <p:set>
                                      <p:cBhvr>
                                        <p:cTn id="128" dur="500" fill="hold"/>
                                        <p:tgtEl>
                                          <p:spTgt spid="32"/>
                                        </p:tgtEl>
                                        <p:attrNameLst>
                                          <p:attrName>fill.type</p:attrName>
                                        </p:attrNameLst>
                                      </p:cBhvr>
                                      <p:to>
                                        <p:strVal val="solid"/>
                                      </p:to>
                                    </p:set>
                                    <p:set>
                                      <p:cBhvr>
                                        <p:cTn id="129" dur="500" fill="hold"/>
                                        <p:tgtEl>
                                          <p:spTgt spid="32"/>
                                        </p:tgtEl>
                                        <p:attrNameLst>
                                          <p:attrName>fill.on</p:attrName>
                                        </p:attrNameLst>
                                      </p:cBhvr>
                                      <p:to>
                                        <p:strVal val="true"/>
                                      </p:to>
                                    </p:set>
                                  </p:childTnLst>
                                </p:cTn>
                              </p:par>
                              <p:par>
                                <p:cTn id="130" presetID="1" presetClass="mediacall" presetSubtype="0" fill="hold" nodeType="withEffect">
                                  <p:stCondLst>
                                    <p:cond delay="3000"/>
                                  </p:stCondLst>
                                  <p:childTnLst>
                                    <p:cmd type="call" cmd="playFrom(0.0)">
                                      <p:cBhvr>
                                        <p:cTn id="131" dur="5906" fill="hold"/>
                                        <p:tgtEl>
                                          <p:spTgt spid="41"/>
                                        </p:tgtEl>
                                      </p:cBhvr>
                                    </p:cmd>
                                  </p:childTnLst>
                                </p:cTn>
                              </p:par>
                              <p:par>
                                <p:cTn id="132" presetID="3" presetClass="mediacall" presetSubtype="0" fill="hold" nodeType="withEffect">
                                  <p:stCondLst>
                                    <p:cond delay="3000"/>
                                  </p:stCondLst>
                                  <p:childTnLst>
                                    <p:cmd type="call" cmd="stop">
                                      <p:cBhvr>
                                        <p:cTn id="133" dur="1" fill="hold"/>
                                        <p:tgtEl>
                                          <p:spTgt spid="39"/>
                                        </p:tgtEl>
                                      </p:cBhvr>
                                    </p:cmd>
                                  </p:childTnLst>
                                </p:cTn>
                              </p:par>
                            </p:childTnLst>
                          </p:cTn>
                        </p:par>
                      </p:childTnLst>
                    </p:cTn>
                  </p:par>
                </p:childTnLst>
              </p:cTn>
              <p:nextCondLst>
                <p:cond evt="onClick" delay="0">
                  <p:tgtEl>
                    <p:spTgt spid="34"/>
                  </p:tgtEl>
                </p:cond>
              </p:nextCondLst>
            </p:seq>
            <p:video>
              <p:cMediaNode vol="80000">
                <p:cTn id="134" fill="hold" display="0">
                  <p:stCondLst>
                    <p:cond delay="indefinite"/>
                  </p:stCondLst>
                  <p:endCondLst>
                    <p:cond evt="onStopAudio" delay="0">
                      <p:tgtEl>
                        <p:sldTgt/>
                      </p:tgtEl>
                    </p:cond>
                  </p:endCondLst>
                </p:cTn>
                <p:tgtEl>
                  <p:spTgt spid="39"/>
                </p:tgtEl>
              </p:cMediaNode>
            </p:video>
            <p:video>
              <p:cMediaNode vol="80000">
                <p:cTn id="135" fill="hold" display="0">
                  <p:stCondLst>
                    <p:cond delay="indefinite"/>
                  </p:stCondLst>
                  <p:endCondLst>
                    <p:cond evt="onStopAudio" delay="0">
                      <p:tgtEl>
                        <p:sldTgt/>
                      </p:tgtEl>
                    </p:cond>
                  </p:endCondLst>
                </p:cTn>
                <p:tgtEl>
                  <p:spTgt spid="40"/>
                </p:tgtEl>
              </p:cMediaNode>
            </p:video>
            <p:video>
              <p:cMediaNode vol="80000">
                <p:cTn id="13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6" grpId="0" animBg="1"/>
      <p:bldP spid="16" grpId="1" animBg="1"/>
      <p:bldP spid="25" grpId="0"/>
      <p:bldP spid="25" grpId="1"/>
      <p:bldP spid="25" grpId="2"/>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0" y="-297"/>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2882766" y="2466846"/>
            <a:ext cx="7952971" cy="1323439"/>
          </a:xfrm>
          <a:prstGeom prst="rect">
            <a:avLst/>
          </a:prstGeom>
          <a:noFill/>
        </p:spPr>
        <p:txBody>
          <a:bodyPr wrap="square" rtlCol="0">
            <a:spAutoFit/>
          </a:bodyPr>
          <a:lstStyle/>
          <a:p>
            <a:pPr algn="ctr"/>
            <a:r>
              <a:rPr lang="en-US" sz="8000" b="1" dirty="0">
                <a:solidFill>
                  <a:srgbClr val="0070C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xmlns="" val="750826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1384917" y="3616546"/>
            <a:ext cx="9383697" cy="1200329"/>
          </a:xfrm>
          <a:prstGeom prst="rect">
            <a:avLst/>
          </a:prstGeom>
          <a:noFill/>
        </p:spPr>
        <p:txBody>
          <a:bodyPr wrap="square" rtlCol="0">
            <a:spAutoFit/>
          </a:bodyPr>
          <a:lstStyle/>
          <a:p>
            <a:pPr lvl="0">
              <a:defRPr/>
            </a:pPr>
            <a:r>
              <a:rPr lang="en-US" sz="3600" b="1" dirty="0" err="1">
                <a:solidFill>
                  <a:prstClr val="white"/>
                </a:solidFill>
                <a:latin typeface="Times New Roman" panose="02020603050405020304" pitchFamily="18" charset="0"/>
                <a:cs typeface="Times New Roman" panose="02020603050405020304" pitchFamily="18" charset="0"/>
              </a:rPr>
              <a:t>Câu</a:t>
            </a:r>
            <a:r>
              <a:rPr lang="en-US" sz="3600" b="1" dirty="0">
                <a:solidFill>
                  <a:prstClr val="white"/>
                </a:solidFill>
                <a:latin typeface="Times New Roman" panose="02020603050405020304" pitchFamily="18" charset="0"/>
                <a:cs typeface="Times New Roman" panose="02020603050405020304" pitchFamily="18" charset="0"/>
              </a:rPr>
              <a:t> 7. </a:t>
            </a:r>
            <a:r>
              <a:rPr lang="vi-VN" sz="3600" b="1" i="1" dirty="0">
                <a:solidFill>
                  <a:prstClr val="white"/>
                </a:solidFill>
                <a:latin typeface="Times New Roman" panose="02020603050405020304" pitchFamily="18" charset="0"/>
                <a:cs typeface="Times New Roman" panose="02020603050405020304" pitchFamily="18" charset="0"/>
              </a:rPr>
              <a:t>“Rằng các bạn ơi”</a:t>
            </a:r>
            <a:r>
              <a:rPr lang="en-US" sz="3600" b="1" i="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ngắt</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nhịp</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như</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thế</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nào</a:t>
            </a:r>
            <a:r>
              <a:rPr lang="en-US" sz="3600" b="1" dirty="0">
                <a:solidFill>
                  <a:prstClr val="white"/>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bang a"/>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c"/>
          <p:cNvSpPr/>
          <p:nvPr/>
        </p:nvSpPr>
        <p:spPr>
          <a:xfrm flipH="1">
            <a:off x="806330"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dap an a"/>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1/3</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3/1</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dap an b"/>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2/3</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Tất</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cả</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đều</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0" name="Picture 2" descr="Ảnh động Powerpoint CTU">
            <a:hlinkClick r:id="rId9" action="ppaction://hlinksldjump"/>
          </p:cNvPr>
          <p:cNvPicPr>
            <a:picLocks noChangeAspect="1" noChangeArrowheads="1" noCrop="1"/>
          </p:cNvPicPr>
          <p:nvPr/>
        </p:nvPicPr>
        <p:blipFill>
          <a:blip r:embed="rId10"/>
          <a:srcRect/>
          <a:stretch>
            <a:fillRect/>
          </a:stretch>
        </p:blipFill>
        <p:spPr bwMode="auto">
          <a:xfrm>
            <a:off x="168157" y="35183"/>
            <a:ext cx="1276350" cy="8286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8"/>
                </p:tgtEl>
              </p:cMediaNode>
            </p:video>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5"/>
                                        </p:tgtEl>
                                        <p:attrNameLst>
                                          <p:attrName>style.color</p:attrName>
                                        </p:attrNameLst>
                                      </p:cBhvr>
                                      <p:by>
                                        <p:hsl h="0" s="-12549" l="-25098"/>
                                      </p:by>
                                    </p:animClr>
                                    <p:animClr clrSpc="hsl" dir="cw">
                                      <p:cBhvr>
                                        <p:cTn id="30" dur="500" fill="hold"/>
                                        <p:tgtEl>
                                          <p:spTgt spid="25"/>
                                        </p:tgtEl>
                                        <p:attrNameLst>
                                          <p:attrName>fillcolor</p:attrName>
                                        </p:attrNameLst>
                                      </p:cBhvr>
                                      <p:by>
                                        <p:hsl h="0" s="-12549" l="-25098"/>
                                      </p:by>
                                    </p:animClr>
                                    <p:animClr clrSpc="hsl" dir="cw">
                                      <p:cBhvr>
                                        <p:cTn id="31" dur="500" fill="hold"/>
                                        <p:tgtEl>
                                          <p:spTgt spid="25"/>
                                        </p:tgtEl>
                                        <p:attrNameLst>
                                          <p:attrName>stroke.color</p:attrName>
                                        </p:attrNameLst>
                                      </p:cBhvr>
                                      <p:by>
                                        <p:hsl h="0" s="-12549" l="-25098"/>
                                      </p:by>
                                    </p:animClr>
                                    <p:set>
                                      <p:cBhvr>
                                        <p:cTn id="32" dur="500" fill="hold"/>
                                        <p:tgtEl>
                                          <p:spTgt spid="25"/>
                                        </p:tgtEl>
                                        <p:attrNameLst>
                                          <p:attrName>fill.type</p:attrName>
                                        </p:attrNameLst>
                                      </p:cBhvr>
                                      <p:to>
                                        <p:strVal val="solid"/>
                                      </p:to>
                                    </p:set>
                                  </p:childTnLst>
                                </p:cTn>
                              </p:par>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21"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4"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20221" fill="hold"/>
                                        <p:tgtEl>
                                          <p:spTgt spid="39"/>
                                        </p:tgtEl>
                                      </p:cBhvr>
                                    </p:cmd>
                                  </p:childTnLst>
                                </p:cTn>
                              </p:par>
                              <p:par>
                                <p:cTn id="71" presetID="3" presetClass="mediacall" presetSubtype="0" fill="hold" nodeType="withEffect">
                                  <p:stCondLst>
                                    <p:cond delay="0"/>
                                  </p:stCondLst>
                                  <p:childTnLst>
                                    <p:cmd type="call" cmd="stop">
                                      <p:cBhvr>
                                        <p:cTn id="72" dur="1" fill="hold"/>
                                        <p:tgtEl>
                                          <p:spTgt spid="38"/>
                                        </p:tgtEl>
                                      </p:cBhvr>
                                    </p:cmd>
                                  </p:childTnLst>
                                </p:cTn>
                              </p:par>
                              <p:par>
                                <p:cTn id="73" presetID="19" presetClass="emph" presetSubtype="0" fill="hold" grpId="1" nodeType="withEffect">
                                  <p:stCondLst>
                                    <p:cond delay="3000"/>
                                  </p:stCondLst>
                                  <p:childTnLst>
                                    <p:animClr clrSpc="rgb" dir="cw">
                                      <p:cBhvr override="childStyle">
                                        <p:cTn id="74" dur="500" fill="hold"/>
                                        <p:tgtEl>
                                          <p:spTgt spid="31"/>
                                        </p:tgtEl>
                                        <p:attrNameLst>
                                          <p:attrName>style.color</p:attrName>
                                        </p:attrNameLst>
                                      </p:cBhvr>
                                      <p:to>
                                        <a:srgbClr val="FF0000"/>
                                      </p:to>
                                    </p:animClr>
                                    <p:animClr clrSpc="rgb" dir="cw">
                                      <p:cBhvr>
                                        <p:cTn id="75" dur="500" fill="hold"/>
                                        <p:tgtEl>
                                          <p:spTgt spid="31"/>
                                        </p:tgtEl>
                                        <p:attrNameLst>
                                          <p:attrName>fillcolor</p:attrName>
                                        </p:attrNameLst>
                                      </p:cBhvr>
                                      <p:to>
                                        <a:srgbClr val="FF0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3000"/>
                                  </p:stCondLst>
                                  <p:childTnLst>
                                    <p:cmd type="call" cmd="playFrom(0.0)">
                                      <p:cBhvr>
                                        <p:cTn id="79" dur="5906" fill="hold"/>
                                        <p:tgtEl>
                                          <p:spTgt spid="41"/>
                                        </p:tgtEl>
                                      </p:cBhvr>
                                    </p:cmd>
                                  </p:childTnLst>
                                </p:cTn>
                              </p:par>
                              <p:par>
                                <p:cTn id="80" presetID="3" presetClass="mediacall" presetSubtype="0" fill="hold" nodeType="withEffect">
                                  <p:stCondLst>
                                    <p:cond delay="3000"/>
                                  </p:stCondLst>
                                  <p:childTnLst>
                                    <p:cmd type="call" cmd="stop">
                                      <p:cBhvr>
                                        <p:cTn id="81" dur="1" fill="hold"/>
                                        <p:tgtEl>
                                          <p:spTgt spid="39"/>
                                        </p:tgtEl>
                                      </p:cBhvr>
                                    </p:cmd>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1" nodeType="clickEffect">
                                  <p:stCondLst>
                                    <p:cond delay="0"/>
                                  </p:stCondLst>
                                  <p:childTnLst>
                                    <p:animClr clrSpc="hsl" dir="cw">
                                      <p:cBhvr override="childStyle">
                                        <p:cTn id="86" dur="500" fill="hold"/>
                                        <p:tgtEl>
                                          <p:spTgt spid="27"/>
                                        </p:tgtEl>
                                        <p:attrNameLst>
                                          <p:attrName>style.color</p:attrName>
                                        </p:attrNameLst>
                                      </p:cBhvr>
                                      <p:by>
                                        <p:hsl h="0" s="-12549" l="-25098"/>
                                      </p:by>
                                    </p:animClr>
                                    <p:animClr clrSpc="hsl" dir="cw">
                                      <p:cBhvr>
                                        <p:cTn id="87" dur="500" fill="hold"/>
                                        <p:tgtEl>
                                          <p:spTgt spid="27"/>
                                        </p:tgtEl>
                                        <p:attrNameLst>
                                          <p:attrName>fillcolor</p:attrName>
                                        </p:attrNameLst>
                                      </p:cBhvr>
                                      <p:by>
                                        <p:hsl h="0" s="-12549" l="-25098"/>
                                      </p:by>
                                    </p:animClr>
                                    <p:animClr clrSpc="hsl" dir="cw">
                                      <p:cBhvr>
                                        <p:cTn id="88" dur="500" fill="hold"/>
                                        <p:tgtEl>
                                          <p:spTgt spid="27"/>
                                        </p:tgtEl>
                                        <p:attrNameLst>
                                          <p:attrName>stroke.color</p:attrName>
                                        </p:attrNameLst>
                                      </p:cBhvr>
                                      <p:by>
                                        <p:hsl h="0" s="-12549" l="-25098"/>
                                      </p:by>
                                    </p:animClr>
                                    <p:set>
                                      <p:cBhvr>
                                        <p:cTn id="89" dur="500" fill="hold"/>
                                        <p:tgtEl>
                                          <p:spTgt spid="27"/>
                                        </p:tgtEl>
                                        <p:attrNameLst>
                                          <p:attrName>fill.type</p:attrName>
                                        </p:attrNameLst>
                                      </p:cBhvr>
                                      <p:to>
                                        <p:strVal val="solid"/>
                                      </p:to>
                                    </p:set>
                                  </p:childTnLst>
                                </p:cTn>
                              </p:par>
                              <p:par>
                                <p:cTn id="90" presetID="19" presetClass="emph" presetSubtype="0" fill="hold" grpId="0" nodeType="withEffect">
                                  <p:stCondLst>
                                    <p:cond delay="0"/>
                                  </p:stCondLst>
                                  <p:childTnLst>
                                    <p:animClr clrSpc="rgb" dir="cw">
                                      <p:cBhvr override="childStyle">
                                        <p:cTn id="91" dur="500" fill="hold"/>
                                        <p:tgtEl>
                                          <p:spTgt spid="16"/>
                                        </p:tgtEl>
                                        <p:attrNameLst>
                                          <p:attrName>style.color</p:attrName>
                                        </p:attrNameLst>
                                      </p:cBhvr>
                                      <p:to>
                                        <a:srgbClr val="FFC000"/>
                                      </p:to>
                                    </p:animClr>
                                    <p:animClr clrSpc="rgb" dir="cw">
                                      <p:cBhvr>
                                        <p:cTn id="92" dur="500" fill="hold"/>
                                        <p:tgtEl>
                                          <p:spTgt spid="16"/>
                                        </p:tgtEl>
                                        <p:attrNameLst>
                                          <p:attrName>fillcolor</p:attrName>
                                        </p:attrNameLst>
                                      </p:cBhvr>
                                      <p:to>
                                        <a:srgbClr val="FFC000"/>
                                      </p:to>
                                    </p:animClr>
                                    <p:set>
                                      <p:cBhvr>
                                        <p:cTn id="93" dur="500" fill="hold"/>
                                        <p:tgtEl>
                                          <p:spTgt spid="16"/>
                                        </p:tgtEl>
                                        <p:attrNameLst>
                                          <p:attrName>fill.type</p:attrName>
                                        </p:attrNameLst>
                                      </p:cBhvr>
                                      <p:to>
                                        <p:strVal val="solid"/>
                                      </p:to>
                                    </p:set>
                                    <p:set>
                                      <p:cBhvr>
                                        <p:cTn id="94" dur="500" fill="hold"/>
                                        <p:tgtEl>
                                          <p:spTgt spid="16"/>
                                        </p:tgtEl>
                                        <p:attrNameLst>
                                          <p:attrName>fill.on</p:attrName>
                                        </p:attrNameLst>
                                      </p:cBhvr>
                                      <p:to>
                                        <p:strVal val="true"/>
                                      </p:to>
                                    </p:set>
                                  </p:childTnLst>
                                </p:cTn>
                              </p:par>
                              <p:par>
                                <p:cTn id="95" presetID="1" presetClass="mediacall" presetSubtype="0" fill="hold" nodeType="withEffect">
                                  <p:stCondLst>
                                    <p:cond delay="0"/>
                                  </p:stCondLst>
                                  <p:childTnLst>
                                    <p:cmd type="call" cmd="playFrom(0.0)">
                                      <p:cBhvr>
                                        <p:cTn id="96" dur="20221" fill="hold"/>
                                        <p:tgtEl>
                                          <p:spTgt spid="39"/>
                                        </p:tgtEl>
                                      </p:cBhvr>
                                    </p:cmd>
                                  </p:childTnLst>
                                </p:cTn>
                              </p:par>
                              <p:par>
                                <p:cTn id="97" presetID="3" presetClass="mediacall" presetSubtype="0" fill="hold" nodeType="withEffect">
                                  <p:stCondLst>
                                    <p:cond delay="0"/>
                                  </p:stCondLst>
                                  <p:childTnLst>
                                    <p:cmd type="call" cmd="stop">
                                      <p:cBhvr>
                                        <p:cTn id="98" dur="1" fill="hold"/>
                                        <p:tgtEl>
                                          <p:spTgt spid="38"/>
                                        </p:tgtEl>
                                      </p:cBhvr>
                                    </p:cmd>
                                  </p:childTnLst>
                                </p:cTn>
                              </p:par>
                              <p:par>
                                <p:cTn id="99" presetID="19" presetClass="emph" presetSubtype="0" fill="hold" grpId="1" nodeType="withEffect">
                                  <p:stCondLst>
                                    <p:cond delay="3500"/>
                                  </p:stCondLst>
                                  <p:childTnLst>
                                    <p:animClr clrSpc="rgb" dir="cw">
                                      <p:cBhvr override="childStyle">
                                        <p:cTn id="100" dur="500" fill="hold"/>
                                        <p:tgtEl>
                                          <p:spTgt spid="16"/>
                                        </p:tgtEl>
                                        <p:attrNameLst>
                                          <p:attrName>style.color</p:attrName>
                                        </p:attrNameLst>
                                      </p:cBhvr>
                                      <p:to>
                                        <a:srgbClr val="FF0000"/>
                                      </p:to>
                                    </p:animClr>
                                    <p:animClr clrSpc="rgb" dir="cw">
                                      <p:cBhvr>
                                        <p:cTn id="101" dur="500" fill="hold"/>
                                        <p:tgtEl>
                                          <p:spTgt spid="16"/>
                                        </p:tgtEl>
                                        <p:attrNameLst>
                                          <p:attrName>fillcolor</p:attrName>
                                        </p:attrNameLst>
                                      </p:cBhvr>
                                      <p:to>
                                        <a:srgbClr val="FF0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1" presetClass="mediacall" presetSubtype="0" fill="hold" nodeType="withEffect">
                                  <p:stCondLst>
                                    <p:cond delay="3500"/>
                                  </p:stCondLst>
                                  <p:childTnLst>
                                    <p:cmd type="call" cmd="playFrom(0.0)">
                                      <p:cBhvr>
                                        <p:cTn id="105" dur="5906" fill="hold"/>
                                        <p:tgtEl>
                                          <p:spTgt spid="41"/>
                                        </p:tgtEl>
                                      </p:cBhvr>
                                    </p:cmd>
                                  </p:childTnLst>
                                </p:cTn>
                              </p:par>
                              <p:par>
                                <p:cTn id="106" presetID="3" presetClass="mediacall" presetSubtype="0" fill="hold" nodeType="withEffect">
                                  <p:stCondLst>
                                    <p:cond delay="3500"/>
                                  </p:stCondLst>
                                  <p:childTnLst>
                                    <p:cmd type="call" cmd="stop">
                                      <p:cBhvr>
                                        <p:cTn id="107" dur="1" fill="hold"/>
                                        <p:tgtEl>
                                          <p:spTgt spid="39"/>
                                        </p:tgtEl>
                                      </p:cBhvr>
                                    </p:cmd>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4"/>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34"/>
                                        </p:tgtEl>
                                        <p:attrNameLst>
                                          <p:attrName>style.color</p:attrName>
                                        </p:attrNameLst>
                                      </p:cBhvr>
                                      <p:by>
                                        <p:hsl h="0" s="-12549" l="-25098"/>
                                      </p:by>
                                    </p:animClr>
                                    <p:animClr clrSpc="hsl" dir="cw">
                                      <p:cBhvr>
                                        <p:cTn id="113" dur="500" fill="hold"/>
                                        <p:tgtEl>
                                          <p:spTgt spid="34"/>
                                        </p:tgtEl>
                                        <p:attrNameLst>
                                          <p:attrName>fillcolor</p:attrName>
                                        </p:attrNameLst>
                                      </p:cBhvr>
                                      <p:by>
                                        <p:hsl h="0" s="-12549" l="-25098"/>
                                      </p:by>
                                    </p:animClr>
                                    <p:animClr clrSpc="hsl" dir="cw">
                                      <p:cBhvr>
                                        <p:cTn id="114" dur="500" fill="hold"/>
                                        <p:tgtEl>
                                          <p:spTgt spid="34"/>
                                        </p:tgtEl>
                                        <p:attrNameLst>
                                          <p:attrName>stroke.color</p:attrName>
                                        </p:attrNameLst>
                                      </p:cBhvr>
                                      <p:by>
                                        <p:hsl h="0" s="-12549" l="-25098"/>
                                      </p:by>
                                    </p:animClr>
                                    <p:set>
                                      <p:cBhvr>
                                        <p:cTn id="115" dur="500" fill="hold"/>
                                        <p:tgtEl>
                                          <p:spTgt spid="34"/>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32"/>
                                        </p:tgtEl>
                                        <p:attrNameLst>
                                          <p:attrName>style.color</p:attrName>
                                        </p:attrNameLst>
                                      </p:cBhvr>
                                      <p:to>
                                        <a:schemeClr val="accent2"/>
                                      </p:to>
                                    </p:animClr>
                                    <p:animClr clrSpc="rgb" dir="cw">
                                      <p:cBhvr>
                                        <p:cTn id="118" dur="500" fill="hold"/>
                                        <p:tgtEl>
                                          <p:spTgt spid="32"/>
                                        </p:tgtEl>
                                        <p:attrNameLst>
                                          <p:attrName>fillcolor</p:attrName>
                                        </p:attrNameLst>
                                      </p:cBhvr>
                                      <p:to>
                                        <a:schemeClr val="accent2"/>
                                      </p:to>
                                    </p:animClr>
                                    <p:set>
                                      <p:cBhvr>
                                        <p:cTn id="119" dur="500" fill="hold"/>
                                        <p:tgtEl>
                                          <p:spTgt spid="32"/>
                                        </p:tgtEl>
                                        <p:attrNameLst>
                                          <p:attrName>fill.type</p:attrName>
                                        </p:attrNameLst>
                                      </p:cBhvr>
                                      <p:to>
                                        <p:strVal val="solid"/>
                                      </p:to>
                                    </p:set>
                                    <p:set>
                                      <p:cBhvr>
                                        <p:cTn id="120" dur="500" fill="hold"/>
                                        <p:tgtEl>
                                          <p:spTgt spid="32"/>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000"/>
                                  </p:stCondLst>
                                  <p:childTnLst>
                                    <p:animClr clrSpc="rgb" dir="cw">
                                      <p:cBhvr override="childStyle">
                                        <p:cTn id="126" dur="500" fill="hold"/>
                                        <p:tgtEl>
                                          <p:spTgt spid="32"/>
                                        </p:tgtEl>
                                        <p:attrNameLst>
                                          <p:attrName>style.color</p:attrName>
                                        </p:attrNameLst>
                                      </p:cBhvr>
                                      <p:to>
                                        <a:srgbClr val="FF0000"/>
                                      </p:to>
                                    </p:animClr>
                                    <p:animClr clrSpc="rgb" dir="cw">
                                      <p:cBhvr>
                                        <p:cTn id="127" dur="500" fill="hold"/>
                                        <p:tgtEl>
                                          <p:spTgt spid="32"/>
                                        </p:tgtEl>
                                        <p:attrNameLst>
                                          <p:attrName>fillcolor</p:attrName>
                                        </p:attrNameLst>
                                      </p:cBhvr>
                                      <p:to>
                                        <a:srgbClr val="FF0000"/>
                                      </p:to>
                                    </p:animClr>
                                    <p:set>
                                      <p:cBhvr>
                                        <p:cTn id="128" dur="500" fill="hold"/>
                                        <p:tgtEl>
                                          <p:spTgt spid="32"/>
                                        </p:tgtEl>
                                        <p:attrNameLst>
                                          <p:attrName>fill.type</p:attrName>
                                        </p:attrNameLst>
                                      </p:cBhvr>
                                      <p:to>
                                        <p:strVal val="solid"/>
                                      </p:to>
                                    </p:set>
                                    <p:set>
                                      <p:cBhvr>
                                        <p:cTn id="129" dur="500" fill="hold"/>
                                        <p:tgtEl>
                                          <p:spTgt spid="32"/>
                                        </p:tgtEl>
                                        <p:attrNameLst>
                                          <p:attrName>fill.on</p:attrName>
                                        </p:attrNameLst>
                                      </p:cBhvr>
                                      <p:to>
                                        <p:strVal val="true"/>
                                      </p:to>
                                    </p:set>
                                  </p:childTnLst>
                                </p:cTn>
                              </p:par>
                              <p:par>
                                <p:cTn id="130" presetID="1" presetClass="mediacall" presetSubtype="0" fill="hold" nodeType="withEffect">
                                  <p:stCondLst>
                                    <p:cond delay="3000"/>
                                  </p:stCondLst>
                                  <p:childTnLst>
                                    <p:cmd type="call" cmd="playFrom(0.0)">
                                      <p:cBhvr>
                                        <p:cTn id="131" dur="5906" fill="hold"/>
                                        <p:tgtEl>
                                          <p:spTgt spid="41"/>
                                        </p:tgtEl>
                                      </p:cBhvr>
                                    </p:cmd>
                                  </p:childTnLst>
                                </p:cTn>
                              </p:par>
                              <p:par>
                                <p:cTn id="132" presetID="3" presetClass="mediacall" presetSubtype="0" fill="hold" nodeType="withEffect">
                                  <p:stCondLst>
                                    <p:cond delay="3000"/>
                                  </p:stCondLst>
                                  <p:childTnLst>
                                    <p:cmd type="call" cmd="stop">
                                      <p:cBhvr>
                                        <p:cTn id="133" dur="1" fill="hold"/>
                                        <p:tgtEl>
                                          <p:spTgt spid="39"/>
                                        </p:tgtEl>
                                      </p:cBhvr>
                                    </p:cmd>
                                  </p:childTnLst>
                                </p:cTn>
                              </p:par>
                            </p:childTnLst>
                          </p:cTn>
                        </p:par>
                      </p:childTnLst>
                    </p:cTn>
                  </p:par>
                </p:childTnLst>
              </p:cTn>
              <p:nextCondLst>
                <p:cond evt="onClick" delay="0">
                  <p:tgtEl>
                    <p:spTgt spid="34"/>
                  </p:tgtEl>
                </p:cond>
              </p:nextCondLst>
            </p:seq>
            <p:video>
              <p:cMediaNode vol="80000">
                <p:cTn id="134" fill="hold" display="0">
                  <p:stCondLst>
                    <p:cond delay="indefinite"/>
                  </p:stCondLst>
                  <p:endCondLst>
                    <p:cond evt="onStopAudio" delay="0">
                      <p:tgtEl>
                        <p:sldTgt/>
                      </p:tgtEl>
                    </p:cond>
                  </p:endCondLst>
                </p:cTn>
                <p:tgtEl>
                  <p:spTgt spid="39"/>
                </p:tgtEl>
              </p:cMediaNode>
            </p:video>
            <p:video>
              <p:cMediaNode vol="80000">
                <p:cTn id="135" fill="hold" display="0">
                  <p:stCondLst>
                    <p:cond delay="indefinite"/>
                  </p:stCondLst>
                  <p:endCondLst>
                    <p:cond evt="onStopAudio" delay="0">
                      <p:tgtEl>
                        <p:sldTgt/>
                      </p:tgtEl>
                    </p:cond>
                  </p:endCondLst>
                </p:cTn>
                <p:tgtEl>
                  <p:spTgt spid="40"/>
                </p:tgtEl>
              </p:cMediaNode>
            </p:video>
            <p:video>
              <p:cMediaNode vol="80000">
                <p:cTn id="13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6" grpId="0" animBg="1"/>
      <p:bldP spid="16" grpId="1" animBg="1"/>
      <p:bldP spid="25" grpId="0"/>
      <p:bldP spid="25" grpId="1"/>
      <p:bldP spid="25" grpId="2"/>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1384917" y="3616546"/>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Thông</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điệp</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bang d"/>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ang b"/>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 hoi d"/>
          <p:cNvSpPr txBox="1"/>
          <p:nvPr/>
        </p:nvSpPr>
        <p:spPr>
          <a:xfrm>
            <a:off x="6435571" y="6060424"/>
            <a:ext cx="465041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hãy</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cây</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p:cNvSpPr txBox="1"/>
          <p:nvPr/>
        </p:nvSpPr>
        <p:spPr>
          <a:xfrm>
            <a:off x="5889203" y="5068530"/>
            <a:ext cx="5743153"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bảo</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vệ</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loài</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chim</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bang c"/>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au hoi a"/>
          <p:cNvSpPr txBox="1"/>
          <p:nvPr/>
        </p:nvSpPr>
        <p:spPr>
          <a:xfrm>
            <a:off x="659905" y="5094961"/>
            <a:ext cx="5475989"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bảo</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vệ</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môi</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trường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p:cNvSpPr txBox="1"/>
          <p:nvPr/>
        </p:nvSpPr>
        <p:spPr>
          <a:xfrm>
            <a:off x="659905" y="5929619"/>
            <a:ext cx="5096522" cy="5847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hãy</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bầu</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trời</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0" name="Picture 2" descr="Ảnh động Powerpoint CTU">
            <a:hlinkClick r:id="rId9" action="ppaction://hlinksldjump"/>
          </p:cNvPr>
          <p:cNvPicPr>
            <a:picLocks noChangeAspect="1" noChangeArrowheads="1" noCrop="1"/>
          </p:cNvPicPr>
          <p:nvPr/>
        </p:nvPicPr>
        <p:blipFill>
          <a:blip r:embed="rId10"/>
          <a:srcRect/>
          <a:stretch>
            <a:fillRect/>
          </a:stretch>
        </p:blipFill>
        <p:spPr bwMode="auto">
          <a:xfrm>
            <a:off x="168157" y="35183"/>
            <a:ext cx="1276350" cy="8286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8"/>
                </p:tgtEl>
              </p:cMediaNode>
            </p:video>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5"/>
                                        </p:tgtEl>
                                        <p:attrNameLst>
                                          <p:attrName>style.color</p:attrName>
                                        </p:attrNameLst>
                                      </p:cBhvr>
                                      <p:by>
                                        <p:hsl h="0" s="-12549" l="-25098"/>
                                      </p:by>
                                    </p:animClr>
                                    <p:animClr clrSpc="hsl" dir="cw">
                                      <p:cBhvr>
                                        <p:cTn id="30" dur="500" fill="hold"/>
                                        <p:tgtEl>
                                          <p:spTgt spid="25"/>
                                        </p:tgtEl>
                                        <p:attrNameLst>
                                          <p:attrName>fillcolor</p:attrName>
                                        </p:attrNameLst>
                                      </p:cBhvr>
                                      <p:by>
                                        <p:hsl h="0" s="-12549" l="-25098"/>
                                      </p:by>
                                    </p:animClr>
                                    <p:animClr clrSpc="hsl" dir="cw">
                                      <p:cBhvr>
                                        <p:cTn id="31" dur="500" fill="hold"/>
                                        <p:tgtEl>
                                          <p:spTgt spid="25"/>
                                        </p:tgtEl>
                                        <p:attrNameLst>
                                          <p:attrName>stroke.color</p:attrName>
                                        </p:attrNameLst>
                                      </p:cBhvr>
                                      <p:by>
                                        <p:hsl h="0" s="-12549" l="-25098"/>
                                      </p:by>
                                    </p:animClr>
                                    <p:set>
                                      <p:cBhvr>
                                        <p:cTn id="32" dur="500" fill="hold"/>
                                        <p:tgtEl>
                                          <p:spTgt spid="25"/>
                                        </p:tgtEl>
                                        <p:attrNameLst>
                                          <p:attrName>fill.type</p:attrName>
                                        </p:attrNameLst>
                                      </p:cBhvr>
                                      <p:to>
                                        <p:strVal val="solid"/>
                                      </p:to>
                                    </p:set>
                                  </p:childTnLst>
                                </p:cTn>
                              </p:par>
                              <p:par>
                                <p:cTn id="33" presetID="19" presetClass="emph" presetSubtype="0" fill="hold" grpId="0" nodeType="withEffect">
                                  <p:stCondLst>
                                    <p:cond delay="0"/>
                                  </p:stCondLst>
                                  <p:childTnLst>
                                    <p:animClr clrSpc="rgb" dir="cw">
                                      <p:cBhvr override="childStyle">
                                        <p:cTn id="34" dur="500" fill="hold"/>
                                        <p:tgtEl>
                                          <p:spTgt spid="15"/>
                                        </p:tgtEl>
                                        <p:attrNameLst>
                                          <p:attrName>style.color</p:attrName>
                                        </p:attrNameLst>
                                      </p:cBhvr>
                                      <p:to>
                                        <a:srgbClr val="FFC000"/>
                                      </p:to>
                                    </p:animClr>
                                    <p:animClr clrSpc="rgb" dir="cw">
                                      <p:cBhvr>
                                        <p:cTn id="35" dur="500" fill="hold"/>
                                        <p:tgtEl>
                                          <p:spTgt spid="15"/>
                                        </p:tgtEl>
                                        <p:attrNameLst>
                                          <p:attrName>fillcolor</p:attrName>
                                        </p:attrNameLst>
                                      </p:cBhvr>
                                      <p:to>
                                        <a:srgbClr val="FFC000"/>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20221"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1"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7734" fill="hold"/>
                                        <p:tgtEl>
                                          <p:spTgt spid="40"/>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2"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4" presetClass="emph" presetSubtype="0" fill="hold" grpId="1" nodeType="clickEffect">
                                  <p:stCondLst>
                                    <p:cond delay="0"/>
                                  </p:stCondLst>
                                  <p:childTnLst>
                                    <p:animClr clrSpc="hsl" dir="cw">
                                      <p:cBhvr override="childStyle">
                                        <p:cTn id="60" dur="500" fill="hold"/>
                                        <p:tgtEl>
                                          <p:spTgt spid="33"/>
                                        </p:tgtEl>
                                        <p:attrNameLst>
                                          <p:attrName>style.color</p:attrName>
                                        </p:attrNameLst>
                                      </p:cBhvr>
                                      <p:by>
                                        <p:hsl h="0" s="-12549" l="-25098"/>
                                      </p:by>
                                    </p:animClr>
                                    <p:animClr clrSpc="hsl" dir="cw">
                                      <p:cBhvr>
                                        <p:cTn id="61" dur="500" fill="hold"/>
                                        <p:tgtEl>
                                          <p:spTgt spid="33"/>
                                        </p:tgtEl>
                                        <p:attrNameLst>
                                          <p:attrName>fillcolor</p:attrName>
                                        </p:attrNameLst>
                                      </p:cBhvr>
                                      <p:by>
                                        <p:hsl h="0" s="-12549" l="-25098"/>
                                      </p:by>
                                    </p:animClr>
                                    <p:animClr clrSpc="hsl" dir="cw">
                                      <p:cBhvr>
                                        <p:cTn id="62" dur="500" fill="hold"/>
                                        <p:tgtEl>
                                          <p:spTgt spid="33"/>
                                        </p:tgtEl>
                                        <p:attrNameLst>
                                          <p:attrName>stroke.color</p:attrName>
                                        </p:attrNameLst>
                                      </p:cBhvr>
                                      <p:by>
                                        <p:hsl h="0" s="-12549" l="-25098"/>
                                      </p:by>
                                    </p:animClr>
                                    <p:set>
                                      <p:cBhvr>
                                        <p:cTn id="63" dur="500" fill="hold"/>
                                        <p:tgtEl>
                                          <p:spTgt spid="33"/>
                                        </p:tgtEl>
                                        <p:attrNameLst>
                                          <p:attrName>fill.type</p:attrName>
                                        </p:attrNameLst>
                                      </p:cBhvr>
                                      <p:to>
                                        <p:strVal val="solid"/>
                                      </p:to>
                                    </p:set>
                                  </p:childTnLst>
                                </p:cTn>
                              </p:par>
                              <p:par>
                                <p:cTn id="64" presetID="19" presetClass="emph" presetSubtype="0" fill="hold" grpId="0" nodeType="withEffect">
                                  <p:stCondLst>
                                    <p:cond delay="0"/>
                                  </p:stCondLst>
                                  <p:childTnLst>
                                    <p:animClr clrSpc="rgb" dir="cw">
                                      <p:cBhvr override="childStyle">
                                        <p:cTn id="65" dur="500" fill="hold"/>
                                        <p:tgtEl>
                                          <p:spTgt spid="31"/>
                                        </p:tgtEl>
                                        <p:attrNameLst>
                                          <p:attrName>style.color</p:attrName>
                                        </p:attrNameLst>
                                      </p:cBhvr>
                                      <p:to>
                                        <a:srgbClr val="FFC000"/>
                                      </p:to>
                                    </p:animClr>
                                    <p:animClr clrSpc="rgb" dir="cw">
                                      <p:cBhvr>
                                        <p:cTn id="66" dur="500" fill="hold"/>
                                        <p:tgtEl>
                                          <p:spTgt spid="31"/>
                                        </p:tgtEl>
                                        <p:attrNameLst>
                                          <p:attrName>fillcolor</p:attrName>
                                        </p:attrNameLst>
                                      </p:cBhvr>
                                      <p:to>
                                        <a:srgbClr val="FFC000"/>
                                      </p:to>
                                    </p:animClr>
                                    <p:set>
                                      <p:cBhvr>
                                        <p:cTn id="67" dur="500" fill="hold"/>
                                        <p:tgtEl>
                                          <p:spTgt spid="31"/>
                                        </p:tgtEl>
                                        <p:attrNameLst>
                                          <p:attrName>fill.type</p:attrName>
                                        </p:attrNameLst>
                                      </p:cBhvr>
                                      <p:to>
                                        <p:strVal val="solid"/>
                                      </p:to>
                                    </p:set>
                                    <p:set>
                                      <p:cBhvr>
                                        <p:cTn id="68" dur="500" fill="hold"/>
                                        <p:tgtEl>
                                          <p:spTgt spid="3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20221" fill="hold"/>
                                        <p:tgtEl>
                                          <p:spTgt spid="39"/>
                                        </p:tgtEl>
                                      </p:cBhvr>
                                    </p:cmd>
                                  </p:childTnLst>
                                </p:cTn>
                              </p:par>
                              <p:par>
                                <p:cTn id="71" presetID="3" presetClass="mediacall" presetSubtype="0" fill="hold" nodeType="withEffect">
                                  <p:stCondLst>
                                    <p:cond delay="0"/>
                                  </p:stCondLst>
                                  <p:childTnLst>
                                    <p:cmd type="call" cmd="stop">
                                      <p:cBhvr>
                                        <p:cTn id="72" dur="1" fill="hold"/>
                                        <p:tgtEl>
                                          <p:spTgt spid="38"/>
                                        </p:tgtEl>
                                      </p:cBhvr>
                                    </p:cmd>
                                  </p:childTnLst>
                                </p:cTn>
                              </p:par>
                              <p:par>
                                <p:cTn id="73" presetID="19" presetClass="emph" presetSubtype="0" fill="hold" grpId="1" nodeType="withEffect">
                                  <p:stCondLst>
                                    <p:cond delay="3000"/>
                                  </p:stCondLst>
                                  <p:childTnLst>
                                    <p:animClr clrSpc="rgb" dir="cw">
                                      <p:cBhvr override="childStyle">
                                        <p:cTn id="74" dur="500" fill="hold"/>
                                        <p:tgtEl>
                                          <p:spTgt spid="31"/>
                                        </p:tgtEl>
                                        <p:attrNameLst>
                                          <p:attrName>style.color</p:attrName>
                                        </p:attrNameLst>
                                      </p:cBhvr>
                                      <p:to>
                                        <a:srgbClr val="FF0000"/>
                                      </p:to>
                                    </p:animClr>
                                    <p:animClr clrSpc="rgb" dir="cw">
                                      <p:cBhvr>
                                        <p:cTn id="75" dur="500" fill="hold"/>
                                        <p:tgtEl>
                                          <p:spTgt spid="31"/>
                                        </p:tgtEl>
                                        <p:attrNameLst>
                                          <p:attrName>fillcolor</p:attrName>
                                        </p:attrNameLst>
                                      </p:cBhvr>
                                      <p:to>
                                        <a:srgbClr val="FF0000"/>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par>
                                <p:cTn id="78" presetID="1" presetClass="mediacall" presetSubtype="0" fill="hold" nodeType="withEffect">
                                  <p:stCondLst>
                                    <p:cond delay="3000"/>
                                  </p:stCondLst>
                                  <p:childTnLst>
                                    <p:cmd type="call" cmd="playFrom(0.0)">
                                      <p:cBhvr>
                                        <p:cTn id="79" dur="5906" fill="hold"/>
                                        <p:tgtEl>
                                          <p:spTgt spid="41"/>
                                        </p:tgtEl>
                                      </p:cBhvr>
                                    </p:cmd>
                                  </p:childTnLst>
                                </p:cTn>
                              </p:par>
                              <p:par>
                                <p:cTn id="80" presetID="3" presetClass="mediacall" presetSubtype="0" fill="hold" nodeType="withEffect">
                                  <p:stCondLst>
                                    <p:cond delay="3000"/>
                                  </p:stCondLst>
                                  <p:childTnLst>
                                    <p:cmd type="call" cmd="stop">
                                      <p:cBhvr>
                                        <p:cTn id="81" dur="1" fill="hold"/>
                                        <p:tgtEl>
                                          <p:spTgt spid="39"/>
                                        </p:tgtEl>
                                      </p:cBhvr>
                                    </p:cmd>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1" nodeType="clickEffect">
                                  <p:stCondLst>
                                    <p:cond delay="0"/>
                                  </p:stCondLst>
                                  <p:childTnLst>
                                    <p:animClr clrSpc="hsl" dir="cw">
                                      <p:cBhvr override="childStyle">
                                        <p:cTn id="86" dur="500" fill="hold"/>
                                        <p:tgtEl>
                                          <p:spTgt spid="27"/>
                                        </p:tgtEl>
                                        <p:attrNameLst>
                                          <p:attrName>style.color</p:attrName>
                                        </p:attrNameLst>
                                      </p:cBhvr>
                                      <p:by>
                                        <p:hsl h="0" s="-12549" l="-25098"/>
                                      </p:by>
                                    </p:animClr>
                                    <p:animClr clrSpc="hsl" dir="cw">
                                      <p:cBhvr>
                                        <p:cTn id="87" dur="500" fill="hold"/>
                                        <p:tgtEl>
                                          <p:spTgt spid="27"/>
                                        </p:tgtEl>
                                        <p:attrNameLst>
                                          <p:attrName>fillcolor</p:attrName>
                                        </p:attrNameLst>
                                      </p:cBhvr>
                                      <p:by>
                                        <p:hsl h="0" s="-12549" l="-25098"/>
                                      </p:by>
                                    </p:animClr>
                                    <p:animClr clrSpc="hsl" dir="cw">
                                      <p:cBhvr>
                                        <p:cTn id="88" dur="500" fill="hold"/>
                                        <p:tgtEl>
                                          <p:spTgt spid="27"/>
                                        </p:tgtEl>
                                        <p:attrNameLst>
                                          <p:attrName>stroke.color</p:attrName>
                                        </p:attrNameLst>
                                      </p:cBhvr>
                                      <p:by>
                                        <p:hsl h="0" s="-12549" l="-25098"/>
                                      </p:by>
                                    </p:animClr>
                                    <p:set>
                                      <p:cBhvr>
                                        <p:cTn id="89" dur="500" fill="hold"/>
                                        <p:tgtEl>
                                          <p:spTgt spid="27"/>
                                        </p:tgtEl>
                                        <p:attrNameLst>
                                          <p:attrName>fill.type</p:attrName>
                                        </p:attrNameLst>
                                      </p:cBhvr>
                                      <p:to>
                                        <p:strVal val="solid"/>
                                      </p:to>
                                    </p:set>
                                  </p:childTnLst>
                                </p:cTn>
                              </p:par>
                              <p:par>
                                <p:cTn id="90" presetID="19" presetClass="emph" presetSubtype="0" fill="hold" grpId="0" nodeType="withEffect">
                                  <p:stCondLst>
                                    <p:cond delay="0"/>
                                  </p:stCondLst>
                                  <p:childTnLst>
                                    <p:animClr clrSpc="rgb" dir="cw">
                                      <p:cBhvr override="childStyle">
                                        <p:cTn id="91" dur="500" fill="hold"/>
                                        <p:tgtEl>
                                          <p:spTgt spid="16"/>
                                        </p:tgtEl>
                                        <p:attrNameLst>
                                          <p:attrName>style.color</p:attrName>
                                        </p:attrNameLst>
                                      </p:cBhvr>
                                      <p:to>
                                        <a:srgbClr val="FFC000"/>
                                      </p:to>
                                    </p:animClr>
                                    <p:animClr clrSpc="rgb" dir="cw">
                                      <p:cBhvr>
                                        <p:cTn id="92" dur="500" fill="hold"/>
                                        <p:tgtEl>
                                          <p:spTgt spid="16"/>
                                        </p:tgtEl>
                                        <p:attrNameLst>
                                          <p:attrName>fillcolor</p:attrName>
                                        </p:attrNameLst>
                                      </p:cBhvr>
                                      <p:to>
                                        <a:srgbClr val="FFC000"/>
                                      </p:to>
                                    </p:animClr>
                                    <p:set>
                                      <p:cBhvr>
                                        <p:cTn id="93" dur="500" fill="hold"/>
                                        <p:tgtEl>
                                          <p:spTgt spid="16"/>
                                        </p:tgtEl>
                                        <p:attrNameLst>
                                          <p:attrName>fill.type</p:attrName>
                                        </p:attrNameLst>
                                      </p:cBhvr>
                                      <p:to>
                                        <p:strVal val="solid"/>
                                      </p:to>
                                    </p:set>
                                    <p:set>
                                      <p:cBhvr>
                                        <p:cTn id="94" dur="500" fill="hold"/>
                                        <p:tgtEl>
                                          <p:spTgt spid="16"/>
                                        </p:tgtEl>
                                        <p:attrNameLst>
                                          <p:attrName>fill.on</p:attrName>
                                        </p:attrNameLst>
                                      </p:cBhvr>
                                      <p:to>
                                        <p:strVal val="true"/>
                                      </p:to>
                                    </p:set>
                                  </p:childTnLst>
                                </p:cTn>
                              </p:par>
                              <p:par>
                                <p:cTn id="95" presetID="1" presetClass="mediacall" presetSubtype="0" fill="hold" nodeType="withEffect">
                                  <p:stCondLst>
                                    <p:cond delay="0"/>
                                  </p:stCondLst>
                                  <p:childTnLst>
                                    <p:cmd type="call" cmd="playFrom(0.0)">
                                      <p:cBhvr>
                                        <p:cTn id="96" dur="20221" fill="hold"/>
                                        <p:tgtEl>
                                          <p:spTgt spid="39"/>
                                        </p:tgtEl>
                                      </p:cBhvr>
                                    </p:cmd>
                                  </p:childTnLst>
                                </p:cTn>
                              </p:par>
                              <p:par>
                                <p:cTn id="97" presetID="3" presetClass="mediacall" presetSubtype="0" fill="hold" nodeType="withEffect">
                                  <p:stCondLst>
                                    <p:cond delay="0"/>
                                  </p:stCondLst>
                                  <p:childTnLst>
                                    <p:cmd type="call" cmd="stop">
                                      <p:cBhvr>
                                        <p:cTn id="98" dur="1" fill="hold"/>
                                        <p:tgtEl>
                                          <p:spTgt spid="38"/>
                                        </p:tgtEl>
                                      </p:cBhvr>
                                    </p:cmd>
                                  </p:childTnLst>
                                </p:cTn>
                              </p:par>
                              <p:par>
                                <p:cTn id="99" presetID="19" presetClass="emph" presetSubtype="0" fill="hold" grpId="1" nodeType="withEffect">
                                  <p:stCondLst>
                                    <p:cond delay="3500"/>
                                  </p:stCondLst>
                                  <p:childTnLst>
                                    <p:animClr clrSpc="rgb" dir="cw">
                                      <p:cBhvr override="childStyle">
                                        <p:cTn id="100" dur="500" fill="hold"/>
                                        <p:tgtEl>
                                          <p:spTgt spid="16"/>
                                        </p:tgtEl>
                                        <p:attrNameLst>
                                          <p:attrName>style.color</p:attrName>
                                        </p:attrNameLst>
                                      </p:cBhvr>
                                      <p:to>
                                        <a:srgbClr val="FF0000"/>
                                      </p:to>
                                    </p:animClr>
                                    <p:animClr clrSpc="rgb" dir="cw">
                                      <p:cBhvr>
                                        <p:cTn id="101" dur="500" fill="hold"/>
                                        <p:tgtEl>
                                          <p:spTgt spid="16"/>
                                        </p:tgtEl>
                                        <p:attrNameLst>
                                          <p:attrName>fillcolor</p:attrName>
                                        </p:attrNameLst>
                                      </p:cBhvr>
                                      <p:to>
                                        <a:srgbClr val="FF0000"/>
                                      </p:to>
                                    </p:animClr>
                                    <p:set>
                                      <p:cBhvr>
                                        <p:cTn id="102" dur="500" fill="hold"/>
                                        <p:tgtEl>
                                          <p:spTgt spid="16"/>
                                        </p:tgtEl>
                                        <p:attrNameLst>
                                          <p:attrName>fill.type</p:attrName>
                                        </p:attrNameLst>
                                      </p:cBhvr>
                                      <p:to>
                                        <p:strVal val="solid"/>
                                      </p:to>
                                    </p:set>
                                    <p:set>
                                      <p:cBhvr>
                                        <p:cTn id="103" dur="500" fill="hold"/>
                                        <p:tgtEl>
                                          <p:spTgt spid="16"/>
                                        </p:tgtEl>
                                        <p:attrNameLst>
                                          <p:attrName>fill.on</p:attrName>
                                        </p:attrNameLst>
                                      </p:cBhvr>
                                      <p:to>
                                        <p:strVal val="true"/>
                                      </p:to>
                                    </p:set>
                                  </p:childTnLst>
                                </p:cTn>
                              </p:par>
                              <p:par>
                                <p:cTn id="104" presetID="1" presetClass="mediacall" presetSubtype="0" fill="hold" nodeType="withEffect">
                                  <p:stCondLst>
                                    <p:cond delay="3500"/>
                                  </p:stCondLst>
                                  <p:childTnLst>
                                    <p:cmd type="call" cmd="playFrom(0.0)">
                                      <p:cBhvr>
                                        <p:cTn id="105" dur="5906" fill="hold"/>
                                        <p:tgtEl>
                                          <p:spTgt spid="41"/>
                                        </p:tgtEl>
                                      </p:cBhvr>
                                    </p:cmd>
                                  </p:childTnLst>
                                </p:cTn>
                              </p:par>
                              <p:par>
                                <p:cTn id="106" presetID="3" presetClass="mediacall" presetSubtype="0" fill="hold" nodeType="withEffect">
                                  <p:stCondLst>
                                    <p:cond delay="3500"/>
                                  </p:stCondLst>
                                  <p:childTnLst>
                                    <p:cmd type="call" cmd="stop">
                                      <p:cBhvr>
                                        <p:cTn id="107" dur="1" fill="hold"/>
                                        <p:tgtEl>
                                          <p:spTgt spid="39"/>
                                        </p:tgtEl>
                                      </p:cBhvr>
                                    </p:cmd>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4"/>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34"/>
                                        </p:tgtEl>
                                        <p:attrNameLst>
                                          <p:attrName>style.color</p:attrName>
                                        </p:attrNameLst>
                                      </p:cBhvr>
                                      <p:by>
                                        <p:hsl h="0" s="-12549" l="-25098"/>
                                      </p:by>
                                    </p:animClr>
                                    <p:animClr clrSpc="hsl" dir="cw">
                                      <p:cBhvr>
                                        <p:cTn id="113" dur="500" fill="hold"/>
                                        <p:tgtEl>
                                          <p:spTgt spid="34"/>
                                        </p:tgtEl>
                                        <p:attrNameLst>
                                          <p:attrName>fillcolor</p:attrName>
                                        </p:attrNameLst>
                                      </p:cBhvr>
                                      <p:by>
                                        <p:hsl h="0" s="-12549" l="-25098"/>
                                      </p:by>
                                    </p:animClr>
                                    <p:animClr clrSpc="hsl" dir="cw">
                                      <p:cBhvr>
                                        <p:cTn id="114" dur="500" fill="hold"/>
                                        <p:tgtEl>
                                          <p:spTgt spid="34"/>
                                        </p:tgtEl>
                                        <p:attrNameLst>
                                          <p:attrName>stroke.color</p:attrName>
                                        </p:attrNameLst>
                                      </p:cBhvr>
                                      <p:by>
                                        <p:hsl h="0" s="-12549" l="-25098"/>
                                      </p:by>
                                    </p:animClr>
                                    <p:set>
                                      <p:cBhvr>
                                        <p:cTn id="115" dur="500" fill="hold"/>
                                        <p:tgtEl>
                                          <p:spTgt spid="34"/>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32"/>
                                        </p:tgtEl>
                                        <p:attrNameLst>
                                          <p:attrName>style.color</p:attrName>
                                        </p:attrNameLst>
                                      </p:cBhvr>
                                      <p:to>
                                        <a:schemeClr val="accent2"/>
                                      </p:to>
                                    </p:animClr>
                                    <p:animClr clrSpc="rgb" dir="cw">
                                      <p:cBhvr>
                                        <p:cTn id="118" dur="500" fill="hold"/>
                                        <p:tgtEl>
                                          <p:spTgt spid="32"/>
                                        </p:tgtEl>
                                        <p:attrNameLst>
                                          <p:attrName>fillcolor</p:attrName>
                                        </p:attrNameLst>
                                      </p:cBhvr>
                                      <p:to>
                                        <a:schemeClr val="accent2"/>
                                      </p:to>
                                    </p:animClr>
                                    <p:set>
                                      <p:cBhvr>
                                        <p:cTn id="119" dur="500" fill="hold"/>
                                        <p:tgtEl>
                                          <p:spTgt spid="32"/>
                                        </p:tgtEl>
                                        <p:attrNameLst>
                                          <p:attrName>fill.type</p:attrName>
                                        </p:attrNameLst>
                                      </p:cBhvr>
                                      <p:to>
                                        <p:strVal val="solid"/>
                                      </p:to>
                                    </p:set>
                                    <p:set>
                                      <p:cBhvr>
                                        <p:cTn id="120" dur="500" fill="hold"/>
                                        <p:tgtEl>
                                          <p:spTgt spid="32"/>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000"/>
                                  </p:stCondLst>
                                  <p:childTnLst>
                                    <p:animClr clrSpc="rgb" dir="cw">
                                      <p:cBhvr override="childStyle">
                                        <p:cTn id="126" dur="500" fill="hold"/>
                                        <p:tgtEl>
                                          <p:spTgt spid="32"/>
                                        </p:tgtEl>
                                        <p:attrNameLst>
                                          <p:attrName>style.color</p:attrName>
                                        </p:attrNameLst>
                                      </p:cBhvr>
                                      <p:to>
                                        <a:srgbClr val="FF0000"/>
                                      </p:to>
                                    </p:animClr>
                                    <p:animClr clrSpc="rgb" dir="cw">
                                      <p:cBhvr>
                                        <p:cTn id="127" dur="500" fill="hold"/>
                                        <p:tgtEl>
                                          <p:spTgt spid="32"/>
                                        </p:tgtEl>
                                        <p:attrNameLst>
                                          <p:attrName>fillcolor</p:attrName>
                                        </p:attrNameLst>
                                      </p:cBhvr>
                                      <p:to>
                                        <a:srgbClr val="FF0000"/>
                                      </p:to>
                                    </p:animClr>
                                    <p:set>
                                      <p:cBhvr>
                                        <p:cTn id="128" dur="500" fill="hold"/>
                                        <p:tgtEl>
                                          <p:spTgt spid="32"/>
                                        </p:tgtEl>
                                        <p:attrNameLst>
                                          <p:attrName>fill.type</p:attrName>
                                        </p:attrNameLst>
                                      </p:cBhvr>
                                      <p:to>
                                        <p:strVal val="solid"/>
                                      </p:to>
                                    </p:set>
                                    <p:set>
                                      <p:cBhvr>
                                        <p:cTn id="129" dur="500" fill="hold"/>
                                        <p:tgtEl>
                                          <p:spTgt spid="32"/>
                                        </p:tgtEl>
                                        <p:attrNameLst>
                                          <p:attrName>fill.on</p:attrName>
                                        </p:attrNameLst>
                                      </p:cBhvr>
                                      <p:to>
                                        <p:strVal val="true"/>
                                      </p:to>
                                    </p:set>
                                  </p:childTnLst>
                                </p:cTn>
                              </p:par>
                              <p:par>
                                <p:cTn id="130" presetID="1" presetClass="mediacall" presetSubtype="0" fill="hold" nodeType="withEffect">
                                  <p:stCondLst>
                                    <p:cond delay="3000"/>
                                  </p:stCondLst>
                                  <p:childTnLst>
                                    <p:cmd type="call" cmd="playFrom(0.0)">
                                      <p:cBhvr>
                                        <p:cTn id="131" dur="5906" fill="hold"/>
                                        <p:tgtEl>
                                          <p:spTgt spid="41"/>
                                        </p:tgtEl>
                                      </p:cBhvr>
                                    </p:cmd>
                                  </p:childTnLst>
                                </p:cTn>
                              </p:par>
                              <p:par>
                                <p:cTn id="132" presetID="3" presetClass="mediacall" presetSubtype="0" fill="hold" nodeType="withEffect">
                                  <p:stCondLst>
                                    <p:cond delay="3000"/>
                                  </p:stCondLst>
                                  <p:childTnLst>
                                    <p:cmd type="call" cmd="stop">
                                      <p:cBhvr>
                                        <p:cTn id="133" dur="1" fill="hold"/>
                                        <p:tgtEl>
                                          <p:spTgt spid="39"/>
                                        </p:tgtEl>
                                      </p:cBhvr>
                                    </p:cmd>
                                  </p:childTnLst>
                                </p:cTn>
                              </p:par>
                            </p:childTnLst>
                          </p:cTn>
                        </p:par>
                      </p:childTnLst>
                    </p:cTn>
                  </p:par>
                </p:childTnLst>
              </p:cTn>
              <p:nextCondLst>
                <p:cond evt="onClick" delay="0">
                  <p:tgtEl>
                    <p:spTgt spid="34"/>
                  </p:tgtEl>
                </p:cond>
              </p:nextCondLst>
            </p:seq>
            <p:video>
              <p:cMediaNode vol="80000">
                <p:cTn id="134" fill="hold" display="0">
                  <p:stCondLst>
                    <p:cond delay="indefinite"/>
                  </p:stCondLst>
                  <p:endCondLst>
                    <p:cond evt="onStopAudio" delay="0">
                      <p:tgtEl>
                        <p:sldTgt/>
                      </p:tgtEl>
                    </p:cond>
                  </p:endCondLst>
                </p:cTn>
                <p:tgtEl>
                  <p:spTgt spid="39"/>
                </p:tgtEl>
              </p:cMediaNode>
            </p:video>
            <p:video>
              <p:cMediaNode vol="80000">
                <p:cTn id="135" fill="hold" display="0">
                  <p:stCondLst>
                    <p:cond delay="indefinite"/>
                  </p:stCondLst>
                  <p:endCondLst>
                    <p:cond evt="onStopAudio" delay="0">
                      <p:tgtEl>
                        <p:sldTgt/>
                      </p:tgtEl>
                    </p:cond>
                  </p:endCondLst>
                </p:cTn>
                <p:tgtEl>
                  <p:spTgt spid="40"/>
                </p:tgtEl>
              </p:cMediaNode>
            </p:video>
            <p:video>
              <p:cMediaNode vol="80000">
                <p:cTn id="13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6" grpId="0" animBg="1"/>
      <p:bldP spid="16" grpId="1" animBg="1"/>
      <p:bldP spid="25" grpId="0"/>
      <p:bldP spid="25" grpId="1"/>
      <p:bldP spid="25" grpId="2"/>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6652E0-3385-2CE3-BCE2-5A078FFC52D1}"/>
              </a:ext>
            </a:extLst>
          </p:cNvPr>
          <p:cNvPicPr>
            <a:picLocks noChangeAspect="1"/>
          </p:cNvPicPr>
          <p:nvPr/>
        </p:nvPicPr>
        <p:blipFill>
          <a:blip r:embed="rId2"/>
          <a:stretch>
            <a:fillRect/>
          </a:stretch>
        </p:blipFill>
        <p:spPr>
          <a:xfrm>
            <a:off x="0" y="-297"/>
            <a:ext cx="12192000" cy="6858297"/>
          </a:xfrm>
          <a:prstGeom prst="rect">
            <a:avLst/>
          </a:prstGeom>
        </p:spPr>
      </p:pic>
      <p:sp>
        <p:nvSpPr>
          <p:cNvPr id="5" name="TextBox 4">
            <a:extLst>
              <a:ext uri="{FF2B5EF4-FFF2-40B4-BE49-F238E27FC236}">
                <a16:creationId xmlns:a16="http://schemas.microsoft.com/office/drawing/2014/main" xmlns="" id="{C92BA0B5-FB66-C40B-D36F-284F79CFED75}"/>
              </a:ext>
            </a:extLst>
          </p:cNvPr>
          <p:cNvSpPr txBox="1"/>
          <p:nvPr/>
        </p:nvSpPr>
        <p:spPr>
          <a:xfrm>
            <a:off x="2636322" y="2208578"/>
            <a:ext cx="8752114" cy="2308324"/>
          </a:xfrm>
          <a:prstGeom prst="rect">
            <a:avLst/>
          </a:prstGeom>
          <a:noFill/>
        </p:spPr>
        <p:txBody>
          <a:bodyPr wrap="square">
            <a:spAutoFit/>
          </a:bodyPr>
          <a:lstStyle/>
          <a:p>
            <a:pPr algn="just">
              <a:tabLst>
                <a:tab pos="90170" algn="l"/>
                <a:tab pos="180340" algn="l"/>
              </a:tabLst>
            </a:pPr>
            <a:r>
              <a:rPr lang="en-US" sz="3600" b="1" i="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smtClean="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ãy</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cưng</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smtClean="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6AAA249-8789-F378-D551-EA38CB53401E}"/>
              </a:ext>
            </a:extLst>
          </p:cNvPr>
          <p:cNvSpPr txBox="1"/>
          <p:nvPr/>
        </p:nvSpPr>
        <p:spPr>
          <a:xfrm>
            <a:off x="2538817" y="512211"/>
            <a:ext cx="795297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kumimoji="0" lang="en-US" sz="60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VẬN</a:t>
            </a:r>
            <a:r>
              <a:rPr kumimoji="0" lang="en-US" sz="60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sng"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endParaRPr kumimoji="0" lang="en-US" sz="6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41255983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6652E0-3385-2CE3-BCE2-5A078FFC52D1}"/>
              </a:ext>
            </a:extLst>
          </p:cNvPr>
          <p:cNvPicPr>
            <a:picLocks noChangeAspect="1"/>
          </p:cNvPicPr>
          <p:nvPr/>
        </p:nvPicPr>
        <p:blipFill>
          <a:blip r:embed="rId2"/>
          <a:stretch>
            <a:fillRect/>
          </a:stretch>
        </p:blipFill>
        <p:spPr>
          <a:xfrm>
            <a:off x="0" y="-297"/>
            <a:ext cx="12192000" cy="6858297"/>
          </a:xfrm>
          <a:prstGeom prst="rect">
            <a:avLst/>
          </a:prstGeom>
        </p:spPr>
      </p:pic>
      <p:sp>
        <p:nvSpPr>
          <p:cNvPr id="5" name="TextBox 4">
            <a:extLst>
              <a:ext uri="{FF2B5EF4-FFF2-40B4-BE49-F238E27FC236}">
                <a16:creationId xmlns:a16="http://schemas.microsoft.com/office/drawing/2014/main" xmlns="" id="{C92BA0B5-FB66-C40B-D36F-284F79CFED75}"/>
              </a:ext>
            </a:extLst>
          </p:cNvPr>
          <p:cNvSpPr txBox="1"/>
          <p:nvPr/>
        </p:nvSpPr>
        <p:spPr>
          <a:xfrm>
            <a:off x="2606880" y="899264"/>
            <a:ext cx="8818926" cy="4585871"/>
          </a:xfrm>
          <a:prstGeom prst="rect">
            <a:avLst/>
          </a:prstGeom>
          <a:noFill/>
        </p:spPr>
        <p:txBody>
          <a:bodyPr wrap="square">
            <a:spAutoFit/>
          </a:bodyPr>
          <a:lstStyle/>
          <a:p>
            <a:pPr algn="just">
              <a:tabLst>
                <a:tab pos="90170" algn="l"/>
                <a:tab pos="180340" algn="l"/>
              </a:tabLst>
            </a:pPr>
            <a:r>
              <a:rPr lang="vi-VN" sz="36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bạn có biết </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 thân thiết </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 sinh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ngày nắng nóng không? Chính là tôi - cây bàng lá nhỏ. Những ngày trời nắng, tôi </a:t>
            </a:r>
            <a:r>
              <a:rPr lang="en-US"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ang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tay tỏa bóng mát để các bạn ngồi, thỉnh </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thoảng theo làn gió,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tôi còn </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phẩy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phẩy lá cành để quạt mát cho các bạn. Đôi khi trời gió, tôi cũng đùa vui bằng cách thả những chiếc lá để các bạn chạy theo bắt. Tôi chỉ mong kì nghỉ </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hè ngắn lại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 có nhiều thời gian ở bên các bạn</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6AAA249-8789-F378-D551-EA38CB53401E}"/>
              </a:ext>
            </a:extLst>
          </p:cNvPr>
          <p:cNvSpPr txBox="1"/>
          <p:nvPr/>
        </p:nvSpPr>
        <p:spPr>
          <a:xfrm>
            <a:off x="2119514" y="0"/>
            <a:ext cx="79529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smtClean="0">
                <a:solidFill>
                  <a:srgbClr val="0070C0"/>
                </a:solidFill>
                <a:latin typeface="Times New Roman" panose="02020603050405020304" pitchFamily="18" charset="0"/>
                <a:cs typeface="Times New Roman" panose="02020603050405020304" pitchFamily="18" charset="0"/>
              </a:rPr>
              <a:t>ĐOẠN VĂN </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9785671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B0198A-3498-7971-51D6-0AED19220D2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184983" y="2941572"/>
            <a:ext cx="2880919" cy="7149191"/>
          </a:xfrm>
          <a:prstGeom prst="rect">
            <a:avLst/>
          </a:prstGeom>
        </p:spPr>
      </p:pic>
      <p:pic>
        <p:nvPicPr>
          <p:cNvPr id="5" name="Picture 4">
            <a:extLst>
              <a:ext uri="{FF2B5EF4-FFF2-40B4-BE49-F238E27FC236}">
                <a16:creationId xmlns:a16="http://schemas.microsoft.com/office/drawing/2014/main" xmlns="" id="{A3201363-EA35-E9FF-2125-E26F31F5B71A}"/>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440391" y="3158553"/>
            <a:ext cx="2880919" cy="6997876"/>
          </a:xfrm>
          <a:prstGeom prst="rect">
            <a:avLst/>
          </a:prstGeom>
        </p:spPr>
      </p:pic>
      <p:pic>
        <p:nvPicPr>
          <p:cNvPr id="6" name="Picture 5">
            <a:extLst>
              <a:ext uri="{FF2B5EF4-FFF2-40B4-BE49-F238E27FC236}">
                <a16:creationId xmlns:a16="http://schemas.microsoft.com/office/drawing/2014/main" xmlns="" id="{CA32B225-0C5F-F4E4-FB9A-C740992019F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641611" y="2359389"/>
            <a:ext cx="2880919" cy="8313556"/>
          </a:xfrm>
          <a:prstGeom prst="rect">
            <a:avLst/>
          </a:prstGeom>
        </p:spPr>
      </p:pic>
      <p:pic>
        <p:nvPicPr>
          <p:cNvPr id="7" name="Picture 6">
            <a:extLst>
              <a:ext uri="{FF2B5EF4-FFF2-40B4-BE49-F238E27FC236}">
                <a16:creationId xmlns:a16="http://schemas.microsoft.com/office/drawing/2014/main" xmlns="" id="{DC9F6906-8741-CA83-491E-E8B2ED77786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7031" l="10000" r="90000">
                        <a14:foregroundMark x1="78281" y1="52500" x2="78281" y2="52500"/>
                        <a14:foregroundMark x1="77188" y1="53906" x2="77188" y2="53906"/>
                        <a14:foregroundMark x1="64688" y1="97031" x2="64688" y2="97031"/>
                        <a14:foregroundMark x1="57188" y1="59844" x2="57188" y2="59844"/>
                      </a14:backgroundRemoval>
                    </a14:imgEffect>
                  </a14:imgLayer>
                </a14:imgProps>
              </a:ext>
            </a:extLst>
          </a:blip>
          <a:stretch>
            <a:fillRect/>
          </a:stretch>
        </p:blipFill>
        <p:spPr>
          <a:xfrm>
            <a:off x="1000069" y="6024785"/>
            <a:ext cx="982766" cy="982766"/>
          </a:xfrm>
          <a:prstGeom prst="rect">
            <a:avLst/>
          </a:prstGeom>
        </p:spPr>
      </p:pic>
      <p:pic>
        <p:nvPicPr>
          <p:cNvPr id="8" name="Picture 7">
            <a:extLst>
              <a:ext uri="{FF2B5EF4-FFF2-40B4-BE49-F238E27FC236}">
                <a16:creationId xmlns:a16="http://schemas.microsoft.com/office/drawing/2014/main" xmlns="" id="{F7C140DD-5299-B5F7-307D-5D804795D12F}"/>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259863" y="2198846"/>
            <a:ext cx="2880919" cy="8917289"/>
          </a:xfrm>
          <a:prstGeom prst="rect">
            <a:avLst/>
          </a:prstGeom>
        </p:spPr>
      </p:pic>
      <p:pic>
        <p:nvPicPr>
          <p:cNvPr id="10" name="Picture 9">
            <a:extLst>
              <a:ext uri="{FF2B5EF4-FFF2-40B4-BE49-F238E27FC236}">
                <a16:creationId xmlns:a16="http://schemas.microsoft.com/office/drawing/2014/main" xmlns="" id="{90DB6F71-7EA4-C952-97E4-5205EF90037B}"/>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25888" y="5875233"/>
            <a:ext cx="5324742" cy="982766"/>
          </a:xfrm>
          <a:prstGeom prst="rect">
            <a:avLst/>
          </a:prstGeom>
        </p:spPr>
      </p:pic>
      <p:pic>
        <p:nvPicPr>
          <p:cNvPr id="11" name="Picture 10">
            <a:extLst>
              <a:ext uri="{FF2B5EF4-FFF2-40B4-BE49-F238E27FC236}">
                <a16:creationId xmlns:a16="http://schemas.microsoft.com/office/drawing/2014/main" xmlns="" id="{9B7A6413-6BD3-7250-7E30-F267BB05BFAA}"/>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4369071" y="5776957"/>
            <a:ext cx="5324742" cy="1081043"/>
          </a:xfrm>
          <a:prstGeom prst="rect">
            <a:avLst/>
          </a:prstGeom>
        </p:spPr>
      </p:pic>
      <p:pic>
        <p:nvPicPr>
          <p:cNvPr id="12" name="Picture 11">
            <a:extLst>
              <a:ext uri="{FF2B5EF4-FFF2-40B4-BE49-F238E27FC236}">
                <a16:creationId xmlns:a16="http://schemas.microsoft.com/office/drawing/2014/main" xmlns="" id="{4E2D300D-990E-77DF-D597-2D72BBE4B907}"/>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7301515" y="5665861"/>
            <a:ext cx="5324742" cy="1192138"/>
          </a:xfrm>
          <a:prstGeom prst="rect">
            <a:avLst/>
          </a:prstGeom>
        </p:spPr>
      </p:pic>
      <p:pic>
        <p:nvPicPr>
          <p:cNvPr id="13" name="Picture 12">
            <a:extLst>
              <a:ext uri="{FF2B5EF4-FFF2-40B4-BE49-F238E27FC236}">
                <a16:creationId xmlns:a16="http://schemas.microsoft.com/office/drawing/2014/main" xmlns="" id="{D30186A8-6FB7-6A45-935C-8093B158F11E}"/>
              </a:ext>
            </a:extLst>
          </p:cNvPr>
          <p:cNvPicPr>
            <a:picLocks noChangeAspect="1"/>
          </p:cNvPicPr>
          <p:nvPr/>
        </p:nvPicPr>
        <p:blipFill>
          <a:blip r:embed="rId8">
            <a:extLst>
              <a:ext uri="{BEBA8EAE-BF5A-486C-A8C5-ECC9F3942E4B}">
                <a14:imgProps xmlns:a14="http://schemas.microsoft.com/office/drawing/2010/main" xmlns="">
                  <a14:imgLayer r:embed="rId9">
                    <a14:imgEffect>
                      <a14:backgroundRemoval t="10000" b="99167" l="2500" r="94444">
                        <a14:foregroundMark x1="10000" y1="72222" x2="10000" y2="72222"/>
                        <a14:foregroundMark x1="9722" y1="72222" x2="9722" y2="72222"/>
                        <a14:foregroundMark x1="7500" y1="69444" x2="7500" y2="69444"/>
                        <a14:foregroundMark x1="4167" y1="63611" x2="4167" y2="63611"/>
                        <a14:foregroundMark x1="6667" y1="64444" x2="13889" y2="74722"/>
                        <a14:foregroundMark x1="13889" y1="76667" x2="14167" y2="83611"/>
                        <a14:foregroundMark x1="15556" y1="91389" x2="16389" y2="93611"/>
                        <a14:foregroundMark x1="18611" y1="96944" x2="23056" y2="97500"/>
                        <a14:foregroundMark x1="35278" y1="96389" x2="35278" y2="96389"/>
                        <a14:foregroundMark x1="36111" y1="95556" x2="36111" y2="95556"/>
                        <a14:foregroundMark x1="36111" y1="95556" x2="36111" y2="95556"/>
                        <a14:foregroundMark x1="36111" y1="95556" x2="35000" y2="96389"/>
                        <a14:foregroundMark x1="27778" y1="95556" x2="27778" y2="95556"/>
                        <a14:foregroundMark x1="21667" y1="95556" x2="21667" y2="95556"/>
                        <a14:foregroundMark x1="10000" y1="96389" x2="7778" y2="96389"/>
                        <a14:foregroundMark x1="2500" y1="96944" x2="2500" y2="96944"/>
                        <a14:foregroundMark x1="2500" y1="96944" x2="2500" y2="96944"/>
                        <a14:foregroundMark x1="10000" y1="94167" x2="10000" y2="94167"/>
                        <a14:foregroundMark x1="79444" y1="84444" x2="79444" y2="84444"/>
                        <a14:foregroundMark x1="85556" y1="86667" x2="85556" y2="86667"/>
                        <a14:foregroundMark x1="84444" y1="85833" x2="84444" y2="85833"/>
                        <a14:foregroundMark x1="78333" y1="85278" x2="73889" y2="85278"/>
                        <a14:foregroundMark x1="71667" y1="85278" x2="71667" y2="85278"/>
                        <a14:foregroundMark x1="69167" y1="85278" x2="69167" y2="85278"/>
                        <a14:foregroundMark x1="69167" y1="85278" x2="68333" y2="86389"/>
                        <a14:foregroundMark x1="68333" y1="87500" x2="68333" y2="87500"/>
                        <a14:foregroundMark x1="71667" y1="84444" x2="71667" y2="84444"/>
                        <a14:foregroundMark x1="76111" y1="82500" x2="81667" y2="78056"/>
                        <a14:foregroundMark x1="82222" y1="76944" x2="82222" y2="76944"/>
                        <a14:foregroundMark x1="84722" y1="75000" x2="84722" y2="75000"/>
                        <a14:foregroundMark x1="84722" y1="74444" x2="85833" y2="73611"/>
                        <a14:foregroundMark x1="88889" y1="70556" x2="88889" y2="70556"/>
                        <a14:foregroundMark x1="89167" y1="81944" x2="89167" y2="84722"/>
                        <a14:foregroundMark x1="90000" y1="86667" x2="90278" y2="88889"/>
                        <a14:foregroundMark x1="90278" y1="93056" x2="93611" y2="99167"/>
                        <a14:foregroundMark x1="94167" y1="98889" x2="94167" y2="98889"/>
                        <a14:foregroundMark x1="94444" y1="94167" x2="94444" y2="94167"/>
                        <a14:foregroundMark x1="9167" y1="77500" x2="9167" y2="77500"/>
                        <a14:foregroundMark x1="8056" y1="77500" x2="5556" y2="80000"/>
                        <a14:foregroundMark x1="2500" y1="86667" x2="2500" y2="86667"/>
                      </a14:backgroundRemoval>
                    </a14:imgEffect>
                  </a14:imgLayer>
                </a14:imgProps>
              </a:ext>
            </a:extLst>
          </a:blip>
          <a:stretch>
            <a:fillRect/>
          </a:stretch>
        </p:blipFill>
        <p:spPr>
          <a:xfrm>
            <a:off x="10075492" y="4628234"/>
            <a:ext cx="2186857" cy="2186857"/>
          </a:xfrm>
          <a:prstGeom prst="rect">
            <a:avLst/>
          </a:prstGeom>
        </p:spPr>
      </p:pic>
      <p:pic>
        <p:nvPicPr>
          <p:cNvPr id="14" name="Picture 13">
            <a:extLst>
              <a:ext uri="{FF2B5EF4-FFF2-40B4-BE49-F238E27FC236}">
                <a16:creationId xmlns:a16="http://schemas.microsoft.com/office/drawing/2014/main" xmlns="" id="{25B94CB0-B15A-6AE5-5867-5E69F3CFF5D6}"/>
              </a:ext>
            </a:extLst>
          </p:cNvPr>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9883" b="93886" l="10000" r="90000">
                        <a14:foregroundMark x1="52692" y1="27973" x2="52692" y2="27973"/>
                        <a14:foregroundMark x1="52692" y1="27973" x2="52692" y2="27973"/>
                        <a14:foregroundMark x1="52077" y1="25126" x2="50769" y2="22948"/>
                        <a14:foregroundMark x1="49462" y1="22194" x2="49462" y2="22194"/>
                        <a14:foregroundMark x1="48769" y1="21524" x2="48769" y2="21524"/>
                        <a14:foregroundMark x1="48154" y1="21524" x2="48154" y2="21524"/>
                        <a14:foregroundMark x1="46769" y1="21524" x2="46769" y2="21524"/>
                        <a14:foregroundMark x1="33000" y1="22194" x2="33000" y2="22194"/>
                        <a14:foregroundMark x1="33000" y1="22194" x2="33000" y2="22194"/>
                        <a14:foregroundMark x1="33000" y1="22194" x2="33000" y2="22194"/>
                        <a14:foregroundMark x1="31692" y1="19347" x2="31692" y2="19347"/>
                        <a14:foregroundMark x1="31000" y1="20771" x2="31000" y2="20771"/>
                        <a14:foregroundMark x1="31000" y1="20771" x2="31000" y2="20771"/>
                        <a14:foregroundMark x1="30308" y1="21524" x2="30308" y2="21524"/>
                        <a14:foregroundMark x1="38923" y1="35846" x2="38923" y2="35846"/>
                        <a14:foregroundMark x1="38923" y1="35846" x2="38923" y2="35846"/>
                        <a14:foregroundMark x1="38231" y1="35846" x2="38231" y2="35846"/>
                        <a14:foregroundMark x1="36308" y1="35846" x2="34308" y2="35846"/>
                        <a14:foregroundMark x1="34308" y1="35846" x2="34308" y2="35846"/>
                        <a14:foregroundMark x1="19846" y1="38023" x2="19846" y2="38023"/>
                        <a14:foregroundMark x1="19846" y1="38023" x2="19846" y2="38023"/>
                        <a14:foregroundMark x1="52692" y1="17169" x2="52692" y2="17169"/>
                        <a14:foregroundMark x1="50769" y1="18677" x2="50769" y2="18677"/>
                        <a14:foregroundMark x1="50077" y1="18677" x2="50077" y2="18677"/>
                        <a14:foregroundMark x1="74462" y1="25796" x2="74462" y2="25796"/>
                        <a14:foregroundMark x1="74462" y1="25796" x2="74462" y2="25796"/>
                        <a14:foregroundMark x1="21769" y1="40117" x2="21769" y2="40117"/>
                        <a14:foregroundMark x1="21769" y1="40117" x2="21769" y2="40117"/>
                        <a14:foregroundMark x1="21769" y1="40117" x2="21769" y2="40117"/>
                        <a14:foregroundMark x1="22462" y1="40117" x2="22462" y2="40117"/>
                        <a14:foregroundMark x1="23077" y1="39447" x2="23077" y2="39447"/>
                        <a14:foregroundMark x1="23077" y1="39447" x2="23077" y2="39447"/>
                        <a14:foregroundMark x1="23077" y1="38023" x2="23077" y2="38023"/>
                        <a14:foregroundMark x1="21769" y1="37270" x2="21769" y2="37270"/>
                        <a14:foregroundMark x1="21769" y1="37270" x2="21769" y2="37270"/>
                        <a14:foregroundMark x1="21154" y1="37270" x2="21154" y2="37270"/>
                        <a14:foregroundMark x1="71154" y1="60218" x2="71154" y2="60218"/>
                        <a14:foregroundMark x1="71154" y1="60218" x2="71154" y2="60218"/>
                        <a14:foregroundMark x1="69846" y1="60218" x2="69846" y2="60218"/>
                        <a14:foregroundMark x1="72462" y1="57370" x2="72462" y2="57370"/>
                        <a14:foregroundMark x1="72462" y1="57370" x2="72462" y2="57370"/>
                        <a14:foregroundMark x1="70538" y1="55193" x2="70538" y2="55193"/>
                        <a14:foregroundMark x1="69846" y1="55193" x2="69846" y2="55193"/>
                        <a14:foregroundMark x1="67846" y1="54439" x2="67846" y2="54439"/>
                        <a14:foregroundMark x1="87615" y1="62395" x2="87615" y2="62395"/>
                        <a14:foregroundMark x1="87615" y1="62395" x2="87615" y2="62395"/>
                        <a14:foregroundMark x1="73769" y1="71692" x2="73769" y2="71692"/>
                        <a14:foregroundMark x1="73769" y1="71692" x2="73769" y2="71692"/>
                        <a14:foregroundMark x1="88923" y1="63065" x2="88923" y2="63065"/>
                        <a14:foregroundMark x1="52077" y1="86767" x2="52077" y2="86767"/>
                        <a14:foregroundMark x1="50769" y1="88861" x2="48769" y2="91792"/>
                        <a14:foregroundMark x1="47462" y1="91792" x2="47462" y2="91792"/>
                        <a14:foregroundMark x1="54077" y1="90285" x2="56692" y2="90285"/>
                        <a14:foregroundMark x1="70538" y1="93886" x2="70538" y2="93886"/>
                        <a14:foregroundMark x1="71154" y1="93886" x2="71154" y2="93886"/>
                      </a14:backgroundRemoval>
                    </a14:imgEffect>
                  </a14:imgLayer>
                </a14:imgProps>
              </a:ext>
            </a:extLst>
          </a:blip>
          <a:stretch>
            <a:fillRect/>
          </a:stretch>
        </p:blipFill>
        <p:spPr>
          <a:xfrm flipH="1">
            <a:off x="11047487" y="5622954"/>
            <a:ext cx="1297973" cy="1192138"/>
          </a:xfrm>
          <a:prstGeom prst="rect">
            <a:avLst/>
          </a:prstGeom>
        </p:spPr>
      </p:pic>
      <p:pic>
        <p:nvPicPr>
          <p:cNvPr id="16" name="Picture 15">
            <a:extLst>
              <a:ext uri="{FF2B5EF4-FFF2-40B4-BE49-F238E27FC236}">
                <a16:creationId xmlns:a16="http://schemas.microsoft.com/office/drawing/2014/main" xmlns="" id="{7398ADC6-1F0D-2EAE-8944-8BF49FDD85F1}"/>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939562" y="5292433"/>
            <a:ext cx="1155965" cy="1165598"/>
          </a:xfrm>
          <a:prstGeom prst="rect">
            <a:avLst/>
          </a:prstGeom>
        </p:spPr>
      </p:pic>
      <p:pic>
        <p:nvPicPr>
          <p:cNvPr id="17" name="Picture 16">
            <a:extLst>
              <a:ext uri="{FF2B5EF4-FFF2-40B4-BE49-F238E27FC236}">
                <a16:creationId xmlns:a16="http://schemas.microsoft.com/office/drawing/2014/main" xmlns="" id="{5515283F-5DD1-8EAB-5A2F-7248D582928B}"/>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921650" y="4542992"/>
            <a:ext cx="1155965" cy="1165598"/>
          </a:xfrm>
          <a:prstGeom prst="rect">
            <a:avLst/>
          </a:prstGeom>
        </p:spPr>
      </p:pic>
      <p:pic>
        <p:nvPicPr>
          <p:cNvPr id="18" name="Picture 17">
            <a:extLst>
              <a:ext uri="{FF2B5EF4-FFF2-40B4-BE49-F238E27FC236}">
                <a16:creationId xmlns:a16="http://schemas.microsoft.com/office/drawing/2014/main" xmlns="" id="{4EB47310-FBFA-99CD-406D-B61BF30D6CDE}"/>
              </a:ext>
            </a:extLst>
          </p:cNvPr>
          <p:cNvPicPr>
            <a:picLocks noChangeAspect="1"/>
          </p:cNvPicPr>
          <p:nvPr/>
        </p:nvPicPr>
        <p:blipFill>
          <a:blip r:embed="rId14"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247206" y="3299986"/>
            <a:ext cx="748859" cy="755099"/>
          </a:xfrm>
          <a:prstGeom prst="rect">
            <a:avLst/>
          </a:prstGeom>
        </p:spPr>
      </p:pic>
      <p:pic>
        <p:nvPicPr>
          <p:cNvPr id="19" name="Picture 18">
            <a:extLst>
              <a:ext uri="{FF2B5EF4-FFF2-40B4-BE49-F238E27FC236}">
                <a16:creationId xmlns:a16="http://schemas.microsoft.com/office/drawing/2014/main" xmlns="" id="{38844B4B-E34D-1A48-B0CB-505FA0A691B9}"/>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19505" y="5636224"/>
            <a:ext cx="1155965" cy="1165598"/>
          </a:xfrm>
          <a:prstGeom prst="rect">
            <a:avLst/>
          </a:prstGeom>
        </p:spPr>
      </p:pic>
      <p:pic>
        <p:nvPicPr>
          <p:cNvPr id="20" name="Picture 19">
            <a:extLst>
              <a:ext uri="{FF2B5EF4-FFF2-40B4-BE49-F238E27FC236}">
                <a16:creationId xmlns:a16="http://schemas.microsoft.com/office/drawing/2014/main" xmlns="" id="{B136173C-86F0-3F85-CC69-05D75E5ABF92}"/>
              </a:ext>
            </a:extLst>
          </p:cNvPr>
          <p:cNvPicPr>
            <a:picLocks noChangeAspect="1"/>
          </p:cNvPicPr>
          <p:nvPr/>
        </p:nvPicPr>
        <p:blipFill>
          <a:blip r:embed="rId15" cstate="print">
            <a:extLst>
              <a:ext uri="{BEBA8EAE-BF5A-486C-A8C5-ECC9F3942E4B}">
                <a14:imgProps xmlns:a14="http://schemas.microsoft.com/office/drawing/2010/main" xmlns="">
                  <a14:imgLayer r:embed="rId16">
                    <a14:imgEffect>
                      <a14:backgroundRemoval t="1731" b="92885" l="10000" r="90000">
                        <a14:foregroundMark x1="42667" y1="6346" x2="42667" y2="6346"/>
                        <a14:foregroundMark x1="42444" y1="6346" x2="42444" y2="6346"/>
                        <a14:foregroundMark x1="52000" y1="1731" x2="52000" y2="1731"/>
                        <a14:foregroundMark x1="52333" y1="1731" x2="52333" y2="1731"/>
                        <a14:foregroundMark x1="52333" y1="1731" x2="52333" y2="1731"/>
                        <a14:foregroundMark x1="56333" y1="92885" x2="56333" y2="92885"/>
                        <a14:foregroundMark x1="56333" y1="92500" x2="56333" y2="92500"/>
                        <a14:foregroundMark x1="56333" y1="92500" x2="56333" y2="92500"/>
                        <a14:foregroundMark x1="56333" y1="92500" x2="56333" y2="92500"/>
                      </a14:backgroundRemoval>
                    </a14:imgEffect>
                  </a14:imgLayer>
                </a14:imgProps>
              </a:ext>
            </a:extLst>
          </a:blip>
          <a:stretch>
            <a:fillRect/>
          </a:stretch>
        </p:blipFill>
        <p:spPr>
          <a:xfrm>
            <a:off x="-201152" y="12006"/>
            <a:ext cx="2063316" cy="1192138"/>
          </a:xfrm>
          <a:prstGeom prst="rect">
            <a:avLst/>
          </a:prstGeom>
        </p:spPr>
      </p:pic>
      <p:sp>
        <p:nvSpPr>
          <p:cNvPr id="21" name="TextBox 20">
            <a:extLst>
              <a:ext uri="{FF2B5EF4-FFF2-40B4-BE49-F238E27FC236}">
                <a16:creationId xmlns:a16="http://schemas.microsoft.com/office/drawing/2014/main" xmlns="" id="{EDA73083-E0C3-5D0A-812A-D45EFFC45D00}"/>
              </a:ext>
            </a:extLst>
          </p:cNvPr>
          <p:cNvSpPr txBox="1"/>
          <p:nvPr/>
        </p:nvSpPr>
        <p:spPr>
          <a:xfrm>
            <a:off x="2897156" y="2276373"/>
            <a:ext cx="7952971"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CHÚC</a:t>
            </a:r>
            <a:r>
              <a:rPr kumimoji="0" lang="en-US" sz="6600" b="1"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CÁC EM HỌC TỐT !</a:t>
            </a:r>
            <a:endPar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4448635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7CCC64-024C-6623-5881-50F1BB96C019}"/>
              </a:ext>
            </a:extLst>
          </p:cNvPr>
          <p:cNvPicPr>
            <a:picLocks noChangeAspect="1"/>
          </p:cNvPicPr>
          <p:nvPr/>
        </p:nvPicPr>
        <p:blipFill>
          <a:blip r:embed="rId2"/>
          <a:stretch>
            <a:fillRect/>
          </a:stretch>
        </p:blipFill>
        <p:spPr>
          <a:xfrm>
            <a:off x="106878" y="0"/>
            <a:ext cx="12273094" cy="6858297"/>
          </a:xfrm>
          <a:prstGeom prst="rect">
            <a:avLst/>
          </a:prstGeom>
        </p:spPr>
      </p:pic>
      <p:sp>
        <p:nvSpPr>
          <p:cNvPr id="5" name="TextBox 4">
            <a:extLst>
              <a:ext uri="{FF2B5EF4-FFF2-40B4-BE49-F238E27FC236}">
                <a16:creationId xmlns:a16="http://schemas.microsoft.com/office/drawing/2014/main" xmlns="" id="{FC5B6C54-EDE0-BCBC-BB4D-BEC14BAA34C7}"/>
              </a:ext>
            </a:extLst>
          </p:cNvPr>
          <p:cNvSpPr txBox="1"/>
          <p:nvPr/>
        </p:nvSpPr>
        <p:spPr>
          <a:xfrm>
            <a:off x="2398816" y="1246909"/>
            <a:ext cx="9227127" cy="2862322"/>
          </a:xfrm>
          <a:prstGeom prst="rect">
            <a:avLst/>
          </a:prstGeom>
          <a:solidFill>
            <a:srgbClr val="FFFF00"/>
          </a:solidFill>
        </p:spPr>
        <p:txBody>
          <a:bodyPr wrap="square" rtlCol="0">
            <a:spAutoFit/>
          </a:bodyPr>
          <a:lstStyle/>
          <a:p>
            <a:pPr algn="ctr"/>
            <a:r>
              <a:rPr lang="en-US" sz="6000" b="1" i="1" dirty="0" smtClean="0">
                <a:solidFill>
                  <a:srgbClr val="FF0000"/>
                </a:solidFill>
                <a:latin typeface="Times New Roman" panose="02020603050405020304" pitchFamily="18" charset="0"/>
                <a:cs typeface="Times New Roman" panose="02020603050405020304" pitchFamily="18" charset="0"/>
              </a:rPr>
              <a:t>?</a:t>
            </a:r>
            <a:r>
              <a:rPr lang="en-US" sz="6000" b="1" i="1" dirty="0" smtClean="0">
                <a:solidFill>
                  <a:srgbClr val="0070C0"/>
                </a:solidFill>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Việc</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cảm</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nhận</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thế</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giới</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tự</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nhiên</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có</a:t>
            </a:r>
            <a:r>
              <a:rPr lang="en-US" sz="6000" b="1" i="1" dirty="0" smtClean="0">
                <a:latin typeface="Times New Roman" panose="02020603050405020304" pitchFamily="18" charset="0"/>
                <a:cs typeface="Times New Roman" panose="02020603050405020304" pitchFamily="18" charset="0"/>
              </a:rPr>
              <a:t> ý </a:t>
            </a:r>
            <a:r>
              <a:rPr lang="en-US" sz="6000" b="1" i="1" dirty="0" err="1" smtClean="0">
                <a:latin typeface="Times New Roman" panose="02020603050405020304" pitchFamily="18" charset="0"/>
                <a:cs typeface="Times New Roman" panose="02020603050405020304" pitchFamily="18" charset="0"/>
              </a:rPr>
              <a:t>nghĩa</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gì</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đối</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với</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cuộc</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sống</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của</a:t>
            </a:r>
            <a:r>
              <a:rPr lang="en-US" sz="6000" b="1" i="1" dirty="0" smtClean="0">
                <a:latin typeface="Times New Roman" panose="02020603050405020304" pitchFamily="18" charset="0"/>
                <a:cs typeface="Times New Roman" panose="02020603050405020304" pitchFamily="18" charset="0"/>
              </a:rPr>
              <a:t> </a:t>
            </a:r>
            <a:r>
              <a:rPr lang="en-US" sz="6000" b="1" i="1" dirty="0" err="1" smtClean="0">
                <a:latin typeface="Times New Roman" panose="02020603050405020304" pitchFamily="18" charset="0"/>
                <a:cs typeface="Times New Roman" panose="02020603050405020304" pitchFamily="18" charset="0"/>
              </a:rPr>
              <a:t>chúng</a:t>
            </a:r>
            <a:r>
              <a:rPr lang="en-US" sz="6000" b="1" i="1" dirty="0" smtClean="0">
                <a:latin typeface="Times New Roman" panose="02020603050405020304" pitchFamily="18" charset="0"/>
                <a:cs typeface="Times New Roman" panose="02020603050405020304" pitchFamily="18" charset="0"/>
              </a:rPr>
              <a:t> ta ?</a:t>
            </a:r>
            <a:endParaRPr lang="en-US" sz="6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9401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B0198A-3498-7971-51D6-0AED19220D2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184983" y="2941572"/>
            <a:ext cx="2880919" cy="7149191"/>
          </a:xfrm>
          <a:prstGeom prst="rect">
            <a:avLst/>
          </a:prstGeom>
        </p:spPr>
      </p:pic>
      <p:pic>
        <p:nvPicPr>
          <p:cNvPr id="5" name="Picture 4">
            <a:extLst>
              <a:ext uri="{FF2B5EF4-FFF2-40B4-BE49-F238E27FC236}">
                <a16:creationId xmlns:a16="http://schemas.microsoft.com/office/drawing/2014/main" xmlns="" id="{A3201363-EA35-E9FF-2125-E26F31F5B71A}"/>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320955" y="2525847"/>
            <a:ext cx="2880919" cy="6997876"/>
          </a:xfrm>
          <a:prstGeom prst="rect">
            <a:avLst/>
          </a:prstGeom>
        </p:spPr>
      </p:pic>
      <p:pic>
        <p:nvPicPr>
          <p:cNvPr id="6" name="Picture 5">
            <a:extLst>
              <a:ext uri="{FF2B5EF4-FFF2-40B4-BE49-F238E27FC236}">
                <a16:creationId xmlns:a16="http://schemas.microsoft.com/office/drawing/2014/main" xmlns="" id="{CA32B225-0C5F-F4E4-FB9A-C740992019F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641611" y="2359389"/>
            <a:ext cx="2880919" cy="8313556"/>
          </a:xfrm>
          <a:prstGeom prst="rect">
            <a:avLst/>
          </a:prstGeom>
        </p:spPr>
      </p:pic>
      <p:pic>
        <p:nvPicPr>
          <p:cNvPr id="7" name="Picture 6">
            <a:extLst>
              <a:ext uri="{FF2B5EF4-FFF2-40B4-BE49-F238E27FC236}">
                <a16:creationId xmlns:a16="http://schemas.microsoft.com/office/drawing/2014/main" xmlns="" id="{DC9F6906-8741-CA83-491E-E8B2ED77786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7031" l="10000" r="90000">
                        <a14:foregroundMark x1="78281" y1="52500" x2="78281" y2="52500"/>
                        <a14:foregroundMark x1="77188" y1="53906" x2="77188" y2="53906"/>
                        <a14:foregroundMark x1="64688" y1="97031" x2="64688" y2="97031"/>
                        <a14:foregroundMark x1="57188" y1="59844" x2="57188" y2="59844"/>
                      </a14:backgroundRemoval>
                    </a14:imgEffect>
                  </a14:imgLayer>
                </a14:imgProps>
              </a:ext>
            </a:extLst>
          </a:blip>
          <a:stretch>
            <a:fillRect/>
          </a:stretch>
        </p:blipFill>
        <p:spPr>
          <a:xfrm>
            <a:off x="1000069" y="6024785"/>
            <a:ext cx="982766" cy="982766"/>
          </a:xfrm>
          <a:prstGeom prst="rect">
            <a:avLst/>
          </a:prstGeom>
        </p:spPr>
      </p:pic>
      <p:pic>
        <p:nvPicPr>
          <p:cNvPr id="8" name="Picture 7">
            <a:extLst>
              <a:ext uri="{FF2B5EF4-FFF2-40B4-BE49-F238E27FC236}">
                <a16:creationId xmlns:a16="http://schemas.microsoft.com/office/drawing/2014/main" xmlns="" id="{F7C140DD-5299-B5F7-307D-5D804795D12F}"/>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259864" y="2359389"/>
            <a:ext cx="1239768" cy="8756746"/>
          </a:xfrm>
          <a:prstGeom prst="rect">
            <a:avLst/>
          </a:prstGeom>
        </p:spPr>
      </p:pic>
      <p:pic>
        <p:nvPicPr>
          <p:cNvPr id="10" name="Picture 9">
            <a:extLst>
              <a:ext uri="{FF2B5EF4-FFF2-40B4-BE49-F238E27FC236}">
                <a16:creationId xmlns:a16="http://schemas.microsoft.com/office/drawing/2014/main" xmlns="" id="{90DB6F71-7EA4-C952-97E4-5205EF90037B}"/>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25888" y="5875233"/>
            <a:ext cx="5324742" cy="982766"/>
          </a:xfrm>
          <a:prstGeom prst="rect">
            <a:avLst/>
          </a:prstGeom>
        </p:spPr>
      </p:pic>
      <p:pic>
        <p:nvPicPr>
          <p:cNvPr id="11" name="Picture 10">
            <a:extLst>
              <a:ext uri="{FF2B5EF4-FFF2-40B4-BE49-F238E27FC236}">
                <a16:creationId xmlns:a16="http://schemas.microsoft.com/office/drawing/2014/main" xmlns="" id="{9B7A6413-6BD3-7250-7E30-F267BB05BFAA}"/>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4369071" y="5776957"/>
            <a:ext cx="5324742" cy="1081043"/>
          </a:xfrm>
          <a:prstGeom prst="rect">
            <a:avLst/>
          </a:prstGeom>
        </p:spPr>
      </p:pic>
      <p:pic>
        <p:nvPicPr>
          <p:cNvPr id="12" name="Picture 11">
            <a:extLst>
              <a:ext uri="{FF2B5EF4-FFF2-40B4-BE49-F238E27FC236}">
                <a16:creationId xmlns:a16="http://schemas.microsoft.com/office/drawing/2014/main" xmlns="" id="{4E2D300D-990E-77DF-D597-2D72BBE4B907}"/>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7301515" y="5665861"/>
            <a:ext cx="5324742" cy="1192138"/>
          </a:xfrm>
          <a:prstGeom prst="rect">
            <a:avLst/>
          </a:prstGeom>
        </p:spPr>
      </p:pic>
      <p:pic>
        <p:nvPicPr>
          <p:cNvPr id="13" name="Picture 12">
            <a:extLst>
              <a:ext uri="{FF2B5EF4-FFF2-40B4-BE49-F238E27FC236}">
                <a16:creationId xmlns:a16="http://schemas.microsoft.com/office/drawing/2014/main" xmlns="" id="{D30186A8-6FB7-6A45-935C-8093B158F11E}"/>
              </a:ext>
            </a:extLst>
          </p:cNvPr>
          <p:cNvPicPr>
            <a:picLocks noChangeAspect="1"/>
          </p:cNvPicPr>
          <p:nvPr/>
        </p:nvPicPr>
        <p:blipFill>
          <a:blip r:embed="rId8">
            <a:extLst>
              <a:ext uri="{BEBA8EAE-BF5A-486C-A8C5-ECC9F3942E4B}">
                <a14:imgProps xmlns:a14="http://schemas.microsoft.com/office/drawing/2010/main" xmlns="">
                  <a14:imgLayer r:embed="rId9">
                    <a14:imgEffect>
                      <a14:backgroundRemoval t="10000" b="99167" l="2500" r="94444">
                        <a14:foregroundMark x1="10000" y1="72222" x2="10000" y2="72222"/>
                        <a14:foregroundMark x1="9722" y1="72222" x2="9722" y2="72222"/>
                        <a14:foregroundMark x1="7500" y1="69444" x2="7500" y2="69444"/>
                        <a14:foregroundMark x1="4167" y1="63611" x2="4167" y2="63611"/>
                        <a14:foregroundMark x1="6667" y1="64444" x2="13889" y2="74722"/>
                        <a14:foregroundMark x1="13889" y1="76667" x2="14167" y2="83611"/>
                        <a14:foregroundMark x1="15556" y1="91389" x2="16389" y2="93611"/>
                        <a14:foregroundMark x1="18611" y1="96944" x2="23056" y2="97500"/>
                        <a14:foregroundMark x1="35278" y1="96389" x2="35278" y2="96389"/>
                        <a14:foregroundMark x1="36111" y1="95556" x2="36111" y2="95556"/>
                        <a14:foregroundMark x1="36111" y1="95556" x2="36111" y2="95556"/>
                        <a14:foregroundMark x1="36111" y1="95556" x2="35000" y2="96389"/>
                        <a14:foregroundMark x1="27778" y1="95556" x2="27778" y2="95556"/>
                        <a14:foregroundMark x1="21667" y1="95556" x2="21667" y2="95556"/>
                        <a14:foregroundMark x1="10000" y1="96389" x2="7778" y2="96389"/>
                        <a14:foregroundMark x1="2500" y1="96944" x2="2500" y2="96944"/>
                        <a14:foregroundMark x1="2500" y1="96944" x2="2500" y2="96944"/>
                        <a14:foregroundMark x1="10000" y1="94167" x2="10000" y2="94167"/>
                        <a14:foregroundMark x1="79444" y1="84444" x2="79444" y2="84444"/>
                        <a14:foregroundMark x1="85556" y1="86667" x2="85556" y2="86667"/>
                        <a14:foregroundMark x1="84444" y1="85833" x2="84444" y2="85833"/>
                        <a14:foregroundMark x1="78333" y1="85278" x2="73889" y2="85278"/>
                        <a14:foregroundMark x1="71667" y1="85278" x2="71667" y2="85278"/>
                        <a14:foregroundMark x1="69167" y1="85278" x2="69167" y2="85278"/>
                        <a14:foregroundMark x1="69167" y1="85278" x2="68333" y2="86389"/>
                        <a14:foregroundMark x1="68333" y1="87500" x2="68333" y2="87500"/>
                        <a14:foregroundMark x1="71667" y1="84444" x2="71667" y2="84444"/>
                        <a14:foregroundMark x1="76111" y1="82500" x2="81667" y2="78056"/>
                        <a14:foregroundMark x1="82222" y1="76944" x2="82222" y2="76944"/>
                        <a14:foregroundMark x1="84722" y1="75000" x2="84722" y2="75000"/>
                        <a14:foregroundMark x1="84722" y1="74444" x2="85833" y2="73611"/>
                        <a14:foregroundMark x1="88889" y1="70556" x2="88889" y2="70556"/>
                        <a14:foregroundMark x1="89167" y1="81944" x2="89167" y2="84722"/>
                        <a14:foregroundMark x1="90000" y1="86667" x2="90278" y2="88889"/>
                        <a14:foregroundMark x1="90278" y1="93056" x2="93611" y2="99167"/>
                        <a14:foregroundMark x1="94167" y1="98889" x2="94167" y2="98889"/>
                        <a14:foregroundMark x1="94444" y1="94167" x2="94444" y2="94167"/>
                        <a14:foregroundMark x1="9167" y1="77500" x2="9167" y2="77500"/>
                        <a14:foregroundMark x1="8056" y1="77500" x2="5556" y2="80000"/>
                        <a14:foregroundMark x1="2500" y1="86667" x2="2500" y2="86667"/>
                      </a14:backgroundRemoval>
                    </a14:imgEffect>
                  </a14:imgLayer>
                </a14:imgProps>
              </a:ext>
            </a:extLst>
          </a:blip>
          <a:stretch>
            <a:fillRect/>
          </a:stretch>
        </p:blipFill>
        <p:spPr>
          <a:xfrm>
            <a:off x="10075492" y="4628234"/>
            <a:ext cx="2186857" cy="2186857"/>
          </a:xfrm>
          <a:prstGeom prst="rect">
            <a:avLst/>
          </a:prstGeom>
        </p:spPr>
      </p:pic>
      <p:pic>
        <p:nvPicPr>
          <p:cNvPr id="14" name="Picture 13">
            <a:extLst>
              <a:ext uri="{FF2B5EF4-FFF2-40B4-BE49-F238E27FC236}">
                <a16:creationId xmlns:a16="http://schemas.microsoft.com/office/drawing/2014/main" xmlns="" id="{25B94CB0-B15A-6AE5-5867-5E69F3CFF5D6}"/>
              </a:ext>
            </a:extLst>
          </p:cNvPr>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9883" b="93886" l="10000" r="90000">
                        <a14:foregroundMark x1="52692" y1="27973" x2="52692" y2="27973"/>
                        <a14:foregroundMark x1="52692" y1="27973" x2="52692" y2="27973"/>
                        <a14:foregroundMark x1="52077" y1="25126" x2="50769" y2="22948"/>
                        <a14:foregroundMark x1="49462" y1="22194" x2="49462" y2="22194"/>
                        <a14:foregroundMark x1="48769" y1="21524" x2="48769" y2="21524"/>
                        <a14:foregroundMark x1="48154" y1="21524" x2="48154" y2="21524"/>
                        <a14:foregroundMark x1="46769" y1="21524" x2="46769" y2="21524"/>
                        <a14:foregroundMark x1="33000" y1="22194" x2="33000" y2="22194"/>
                        <a14:foregroundMark x1="33000" y1="22194" x2="33000" y2="22194"/>
                        <a14:foregroundMark x1="33000" y1="22194" x2="33000" y2="22194"/>
                        <a14:foregroundMark x1="31692" y1="19347" x2="31692" y2="19347"/>
                        <a14:foregroundMark x1="31000" y1="20771" x2="31000" y2="20771"/>
                        <a14:foregroundMark x1="31000" y1="20771" x2="31000" y2="20771"/>
                        <a14:foregroundMark x1="30308" y1="21524" x2="30308" y2="21524"/>
                        <a14:foregroundMark x1="38923" y1="35846" x2="38923" y2="35846"/>
                        <a14:foregroundMark x1="38923" y1="35846" x2="38923" y2="35846"/>
                        <a14:foregroundMark x1="38231" y1="35846" x2="38231" y2="35846"/>
                        <a14:foregroundMark x1="36308" y1="35846" x2="34308" y2="35846"/>
                        <a14:foregroundMark x1="34308" y1="35846" x2="34308" y2="35846"/>
                        <a14:foregroundMark x1="19846" y1="38023" x2="19846" y2="38023"/>
                        <a14:foregroundMark x1="19846" y1="38023" x2="19846" y2="38023"/>
                        <a14:foregroundMark x1="52692" y1="17169" x2="52692" y2="17169"/>
                        <a14:foregroundMark x1="50769" y1="18677" x2="50769" y2="18677"/>
                        <a14:foregroundMark x1="50077" y1="18677" x2="50077" y2="18677"/>
                        <a14:foregroundMark x1="74462" y1="25796" x2="74462" y2="25796"/>
                        <a14:foregroundMark x1="74462" y1="25796" x2="74462" y2="25796"/>
                        <a14:foregroundMark x1="21769" y1="40117" x2="21769" y2="40117"/>
                        <a14:foregroundMark x1="21769" y1="40117" x2="21769" y2="40117"/>
                        <a14:foregroundMark x1="21769" y1="40117" x2="21769" y2="40117"/>
                        <a14:foregroundMark x1="22462" y1="40117" x2="22462" y2="40117"/>
                        <a14:foregroundMark x1="23077" y1="39447" x2="23077" y2="39447"/>
                        <a14:foregroundMark x1="23077" y1="39447" x2="23077" y2="39447"/>
                        <a14:foregroundMark x1="23077" y1="38023" x2="23077" y2="38023"/>
                        <a14:foregroundMark x1="21769" y1="37270" x2="21769" y2="37270"/>
                        <a14:foregroundMark x1="21769" y1="37270" x2="21769" y2="37270"/>
                        <a14:foregroundMark x1="21154" y1="37270" x2="21154" y2="37270"/>
                        <a14:foregroundMark x1="71154" y1="60218" x2="71154" y2="60218"/>
                        <a14:foregroundMark x1="71154" y1="60218" x2="71154" y2="60218"/>
                        <a14:foregroundMark x1="69846" y1="60218" x2="69846" y2="60218"/>
                        <a14:foregroundMark x1="72462" y1="57370" x2="72462" y2="57370"/>
                        <a14:foregroundMark x1="72462" y1="57370" x2="72462" y2="57370"/>
                        <a14:foregroundMark x1="70538" y1="55193" x2="70538" y2="55193"/>
                        <a14:foregroundMark x1="69846" y1="55193" x2="69846" y2="55193"/>
                        <a14:foregroundMark x1="67846" y1="54439" x2="67846" y2="54439"/>
                        <a14:foregroundMark x1="87615" y1="62395" x2="87615" y2="62395"/>
                        <a14:foregroundMark x1="87615" y1="62395" x2="87615" y2="62395"/>
                        <a14:foregroundMark x1="73769" y1="71692" x2="73769" y2="71692"/>
                        <a14:foregroundMark x1="73769" y1="71692" x2="73769" y2="71692"/>
                        <a14:foregroundMark x1="88923" y1="63065" x2="88923" y2="63065"/>
                        <a14:foregroundMark x1="52077" y1="86767" x2="52077" y2="86767"/>
                        <a14:foregroundMark x1="50769" y1="88861" x2="48769" y2="91792"/>
                        <a14:foregroundMark x1="47462" y1="91792" x2="47462" y2="91792"/>
                        <a14:foregroundMark x1="54077" y1="90285" x2="56692" y2="90285"/>
                        <a14:foregroundMark x1="70538" y1="93886" x2="70538" y2="93886"/>
                        <a14:foregroundMark x1="71154" y1="93886" x2="71154" y2="93886"/>
                      </a14:backgroundRemoval>
                    </a14:imgEffect>
                  </a14:imgLayer>
                </a14:imgProps>
              </a:ext>
            </a:extLst>
          </a:blip>
          <a:stretch>
            <a:fillRect/>
          </a:stretch>
        </p:blipFill>
        <p:spPr>
          <a:xfrm flipH="1">
            <a:off x="11047487" y="5622954"/>
            <a:ext cx="1297973" cy="1192138"/>
          </a:xfrm>
          <a:prstGeom prst="rect">
            <a:avLst/>
          </a:prstGeom>
        </p:spPr>
      </p:pic>
      <p:pic>
        <p:nvPicPr>
          <p:cNvPr id="16" name="Picture 15">
            <a:extLst>
              <a:ext uri="{FF2B5EF4-FFF2-40B4-BE49-F238E27FC236}">
                <a16:creationId xmlns:a16="http://schemas.microsoft.com/office/drawing/2014/main" xmlns="" id="{7398ADC6-1F0D-2EAE-8944-8BF49FDD85F1}"/>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939562" y="5292433"/>
            <a:ext cx="1155965" cy="1165598"/>
          </a:xfrm>
          <a:prstGeom prst="rect">
            <a:avLst/>
          </a:prstGeom>
        </p:spPr>
      </p:pic>
      <p:pic>
        <p:nvPicPr>
          <p:cNvPr id="17" name="Picture 16">
            <a:extLst>
              <a:ext uri="{FF2B5EF4-FFF2-40B4-BE49-F238E27FC236}">
                <a16:creationId xmlns:a16="http://schemas.microsoft.com/office/drawing/2014/main" xmlns="" id="{5515283F-5DD1-8EAB-5A2F-7248D582928B}"/>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921650" y="4457356"/>
            <a:ext cx="1155965" cy="1165598"/>
          </a:xfrm>
          <a:prstGeom prst="rect">
            <a:avLst/>
          </a:prstGeom>
        </p:spPr>
      </p:pic>
      <p:pic>
        <p:nvPicPr>
          <p:cNvPr id="18" name="Picture 17">
            <a:extLst>
              <a:ext uri="{FF2B5EF4-FFF2-40B4-BE49-F238E27FC236}">
                <a16:creationId xmlns:a16="http://schemas.microsoft.com/office/drawing/2014/main" xmlns="" id="{4EB47310-FBFA-99CD-406D-B61BF30D6CDE}"/>
              </a:ext>
            </a:extLst>
          </p:cNvPr>
          <p:cNvPicPr>
            <a:picLocks noChangeAspect="1"/>
          </p:cNvPicPr>
          <p:nvPr/>
        </p:nvPicPr>
        <p:blipFill>
          <a:blip r:embed="rId14"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247206" y="3299986"/>
            <a:ext cx="748859" cy="755099"/>
          </a:xfrm>
          <a:prstGeom prst="rect">
            <a:avLst/>
          </a:prstGeom>
        </p:spPr>
      </p:pic>
      <p:pic>
        <p:nvPicPr>
          <p:cNvPr id="19" name="Picture 18">
            <a:extLst>
              <a:ext uri="{FF2B5EF4-FFF2-40B4-BE49-F238E27FC236}">
                <a16:creationId xmlns:a16="http://schemas.microsoft.com/office/drawing/2014/main" xmlns="" id="{38844B4B-E34D-1A48-B0CB-505FA0A691B9}"/>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19505" y="5636224"/>
            <a:ext cx="1155965" cy="1165598"/>
          </a:xfrm>
          <a:prstGeom prst="rect">
            <a:avLst/>
          </a:prstGeom>
        </p:spPr>
      </p:pic>
      <p:pic>
        <p:nvPicPr>
          <p:cNvPr id="20" name="Picture 19">
            <a:extLst>
              <a:ext uri="{FF2B5EF4-FFF2-40B4-BE49-F238E27FC236}">
                <a16:creationId xmlns:a16="http://schemas.microsoft.com/office/drawing/2014/main" xmlns="" id="{B136173C-86F0-3F85-CC69-05D75E5ABF92}"/>
              </a:ext>
            </a:extLst>
          </p:cNvPr>
          <p:cNvPicPr>
            <a:picLocks noChangeAspect="1"/>
          </p:cNvPicPr>
          <p:nvPr/>
        </p:nvPicPr>
        <p:blipFill>
          <a:blip r:embed="rId15" cstate="print">
            <a:extLst>
              <a:ext uri="{BEBA8EAE-BF5A-486C-A8C5-ECC9F3942E4B}">
                <a14:imgProps xmlns:a14="http://schemas.microsoft.com/office/drawing/2010/main" xmlns="">
                  <a14:imgLayer r:embed="rId16">
                    <a14:imgEffect>
                      <a14:backgroundRemoval t="1731" b="92885" l="10000" r="90000">
                        <a14:foregroundMark x1="42667" y1="6346" x2="42667" y2="6346"/>
                        <a14:foregroundMark x1="42444" y1="6346" x2="42444" y2="6346"/>
                        <a14:foregroundMark x1="52000" y1="1731" x2="52000" y2="1731"/>
                        <a14:foregroundMark x1="52333" y1="1731" x2="52333" y2="1731"/>
                        <a14:foregroundMark x1="52333" y1="1731" x2="52333" y2="1731"/>
                        <a14:foregroundMark x1="56333" y1="92885" x2="56333" y2="92885"/>
                        <a14:foregroundMark x1="56333" y1="92500" x2="56333" y2="92500"/>
                        <a14:foregroundMark x1="56333" y1="92500" x2="56333" y2="92500"/>
                        <a14:foregroundMark x1="56333" y1="92500" x2="56333" y2="92500"/>
                      </a14:backgroundRemoval>
                    </a14:imgEffect>
                  </a14:imgLayer>
                </a14:imgProps>
              </a:ext>
            </a:extLst>
          </a:blip>
          <a:stretch>
            <a:fillRect/>
          </a:stretch>
        </p:blipFill>
        <p:spPr>
          <a:xfrm>
            <a:off x="-201152" y="12006"/>
            <a:ext cx="2063316" cy="1192138"/>
          </a:xfrm>
          <a:prstGeom prst="rect">
            <a:avLst/>
          </a:prstGeom>
        </p:spPr>
      </p:pic>
      <p:sp>
        <p:nvSpPr>
          <p:cNvPr id="21" name="TextBox 20">
            <a:extLst>
              <a:ext uri="{FF2B5EF4-FFF2-40B4-BE49-F238E27FC236}">
                <a16:creationId xmlns:a16="http://schemas.microsoft.com/office/drawing/2014/main" xmlns="" id="{EDA73083-E0C3-5D0A-812A-D45EFFC45D00}"/>
              </a:ext>
            </a:extLst>
          </p:cNvPr>
          <p:cNvSpPr txBox="1"/>
          <p:nvPr/>
        </p:nvSpPr>
        <p:spPr>
          <a:xfrm>
            <a:off x="1275470" y="820271"/>
            <a:ext cx="10154529" cy="452431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Hằng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ngày</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các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em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được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đón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nhận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bao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âm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thanh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hình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ảnh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phong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phú</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của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thiên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nhiên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tiếng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xào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xạc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của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lá</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cây</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sắc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thắm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của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hoa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lá</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ánh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mắt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biết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nói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của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những</a:t>
            </a:r>
            <a:r>
              <a:rPr lang="en-US" sz="3200" b="1" dirty="0" smtClean="0">
                <a:solidFill>
                  <a:srgbClr val="0070C0"/>
                </a:solidFill>
                <a:latin typeface="Times New Roman" panose="02020603050405020304" pitchFamily="18" charset="0"/>
                <a:cs typeface="Times New Roman" panose="02020603050405020304" pitchFamily="18" charset="0"/>
              </a:rPr>
              <a:t> con </a:t>
            </a:r>
            <a:r>
              <a:rPr lang="en-US" sz="3200" b="1" dirty="0" err="1" smtClean="0">
                <a:solidFill>
                  <a:srgbClr val="0070C0"/>
                </a:solidFill>
                <a:latin typeface="Times New Roman" panose="02020603050405020304" pitchFamily="18" charset="0"/>
                <a:cs typeface="Times New Roman" panose="02020603050405020304" pitchFamily="18" charset="0"/>
              </a:rPr>
              <a:t>vật</a:t>
            </a:r>
            <a:r>
              <a:rPr lang="en-US" sz="3200" b="1" dirty="0" smtClean="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P</a:t>
            </a:r>
            <a:r>
              <a:rPr lang="en-US" sz="3200" b="1" dirty="0" err="1" smtClean="0">
                <a:solidFill>
                  <a:srgbClr val="0070C0"/>
                </a:solidFill>
                <a:latin typeface="Times New Roman" panose="02020603050405020304" pitchFamily="18" charset="0"/>
                <a:cs typeface="Times New Roman" panose="02020603050405020304" pitchFamily="18" charset="0"/>
              </a:rPr>
              <a:t>hải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chăng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vạn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vật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đều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có</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tiếng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nói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riêng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của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nó</a:t>
            </a:r>
            <a:r>
              <a:rPr lang="en-US" sz="3200" b="1" dirty="0" smtClean="0">
                <a:solidFill>
                  <a:srgbClr val="0070C0"/>
                </a:solidFill>
                <a:latin typeface="Times New Roman" panose="02020603050405020304" pitchFamily="18" charset="0"/>
                <a:cs typeface="Times New Roman" panose="02020603050405020304" pitchFamily="18" charset="0"/>
              </a:rPr>
              <a:t> ?</a:t>
            </a:r>
          </a:p>
          <a:p>
            <a:pPr algn="just"/>
            <a:r>
              <a:rPr lang="en-US" sz="3200" b="1" dirty="0" err="1" smtClean="0">
                <a:solidFill>
                  <a:srgbClr val="0070C0"/>
                </a:solidFill>
                <a:latin typeface="Times New Roman" panose="02020603050405020304" pitchFamily="18" charset="0"/>
                <a:cs typeface="Times New Roman" panose="02020603050405020304" pitchFamily="18" charset="0"/>
              </a:rPr>
              <a:t>Những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âm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thanh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hình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ảnh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của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thế</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giới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quanh</a:t>
            </a:r>
            <a:r>
              <a:rPr lang="en-US" sz="3200" b="1" dirty="0" smtClean="0">
                <a:solidFill>
                  <a:srgbClr val="0070C0"/>
                </a:solidFill>
                <a:latin typeface="Times New Roman" panose="02020603050405020304" pitchFamily="18" charset="0"/>
                <a:cs typeface="Times New Roman" panose="02020603050405020304" pitchFamily="18" charset="0"/>
              </a:rPr>
              <a:t> ta </a:t>
            </a:r>
            <a:r>
              <a:rPr lang="en-US" sz="3200" b="1" dirty="0" err="1" smtClean="0">
                <a:solidFill>
                  <a:srgbClr val="0070C0"/>
                </a:solidFill>
                <a:latin typeface="Times New Roman" panose="02020603050405020304" pitchFamily="18" charset="0"/>
                <a:cs typeface="Times New Roman" panose="02020603050405020304" pitchFamily="18" charset="0"/>
              </a:rPr>
              <a:t>đã</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vào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những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vần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thơ</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và</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được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các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nhà</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thơ</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cảm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nhận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bằng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cả</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tâm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hồn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Bài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học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hôm</a:t>
            </a:r>
            <a:r>
              <a:rPr lang="en-US" sz="3200" b="1" dirty="0" smtClean="0">
                <a:solidFill>
                  <a:srgbClr val="0070C0"/>
                </a:solidFill>
                <a:latin typeface="Times New Roman" panose="02020603050405020304" pitchFamily="18" charset="0"/>
                <a:cs typeface="Times New Roman" panose="02020603050405020304" pitchFamily="18" charset="0"/>
              </a:rPr>
              <a:t> nay </a:t>
            </a:r>
            <a:r>
              <a:rPr lang="en-US" sz="3200" b="1" dirty="0" err="1" smtClean="0">
                <a:solidFill>
                  <a:srgbClr val="0070C0"/>
                </a:solidFill>
                <a:latin typeface="Times New Roman" panose="02020603050405020304" pitchFamily="18" charset="0"/>
                <a:cs typeface="Times New Roman" panose="02020603050405020304" pitchFamily="18" charset="0"/>
              </a:rPr>
              <a:t>sẽ</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giúp</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em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trải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nghiệm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được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điều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đó</a:t>
            </a:r>
            <a:r>
              <a:rPr lang="en-US" sz="3200" b="1" dirty="0" smtClean="0">
                <a:solidFill>
                  <a:srgbClr val="0070C0"/>
                </a:solidFill>
                <a:latin typeface="Times New Roman" panose="02020603050405020304" pitchFamily="18" charset="0"/>
                <a:cs typeface="Times New Roman" panose="02020603050405020304" pitchFamily="18" charset="0"/>
              </a:rPr>
              <a:t> qua </a:t>
            </a:r>
            <a:r>
              <a:rPr lang="en-US" sz="3200" b="1" dirty="0" err="1" smtClean="0">
                <a:solidFill>
                  <a:srgbClr val="0070C0"/>
                </a:solidFill>
                <a:latin typeface="Times New Roman" panose="02020603050405020304" pitchFamily="18" charset="0"/>
                <a:cs typeface="Times New Roman" panose="02020603050405020304" pitchFamily="18" charset="0"/>
              </a:rPr>
              <a:t>việc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đọc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hiểu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những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bài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thơ</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bốn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chữ</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năm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chữ</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22520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B0198A-3498-7971-51D6-0AED19220D2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184983" y="2941572"/>
            <a:ext cx="2880919" cy="7149191"/>
          </a:xfrm>
          <a:prstGeom prst="rect">
            <a:avLst/>
          </a:prstGeom>
        </p:spPr>
      </p:pic>
      <p:pic>
        <p:nvPicPr>
          <p:cNvPr id="5" name="Picture 4">
            <a:extLst>
              <a:ext uri="{FF2B5EF4-FFF2-40B4-BE49-F238E27FC236}">
                <a16:creationId xmlns:a16="http://schemas.microsoft.com/office/drawing/2014/main" xmlns="" id="{A3201363-EA35-E9FF-2125-E26F31F5B71A}"/>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440391" y="3158553"/>
            <a:ext cx="2880919" cy="6997876"/>
          </a:xfrm>
          <a:prstGeom prst="rect">
            <a:avLst/>
          </a:prstGeom>
        </p:spPr>
      </p:pic>
      <p:pic>
        <p:nvPicPr>
          <p:cNvPr id="6" name="Picture 5">
            <a:extLst>
              <a:ext uri="{FF2B5EF4-FFF2-40B4-BE49-F238E27FC236}">
                <a16:creationId xmlns:a16="http://schemas.microsoft.com/office/drawing/2014/main" xmlns="" id="{CA32B225-0C5F-F4E4-FB9A-C740992019F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641611" y="2359389"/>
            <a:ext cx="2880919" cy="8313556"/>
          </a:xfrm>
          <a:prstGeom prst="rect">
            <a:avLst/>
          </a:prstGeom>
        </p:spPr>
      </p:pic>
      <p:pic>
        <p:nvPicPr>
          <p:cNvPr id="7" name="Picture 6">
            <a:extLst>
              <a:ext uri="{FF2B5EF4-FFF2-40B4-BE49-F238E27FC236}">
                <a16:creationId xmlns:a16="http://schemas.microsoft.com/office/drawing/2014/main" xmlns="" id="{DC9F6906-8741-CA83-491E-E8B2ED77786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7031" l="10000" r="90000">
                        <a14:foregroundMark x1="78281" y1="52500" x2="78281" y2="52500"/>
                        <a14:foregroundMark x1="77188" y1="53906" x2="77188" y2="53906"/>
                        <a14:foregroundMark x1="64688" y1="97031" x2="64688" y2="97031"/>
                        <a14:foregroundMark x1="57188" y1="59844" x2="57188" y2="59844"/>
                      </a14:backgroundRemoval>
                    </a14:imgEffect>
                  </a14:imgLayer>
                </a14:imgProps>
              </a:ext>
            </a:extLst>
          </a:blip>
          <a:stretch>
            <a:fillRect/>
          </a:stretch>
        </p:blipFill>
        <p:spPr>
          <a:xfrm>
            <a:off x="1000069" y="6024785"/>
            <a:ext cx="982766" cy="982766"/>
          </a:xfrm>
          <a:prstGeom prst="rect">
            <a:avLst/>
          </a:prstGeom>
        </p:spPr>
      </p:pic>
      <p:pic>
        <p:nvPicPr>
          <p:cNvPr id="8" name="Picture 7">
            <a:extLst>
              <a:ext uri="{FF2B5EF4-FFF2-40B4-BE49-F238E27FC236}">
                <a16:creationId xmlns:a16="http://schemas.microsoft.com/office/drawing/2014/main" xmlns="" id="{F7C140DD-5299-B5F7-307D-5D804795D12F}"/>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259863" y="2198846"/>
            <a:ext cx="2880919" cy="8917289"/>
          </a:xfrm>
          <a:prstGeom prst="rect">
            <a:avLst/>
          </a:prstGeom>
        </p:spPr>
      </p:pic>
      <p:pic>
        <p:nvPicPr>
          <p:cNvPr id="10" name="Picture 9">
            <a:extLst>
              <a:ext uri="{FF2B5EF4-FFF2-40B4-BE49-F238E27FC236}">
                <a16:creationId xmlns:a16="http://schemas.microsoft.com/office/drawing/2014/main" xmlns="" id="{90DB6F71-7EA4-C952-97E4-5205EF90037B}"/>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25888" y="5875233"/>
            <a:ext cx="5324742" cy="982766"/>
          </a:xfrm>
          <a:prstGeom prst="rect">
            <a:avLst/>
          </a:prstGeom>
        </p:spPr>
      </p:pic>
      <p:pic>
        <p:nvPicPr>
          <p:cNvPr id="11" name="Picture 10">
            <a:extLst>
              <a:ext uri="{FF2B5EF4-FFF2-40B4-BE49-F238E27FC236}">
                <a16:creationId xmlns:a16="http://schemas.microsoft.com/office/drawing/2014/main" xmlns="" id="{9B7A6413-6BD3-7250-7E30-F267BB05BFAA}"/>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4369071" y="5776957"/>
            <a:ext cx="5324742" cy="1081043"/>
          </a:xfrm>
          <a:prstGeom prst="rect">
            <a:avLst/>
          </a:prstGeom>
        </p:spPr>
      </p:pic>
      <p:pic>
        <p:nvPicPr>
          <p:cNvPr id="12" name="Picture 11">
            <a:extLst>
              <a:ext uri="{FF2B5EF4-FFF2-40B4-BE49-F238E27FC236}">
                <a16:creationId xmlns:a16="http://schemas.microsoft.com/office/drawing/2014/main" xmlns="" id="{4E2D300D-990E-77DF-D597-2D72BBE4B907}"/>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7301515" y="5665861"/>
            <a:ext cx="5324742" cy="1192138"/>
          </a:xfrm>
          <a:prstGeom prst="rect">
            <a:avLst/>
          </a:prstGeom>
        </p:spPr>
      </p:pic>
      <p:pic>
        <p:nvPicPr>
          <p:cNvPr id="13" name="Picture 12">
            <a:extLst>
              <a:ext uri="{FF2B5EF4-FFF2-40B4-BE49-F238E27FC236}">
                <a16:creationId xmlns:a16="http://schemas.microsoft.com/office/drawing/2014/main" xmlns="" id="{D30186A8-6FB7-6A45-935C-8093B158F11E}"/>
              </a:ext>
            </a:extLst>
          </p:cNvPr>
          <p:cNvPicPr>
            <a:picLocks noChangeAspect="1"/>
          </p:cNvPicPr>
          <p:nvPr/>
        </p:nvPicPr>
        <p:blipFill>
          <a:blip r:embed="rId8">
            <a:extLst>
              <a:ext uri="{BEBA8EAE-BF5A-486C-A8C5-ECC9F3942E4B}">
                <a14:imgProps xmlns:a14="http://schemas.microsoft.com/office/drawing/2010/main" xmlns="">
                  <a14:imgLayer r:embed="rId9">
                    <a14:imgEffect>
                      <a14:backgroundRemoval t="10000" b="99167" l="2500" r="94444">
                        <a14:foregroundMark x1="10000" y1="72222" x2="10000" y2="72222"/>
                        <a14:foregroundMark x1="9722" y1="72222" x2="9722" y2="72222"/>
                        <a14:foregroundMark x1="7500" y1="69444" x2="7500" y2="69444"/>
                        <a14:foregroundMark x1="4167" y1="63611" x2="4167" y2="63611"/>
                        <a14:foregroundMark x1="6667" y1="64444" x2="13889" y2="74722"/>
                        <a14:foregroundMark x1="13889" y1="76667" x2="14167" y2="83611"/>
                        <a14:foregroundMark x1="15556" y1="91389" x2="16389" y2="93611"/>
                        <a14:foregroundMark x1="18611" y1="96944" x2="23056" y2="97500"/>
                        <a14:foregroundMark x1="35278" y1="96389" x2="35278" y2="96389"/>
                        <a14:foregroundMark x1="36111" y1="95556" x2="36111" y2="95556"/>
                        <a14:foregroundMark x1="36111" y1="95556" x2="36111" y2="95556"/>
                        <a14:foregroundMark x1="36111" y1="95556" x2="35000" y2="96389"/>
                        <a14:foregroundMark x1="27778" y1="95556" x2="27778" y2="95556"/>
                        <a14:foregroundMark x1="21667" y1="95556" x2="21667" y2="95556"/>
                        <a14:foregroundMark x1="10000" y1="96389" x2="7778" y2="96389"/>
                        <a14:foregroundMark x1="2500" y1="96944" x2="2500" y2="96944"/>
                        <a14:foregroundMark x1="2500" y1="96944" x2="2500" y2="96944"/>
                        <a14:foregroundMark x1="10000" y1="94167" x2="10000" y2="94167"/>
                        <a14:foregroundMark x1="79444" y1="84444" x2="79444" y2="84444"/>
                        <a14:foregroundMark x1="85556" y1="86667" x2="85556" y2="86667"/>
                        <a14:foregroundMark x1="84444" y1="85833" x2="84444" y2="85833"/>
                        <a14:foregroundMark x1="78333" y1="85278" x2="73889" y2="85278"/>
                        <a14:foregroundMark x1="71667" y1="85278" x2="71667" y2="85278"/>
                        <a14:foregroundMark x1="69167" y1="85278" x2="69167" y2="85278"/>
                        <a14:foregroundMark x1="69167" y1="85278" x2="68333" y2="86389"/>
                        <a14:foregroundMark x1="68333" y1="87500" x2="68333" y2="87500"/>
                        <a14:foregroundMark x1="71667" y1="84444" x2="71667" y2="84444"/>
                        <a14:foregroundMark x1="76111" y1="82500" x2="81667" y2="78056"/>
                        <a14:foregroundMark x1="82222" y1="76944" x2="82222" y2="76944"/>
                        <a14:foregroundMark x1="84722" y1="75000" x2="84722" y2="75000"/>
                        <a14:foregroundMark x1="84722" y1="74444" x2="85833" y2="73611"/>
                        <a14:foregroundMark x1="88889" y1="70556" x2="88889" y2="70556"/>
                        <a14:foregroundMark x1="89167" y1="81944" x2="89167" y2="84722"/>
                        <a14:foregroundMark x1="90000" y1="86667" x2="90278" y2="88889"/>
                        <a14:foregroundMark x1="90278" y1="93056" x2="93611" y2="99167"/>
                        <a14:foregroundMark x1="94167" y1="98889" x2="94167" y2="98889"/>
                        <a14:foregroundMark x1="94444" y1="94167" x2="94444" y2="94167"/>
                        <a14:foregroundMark x1="9167" y1="77500" x2="9167" y2="77500"/>
                        <a14:foregroundMark x1="8056" y1="77500" x2="5556" y2="80000"/>
                        <a14:foregroundMark x1="2500" y1="86667" x2="2500" y2="86667"/>
                      </a14:backgroundRemoval>
                    </a14:imgEffect>
                  </a14:imgLayer>
                </a14:imgProps>
              </a:ext>
            </a:extLst>
          </a:blip>
          <a:stretch>
            <a:fillRect/>
          </a:stretch>
        </p:blipFill>
        <p:spPr>
          <a:xfrm>
            <a:off x="10075492" y="4628234"/>
            <a:ext cx="2186857" cy="2186857"/>
          </a:xfrm>
          <a:prstGeom prst="rect">
            <a:avLst/>
          </a:prstGeom>
        </p:spPr>
      </p:pic>
      <p:pic>
        <p:nvPicPr>
          <p:cNvPr id="14" name="Picture 13">
            <a:extLst>
              <a:ext uri="{FF2B5EF4-FFF2-40B4-BE49-F238E27FC236}">
                <a16:creationId xmlns:a16="http://schemas.microsoft.com/office/drawing/2014/main" xmlns="" id="{25B94CB0-B15A-6AE5-5867-5E69F3CFF5D6}"/>
              </a:ext>
            </a:extLst>
          </p:cNvPr>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9883" b="93886" l="10000" r="90000">
                        <a14:foregroundMark x1="52692" y1="27973" x2="52692" y2="27973"/>
                        <a14:foregroundMark x1="52692" y1="27973" x2="52692" y2="27973"/>
                        <a14:foregroundMark x1="52077" y1="25126" x2="50769" y2="22948"/>
                        <a14:foregroundMark x1="49462" y1="22194" x2="49462" y2="22194"/>
                        <a14:foregroundMark x1="48769" y1="21524" x2="48769" y2="21524"/>
                        <a14:foregroundMark x1="48154" y1="21524" x2="48154" y2="21524"/>
                        <a14:foregroundMark x1="46769" y1="21524" x2="46769" y2="21524"/>
                        <a14:foregroundMark x1="33000" y1="22194" x2="33000" y2="22194"/>
                        <a14:foregroundMark x1="33000" y1="22194" x2="33000" y2="22194"/>
                        <a14:foregroundMark x1="33000" y1="22194" x2="33000" y2="22194"/>
                        <a14:foregroundMark x1="31692" y1="19347" x2="31692" y2="19347"/>
                        <a14:foregroundMark x1="31000" y1="20771" x2="31000" y2="20771"/>
                        <a14:foregroundMark x1="31000" y1="20771" x2="31000" y2="20771"/>
                        <a14:foregroundMark x1="30308" y1="21524" x2="30308" y2="21524"/>
                        <a14:foregroundMark x1="38923" y1="35846" x2="38923" y2="35846"/>
                        <a14:foregroundMark x1="38923" y1="35846" x2="38923" y2="35846"/>
                        <a14:foregroundMark x1="38231" y1="35846" x2="38231" y2="35846"/>
                        <a14:foregroundMark x1="36308" y1="35846" x2="34308" y2="35846"/>
                        <a14:foregroundMark x1="34308" y1="35846" x2="34308" y2="35846"/>
                        <a14:foregroundMark x1="19846" y1="38023" x2="19846" y2="38023"/>
                        <a14:foregroundMark x1="19846" y1="38023" x2="19846" y2="38023"/>
                        <a14:foregroundMark x1="52692" y1="17169" x2="52692" y2="17169"/>
                        <a14:foregroundMark x1="50769" y1="18677" x2="50769" y2="18677"/>
                        <a14:foregroundMark x1="50077" y1="18677" x2="50077" y2="18677"/>
                        <a14:foregroundMark x1="74462" y1="25796" x2="74462" y2="25796"/>
                        <a14:foregroundMark x1="74462" y1="25796" x2="74462" y2="25796"/>
                        <a14:foregroundMark x1="21769" y1="40117" x2="21769" y2="40117"/>
                        <a14:foregroundMark x1="21769" y1="40117" x2="21769" y2="40117"/>
                        <a14:foregroundMark x1="21769" y1="40117" x2="21769" y2="40117"/>
                        <a14:foregroundMark x1="22462" y1="40117" x2="22462" y2="40117"/>
                        <a14:foregroundMark x1="23077" y1="39447" x2="23077" y2="39447"/>
                        <a14:foregroundMark x1="23077" y1="39447" x2="23077" y2="39447"/>
                        <a14:foregroundMark x1="23077" y1="38023" x2="23077" y2="38023"/>
                        <a14:foregroundMark x1="21769" y1="37270" x2="21769" y2="37270"/>
                        <a14:foregroundMark x1="21769" y1="37270" x2="21769" y2="37270"/>
                        <a14:foregroundMark x1="21154" y1="37270" x2="21154" y2="37270"/>
                        <a14:foregroundMark x1="71154" y1="60218" x2="71154" y2="60218"/>
                        <a14:foregroundMark x1="71154" y1="60218" x2="71154" y2="60218"/>
                        <a14:foregroundMark x1="69846" y1="60218" x2="69846" y2="60218"/>
                        <a14:foregroundMark x1="72462" y1="57370" x2="72462" y2="57370"/>
                        <a14:foregroundMark x1="72462" y1="57370" x2="72462" y2="57370"/>
                        <a14:foregroundMark x1="70538" y1="55193" x2="70538" y2="55193"/>
                        <a14:foregroundMark x1="69846" y1="55193" x2="69846" y2="55193"/>
                        <a14:foregroundMark x1="67846" y1="54439" x2="67846" y2="54439"/>
                        <a14:foregroundMark x1="87615" y1="62395" x2="87615" y2="62395"/>
                        <a14:foregroundMark x1="87615" y1="62395" x2="87615" y2="62395"/>
                        <a14:foregroundMark x1="73769" y1="71692" x2="73769" y2="71692"/>
                        <a14:foregroundMark x1="73769" y1="71692" x2="73769" y2="71692"/>
                        <a14:foregroundMark x1="88923" y1="63065" x2="88923" y2="63065"/>
                        <a14:foregroundMark x1="52077" y1="86767" x2="52077" y2="86767"/>
                        <a14:foregroundMark x1="50769" y1="88861" x2="48769" y2="91792"/>
                        <a14:foregroundMark x1="47462" y1="91792" x2="47462" y2="91792"/>
                        <a14:foregroundMark x1="54077" y1="90285" x2="56692" y2="90285"/>
                        <a14:foregroundMark x1="70538" y1="93886" x2="70538" y2="93886"/>
                        <a14:foregroundMark x1="71154" y1="93886" x2="71154" y2="93886"/>
                      </a14:backgroundRemoval>
                    </a14:imgEffect>
                  </a14:imgLayer>
                </a14:imgProps>
              </a:ext>
            </a:extLst>
          </a:blip>
          <a:stretch>
            <a:fillRect/>
          </a:stretch>
        </p:blipFill>
        <p:spPr>
          <a:xfrm flipH="1">
            <a:off x="11047487" y="5622954"/>
            <a:ext cx="1297973" cy="1192138"/>
          </a:xfrm>
          <a:prstGeom prst="rect">
            <a:avLst/>
          </a:prstGeom>
        </p:spPr>
      </p:pic>
      <p:pic>
        <p:nvPicPr>
          <p:cNvPr id="16" name="Picture 15">
            <a:extLst>
              <a:ext uri="{FF2B5EF4-FFF2-40B4-BE49-F238E27FC236}">
                <a16:creationId xmlns:a16="http://schemas.microsoft.com/office/drawing/2014/main" xmlns="" id="{7398ADC6-1F0D-2EAE-8944-8BF49FDD85F1}"/>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939562" y="5292433"/>
            <a:ext cx="1155965" cy="1165598"/>
          </a:xfrm>
          <a:prstGeom prst="rect">
            <a:avLst/>
          </a:prstGeom>
        </p:spPr>
      </p:pic>
      <p:pic>
        <p:nvPicPr>
          <p:cNvPr id="17" name="Picture 16">
            <a:extLst>
              <a:ext uri="{FF2B5EF4-FFF2-40B4-BE49-F238E27FC236}">
                <a16:creationId xmlns:a16="http://schemas.microsoft.com/office/drawing/2014/main" xmlns="" id="{5515283F-5DD1-8EAB-5A2F-7248D582928B}"/>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921650" y="4542992"/>
            <a:ext cx="1155965" cy="1165598"/>
          </a:xfrm>
          <a:prstGeom prst="rect">
            <a:avLst/>
          </a:prstGeom>
        </p:spPr>
      </p:pic>
      <p:pic>
        <p:nvPicPr>
          <p:cNvPr id="18" name="Picture 17">
            <a:extLst>
              <a:ext uri="{FF2B5EF4-FFF2-40B4-BE49-F238E27FC236}">
                <a16:creationId xmlns:a16="http://schemas.microsoft.com/office/drawing/2014/main" xmlns="" id="{4EB47310-FBFA-99CD-406D-B61BF30D6CDE}"/>
              </a:ext>
            </a:extLst>
          </p:cNvPr>
          <p:cNvPicPr>
            <a:picLocks noChangeAspect="1"/>
          </p:cNvPicPr>
          <p:nvPr/>
        </p:nvPicPr>
        <p:blipFill>
          <a:blip r:embed="rId14"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247206" y="3299986"/>
            <a:ext cx="748859" cy="755099"/>
          </a:xfrm>
          <a:prstGeom prst="rect">
            <a:avLst/>
          </a:prstGeom>
        </p:spPr>
      </p:pic>
      <p:pic>
        <p:nvPicPr>
          <p:cNvPr id="19" name="Picture 18">
            <a:extLst>
              <a:ext uri="{FF2B5EF4-FFF2-40B4-BE49-F238E27FC236}">
                <a16:creationId xmlns:a16="http://schemas.microsoft.com/office/drawing/2014/main" xmlns="" id="{38844B4B-E34D-1A48-B0CB-505FA0A691B9}"/>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19505" y="5636224"/>
            <a:ext cx="1155965" cy="1165598"/>
          </a:xfrm>
          <a:prstGeom prst="rect">
            <a:avLst/>
          </a:prstGeom>
        </p:spPr>
      </p:pic>
      <p:pic>
        <p:nvPicPr>
          <p:cNvPr id="20" name="Picture 19">
            <a:extLst>
              <a:ext uri="{FF2B5EF4-FFF2-40B4-BE49-F238E27FC236}">
                <a16:creationId xmlns:a16="http://schemas.microsoft.com/office/drawing/2014/main" xmlns="" id="{B136173C-86F0-3F85-CC69-05D75E5ABF92}"/>
              </a:ext>
            </a:extLst>
          </p:cNvPr>
          <p:cNvPicPr>
            <a:picLocks noChangeAspect="1"/>
          </p:cNvPicPr>
          <p:nvPr/>
        </p:nvPicPr>
        <p:blipFill>
          <a:blip r:embed="rId15" cstate="print">
            <a:extLst>
              <a:ext uri="{BEBA8EAE-BF5A-486C-A8C5-ECC9F3942E4B}">
                <a14:imgProps xmlns:a14="http://schemas.microsoft.com/office/drawing/2010/main" xmlns="">
                  <a14:imgLayer r:embed="rId16">
                    <a14:imgEffect>
                      <a14:backgroundRemoval t="1731" b="92885" l="10000" r="90000">
                        <a14:foregroundMark x1="42667" y1="6346" x2="42667" y2="6346"/>
                        <a14:foregroundMark x1="42444" y1="6346" x2="42444" y2="6346"/>
                        <a14:foregroundMark x1="52000" y1="1731" x2="52000" y2="1731"/>
                        <a14:foregroundMark x1="52333" y1="1731" x2="52333" y2="1731"/>
                        <a14:foregroundMark x1="52333" y1="1731" x2="52333" y2="1731"/>
                        <a14:foregroundMark x1="56333" y1="92885" x2="56333" y2="92885"/>
                        <a14:foregroundMark x1="56333" y1="92500" x2="56333" y2="92500"/>
                        <a14:foregroundMark x1="56333" y1="92500" x2="56333" y2="92500"/>
                        <a14:foregroundMark x1="56333" y1="92500" x2="56333" y2="92500"/>
                      </a14:backgroundRemoval>
                    </a14:imgEffect>
                  </a14:imgLayer>
                </a14:imgProps>
              </a:ext>
            </a:extLst>
          </a:blip>
          <a:stretch>
            <a:fillRect/>
          </a:stretch>
        </p:blipFill>
        <p:spPr>
          <a:xfrm>
            <a:off x="-201152" y="12006"/>
            <a:ext cx="2063316" cy="1192138"/>
          </a:xfrm>
          <a:prstGeom prst="rect">
            <a:avLst/>
          </a:prstGeom>
        </p:spPr>
      </p:pic>
      <p:sp>
        <p:nvSpPr>
          <p:cNvPr id="21" name="TextBox 20">
            <a:extLst>
              <a:ext uri="{FF2B5EF4-FFF2-40B4-BE49-F238E27FC236}">
                <a16:creationId xmlns:a16="http://schemas.microsoft.com/office/drawing/2014/main" xmlns="" id="{EDA73083-E0C3-5D0A-812A-D45EFFC45D00}"/>
              </a:ext>
            </a:extLst>
          </p:cNvPr>
          <p:cNvSpPr txBox="1"/>
          <p:nvPr/>
        </p:nvSpPr>
        <p:spPr>
          <a:xfrm>
            <a:off x="1621635" y="208576"/>
            <a:ext cx="9968682" cy="769441"/>
          </a:xfrm>
          <a:prstGeom prst="rect">
            <a:avLst/>
          </a:prstGeom>
          <a:noFill/>
        </p:spPr>
        <p:txBody>
          <a:bodyPr wrap="square" rtlCol="0">
            <a:spAutoFit/>
          </a:bodyPr>
          <a:lstStyle/>
          <a:p>
            <a:pPr algn="ctr">
              <a:defRPr/>
            </a:pPr>
            <a:r>
              <a:rPr lang="en-US" sz="4400" b="1" u="sng" dirty="0" smtClean="0">
                <a:solidFill>
                  <a:srgbClr val="FF0000"/>
                </a:solidFill>
                <a:latin typeface="Times New Roman" pitchFamily="18" charset="0"/>
                <a:cs typeface="Times New Roman" pitchFamily="18" charset="0"/>
              </a:rPr>
              <a:t>TRI THỨC NGỮ VĂN </a:t>
            </a:r>
            <a:r>
              <a:rPr lang="en-US" sz="4400" b="1" dirty="0" smtClean="0">
                <a:solidFill>
                  <a:srgbClr val="FF0000"/>
                </a:solidFill>
                <a:latin typeface="Times New Roman" pitchFamily="18" charset="0"/>
                <a:cs typeface="Times New Roman" pitchFamily="18" charset="0"/>
              </a:rPr>
              <a:t>:</a:t>
            </a:r>
            <a:r>
              <a:rPr lang="en-US" sz="4400" b="1" dirty="0" smtClean="0">
                <a:latin typeface="Times New Roman" pitchFamily="18" charset="0"/>
                <a:cs typeface="Times New Roman" pitchFamily="18" charset="0"/>
              </a:rPr>
              <a:t> (SGK/10-11)</a:t>
            </a:r>
            <a:endParaRPr lang="en-US" sz="4400" b="1" dirty="0">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xmlns="" id="{FB9EE549-88B0-C56F-19E5-FC0D649136BA}"/>
              </a:ext>
            </a:extLst>
          </p:cNvPr>
          <p:cNvSpPr txBox="1"/>
          <p:nvPr/>
        </p:nvSpPr>
        <p:spPr>
          <a:xfrm>
            <a:off x="457200" y="1131906"/>
            <a:ext cx="11470341" cy="3970318"/>
          </a:xfrm>
          <a:prstGeom prst="rect">
            <a:avLst/>
          </a:prstGeom>
          <a:noFill/>
        </p:spPr>
        <p:txBody>
          <a:bodyPr wrap="square" rtlCol="0">
            <a:spAutoFit/>
          </a:bodyPr>
          <a:lstStyle/>
          <a:p>
            <a:r>
              <a:rPr lang="vi-VN" sz="3600" b="1" dirty="0" smtClean="0">
                <a:solidFill>
                  <a:srgbClr val="FF0000"/>
                </a:solidFill>
                <a:latin typeface="Times New Roman" pitchFamily="18" charset="0"/>
                <a:cs typeface="Times New Roman" pitchFamily="18" charset="0"/>
              </a:rPr>
              <a:t>*Thơ </a:t>
            </a:r>
            <a:r>
              <a:rPr lang="vi-VN" sz="3600" b="1" dirty="0">
                <a:solidFill>
                  <a:srgbClr val="FF0000"/>
                </a:solidFill>
                <a:latin typeface="Times New Roman" pitchFamily="18" charset="0"/>
                <a:cs typeface="Times New Roman" pitchFamily="18" charset="0"/>
              </a:rPr>
              <a:t>bốn </a:t>
            </a:r>
            <a:r>
              <a:rPr lang="vi-VN" sz="3600" b="1" dirty="0" smtClean="0">
                <a:solidFill>
                  <a:srgbClr val="FF0000"/>
                </a:solidFill>
                <a:latin typeface="Times New Roman" pitchFamily="18" charset="0"/>
                <a:cs typeface="Times New Roman" pitchFamily="18" charset="0"/>
              </a:rPr>
              <a:t>chữ </a:t>
            </a:r>
            <a:r>
              <a:rPr lang="en-US" sz="3600" b="1" dirty="0" err="1" smtClean="0">
                <a:solidFill>
                  <a:srgbClr val="0070C0"/>
                </a:solidFill>
                <a:latin typeface="Times New Roman" pitchFamily="18" charset="0"/>
                <a:cs typeface="Times New Roman" pitchFamily="18" charset="0"/>
              </a:rPr>
              <a:t>là</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thể</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thơ</a:t>
            </a:r>
            <a:r>
              <a:rPr lang="en-US" sz="3600" b="1" dirty="0" smtClean="0">
                <a:solidFill>
                  <a:srgbClr val="0070C0"/>
                </a:solidFill>
                <a:latin typeface="Times New Roman" pitchFamily="18" charset="0"/>
                <a:cs typeface="Times New Roman" pitchFamily="18" charset="0"/>
              </a:rPr>
              <a:t> </a:t>
            </a:r>
            <a:r>
              <a:rPr lang="vi-VN" sz="3600" b="1" dirty="0" smtClean="0">
                <a:solidFill>
                  <a:srgbClr val="0070C0"/>
                </a:solidFill>
                <a:latin typeface="Times New Roman" pitchFamily="18" charset="0"/>
                <a:cs typeface="Times New Roman" pitchFamily="18" charset="0"/>
              </a:rPr>
              <a:t>mỗi </a:t>
            </a:r>
            <a:r>
              <a:rPr lang="vi-VN" sz="3600" b="1" dirty="0">
                <a:solidFill>
                  <a:srgbClr val="0070C0"/>
                </a:solidFill>
                <a:latin typeface="Times New Roman" pitchFamily="18" charset="0"/>
                <a:cs typeface="Times New Roman" pitchFamily="18" charset="0"/>
              </a:rPr>
              <a:t>dòng </a:t>
            </a:r>
            <a:r>
              <a:rPr lang="vi-VN" sz="3600" b="1" dirty="0" smtClean="0">
                <a:solidFill>
                  <a:srgbClr val="0070C0"/>
                </a:solidFill>
                <a:latin typeface="Times New Roman" pitchFamily="18" charset="0"/>
                <a:cs typeface="Times New Roman" pitchFamily="18" charset="0"/>
              </a:rPr>
              <a:t>bốn </a:t>
            </a:r>
            <a:r>
              <a:rPr lang="vi-VN" sz="3600" b="1" dirty="0">
                <a:solidFill>
                  <a:srgbClr val="0070C0"/>
                </a:solidFill>
                <a:latin typeface="Times New Roman" pitchFamily="18" charset="0"/>
                <a:cs typeface="Times New Roman" pitchFamily="18" charset="0"/>
              </a:rPr>
              <a:t>chữ, </a:t>
            </a:r>
            <a:r>
              <a:rPr lang="vi-VN" sz="3600" b="1" dirty="0" smtClean="0">
                <a:solidFill>
                  <a:srgbClr val="0070C0"/>
                </a:solidFill>
                <a:latin typeface="Times New Roman" pitchFamily="18" charset="0"/>
                <a:cs typeface="Times New Roman" pitchFamily="18" charset="0"/>
              </a:rPr>
              <a:t>có </a:t>
            </a:r>
            <a:r>
              <a:rPr lang="vi-VN" sz="3600" b="1" dirty="0">
                <a:solidFill>
                  <a:srgbClr val="0070C0"/>
                </a:solidFill>
                <a:latin typeface="Times New Roman" pitchFamily="18" charset="0"/>
                <a:cs typeface="Times New Roman" pitchFamily="18" charset="0"/>
              </a:rPr>
              <a:t>nhịp 2/2.</a:t>
            </a:r>
            <a:r>
              <a:rPr lang="vi-VN" sz="3600" b="1" dirty="0">
                <a:solidFill>
                  <a:srgbClr val="000000"/>
                </a:solidFill>
                <a:latin typeface="Times New Roman" pitchFamily="18" charset="0"/>
                <a:cs typeface="Times New Roman" pitchFamily="18" charset="0"/>
              </a:rPr>
              <a:t> </a:t>
            </a:r>
            <a:endParaRPr lang="vi-VN" sz="3600" b="1" dirty="0">
              <a:solidFill>
                <a:srgbClr val="212529"/>
              </a:solidFill>
              <a:latin typeface="Times New Roman" pitchFamily="18" charset="0"/>
              <a:cs typeface="Times New Roman" pitchFamily="18" charset="0"/>
            </a:endParaRPr>
          </a:p>
          <a:p>
            <a:r>
              <a:rPr lang="vi-VN" sz="3600" b="1" dirty="0" smtClean="0">
                <a:solidFill>
                  <a:srgbClr val="FF0000"/>
                </a:solidFill>
                <a:latin typeface="Times New Roman" pitchFamily="18" charset="0"/>
                <a:cs typeface="Times New Roman" pitchFamily="18" charset="0"/>
              </a:rPr>
              <a:t>*Thơ </a:t>
            </a:r>
            <a:r>
              <a:rPr lang="vi-VN" sz="3600" b="1" dirty="0">
                <a:solidFill>
                  <a:srgbClr val="FF0000"/>
                </a:solidFill>
                <a:latin typeface="Times New Roman" pitchFamily="18" charset="0"/>
                <a:cs typeface="Times New Roman" pitchFamily="18" charset="0"/>
              </a:rPr>
              <a:t>năm </a:t>
            </a:r>
            <a:r>
              <a:rPr lang="vi-VN" sz="3600" b="1" dirty="0" smtClean="0">
                <a:solidFill>
                  <a:srgbClr val="FF0000"/>
                </a:solidFill>
                <a:latin typeface="Times New Roman" pitchFamily="18" charset="0"/>
                <a:cs typeface="Times New Roman" pitchFamily="18" charset="0"/>
              </a:rPr>
              <a:t>chữ </a:t>
            </a:r>
            <a:r>
              <a:rPr lang="vi-VN" sz="3600" b="1" dirty="0">
                <a:solidFill>
                  <a:srgbClr val="0070C0"/>
                </a:solidFill>
                <a:latin typeface="Times New Roman" pitchFamily="18" charset="0"/>
                <a:cs typeface="Times New Roman" pitchFamily="18" charset="0"/>
              </a:rPr>
              <a:t>là thể thơ mỗi dòng </a:t>
            </a:r>
            <a:r>
              <a:rPr lang="vi-VN" sz="3600" b="1" dirty="0" smtClean="0">
                <a:solidFill>
                  <a:srgbClr val="0070C0"/>
                </a:solidFill>
                <a:latin typeface="Times New Roman" pitchFamily="18" charset="0"/>
                <a:cs typeface="Times New Roman" pitchFamily="18" charset="0"/>
              </a:rPr>
              <a:t>năm chữ,có </a:t>
            </a:r>
            <a:r>
              <a:rPr lang="vi-VN" sz="3600" b="1" dirty="0">
                <a:solidFill>
                  <a:srgbClr val="0070C0"/>
                </a:solidFill>
                <a:latin typeface="Times New Roman" pitchFamily="18" charset="0"/>
                <a:cs typeface="Times New Roman" pitchFamily="18" charset="0"/>
              </a:rPr>
              <a:t>nhịp 3/2 hoặc 2/3. </a:t>
            </a:r>
          </a:p>
          <a:p>
            <a:pPr algn="just"/>
            <a:r>
              <a:rPr lang="vi-VN" sz="3600" b="1" dirty="0" smtClean="0">
                <a:solidFill>
                  <a:srgbClr val="FF0000"/>
                </a:solidFill>
                <a:latin typeface="Times New Roman" pitchFamily="18" charset="0"/>
                <a:cs typeface="Times New Roman" pitchFamily="18" charset="0"/>
              </a:rPr>
              <a:t>* Hình </a:t>
            </a:r>
            <a:r>
              <a:rPr lang="vi-VN" sz="3600" b="1" dirty="0">
                <a:solidFill>
                  <a:srgbClr val="FF0000"/>
                </a:solidFill>
                <a:latin typeface="Times New Roman" pitchFamily="18" charset="0"/>
                <a:cs typeface="Times New Roman" pitchFamily="18" charset="0"/>
              </a:rPr>
              <a:t>ảnh trong </a:t>
            </a:r>
            <a:r>
              <a:rPr lang="vi-VN" sz="3600" b="1" dirty="0" smtClean="0">
                <a:solidFill>
                  <a:srgbClr val="FF0000"/>
                </a:solidFill>
                <a:latin typeface="Times New Roman" pitchFamily="18" charset="0"/>
                <a:cs typeface="Times New Roman" pitchFamily="18" charset="0"/>
              </a:rPr>
              <a:t>thơ </a:t>
            </a:r>
            <a:r>
              <a:rPr lang="vi-VN" sz="3600" b="1" dirty="0">
                <a:solidFill>
                  <a:srgbClr val="0070C0"/>
                </a:solidFill>
                <a:latin typeface="Times New Roman" pitchFamily="18" charset="0"/>
                <a:cs typeface="Times New Roman" pitchFamily="18" charset="0"/>
              </a:rPr>
              <a:t>là những chi tiết, cảnh tượng từ thực tế đời sống, được tái hiện bằng ngôn ngữ thơ ca, góp phần diễn tả cảm xúc, suy ngẫm của nhà thơ về thế </a:t>
            </a:r>
            <a:r>
              <a:rPr lang="vi-VN" sz="3600" b="1" dirty="0" smtClean="0">
                <a:solidFill>
                  <a:srgbClr val="0070C0"/>
                </a:solidFill>
                <a:latin typeface="Times New Roman" pitchFamily="18" charset="0"/>
                <a:cs typeface="Times New Roman" pitchFamily="18" charset="0"/>
              </a:rPr>
              <a:t>giới </a:t>
            </a:r>
            <a:r>
              <a:rPr lang="en-US" sz="3600" b="1" dirty="0" smtClean="0">
                <a:solidFill>
                  <a:srgbClr val="0070C0"/>
                </a:solidFill>
                <a:latin typeface="Times New Roman" pitchFamily="18" charset="0"/>
                <a:cs typeface="Times New Roman" pitchFamily="18" charset="0"/>
              </a:rPr>
              <a:t> </a:t>
            </a:r>
          </a:p>
          <a:p>
            <a:pPr algn="just"/>
            <a:r>
              <a:rPr lang="vi-VN" sz="3600" b="1" dirty="0" smtClean="0">
                <a:solidFill>
                  <a:srgbClr val="0070C0"/>
                </a:solidFill>
                <a:latin typeface="Times New Roman" pitchFamily="18" charset="0"/>
                <a:cs typeface="Times New Roman" pitchFamily="18" charset="0"/>
              </a:rPr>
              <a:t>và </a:t>
            </a:r>
            <a:r>
              <a:rPr lang="vi-VN" sz="3600" b="1" dirty="0">
                <a:solidFill>
                  <a:srgbClr val="0070C0"/>
                </a:solidFill>
                <a:latin typeface="Times New Roman" pitchFamily="18" charset="0"/>
                <a:cs typeface="Times New Roman" pitchFamily="18" charset="0"/>
              </a:rPr>
              <a:t>con người. </a:t>
            </a:r>
          </a:p>
        </p:txBody>
      </p:sp>
    </p:spTree>
    <p:extLst>
      <p:ext uri="{BB962C8B-B14F-4D97-AF65-F5344CB8AC3E}">
        <p14:creationId xmlns:p14="http://schemas.microsoft.com/office/powerpoint/2010/main" xmlns="" val="24371832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B0198A-3498-7971-51D6-0AED19220D2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184983" y="2941572"/>
            <a:ext cx="2880919" cy="7149191"/>
          </a:xfrm>
          <a:prstGeom prst="rect">
            <a:avLst/>
          </a:prstGeom>
        </p:spPr>
      </p:pic>
      <p:pic>
        <p:nvPicPr>
          <p:cNvPr id="5" name="Picture 4">
            <a:extLst>
              <a:ext uri="{FF2B5EF4-FFF2-40B4-BE49-F238E27FC236}">
                <a16:creationId xmlns:a16="http://schemas.microsoft.com/office/drawing/2014/main" xmlns="" id="{A3201363-EA35-E9FF-2125-E26F31F5B71A}"/>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440391" y="3158553"/>
            <a:ext cx="2880919" cy="6997876"/>
          </a:xfrm>
          <a:prstGeom prst="rect">
            <a:avLst/>
          </a:prstGeom>
        </p:spPr>
      </p:pic>
      <p:pic>
        <p:nvPicPr>
          <p:cNvPr id="6" name="Picture 5">
            <a:extLst>
              <a:ext uri="{FF2B5EF4-FFF2-40B4-BE49-F238E27FC236}">
                <a16:creationId xmlns:a16="http://schemas.microsoft.com/office/drawing/2014/main" xmlns="" id="{CA32B225-0C5F-F4E4-FB9A-C740992019F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641611" y="2359389"/>
            <a:ext cx="2880919" cy="8313556"/>
          </a:xfrm>
          <a:prstGeom prst="rect">
            <a:avLst/>
          </a:prstGeom>
        </p:spPr>
      </p:pic>
      <p:pic>
        <p:nvPicPr>
          <p:cNvPr id="7" name="Picture 6">
            <a:extLst>
              <a:ext uri="{FF2B5EF4-FFF2-40B4-BE49-F238E27FC236}">
                <a16:creationId xmlns:a16="http://schemas.microsoft.com/office/drawing/2014/main" xmlns="" id="{DC9F6906-8741-CA83-491E-E8B2ED77786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7031" l="10000" r="90000">
                        <a14:foregroundMark x1="78281" y1="52500" x2="78281" y2="52500"/>
                        <a14:foregroundMark x1="77188" y1="53906" x2="77188" y2="53906"/>
                        <a14:foregroundMark x1="64688" y1="97031" x2="64688" y2="97031"/>
                        <a14:foregroundMark x1="57188" y1="59844" x2="57188" y2="59844"/>
                      </a14:backgroundRemoval>
                    </a14:imgEffect>
                  </a14:imgLayer>
                </a14:imgProps>
              </a:ext>
            </a:extLst>
          </a:blip>
          <a:stretch>
            <a:fillRect/>
          </a:stretch>
        </p:blipFill>
        <p:spPr>
          <a:xfrm>
            <a:off x="1000069" y="6024785"/>
            <a:ext cx="982766" cy="982766"/>
          </a:xfrm>
          <a:prstGeom prst="rect">
            <a:avLst/>
          </a:prstGeom>
        </p:spPr>
      </p:pic>
      <p:pic>
        <p:nvPicPr>
          <p:cNvPr id="8" name="Picture 7">
            <a:extLst>
              <a:ext uri="{FF2B5EF4-FFF2-40B4-BE49-F238E27FC236}">
                <a16:creationId xmlns:a16="http://schemas.microsoft.com/office/drawing/2014/main" xmlns="" id="{F7C140DD-5299-B5F7-307D-5D804795D12F}"/>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259863" y="2198846"/>
            <a:ext cx="2880919" cy="8917289"/>
          </a:xfrm>
          <a:prstGeom prst="rect">
            <a:avLst/>
          </a:prstGeom>
        </p:spPr>
      </p:pic>
      <p:pic>
        <p:nvPicPr>
          <p:cNvPr id="10" name="Picture 9">
            <a:extLst>
              <a:ext uri="{FF2B5EF4-FFF2-40B4-BE49-F238E27FC236}">
                <a16:creationId xmlns:a16="http://schemas.microsoft.com/office/drawing/2014/main" xmlns="" id="{90DB6F71-7EA4-C952-97E4-5205EF90037B}"/>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25888" y="5875233"/>
            <a:ext cx="5324742" cy="982766"/>
          </a:xfrm>
          <a:prstGeom prst="rect">
            <a:avLst/>
          </a:prstGeom>
        </p:spPr>
      </p:pic>
      <p:pic>
        <p:nvPicPr>
          <p:cNvPr id="11" name="Picture 10">
            <a:extLst>
              <a:ext uri="{FF2B5EF4-FFF2-40B4-BE49-F238E27FC236}">
                <a16:creationId xmlns:a16="http://schemas.microsoft.com/office/drawing/2014/main" xmlns="" id="{9B7A6413-6BD3-7250-7E30-F267BB05BFAA}"/>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4369071" y="5776957"/>
            <a:ext cx="5324742" cy="1081043"/>
          </a:xfrm>
          <a:prstGeom prst="rect">
            <a:avLst/>
          </a:prstGeom>
        </p:spPr>
      </p:pic>
      <p:pic>
        <p:nvPicPr>
          <p:cNvPr id="12" name="Picture 11">
            <a:extLst>
              <a:ext uri="{FF2B5EF4-FFF2-40B4-BE49-F238E27FC236}">
                <a16:creationId xmlns:a16="http://schemas.microsoft.com/office/drawing/2014/main" xmlns="" id="{4E2D300D-990E-77DF-D597-2D72BBE4B907}"/>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7301515" y="5665861"/>
            <a:ext cx="5324742" cy="1192138"/>
          </a:xfrm>
          <a:prstGeom prst="rect">
            <a:avLst/>
          </a:prstGeom>
        </p:spPr>
      </p:pic>
      <p:pic>
        <p:nvPicPr>
          <p:cNvPr id="13" name="Picture 12">
            <a:extLst>
              <a:ext uri="{FF2B5EF4-FFF2-40B4-BE49-F238E27FC236}">
                <a16:creationId xmlns:a16="http://schemas.microsoft.com/office/drawing/2014/main" xmlns="" id="{D30186A8-6FB7-6A45-935C-8093B158F11E}"/>
              </a:ext>
            </a:extLst>
          </p:cNvPr>
          <p:cNvPicPr>
            <a:picLocks noChangeAspect="1"/>
          </p:cNvPicPr>
          <p:nvPr/>
        </p:nvPicPr>
        <p:blipFill>
          <a:blip r:embed="rId8">
            <a:extLst>
              <a:ext uri="{BEBA8EAE-BF5A-486C-A8C5-ECC9F3942E4B}">
                <a14:imgProps xmlns:a14="http://schemas.microsoft.com/office/drawing/2010/main" xmlns="">
                  <a14:imgLayer r:embed="rId9">
                    <a14:imgEffect>
                      <a14:backgroundRemoval t="10000" b="99167" l="2500" r="94444">
                        <a14:foregroundMark x1="10000" y1="72222" x2="10000" y2="72222"/>
                        <a14:foregroundMark x1="9722" y1="72222" x2="9722" y2="72222"/>
                        <a14:foregroundMark x1="7500" y1="69444" x2="7500" y2="69444"/>
                        <a14:foregroundMark x1="4167" y1="63611" x2="4167" y2="63611"/>
                        <a14:foregroundMark x1="6667" y1="64444" x2="13889" y2="74722"/>
                        <a14:foregroundMark x1="13889" y1="76667" x2="14167" y2="83611"/>
                        <a14:foregroundMark x1="15556" y1="91389" x2="16389" y2="93611"/>
                        <a14:foregroundMark x1="18611" y1="96944" x2="23056" y2="97500"/>
                        <a14:foregroundMark x1="35278" y1="96389" x2="35278" y2="96389"/>
                        <a14:foregroundMark x1="36111" y1="95556" x2="36111" y2="95556"/>
                        <a14:foregroundMark x1="36111" y1="95556" x2="36111" y2="95556"/>
                        <a14:foregroundMark x1="36111" y1="95556" x2="35000" y2="96389"/>
                        <a14:foregroundMark x1="27778" y1="95556" x2="27778" y2="95556"/>
                        <a14:foregroundMark x1="21667" y1="95556" x2="21667" y2="95556"/>
                        <a14:foregroundMark x1="10000" y1="96389" x2="7778" y2="96389"/>
                        <a14:foregroundMark x1="2500" y1="96944" x2="2500" y2="96944"/>
                        <a14:foregroundMark x1="2500" y1="96944" x2="2500" y2="96944"/>
                        <a14:foregroundMark x1="10000" y1="94167" x2="10000" y2="94167"/>
                        <a14:foregroundMark x1="79444" y1="84444" x2="79444" y2="84444"/>
                        <a14:foregroundMark x1="85556" y1="86667" x2="85556" y2="86667"/>
                        <a14:foregroundMark x1="84444" y1="85833" x2="84444" y2="85833"/>
                        <a14:foregroundMark x1="78333" y1="85278" x2="73889" y2="85278"/>
                        <a14:foregroundMark x1="71667" y1="85278" x2="71667" y2="85278"/>
                        <a14:foregroundMark x1="69167" y1="85278" x2="69167" y2="85278"/>
                        <a14:foregroundMark x1="69167" y1="85278" x2="68333" y2="86389"/>
                        <a14:foregroundMark x1="68333" y1="87500" x2="68333" y2="87500"/>
                        <a14:foregroundMark x1="71667" y1="84444" x2="71667" y2="84444"/>
                        <a14:foregroundMark x1="76111" y1="82500" x2="81667" y2="78056"/>
                        <a14:foregroundMark x1="82222" y1="76944" x2="82222" y2="76944"/>
                        <a14:foregroundMark x1="84722" y1="75000" x2="84722" y2="75000"/>
                        <a14:foregroundMark x1="84722" y1="74444" x2="85833" y2="73611"/>
                        <a14:foregroundMark x1="88889" y1="70556" x2="88889" y2="70556"/>
                        <a14:foregroundMark x1="89167" y1="81944" x2="89167" y2="84722"/>
                        <a14:foregroundMark x1="90000" y1="86667" x2="90278" y2="88889"/>
                        <a14:foregroundMark x1="90278" y1="93056" x2="93611" y2="99167"/>
                        <a14:foregroundMark x1="94167" y1="98889" x2="94167" y2="98889"/>
                        <a14:foregroundMark x1="94444" y1="94167" x2="94444" y2="94167"/>
                        <a14:foregroundMark x1="9167" y1="77500" x2="9167" y2="77500"/>
                        <a14:foregroundMark x1="8056" y1="77500" x2="5556" y2="80000"/>
                        <a14:foregroundMark x1="2500" y1="86667" x2="2500" y2="86667"/>
                      </a14:backgroundRemoval>
                    </a14:imgEffect>
                  </a14:imgLayer>
                </a14:imgProps>
              </a:ext>
            </a:extLst>
          </a:blip>
          <a:stretch>
            <a:fillRect/>
          </a:stretch>
        </p:blipFill>
        <p:spPr>
          <a:xfrm>
            <a:off x="10075492" y="4628234"/>
            <a:ext cx="2186857" cy="2186857"/>
          </a:xfrm>
          <a:prstGeom prst="rect">
            <a:avLst/>
          </a:prstGeom>
        </p:spPr>
      </p:pic>
      <p:pic>
        <p:nvPicPr>
          <p:cNvPr id="14" name="Picture 13">
            <a:extLst>
              <a:ext uri="{FF2B5EF4-FFF2-40B4-BE49-F238E27FC236}">
                <a16:creationId xmlns:a16="http://schemas.microsoft.com/office/drawing/2014/main" xmlns="" id="{25B94CB0-B15A-6AE5-5867-5E69F3CFF5D6}"/>
              </a:ext>
            </a:extLst>
          </p:cNvPr>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9883" b="93886" l="10000" r="90000">
                        <a14:foregroundMark x1="52692" y1="27973" x2="52692" y2="27973"/>
                        <a14:foregroundMark x1="52692" y1="27973" x2="52692" y2="27973"/>
                        <a14:foregroundMark x1="52077" y1="25126" x2="50769" y2="22948"/>
                        <a14:foregroundMark x1="49462" y1="22194" x2="49462" y2="22194"/>
                        <a14:foregroundMark x1="48769" y1="21524" x2="48769" y2="21524"/>
                        <a14:foregroundMark x1="48154" y1="21524" x2="48154" y2="21524"/>
                        <a14:foregroundMark x1="46769" y1="21524" x2="46769" y2="21524"/>
                        <a14:foregroundMark x1="33000" y1="22194" x2="33000" y2="22194"/>
                        <a14:foregroundMark x1="33000" y1="22194" x2="33000" y2="22194"/>
                        <a14:foregroundMark x1="33000" y1="22194" x2="33000" y2="22194"/>
                        <a14:foregroundMark x1="31692" y1="19347" x2="31692" y2="19347"/>
                        <a14:foregroundMark x1="31000" y1="20771" x2="31000" y2="20771"/>
                        <a14:foregroundMark x1="31000" y1="20771" x2="31000" y2="20771"/>
                        <a14:foregroundMark x1="30308" y1="21524" x2="30308" y2="21524"/>
                        <a14:foregroundMark x1="38923" y1="35846" x2="38923" y2="35846"/>
                        <a14:foregroundMark x1="38923" y1="35846" x2="38923" y2="35846"/>
                        <a14:foregroundMark x1="38231" y1="35846" x2="38231" y2="35846"/>
                        <a14:foregroundMark x1="36308" y1="35846" x2="34308" y2="35846"/>
                        <a14:foregroundMark x1="34308" y1="35846" x2="34308" y2="35846"/>
                        <a14:foregroundMark x1="19846" y1="38023" x2="19846" y2="38023"/>
                        <a14:foregroundMark x1="19846" y1="38023" x2="19846" y2="38023"/>
                        <a14:foregroundMark x1="52692" y1="17169" x2="52692" y2="17169"/>
                        <a14:foregroundMark x1="50769" y1="18677" x2="50769" y2="18677"/>
                        <a14:foregroundMark x1="50077" y1="18677" x2="50077" y2="18677"/>
                        <a14:foregroundMark x1="74462" y1="25796" x2="74462" y2="25796"/>
                        <a14:foregroundMark x1="74462" y1="25796" x2="74462" y2="25796"/>
                        <a14:foregroundMark x1="21769" y1="40117" x2="21769" y2="40117"/>
                        <a14:foregroundMark x1="21769" y1="40117" x2="21769" y2="40117"/>
                        <a14:foregroundMark x1="21769" y1="40117" x2="21769" y2="40117"/>
                        <a14:foregroundMark x1="22462" y1="40117" x2="22462" y2="40117"/>
                        <a14:foregroundMark x1="23077" y1="39447" x2="23077" y2="39447"/>
                        <a14:foregroundMark x1="23077" y1="39447" x2="23077" y2="39447"/>
                        <a14:foregroundMark x1="23077" y1="38023" x2="23077" y2="38023"/>
                        <a14:foregroundMark x1="21769" y1="37270" x2="21769" y2="37270"/>
                        <a14:foregroundMark x1="21769" y1="37270" x2="21769" y2="37270"/>
                        <a14:foregroundMark x1="21154" y1="37270" x2="21154" y2="37270"/>
                        <a14:foregroundMark x1="71154" y1="60218" x2="71154" y2="60218"/>
                        <a14:foregroundMark x1="71154" y1="60218" x2="71154" y2="60218"/>
                        <a14:foregroundMark x1="69846" y1="60218" x2="69846" y2="60218"/>
                        <a14:foregroundMark x1="72462" y1="57370" x2="72462" y2="57370"/>
                        <a14:foregroundMark x1="72462" y1="57370" x2="72462" y2="57370"/>
                        <a14:foregroundMark x1="70538" y1="55193" x2="70538" y2="55193"/>
                        <a14:foregroundMark x1="69846" y1="55193" x2="69846" y2="55193"/>
                        <a14:foregroundMark x1="67846" y1="54439" x2="67846" y2="54439"/>
                        <a14:foregroundMark x1="87615" y1="62395" x2="87615" y2="62395"/>
                        <a14:foregroundMark x1="87615" y1="62395" x2="87615" y2="62395"/>
                        <a14:foregroundMark x1="73769" y1="71692" x2="73769" y2="71692"/>
                        <a14:foregroundMark x1="73769" y1="71692" x2="73769" y2="71692"/>
                        <a14:foregroundMark x1="88923" y1="63065" x2="88923" y2="63065"/>
                        <a14:foregroundMark x1="52077" y1="86767" x2="52077" y2="86767"/>
                        <a14:foregroundMark x1="50769" y1="88861" x2="48769" y2="91792"/>
                        <a14:foregroundMark x1="47462" y1="91792" x2="47462" y2="91792"/>
                        <a14:foregroundMark x1="54077" y1="90285" x2="56692" y2="90285"/>
                        <a14:foregroundMark x1="70538" y1="93886" x2="70538" y2="93886"/>
                        <a14:foregroundMark x1="71154" y1="93886" x2="71154" y2="93886"/>
                      </a14:backgroundRemoval>
                    </a14:imgEffect>
                  </a14:imgLayer>
                </a14:imgProps>
              </a:ext>
            </a:extLst>
          </a:blip>
          <a:stretch>
            <a:fillRect/>
          </a:stretch>
        </p:blipFill>
        <p:spPr>
          <a:xfrm flipH="1">
            <a:off x="11047487" y="5622954"/>
            <a:ext cx="1297973" cy="1192138"/>
          </a:xfrm>
          <a:prstGeom prst="rect">
            <a:avLst/>
          </a:prstGeom>
        </p:spPr>
      </p:pic>
      <p:pic>
        <p:nvPicPr>
          <p:cNvPr id="16" name="Picture 15">
            <a:extLst>
              <a:ext uri="{FF2B5EF4-FFF2-40B4-BE49-F238E27FC236}">
                <a16:creationId xmlns:a16="http://schemas.microsoft.com/office/drawing/2014/main" xmlns="" id="{7398ADC6-1F0D-2EAE-8944-8BF49FDD85F1}"/>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939562" y="5292433"/>
            <a:ext cx="1155965" cy="1165598"/>
          </a:xfrm>
          <a:prstGeom prst="rect">
            <a:avLst/>
          </a:prstGeom>
        </p:spPr>
      </p:pic>
      <p:pic>
        <p:nvPicPr>
          <p:cNvPr id="17" name="Picture 16">
            <a:extLst>
              <a:ext uri="{FF2B5EF4-FFF2-40B4-BE49-F238E27FC236}">
                <a16:creationId xmlns:a16="http://schemas.microsoft.com/office/drawing/2014/main" xmlns="" id="{5515283F-5DD1-8EAB-5A2F-7248D582928B}"/>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921650" y="4542992"/>
            <a:ext cx="1155965" cy="1165598"/>
          </a:xfrm>
          <a:prstGeom prst="rect">
            <a:avLst/>
          </a:prstGeom>
        </p:spPr>
      </p:pic>
      <p:pic>
        <p:nvPicPr>
          <p:cNvPr id="18" name="Picture 17">
            <a:extLst>
              <a:ext uri="{FF2B5EF4-FFF2-40B4-BE49-F238E27FC236}">
                <a16:creationId xmlns:a16="http://schemas.microsoft.com/office/drawing/2014/main" xmlns="" id="{4EB47310-FBFA-99CD-406D-B61BF30D6CDE}"/>
              </a:ext>
            </a:extLst>
          </p:cNvPr>
          <p:cNvPicPr>
            <a:picLocks noChangeAspect="1"/>
          </p:cNvPicPr>
          <p:nvPr/>
        </p:nvPicPr>
        <p:blipFill>
          <a:blip r:embed="rId14"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247206" y="3299986"/>
            <a:ext cx="748859" cy="755099"/>
          </a:xfrm>
          <a:prstGeom prst="rect">
            <a:avLst/>
          </a:prstGeom>
        </p:spPr>
      </p:pic>
      <p:pic>
        <p:nvPicPr>
          <p:cNvPr id="19" name="Picture 18">
            <a:extLst>
              <a:ext uri="{FF2B5EF4-FFF2-40B4-BE49-F238E27FC236}">
                <a16:creationId xmlns:a16="http://schemas.microsoft.com/office/drawing/2014/main" xmlns="" id="{38844B4B-E34D-1A48-B0CB-505FA0A691B9}"/>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19505" y="5636224"/>
            <a:ext cx="1155965" cy="1165598"/>
          </a:xfrm>
          <a:prstGeom prst="rect">
            <a:avLst/>
          </a:prstGeom>
        </p:spPr>
      </p:pic>
      <p:pic>
        <p:nvPicPr>
          <p:cNvPr id="20" name="Picture 19">
            <a:extLst>
              <a:ext uri="{FF2B5EF4-FFF2-40B4-BE49-F238E27FC236}">
                <a16:creationId xmlns:a16="http://schemas.microsoft.com/office/drawing/2014/main" xmlns="" id="{B136173C-86F0-3F85-CC69-05D75E5ABF92}"/>
              </a:ext>
            </a:extLst>
          </p:cNvPr>
          <p:cNvPicPr>
            <a:picLocks noChangeAspect="1"/>
          </p:cNvPicPr>
          <p:nvPr/>
        </p:nvPicPr>
        <p:blipFill>
          <a:blip r:embed="rId15" cstate="print">
            <a:extLst>
              <a:ext uri="{BEBA8EAE-BF5A-486C-A8C5-ECC9F3942E4B}">
                <a14:imgProps xmlns:a14="http://schemas.microsoft.com/office/drawing/2010/main" xmlns="">
                  <a14:imgLayer r:embed="rId16">
                    <a14:imgEffect>
                      <a14:backgroundRemoval t="1731" b="92885" l="10000" r="90000">
                        <a14:foregroundMark x1="42667" y1="6346" x2="42667" y2="6346"/>
                        <a14:foregroundMark x1="42444" y1="6346" x2="42444" y2="6346"/>
                        <a14:foregroundMark x1="52000" y1="1731" x2="52000" y2="1731"/>
                        <a14:foregroundMark x1="52333" y1="1731" x2="52333" y2="1731"/>
                        <a14:foregroundMark x1="52333" y1="1731" x2="52333" y2="1731"/>
                        <a14:foregroundMark x1="56333" y1="92885" x2="56333" y2="92885"/>
                        <a14:foregroundMark x1="56333" y1="92500" x2="56333" y2="92500"/>
                        <a14:foregroundMark x1="56333" y1="92500" x2="56333" y2="92500"/>
                        <a14:foregroundMark x1="56333" y1="92500" x2="56333" y2="92500"/>
                      </a14:backgroundRemoval>
                    </a14:imgEffect>
                  </a14:imgLayer>
                </a14:imgProps>
              </a:ext>
            </a:extLst>
          </a:blip>
          <a:stretch>
            <a:fillRect/>
          </a:stretch>
        </p:blipFill>
        <p:spPr>
          <a:xfrm>
            <a:off x="-201152" y="12006"/>
            <a:ext cx="2063316" cy="1192138"/>
          </a:xfrm>
          <a:prstGeom prst="rect">
            <a:avLst/>
          </a:prstGeom>
        </p:spPr>
      </p:pic>
      <p:sp>
        <p:nvSpPr>
          <p:cNvPr id="22" name="TextBox 21">
            <a:extLst>
              <a:ext uri="{FF2B5EF4-FFF2-40B4-BE49-F238E27FC236}">
                <a16:creationId xmlns:a16="http://schemas.microsoft.com/office/drawing/2014/main" xmlns="" id="{FB9EE549-88B0-C56F-19E5-FC0D649136BA}"/>
              </a:ext>
            </a:extLst>
          </p:cNvPr>
          <p:cNvSpPr txBox="1"/>
          <p:nvPr/>
        </p:nvSpPr>
        <p:spPr>
          <a:xfrm>
            <a:off x="1275470" y="608076"/>
            <a:ext cx="10421003" cy="4524315"/>
          </a:xfrm>
          <a:prstGeom prst="rect">
            <a:avLst/>
          </a:prstGeom>
          <a:noFill/>
        </p:spPr>
        <p:txBody>
          <a:bodyPr wrap="square" rtlCol="0">
            <a:spAutoFit/>
          </a:bodyPr>
          <a:lstStyle/>
          <a:p>
            <a:pPr algn="just"/>
            <a:r>
              <a:rPr lang="vi-VN" sz="3600" b="1" dirty="0">
                <a:solidFill>
                  <a:srgbClr val="FF0000"/>
                </a:solidFill>
                <a:latin typeface="Times New Roman" pitchFamily="18" charset="0"/>
                <a:cs typeface="Times New Roman" pitchFamily="18" charset="0"/>
              </a:rPr>
              <a:t>* Vần, nhịp và vai trò của vần, nhịp trong thơ: </a:t>
            </a:r>
          </a:p>
          <a:p>
            <a:pPr algn="just"/>
            <a:r>
              <a:rPr lang="vi-VN" sz="3600" b="1" dirty="0">
                <a:solidFill>
                  <a:srgbClr val="FF0000"/>
                </a:solidFill>
                <a:latin typeface="Times New Roman" pitchFamily="18" charset="0"/>
                <a:cs typeface="Times New Roman" pitchFamily="18" charset="0"/>
              </a:rPr>
              <a:t>- Vần: </a:t>
            </a:r>
            <a:r>
              <a:rPr lang="vi-VN" sz="3600" b="1" dirty="0">
                <a:solidFill>
                  <a:srgbClr val="0070C0"/>
                </a:solidFill>
                <a:latin typeface="Times New Roman" pitchFamily="18" charset="0"/>
                <a:cs typeface="Times New Roman" pitchFamily="18" charset="0"/>
              </a:rPr>
              <a:t>gồm vần chân và vần lưng. </a:t>
            </a:r>
          </a:p>
          <a:p>
            <a:pPr algn="just"/>
            <a:r>
              <a:rPr lang="vi-VN" sz="3600" b="1" dirty="0">
                <a:solidFill>
                  <a:srgbClr val="FF0000"/>
                </a:solidFill>
                <a:latin typeface="Times New Roman" pitchFamily="18" charset="0"/>
                <a:cs typeface="Times New Roman" pitchFamily="18" charset="0"/>
              </a:rPr>
              <a:t>+ Vần chân </a:t>
            </a:r>
            <a:r>
              <a:rPr lang="vi-VN" sz="3600" b="1" dirty="0">
                <a:solidFill>
                  <a:srgbClr val="0070C0"/>
                </a:solidFill>
                <a:latin typeface="Times New Roman" pitchFamily="18" charset="0"/>
                <a:cs typeface="Times New Roman" pitchFamily="18" charset="0"/>
              </a:rPr>
              <a:t>là vần được gieo vào cuối dòng thơ, nghĩa là các tiếng ở cuối dòng vần với nhau. </a:t>
            </a:r>
          </a:p>
          <a:p>
            <a:pPr algn="just">
              <a:defRPr/>
            </a:pPr>
            <a:r>
              <a:rPr lang="vi-VN" sz="3600" b="1" dirty="0" smtClean="0">
                <a:solidFill>
                  <a:srgbClr val="FF0000"/>
                </a:solidFill>
                <a:latin typeface="Times New Roman" pitchFamily="18" charset="0"/>
                <a:cs typeface="Times New Roman" pitchFamily="18" charset="0"/>
              </a:rPr>
              <a:t>+ Vần lưng </a:t>
            </a:r>
            <a:r>
              <a:rPr lang="vi-VN" sz="3600" b="1" dirty="0" smtClean="0">
                <a:solidFill>
                  <a:srgbClr val="0070C0"/>
                </a:solidFill>
                <a:latin typeface="Times New Roman" pitchFamily="18" charset="0"/>
                <a:cs typeface="Times New Roman" pitchFamily="18" charset="0"/>
              </a:rPr>
              <a:t>là tiếng cuối của dòng trên vần với</a:t>
            </a:r>
            <a:r>
              <a:rPr lang="en-US" sz="3600" b="1" dirty="0" smtClean="0">
                <a:solidFill>
                  <a:srgbClr val="0070C0"/>
                </a:solidFill>
                <a:latin typeface="Times New Roman" pitchFamily="18" charset="0"/>
                <a:cs typeface="Times New Roman" pitchFamily="18" charset="0"/>
              </a:rPr>
              <a:t> </a:t>
            </a:r>
            <a:r>
              <a:rPr lang="vi-VN" sz="3600" b="1" dirty="0" smtClean="0">
                <a:solidFill>
                  <a:srgbClr val="0070C0"/>
                </a:solidFill>
                <a:latin typeface="Times New Roman" pitchFamily="18" charset="0"/>
                <a:cs typeface="Times New Roman" pitchFamily="18" charset="0"/>
              </a:rPr>
              <a:t>tiếng giữa dòng dưới. </a:t>
            </a:r>
            <a:endParaRPr lang="en-US" sz="3600" b="1" dirty="0" smtClean="0">
              <a:solidFill>
                <a:srgbClr val="0070C0"/>
              </a:solidFill>
              <a:latin typeface="Times New Roman" panose="02020603050405020304" pitchFamily="18" charset="0"/>
              <a:cs typeface="Times New Roman" panose="02020603050405020304" pitchFamily="18" charset="0"/>
            </a:endParaRPr>
          </a:p>
          <a:p>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Thông </a:t>
            </a:r>
            <a:r>
              <a:rPr lang="vi-VN" sz="3600" b="1" dirty="0" smtClean="0">
                <a:solidFill>
                  <a:srgbClr val="FF0000"/>
                </a:solidFill>
                <a:latin typeface="Times New Roman" pitchFamily="18" charset="0"/>
                <a:cs typeface="Times New Roman" pitchFamily="18" charset="0"/>
              </a:rPr>
              <a:t>điệp </a:t>
            </a:r>
            <a:r>
              <a:rPr lang="vi-VN" sz="3600" b="1" dirty="0" smtClean="0">
                <a:solidFill>
                  <a:srgbClr val="0070C0"/>
                </a:solidFill>
                <a:latin typeface="Times New Roman" pitchFamily="18" charset="0"/>
                <a:cs typeface="Times New Roman" pitchFamily="18" charset="0"/>
              </a:rPr>
              <a:t>là ý tưởng, là bài học, cách ứng xử mà văn bản muốn truyền đến người đọc. </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18995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B0198A-3498-7971-51D6-0AED19220D2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184983" y="2941572"/>
            <a:ext cx="2880919" cy="7149191"/>
          </a:xfrm>
          <a:prstGeom prst="rect">
            <a:avLst/>
          </a:prstGeom>
        </p:spPr>
      </p:pic>
      <p:pic>
        <p:nvPicPr>
          <p:cNvPr id="5" name="Picture 4">
            <a:extLst>
              <a:ext uri="{FF2B5EF4-FFF2-40B4-BE49-F238E27FC236}">
                <a16:creationId xmlns:a16="http://schemas.microsoft.com/office/drawing/2014/main" xmlns="" id="{A3201363-EA35-E9FF-2125-E26F31F5B71A}"/>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440391" y="3158553"/>
            <a:ext cx="2880919" cy="6997876"/>
          </a:xfrm>
          <a:prstGeom prst="rect">
            <a:avLst/>
          </a:prstGeom>
        </p:spPr>
      </p:pic>
      <p:pic>
        <p:nvPicPr>
          <p:cNvPr id="6" name="Picture 5">
            <a:extLst>
              <a:ext uri="{FF2B5EF4-FFF2-40B4-BE49-F238E27FC236}">
                <a16:creationId xmlns:a16="http://schemas.microsoft.com/office/drawing/2014/main" xmlns="" id="{CA32B225-0C5F-F4E4-FB9A-C740992019FB}"/>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1641611" y="2359389"/>
            <a:ext cx="2880919" cy="8313556"/>
          </a:xfrm>
          <a:prstGeom prst="rect">
            <a:avLst/>
          </a:prstGeom>
        </p:spPr>
      </p:pic>
      <p:pic>
        <p:nvPicPr>
          <p:cNvPr id="7" name="Picture 6">
            <a:extLst>
              <a:ext uri="{FF2B5EF4-FFF2-40B4-BE49-F238E27FC236}">
                <a16:creationId xmlns:a16="http://schemas.microsoft.com/office/drawing/2014/main" xmlns="" id="{DC9F6906-8741-CA83-491E-E8B2ED77786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7031" l="10000" r="90000">
                        <a14:foregroundMark x1="78281" y1="52500" x2="78281" y2="52500"/>
                        <a14:foregroundMark x1="77188" y1="53906" x2="77188" y2="53906"/>
                        <a14:foregroundMark x1="64688" y1="97031" x2="64688" y2="97031"/>
                        <a14:foregroundMark x1="57188" y1="59844" x2="57188" y2="59844"/>
                      </a14:backgroundRemoval>
                    </a14:imgEffect>
                  </a14:imgLayer>
                </a14:imgProps>
              </a:ext>
            </a:extLst>
          </a:blip>
          <a:stretch>
            <a:fillRect/>
          </a:stretch>
        </p:blipFill>
        <p:spPr>
          <a:xfrm>
            <a:off x="1000069" y="6024785"/>
            <a:ext cx="982766" cy="982766"/>
          </a:xfrm>
          <a:prstGeom prst="rect">
            <a:avLst/>
          </a:prstGeom>
        </p:spPr>
      </p:pic>
      <p:pic>
        <p:nvPicPr>
          <p:cNvPr id="8" name="Picture 7">
            <a:extLst>
              <a:ext uri="{FF2B5EF4-FFF2-40B4-BE49-F238E27FC236}">
                <a16:creationId xmlns:a16="http://schemas.microsoft.com/office/drawing/2014/main" xmlns="" id="{F7C140DD-5299-B5F7-307D-5D804795D12F}"/>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3750" b="90000" l="10000" r="91417">
                        <a14:foregroundMark x1="75417" y1="9000" x2="75417" y2="9000"/>
                        <a14:foregroundMark x1="75167" y1="8167" x2="75167" y2="8167"/>
                        <a14:foregroundMark x1="74583" y1="3750" x2="74583" y2="3750"/>
                        <a14:foregroundMark x1="74583" y1="3750" x2="74583" y2="3750"/>
                        <a14:foregroundMark x1="74583" y1="5250" x2="74583" y2="5250"/>
                        <a14:foregroundMark x1="74000" y1="6083" x2="74000" y2="6083"/>
                        <a14:foregroundMark x1="90250" y1="37000" x2="90250" y2="37000"/>
                        <a14:foregroundMark x1="91417" y1="29417" x2="91417" y2="29417"/>
                        <a14:foregroundMark x1="90833" y1="29667" x2="90250" y2="30583"/>
                      </a14:backgroundRemoval>
                    </a14:imgEffect>
                  </a14:imgLayer>
                </a14:imgProps>
              </a:ext>
            </a:extLst>
          </a:blip>
          <a:stretch>
            <a:fillRect/>
          </a:stretch>
        </p:blipFill>
        <p:spPr>
          <a:xfrm>
            <a:off x="259863" y="2198846"/>
            <a:ext cx="2880919" cy="8917289"/>
          </a:xfrm>
          <a:prstGeom prst="rect">
            <a:avLst/>
          </a:prstGeom>
        </p:spPr>
      </p:pic>
      <p:pic>
        <p:nvPicPr>
          <p:cNvPr id="10" name="Picture 9">
            <a:extLst>
              <a:ext uri="{FF2B5EF4-FFF2-40B4-BE49-F238E27FC236}">
                <a16:creationId xmlns:a16="http://schemas.microsoft.com/office/drawing/2014/main" xmlns="" id="{90DB6F71-7EA4-C952-97E4-5205EF90037B}"/>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25888" y="5875233"/>
            <a:ext cx="5324742" cy="982766"/>
          </a:xfrm>
          <a:prstGeom prst="rect">
            <a:avLst/>
          </a:prstGeom>
        </p:spPr>
      </p:pic>
      <p:pic>
        <p:nvPicPr>
          <p:cNvPr id="11" name="Picture 10">
            <a:extLst>
              <a:ext uri="{FF2B5EF4-FFF2-40B4-BE49-F238E27FC236}">
                <a16:creationId xmlns:a16="http://schemas.microsoft.com/office/drawing/2014/main" xmlns="" id="{9B7A6413-6BD3-7250-7E30-F267BB05BFAA}"/>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4369071" y="5776957"/>
            <a:ext cx="5324742" cy="1081043"/>
          </a:xfrm>
          <a:prstGeom prst="rect">
            <a:avLst/>
          </a:prstGeom>
        </p:spPr>
      </p:pic>
      <p:pic>
        <p:nvPicPr>
          <p:cNvPr id="12" name="Picture 11">
            <a:extLst>
              <a:ext uri="{FF2B5EF4-FFF2-40B4-BE49-F238E27FC236}">
                <a16:creationId xmlns:a16="http://schemas.microsoft.com/office/drawing/2014/main" xmlns="" id="{4E2D300D-990E-77DF-D597-2D72BBE4B907}"/>
              </a:ext>
            </a:extLst>
          </p:cNvPr>
          <p:cNvPicPr>
            <a:picLocks noChangeAspect="1"/>
          </p:cNvPicPr>
          <p:nvPr/>
        </p:nvPicPr>
        <p:blipFill>
          <a:blip r:embed="rId6">
            <a:extLst>
              <a:ext uri="{BEBA8EAE-BF5A-486C-A8C5-ECC9F3942E4B}">
                <a14:imgProps xmlns:a14="http://schemas.microsoft.com/office/drawing/2010/main" xmlns="">
                  <a14:imgLayer r:embed="rId7">
                    <a14:imgEffect>
                      <a14:backgroundRemoval t="9898" b="99659" l="3500" r="90000">
                        <a14:foregroundMark x1="19250" y1="88908" x2="19250" y2="88908"/>
                        <a14:foregroundMark x1="18917" y1="88567" x2="18917" y2="88567"/>
                        <a14:foregroundMark x1="17167" y1="87884" x2="17167" y2="87884"/>
                        <a14:foregroundMark x1="11750" y1="84983" x2="11750" y2="84983"/>
                        <a14:foregroundMark x1="10750" y1="83618" x2="10750" y2="83618"/>
                        <a14:foregroundMark x1="9333" y1="75427" x2="9333" y2="75427"/>
                        <a14:foregroundMark x1="9000" y1="71502" x2="9000" y2="71502"/>
                        <a14:foregroundMark x1="8667" y1="68430" x2="8667" y2="68430"/>
                        <a14:foregroundMark x1="3500" y1="69795" x2="3500" y2="69795"/>
                        <a14:foregroundMark x1="4000" y1="71160" x2="4000" y2="72526"/>
                        <a14:foregroundMark x1="4000" y1="73720" x2="4000" y2="75085"/>
                        <a14:foregroundMark x1="3667" y1="80717" x2="3667" y2="82253"/>
                        <a14:foregroundMark x1="3667" y1="82594" x2="4167" y2="75085"/>
                        <a14:foregroundMark x1="4167" y1="74744" x2="4167" y2="74744"/>
                        <a14:foregroundMark x1="4500" y1="72526" x2="4500" y2="72526"/>
                        <a14:foregroundMark x1="4833" y1="72526" x2="3500" y2="84983"/>
                        <a14:foregroundMark x1="3500" y1="87543" x2="3500" y2="89932"/>
                        <a14:foregroundMark x1="3500" y1="92150" x2="3667" y2="94539"/>
                        <a14:foregroundMark x1="4500" y1="95392" x2="6083" y2="97440"/>
                        <a14:foregroundMark x1="9500" y1="99659" x2="9500" y2="99659"/>
                      </a14:backgroundRemoval>
                    </a14:imgEffect>
                  </a14:imgLayer>
                </a14:imgProps>
              </a:ext>
            </a:extLst>
          </a:blip>
          <a:stretch>
            <a:fillRect/>
          </a:stretch>
        </p:blipFill>
        <p:spPr>
          <a:xfrm>
            <a:off x="7301515" y="5665861"/>
            <a:ext cx="5324742" cy="1192138"/>
          </a:xfrm>
          <a:prstGeom prst="rect">
            <a:avLst/>
          </a:prstGeom>
        </p:spPr>
      </p:pic>
      <p:pic>
        <p:nvPicPr>
          <p:cNvPr id="13" name="Picture 12">
            <a:extLst>
              <a:ext uri="{FF2B5EF4-FFF2-40B4-BE49-F238E27FC236}">
                <a16:creationId xmlns:a16="http://schemas.microsoft.com/office/drawing/2014/main" xmlns="" id="{D30186A8-6FB7-6A45-935C-8093B158F11E}"/>
              </a:ext>
            </a:extLst>
          </p:cNvPr>
          <p:cNvPicPr>
            <a:picLocks noChangeAspect="1"/>
          </p:cNvPicPr>
          <p:nvPr/>
        </p:nvPicPr>
        <p:blipFill>
          <a:blip r:embed="rId8">
            <a:extLst>
              <a:ext uri="{BEBA8EAE-BF5A-486C-A8C5-ECC9F3942E4B}">
                <a14:imgProps xmlns:a14="http://schemas.microsoft.com/office/drawing/2010/main" xmlns="">
                  <a14:imgLayer r:embed="rId9">
                    <a14:imgEffect>
                      <a14:backgroundRemoval t="10000" b="99167" l="2500" r="94444">
                        <a14:foregroundMark x1="10000" y1="72222" x2="10000" y2="72222"/>
                        <a14:foregroundMark x1="9722" y1="72222" x2="9722" y2="72222"/>
                        <a14:foregroundMark x1="7500" y1="69444" x2="7500" y2="69444"/>
                        <a14:foregroundMark x1="4167" y1="63611" x2="4167" y2="63611"/>
                        <a14:foregroundMark x1="6667" y1="64444" x2="13889" y2="74722"/>
                        <a14:foregroundMark x1="13889" y1="76667" x2="14167" y2="83611"/>
                        <a14:foregroundMark x1="15556" y1="91389" x2="16389" y2="93611"/>
                        <a14:foregroundMark x1="18611" y1="96944" x2="23056" y2="97500"/>
                        <a14:foregroundMark x1="35278" y1="96389" x2="35278" y2="96389"/>
                        <a14:foregroundMark x1="36111" y1="95556" x2="36111" y2="95556"/>
                        <a14:foregroundMark x1="36111" y1="95556" x2="36111" y2="95556"/>
                        <a14:foregroundMark x1="36111" y1="95556" x2="35000" y2="96389"/>
                        <a14:foregroundMark x1="27778" y1="95556" x2="27778" y2="95556"/>
                        <a14:foregroundMark x1="21667" y1="95556" x2="21667" y2="95556"/>
                        <a14:foregroundMark x1="10000" y1="96389" x2="7778" y2="96389"/>
                        <a14:foregroundMark x1="2500" y1="96944" x2="2500" y2="96944"/>
                        <a14:foregroundMark x1="2500" y1="96944" x2="2500" y2="96944"/>
                        <a14:foregroundMark x1="10000" y1="94167" x2="10000" y2="94167"/>
                        <a14:foregroundMark x1="79444" y1="84444" x2="79444" y2="84444"/>
                        <a14:foregroundMark x1="85556" y1="86667" x2="85556" y2="86667"/>
                        <a14:foregroundMark x1="84444" y1="85833" x2="84444" y2="85833"/>
                        <a14:foregroundMark x1="78333" y1="85278" x2="73889" y2="85278"/>
                        <a14:foregroundMark x1="71667" y1="85278" x2="71667" y2="85278"/>
                        <a14:foregroundMark x1="69167" y1="85278" x2="69167" y2="85278"/>
                        <a14:foregroundMark x1="69167" y1="85278" x2="68333" y2="86389"/>
                        <a14:foregroundMark x1="68333" y1="87500" x2="68333" y2="87500"/>
                        <a14:foregroundMark x1="71667" y1="84444" x2="71667" y2="84444"/>
                        <a14:foregroundMark x1="76111" y1="82500" x2="81667" y2="78056"/>
                        <a14:foregroundMark x1="82222" y1="76944" x2="82222" y2="76944"/>
                        <a14:foregroundMark x1="84722" y1="75000" x2="84722" y2="75000"/>
                        <a14:foregroundMark x1="84722" y1="74444" x2="85833" y2="73611"/>
                        <a14:foregroundMark x1="88889" y1="70556" x2="88889" y2="70556"/>
                        <a14:foregroundMark x1="89167" y1="81944" x2="89167" y2="84722"/>
                        <a14:foregroundMark x1="90000" y1="86667" x2="90278" y2="88889"/>
                        <a14:foregroundMark x1="90278" y1="93056" x2="93611" y2="99167"/>
                        <a14:foregroundMark x1="94167" y1="98889" x2="94167" y2="98889"/>
                        <a14:foregroundMark x1="94444" y1="94167" x2="94444" y2="94167"/>
                        <a14:foregroundMark x1="9167" y1="77500" x2="9167" y2="77500"/>
                        <a14:foregroundMark x1="8056" y1="77500" x2="5556" y2="80000"/>
                        <a14:foregroundMark x1="2500" y1="86667" x2="2500" y2="86667"/>
                      </a14:backgroundRemoval>
                    </a14:imgEffect>
                  </a14:imgLayer>
                </a14:imgProps>
              </a:ext>
            </a:extLst>
          </a:blip>
          <a:stretch>
            <a:fillRect/>
          </a:stretch>
        </p:blipFill>
        <p:spPr>
          <a:xfrm>
            <a:off x="10075492" y="4628234"/>
            <a:ext cx="2186857" cy="2186857"/>
          </a:xfrm>
          <a:prstGeom prst="rect">
            <a:avLst/>
          </a:prstGeom>
        </p:spPr>
      </p:pic>
      <p:pic>
        <p:nvPicPr>
          <p:cNvPr id="14" name="Picture 13">
            <a:extLst>
              <a:ext uri="{FF2B5EF4-FFF2-40B4-BE49-F238E27FC236}">
                <a16:creationId xmlns:a16="http://schemas.microsoft.com/office/drawing/2014/main" xmlns="" id="{25B94CB0-B15A-6AE5-5867-5E69F3CFF5D6}"/>
              </a:ext>
            </a:extLst>
          </p:cNvPr>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9883" b="93886" l="10000" r="90000">
                        <a14:foregroundMark x1="52692" y1="27973" x2="52692" y2="27973"/>
                        <a14:foregroundMark x1="52692" y1="27973" x2="52692" y2="27973"/>
                        <a14:foregroundMark x1="52077" y1="25126" x2="50769" y2="22948"/>
                        <a14:foregroundMark x1="49462" y1="22194" x2="49462" y2="22194"/>
                        <a14:foregroundMark x1="48769" y1="21524" x2="48769" y2="21524"/>
                        <a14:foregroundMark x1="48154" y1="21524" x2="48154" y2="21524"/>
                        <a14:foregroundMark x1="46769" y1="21524" x2="46769" y2="21524"/>
                        <a14:foregroundMark x1="33000" y1="22194" x2="33000" y2="22194"/>
                        <a14:foregroundMark x1="33000" y1="22194" x2="33000" y2="22194"/>
                        <a14:foregroundMark x1="33000" y1="22194" x2="33000" y2="22194"/>
                        <a14:foregroundMark x1="31692" y1="19347" x2="31692" y2="19347"/>
                        <a14:foregroundMark x1="31000" y1="20771" x2="31000" y2="20771"/>
                        <a14:foregroundMark x1="31000" y1="20771" x2="31000" y2="20771"/>
                        <a14:foregroundMark x1="30308" y1="21524" x2="30308" y2="21524"/>
                        <a14:foregroundMark x1="38923" y1="35846" x2="38923" y2="35846"/>
                        <a14:foregroundMark x1="38923" y1="35846" x2="38923" y2="35846"/>
                        <a14:foregroundMark x1="38231" y1="35846" x2="38231" y2="35846"/>
                        <a14:foregroundMark x1="36308" y1="35846" x2="34308" y2="35846"/>
                        <a14:foregroundMark x1="34308" y1="35846" x2="34308" y2="35846"/>
                        <a14:foregroundMark x1="19846" y1="38023" x2="19846" y2="38023"/>
                        <a14:foregroundMark x1="19846" y1="38023" x2="19846" y2="38023"/>
                        <a14:foregroundMark x1="52692" y1="17169" x2="52692" y2="17169"/>
                        <a14:foregroundMark x1="50769" y1="18677" x2="50769" y2="18677"/>
                        <a14:foregroundMark x1="50077" y1="18677" x2="50077" y2="18677"/>
                        <a14:foregroundMark x1="74462" y1="25796" x2="74462" y2="25796"/>
                        <a14:foregroundMark x1="74462" y1="25796" x2="74462" y2="25796"/>
                        <a14:foregroundMark x1="21769" y1="40117" x2="21769" y2="40117"/>
                        <a14:foregroundMark x1="21769" y1="40117" x2="21769" y2="40117"/>
                        <a14:foregroundMark x1="21769" y1="40117" x2="21769" y2="40117"/>
                        <a14:foregroundMark x1="22462" y1="40117" x2="22462" y2="40117"/>
                        <a14:foregroundMark x1="23077" y1="39447" x2="23077" y2="39447"/>
                        <a14:foregroundMark x1="23077" y1="39447" x2="23077" y2="39447"/>
                        <a14:foregroundMark x1="23077" y1="38023" x2="23077" y2="38023"/>
                        <a14:foregroundMark x1="21769" y1="37270" x2="21769" y2="37270"/>
                        <a14:foregroundMark x1="21769" y1="37270" x2="21769" y2="37270"/>
                        <a14:foregroundMark x1="21154" y1="37270" x2="21154" y2="37270"/>
                        <a14:foregroundMark x1="71154" y1="60218" x2="71154" y2="60218"/>
                        <a14:foregroundMark x1="71154" y1="60218" x2="71154" y2="60218"/>
                        <a14:foregroundMark x1="69846" y1="60218" x2="69846" y2="60218"/>
                        <a14:foregroundMark x1="72462" y1="57370" x2="72462" y2="57370"/>
                        <a14:foregroundMark x1="72462" y1="57370" x2="72462" y2="57370"/>
                        <a14:foregroundMark x1="70538" y1="55193" x2="70538" y2="55193"/>
                        <a14:foregroundMark x1="69846" y1="55193" x2="69846" y2="55193"/>
                        <a14:foregroundMark x1="67846" y1="54439" x2="67846" y2="54439"/>
                        <a14:foregroundMark x1="87615" y1="62395" x2="87615" y2="62395"/>
                        <a14:foregroundMark x1="87615" y1="62395" x2="87615" y2="62395"/>
                        <a14:foregroundMark x1="73769" y1="71692" x2="73769" y2="71692"/>
                        <a14:foregroundMark x1="73769" y1="71692" x2="73769" y2="71692"/>
                        <a14:foregroundMark x1="88923" y1="63065" x2="88923" y2="63065"/>
                        <a14:foregroundMark x1="52077" y1="86767" x2="52077" y2="86767"/>
                        <a14:foregroundMark x1="50769" y1="88861" x2="48769" y2="91792"/>
                        <a14:foregroundMark x1="47462" y1="91792" x2="47462" y2="91792"/>
                        <a14:foregroundMark x1="54077" y1="90285" x2="56692" y2="90285"/>
                        <a14:foregroundMark x1="70538" y1="93886" x2="70538" y2="93886"/>
                        <a14:foregroundMark x1="71154" y1="93886" x2="71154" y2="93886"/>
                      </a14:backgroundRemoval>
                    </a14:imgEffect>
                  </a14:imgLayer>
                </a14:imgProps>
              </a:ext>
            </a:extLst>
          </a:blip>
          <a:stretch>
            <a:fillRect/>
          </a:stretch>
        </p:blipFill>
        <p:spPr>
          <a:xfrm flipH="1">
            <a:off x="11047487" y="5622954"/>
            <a:ext cx="1297973" cy="1192138"/>
          </a:xfrm>
          <a:prstGeom prst="rect">
            <a:avLst/>
          </a:prstGeom>
        </p:spPr>
      </p:pic>
      <p:pic>
        <p:nvPicPr>
          <p:cNvPr id="16" name="Picture 15">
            <a:extLst>
              <a:ext uri="{FF2B5EF4-FFF2-40B4-BE49-F238E27FC236}">
                <a16:creationId xmlns:a16="http://schemas.microsoft.com/office/drawing/2014/main" xmlns="" id="{7398ADC6-1F0D-2EAE-8944-8BF49FDD85F1}"/>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939562" y="5292433"/>
            <a:ext cx="1155965" cy="1165598"/>
          </a:xfrm>
          <a:prstGeom prst="rect">
            <a:avLst/>
          </a:prstGeom>
        </p:spPr>
      </p:pic>
      <p:pic>
        <p:nvPicPr>
          <p:cNvPr id="17" name="Picture 16">
            <a:extLst>
              <a:ext uri="{FF2B5EF4-FFF2-40B4-BE49-F238E27FC236}">
                <a16:creationId xmlns:a16="http://schemas.microsoft.com/office/drawing/2014/main" xmlns="" id="{5515283F-5DD1-8EAB-5A2F-7248D582928B}"/>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921650" y="4542992"/>
            <a:ext cx="1155965" cy="1165598"/>
          </a:xfrm>
          <a:prstGeom prst="rect">
            <a:avLst/>
          </a:prstGeom>
        </p:spPr>
      </p:pic>
      <p:pic>
        <p:nvPicPr>
          <p:cNvPr id="18" name="Picture 17">
            <a:extLst>
              <a:ext uri="{FF2B5EF4-FFF2-40B4-BE49-F238E27FC236}">
                <a16:creationId xmlns:a16="http://schemas.microsoft.com/office/drawing/2014/main" xmlns="" id="{4EB47310-FBFA-99CD-406D-B61BF30D6CDE}"/>
              </a:ext>
            </a:extLst>
          </p:cNvPr>
          <p:cNvPicPr>
            <a:picLocks noChangeAspect="1"/>
          </p:cNvPicPr>
          <p:nvPr/>
        </p:nvPicPr>
        <p:blipFill>
          <a:blip r:embed="rId14"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247206" y="3299986"/>
            <a:ext cx="748859" cy="755099"/>
          </a:xfrm>
          <a:prstGeom prst="rect">
            <a:avLst/>
          </a:prstGeom>
        </p:spPr>
      </p:pic>
      <p:pic>
        <p:nvPicPr>
          <p:cNvPr id="19" name="Picture 18">
            <a:extLst>
              <a:ext uri="{FF2B5EF4-FFF2-40B4-BE49-F238E27FC236}">
                <a16:creationId xmlns:a16="http://schemas.microsoft.com/office/drawing/2014/main" xmlns="" id="{38844B4B-E34D-1A48-B0CB-505FA0A691B9}"/>
              </a:ext>
            </a:extLst>
          </p:cNvPr>
          <p:cNvPicPr>
            <a:picLocks noChangeAspect="1"/>
          </p:cNvPicPr>
          <p:nvPr/>
        </p:nvPicPr>
        <p:blipFill>
          <a:blip r:embed="rId12" cstate="print">
            <a:extLst>
              <a:ext uri="{BEBA8EAE-BF5A-486C-A8C5-ECC9F3942E4B}">
                <a14:imgProps xmlns:a14="http://schemas.microsoft.com/office/drawing/2010/main" xmlns="">
                  <a14:imgLayer r:embed="rId13">
                    <a14:imgEffect>
                      <a14:backgroundRemoval t="10000" b="90000" l="10000" r="90000"/>
                    </a14:imgEffect>
                  </a14:imgLayer>
                </a14:imgProps>
              </a:ext>
            </a:extLst>
          </a:blip>
          <a:stretch>
            <a:fillRect/>
          </a:stretch>
        </p:blipFill>
        <p:spPr>
          <a:xfrm>
            <a:off x="119505" y="5636224"/>
            <a:ext cx="1155965" cy="1165598"/>
          </a:xfrm>
          <a:prstGeom prst="rect">
            <a:avLst/>
          </a:prstGeom>
        </p:spPr>
      </p:pic>
      <p:pic>
        <p:nvPicPr>
          <p:cNvPr id="20" name="Picture 19">
            <a:extLst>
              <a:ext uri="{FF2B5EF4-FFF2-40B4-BE49-F238E27FC236}">
                <a16:creationId xmlns:a16="http://schemas.microsoft.com/office/drawing/2014/main" xmlns="" id="{B136173C-86F0-3F85-CC69-05D75E5ABF92}"/>
              </a:ext>
            </a:extLst>
          </p:cNvPr>
          <p:cNvPicPr>
            <a:picLocks noChangeAspect="1"/>
          </p:cNvPicPr>
          <p:nvPr/>
        </p:nvPicPr>
        <p:blipFill>
          <a:blip r:embed="rId15" cstate="print">
            <a:extLst>
              <a:ext uri="{BEBA8EAE-BF5A-486C-A8C5-ECC9F3942E4B}">
                <a14:imgProps xmlns:a14="http://schemas.microsoft.com/office/drawing/2010/main" xmlns="">
                  <a14:imgLayer r:embed="rId16">
                    <a14:imgEffect>
                      <a14:backgroundRemoval t="1731" b="92885" l="10000" r="90000">
                        <a14:foregroundMark x1="42667" y1="6346" x2="42667" y2="6346"/>
                        <a14:foregroundMark x1="42444" y1="6346" x2="42444" y2="6346"/>
                        <a14:foregroundMark x1="52000" y1="1731" x2="52000" y2="1731"/>
                        <a14:foregroundMark x1="52333" y1="1731" x2="52333" y2="1731"/>
                        <a14:foregroundMark x1="52333" y1="1731" x2="52333" y2="1731"/>
                        <a14:foregroundMark x1="56333" y1="92885" x2="56333" y2="92885"/>
                        <a14:foregroundMark x1="56333" y1="92500" x2="56333" y2="92500"/>
                        <a14:foregroundMark x1="56333" y1="92500" x2="56333" y2="92500"/>
                        <a14:foregroundMark x1="56333" y1="92500" x2="56333" y2="92500"/>
                      </a14:backgroundRemoval>
                    </a14:imgEffect>
                  </a14:imgLayer>
                </a14:imgProps>
              </a:ext>
            </a:extLst>
          </a:blip>
          <a:stretch>
            <a:fillRect/>
          </a:stretch>
        </p:blipFill>
        <p:spPr>
          <a:xfrm>
            <a:off x="-201152" y="12006"/>
            <a:ext cx="2063316" cy="1192138"/>
          </a:xfrm>
          <a:prstGeom prst="rect">
            <a:avLst/>
          </a:prstGeom>
        </p:spPr>
      </p:pic>
      <p:sp>
        <p:nvSpPr>
          <p:cNvPr id="21" name="TextBox 20">
            <a:extLst>
              <a:ext uri="{FF2B5EF4-FFF2-40B4-BE49-F238E27FC236}">
                <a16:creationId xmlns:a16="http://schemas.microsoft.com/office/drawing/2014/main" xmlns="" id="{EDA73083-E0C3-5D0A-812A-D45EFFC45D00}"/>
              </a:ext>
            </a:extLst>
          </p:cNvPr>
          <p:cNvSpPr txBox="1"/>
          <p:nvPr/>
        </p:nvSpPr>
        <p:spPr>
          <a:xfrm>
            <a:off x="661023" y="208576"/>
            <a:ext cx="795297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5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1-2</a:t>
            </a:r>
            <a:r>
              <a:rPr kumimoji="0" lang="en-US" sz="5400" b="1"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xmlns="" id="{FB9EE549-88B0-C56F-19E5-FC0D649136BA}"/>
              </a:ext>
            </a:extLst>
          </p:cNvPr>
          <p:cNvSpPr txBox="1"/>
          <p:nvPr/>
        </p:nvSpPr>
        <p:spPr>
          <a:xfrm>
            <a:off x="1972840" y="1571249"/>
            <a:ext cx="926683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6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6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 </a:t>
            </a: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LỜI</a:t>
            </a:r>
            <a:r>
              <a:rPr kumimoji="0" lang="en-US" sz="6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CỦA CÂY </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xmlns="" id="{AAC99ADE-B4CB-D845-26AF-032EA7D6F9CA}"/>
              </a:ext>
            </a:extLst>
          </p:cNvPr>
          <p:cNvSpPr txBox="1"/>
          <p:nvPr/>
        </p:nvSpPr>
        <p:spPr>
          <a:xfrm>
            <a:off x="2835832" y="3093404"/>
            <a:ext cx="85169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60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sz="6000" b="1"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Hữu</a:t>
            </a:r>
            <a:r>
              <a:rPr kumimoji="0" lang="en-US" sz="60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Thung</a:t>
            </a:r>
            <a:r>
              <a:rPr kumimoji="0" lang="en-US" sz="6000" b="1"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6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28944869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lassic English Novels Infographics by Slidesgo">
  <a:themeElements>
    <a:clrScheme name="Simple Light">
      <a:dk1>
        <a:srgbClr val="233C4F"/>
      </a:dk1>
      <a:lt1>
        <a:srgbClr val="5A3015"/>
      </a:lt1>
      <a:dk2>
        <a:srgbClr val="B28E69"/>
      </a:dk2>
      <a:lt2>
        <a:srgbClr val="F2DAB8"/>
      </a:lt2>
      <a:accent1>
        <a:srgbClr val="F2DAB8"/>
      </a:accent1>
      <a:accent2>
        <a:srgbClr val="B50808"/>
      </a:accent2>
      <a:accent3>
        <a:srgbClr val="D4B07F"/>
      </a:accent3>
      <a:accent4>
        <a:srgbClr val="874E2A"/>
      </a:accent4>
      <a:accent5>
        <a:srgbClr val="233C4F"/>
      </a:accent5>
      <a:accent6>
        <a:srgbClr val="5A3015"/>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1140</Words>
  <Application>Microsoft Office PowerPoint</Application>
  <PresentationFormat>Custom</PresentationFormat>
  <Paragraphs>161</Paragraphs>
  <Slides>44</Slides>
  <Notes>1</Notes>
  <HiddenSlides>0</HiddenSlides>
  <MMClips>33</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Office Theme</vt:lpstr>
      <vt:lpstr>48_Office Theme</vt:lpstr>
      <vt:lpstr>Classic English Novels Infographics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Một số tác phẩm tiêu biểu</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108</cp:revision>
  <dcterms:created xsi:type="dcterms:W3CDTF">2022-07-16T09:00:45Z</dcterms:created>
  <dcterms:modified xsi:type="dcterms:W3CDTF">2023-09-05T06:58:51Z</dcterms:modified>
</cp:coreProperties>
</file>