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788D-CDEC-451B-BECF-050FD6E79A1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9067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905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276599"/>
            <a:ext cx="8716109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" y="4876800"/>
            <a:ext cx="89447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3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048001"/>
            <a:ext cx="87161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1"/>
            <a:ext cx="57912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953000"/>
            <a:ext cx="259079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9" y="4953000"/>
            <a:ext cx="4542693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399"/>
            <a:ext cx="80010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3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048001"/>
            <a:ext cx="87161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" y="4267200"/>
            <a:ext cx="909710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" y="2590801"/>
            <a:ext cx="7023589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65532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" y="4191000"/>
            <a:ext cx="473759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0638"/>
            <a:ext cx="365760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0638"/>
            <a:ext cx="4572000" cy="130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2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70235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1295400"/>
            <a:ext cx="6693878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" y="2528155"/>
            <a:ext cx="6963509" cy="143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" y="5257800"/>
            <a:ext cx="3026019" cy="10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5105399"/>
            <a:ext cx="2965205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43840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70235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" y="1295401"/>
            <a:ext cx="7571642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" y="2824163"/>
            <a:ext cx="8943241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184030"/>
            <a:ext cx="5292970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4724400"/>
            <a:ext cx="9102970" cy="21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046"/>
            <a:ext cx="9067800" cy="2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" y="4114800"/>
            <a:ext cx="90912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3006970"/>
            <a:ext cx="5445370" cy="37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" y="2573216"/>
            <a:ext cx="1515208" cy="55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" y="3105150"/>
            <a:ext cx="898280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0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5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3352800"/>
            <a:ext cx="9079523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3227510"/>
            <a:ext cx="3692770" cy="81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4038600"/>
            <a:ext cx="339969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47244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5486400"/>
            <a:ext cx="90297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" y="3200400"/>
            <a:ext cx="90355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3733800"/>
            <a:ext cx="9026770" cy="30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1693984"/>
            <a:ext cx="7760678" cy="4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" y="2174630"/>
            <a:ext cx="7980853" cy="7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" y="2895600"/>
            <a:ext cx="604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" y="3505200"/>
            <a:ext cx="7952275" cy="13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" y="4953000"/>
            <a:ext cx="8561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" y="5791200"/>
            <a:ext cx="901815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0"/>
            <a:ext cx="7760678" cy="4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1049215"/>
            <a:ext cx="8962293" cy="29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038600"/>
            <a:ext cx="5195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943600"/>
            <a:ext cx="8929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2024-10-27T06:49:29Z</dcterms:created>
  <dcterms:modified xsi:type="dcterms:W3CDTF">2024-10-27T08:19:47Z</dcterms:modified>
</cp:coreProperties>
</file>