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6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0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0B3D-165A-4341-88D5-537B015E9CF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35F6-8047-404E-B7B9-34F0A16A9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29.png"/><Relationship Id="rId2" Type="http://schemas.openxmlformats.org/officeDocument/2006/relationships/image" Target="../media/image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29100"/>
            <a:ext cx="90678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x = 15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94934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8385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61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1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026494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" action="ppaction://noaction"/>
          </p:cNvPr>
          <p:cNvSpPr/>
          <p:nvPr/>
        </p:nvSpPr>
        <p:spPr>
          <a:xfrm>
            <a:off x="3500621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?+2 895 = 2 895 + 6 789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94934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6 789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8385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2895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15690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2" y="1974821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1994792"/>
            <a:ext cx="603557" cy="707197"/>
          </a:xfrm>
          <a:prstGeom prst="rect">
            <a:avLst/>
          </a:prstGeom>
        </p:spPr>
      </p:pic>
      <p:sp>
        <p:nvSpPr>
          <p:cNvPr id="17" name="Cloud 16">
            <a:hlinkClick r:id="" action="ppaction://noaction"/>
          </p:cNvPr>
          <p:cNvSpPr/>
          <p:nvPr/>
        </p:nvSpPr>
        <p:spPr>
          <a:xfrm>
            <a:off x="3500621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 latinLnBrk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– 56 = 4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94934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40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8385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60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120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1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3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494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" action="ppaction://noaction"/>
          </p:cNvPr>
          <p:cNvSpPr/>
          <p:nvPr/>
        </p:nvSpPr>
        <p:spPr>
          <a:xfrm>
            <a:off x="3500621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 + 470 + 115 + 230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94934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2900</a:t>
            </a:r>
            <a:r>
              <a:rPr lang="vi-VN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1100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8385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88880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2050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1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026494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" action="ppaction://noaction"/>
          </p:cNvPr>
          <p:cNvSpPr/>
          <p:nvPr/>
        </p:nvSpPr>
        <p:spPr>
          <a:xfrm>
            <a:off x="3500621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571+ 216+ 129+124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194934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2040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28385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1041 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1040 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1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2" y="2902113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2915182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494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" action="ppaction://noaction"/>
          </p:cNvPr>
          <p:cNvSpPr/>
          <p:nvPr/>
        </p:nvSpPr>
        <p:spPr>
          <a:xfrm>
            <a:off x="3500621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2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62"/>
            <a:ext cx="5715000" cy="79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1148862"/>
            <a:ext cx="9155723" cy="31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8610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2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62"/>
            <a:ext cx="5715000" cy="3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9" y="685800"/>
            <a:ext cx="346197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03385"/>
            <a:ext cx="4158029" cy="78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067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067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2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62"/>
            <a:ext cx="5715000" cy="3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9" y="685800"/>
            <a:ext cx="346197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03385"/>
            <a:ext cx="4158029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418147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2209800"/>
            <a:ext cx="303444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4" y="2819398"/>
            <a:ext cx="3158272" cy="60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3429000"/>
            <a:ext cx="17390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3429000"/>
            <a:ext cx="282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4" y="3892062"/>
            <a:ext cx="5320446" cy="8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2" y="4724400"/>
            <a:ext cx="867324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2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62"/>
            <a:ext cx="5715000" cy="3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9" y="685800"/>
            <a:ext cx="346197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03385"/>
            <a:ext cx="4158029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418147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1828800"/>
            <a:ext cx="303444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28" y="1905000"/>
            <a:ext cx="3158272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2133600"/>
            <a:ext cx="17390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2209800"/>
            <a:ext cx="2828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4" y="2590800"/>
            <a:ext cx="532044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157538"/>
            <a:ext cx="5410201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4038600"/>
            <a:ext cx="583442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2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62"/>
            <a:ext cx="5715000" cy="3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9" y="685800"/>
            <a:ext cx="346197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03385"/>
            <a:ext cx="4158029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418147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1828800"/>
            <a:ext cx="303444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28" y="1905000"/>
            <a:ext cx="3158272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2133600"/>
            <a:ext cx="17390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2209800"/>
            <a:ext cx="2828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4" y="2590800"/>
            <a:ext cx="532044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157538"/>
            <a:ext cx="5410201" cy="4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3581400"/>
            <a:ext cx="5834429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2590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2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62"/>
            <a:ext cx="5715000" cy="3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9" y="685800"/>
            <a:ext cx="346197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03385"/>
            <a:ext cx="4158029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418147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1828800"/>
            <a:ext cx="303444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28" y="1905000"/>
            <a:ext cx="3158272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2133600"/>
            <a:ext cx="17390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2209800"/>
            <a:ext cx="2828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4" y="2590800"/>
            <a:ext cx="532044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157538"/>
            <a:ext cx="5410201" cy="4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5834429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085"/>
            <a:ext cx="2590801" cy="70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48125"/>
            <a:ext cx="393217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57800"/>
            <a:ext cx="441960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5715000"/>
            <a:ext cx="16478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924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62"/>
            <a:ext cx="5715000" cy="3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29" y="685800"/>
            <a:ext cx="346197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03385"/>
            <a:ext cx="4158029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418147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1828800"/>
            <a:ext cx="303444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28" y="1905000"/>
            <a:ext cx="3158272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" y="2133600"/>
            <a:ext cx="17390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2209800"/>
            <a:ext cx="2828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4" y="2590800"/>
            <a:ext cx="532044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157538"/>
            <a:ext cx="5410201" cy="4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5" y="3581400"/>
            <a:ext cx="583442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86200"/>
            <a:ext cx="2590801" cy="52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23" y="3886200"/>
            <a:ext cx="393217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6" y="4419600"/>
            <a:ext cx="530872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5400"/>
            <a:ext cx="8839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4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33400" y="279400"/>
            <a:ext cx="8305800" cy="25951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 latinLnBrk="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x = 362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1" y="3124200"/>
            <a:ext cx="36800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355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8201" y="3124200"/>
            <a:ext cx="36800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160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1" y="4038600"/>
            <a:ext cx="36800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150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1" y="4038600"/>
            <a:ext cx="36800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136 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1" y="312420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4038600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414020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3124200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" action="ppaction://noaction"/>
          </p:cNvPr>
          <p:cNvSpPr/>
          <p:nvPr/>
        </p:nvSpPr>
        <p:spPr>
          <a:xfrm>
            <a:off x="3581400" y="5156201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181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2024-09-03T00:25:54Z</dcterms:created>
  <dcterms:modified xsi:type="dcterms:W3CDTF">2024-09-17T01:40:18Z</dcterms:modified>
</cp:coreProperties>
</file>