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1" r:id="rId4"/>
  </p:sldMasterIdLst>
  <p:notesMasterIdLst>
    <p:notesMasterId r:id="rId33"/>
  </p:notesMasterIdLst>
  <p:sldIdLst>
    <p:sldId id="256" r:id="rId5"/>
    <p:sldId id="263" r:id="rId6"/>
    <p:sldId id="257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8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7C80"/>
    <a:srgbClr val="92D050"/>
    <a:srgbClr val="002060"/>
    <a:srgbClr val="EDD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03T20:37: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03T20:37: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A39F-4275-48FD-9097-5DCDD9D24D6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3772D-21EB-484A-9426-4A04FF7C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bc4b6e55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bc4b6e552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4000" y="1381667"/>
            <a:ext cx="6184000" cy="2655200"/>
          </a:xfrm>
          <a:prstGeom prst="rect">
            <a:avLst/>
          </a:prstGeom>
          <a:effectLst>
            <a:outerShdw dist="19050" dir="426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14200" y="4253600"/>
            <a:ext cx="5363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133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2" name="Google Shape;12;p2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-4068951" y="-1408359"/>
            <a:ext cx="20329901" cy="5459313"/>
            <a:chOff x="-3027090" y="-1056270"/>
            <a:chExt cx="15247426" cy="4094485"/>
          </a:xfrm>
        </p:grpSpPr>
        <p:grpSp>
          <p:nvGrpSpPr>
            <p:cNvPr id="82" name="Google Shape;82;p2"/>
            <p:cNvGrpSpPr/>
            <p:nvPr/>
          </p:nvGrpSpPr>
          <p:grpSpPr>
            <a:xfrm>
              <a:off x="-3027090" y="-1056270"/>
              <a:ext cx="6370126" cy="4094485"/>
              <a:chOff x="4932125" y="1519700"/>
              <a:chExt cx="1524975" cy="98017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4954625" y="2375825"/>
                <a:ext cx="9710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4962" extrusionOk="0">
                    <a:moveTo>
                      <a:pt x="3627" y="1"/>
                    </a:moveTo>
                    <a:lnTo>
                      <a:pt x="0" y="198"/>
                    </a:lnTo>
                    <a:lnTo>
                      <a:pt x="257" y="4962"/>
                    </a:lnTo>
                    <a:lnTo>
                      <a:pt x="2115" y="3786"/>
                    </a:lnTo>
                    <a:lnTo>
                      <a:pt x="3884" y="4764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119675" y="2354075"/>
                <a:ext cx="1082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5269" extrusionOk="0">
                    <a:moveTo>
                      <a:pt x="3597" y="1"/>
                    </a:moveTo>
                    <a:lnTo>
                      <a:pt x="0" y="554"/>
                    </a:lnTo>
                    <a:lnTo>
                      <a:pt x="741" y="5269"/>
                    </a:lnTo>
                    <a:lnTo>
                      <a:pt x="2461" y="3915"/>
                    </a:lnTo>
                    <a:lnTo>
                      <a:pt x="4329" y="4715"/>
                    </a:lnTo>
                    <a:lnTo>
                      <a:pt x="3597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294825" y="2316300"/>
                <a:ext cx="116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5496" extrusionOk="0">
                    <a:moveTo>
                      <a:pt x="3529" y="0"/>
                    </a:moveTo>
                    <a:lnTo>
                      <a:pt x="1" y="860"/>
                    </a:lnTo>
                    <a:lnTo>
                      <a:pt x="1118" y="5495"/>
                    </a:lnTo>
                    <a:lnTo>
                      <a:pt x="2728" y="3993"/>
                    </a:lnTo>
                    <a:lnTo>
                      <a:pt x="4656" y="4645"/>
                    </a:lnTo>
                    <a:lnTo>
                      <a:pt x="3529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470025" y="2263150"/>
                <a:ext cx="1225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645" extrusionOk="0">
                    <a:moveTo>
                      <a:pt x="3469" y="1"/>
                    </a:moveTo>
                    <a:lnTo>
                      <a:pt x="0" y="1088"/>
                    </a:lnTo>
                    <a:lnTo>
                      <a:pt x="1443" y="5644"/>
                    </a:lnTo>
                    <a:lnTo>
                      <a:pt x="2945" y="4033"/>
                    </a:lnTo>
                    <a:lnTo>
                      <a:pt x="4902" y="4547"/>
                    </a:lnTo>
                    <a:lnTo>
                      <a:pt x="3469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639250" y="2194475"/>
                <a:ext cx="1317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5842" extrusionOk="0">
                    <a:moveTo>
                      <a:pt x="3312" y="0"/>
                    </a:moveTo>
                    <a:lnTo>
                      <a:pt x="1" y="1493"/>
                    </a:lnTo>
                    <a:lnTo>
                      <a:pt x="1958" y="5842"/>
                    </a:lnTo>
                    <a:lnTo>
                      <a:pt x="3262" y="4072"/>
                    </a:lnTo>
                    <a:lnTo>
                      <a:pt x="5269" y="4349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809000" y="2105525"/>
                <a:ext cx="139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5970" extrusionOk="0">
                    <a:moveTo>
                      <a:pt x="3104" y="0"/>
                    </a:moveTo>
                    <a:lnTo>
                      <a:pt x="1" y="1898"/>
                    </a:lnTo>
                    <a:lnTo>
                      <a:pt x="2481" y="5970"/>
                    </a:lnTo>
                    <a:lnTo>
                      <a:pt x="3559" y="4052"/>
                    </a:lnTo>
                    <a:lnTo>
                      <a:pt x="5584" y="4083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974050" y="1988400"/>
                <a:ext cx="145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6001" extrusionOk="0">
                    <a:moveTo>
                      <a:pt x="2827" y="1"/>
                    </a:moveTo>
                    <a:lnTo>
                      <a:pt x="1" y="2284"/>
                    </a:lnTo>
                    <a:lnTo>
                      <a:pt x="3005" y="6000"/>
                    </a:lnTo>
                    <a:lnTo>
                      <a:pt x="3816" y="3954"/>
                    </a:lnTo>
                    <a:lnTo>
                      <a:pt x="5832" y="371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116875" y="1844375"/>
                <a:ext cx="1494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861" extrusionOk="0">
                    <a:moveTo>
                      <a:pt x="2362" y="0"/>
                    </a:moveTo>
                    <a:lnTo>
                      <a:pt x="0" y="2757"/>
                    </a:lnTo>
                    <a:lnTo>
                      <a:pt x="3617" y="5861"/>
                    </a:lnTo>
                    <a:lnTo>
                      <a:pt x="4052" y="3706"/>
                    </a:lnTo>
                    <a:lnTo>
                      <a:pt x="5979" y="3104"/>
                    </a:lnTo>
                    <a:lnTo>
                      <a:pt x="2362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227050" y="1698825"/>
                <a:ext cx="1492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5595" extrusionOk="0">
                    <a:moveTo>
                      <a:pt x="1899" y="1"/>
                    </a:moveTo>
                    <a:lnTo>
                      <a:pt x="1" y="3095"/>
                    </a:lnTo>
                    <a:lnTo>
                      <a:pt x="4063" y="5595"/>
                    </a:lnTo>
                    <a:lnTo>
                      <a:pt x="4152" y="3391"/>
                    </a:lnTo>
                    <a:lnTo>
                      <a:pt x="5970" y="2491"/>
                    </a:lnTo>
                    <a:lnTo>
                      <a:pt x="1899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313775" y="1538500"/>
                <a:ext cx="1433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061" extrusionOk="0">
                    <a:moveTo>
                      <a:pt x="1266" y="0"/>
                    </a:moveTo>
                    <a:lnTo>
                      <a:pt x="1" y="3409"/>
                    </a:lnTo>
                    <a:lnTo>
                      <a:pt x="4478" y="5060"/>
                    </a:lnTo>
                    <a:lnTo>
                      <a:pt x="4132" y="2895"/>
                    </a:lnTo>
                    <a:lnTo>
                      <a:pt x="5733" y="165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932125" y="1519700"/>
                <a:ext cx="1423175" cy="867525"/>
              </a:xfrm>
              <a:custGeom>
                <a:avLst/>
                <a:gdLst/>
                <a:ahLst/>
                <a:cxnLst/>
                <a:rect l="l" t="t" r="r" b="b"/>
                <a:pathLst>
                  <a:path w="56927" h="34701" extrusionOk="0">
                    <a:moveTo>
                      <a:pt x="56630" y="1"/>
                    </a:moveTo>
                    <a:cubicBezTo>
                      <a:pt x="50780" y="17494"/>
                      <a:pt x="35698" y="25904"/>
                      <a:pt x="24086" y="29887"/>
                    </a:cubicBezTo>
                    <a:cubicBezTo>
                      <a:pt x="11485" y="34206"/>
                      <a:pt x="119" y="34384"/>
                      <a:pt x="0" y="34384"/>
                    </a:cubicBezTo>
                    <a:lnTo>
                      <a:pt x="11" y="34700"/>
                    </a:lnTo>
                    <a:cubicBezTo>
                      <a:pt x="119" y="34700"/>
                      <a:pt x="11524" y="34522"/>
                      <a:pt x="24174" y="30184"/>
                    </a:cubicBezTo>
                    <a:cubicBezTo>
                      <a:pt x="31606" y="27644"/>
                      <a:pt x="38011" y="24175"/>
                      <a:pt x="43209" y="19895"/>
                    </a:cubicBezTo>
                    <a:cubicBezTo>
                      <a:pt x="49703" y="14539"/>
                      <a:pt x="54318" y="7877"/>
                      <a:pt x="56927" y="90"/>
                    </a:cubicBezTo>
                    <a:lnTo>
                      <a:pt x="56630" y="1"/>
                    </a:lnTo>
                    <a:close/>
                  </a:path>
                </a:pathLst>
              </a:custGeom>
              <a:solidFill>
                <a:srgbClr val="AFD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 flipH="1">
              <a:off x="5850210" y="-1056270"/>
              <a:ext cx="6370126" cy="4094485"/>
              <a:chOff x="4932125" y="1519700"/>
              <a:chExt cx="1524975" cy="98017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954625" y="2375825"/>
                <a:ext cx="9710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4962" extrusionOk="0">
                    <a:moveTo>
                      <a:pt x="3627" y="1"/>
                    </a:moveTo>
                    <a:lnTo>
                      <a:pt x="0" y="198"/>
                    </a:lnTo>
                    <a:lnTo>
                      <a:pt x="257" y="4962"/>
                    </a:lnTo>
                    <a:lnTo>
                      <a:pt x="2115" y="3786"/>
                    </a:lnTo>
                    <a:lnTo>
                      <a:pt x="3884" y="4764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119675" y="2354075"/>
                <a:ext cx="1082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5269" extrusionOk="0">
                    <a:moveTo>
                      <a:pt x="3597" y="1"/>
                    </a:moveTo>
                    <a:lnTo>
                      <a:pt x="0" y="554"/>
                    </a:lnTo>
                    <a:lnTo>
                      <a:pt x="741" y="5269"/>
                    </a:lnTo>
                    <a:lnTo>
                      <a:pt x="2461" y="3915"/>
                    </a:lnTo>
                    <a:lnTo>
                      <a:pt x="4329" y="4715"/>
                    </a:lnTo>
                    <a:lnTo>
                      <a:pt x="3597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294825" y="2316300"/>
                <a:ext cx="116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5496" extrusionOk="0">
                    <a:moveTo>
                      <a:pt x="3529" y="0"/>
                    </a:moveTo>
                    <a:lnTo>
                      <a:pt x="1" y="860"/>
                    </a:lnTo>
                    <a:lnTo>
                      <a:pt x="1118" y="5495"/>
                    </a:lnTo>
                    <a:lnTo>
                      <a:pt x="2728" y="3993"/>
                    </a:lnTo>
                    <a:lnTo>
                      <a:pt x="4656" y="4645"/>
                    </a:lnTo>
                    <a:lnTo>
                      <a:pt x="3529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470025" y="2263150"/>
                <a:ext cx="1225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645" extrusionOk="0">
                    <a:moveTo>
                      <a:pt x="3469" y="1"/>
                    </a:moveTo>
                    <a:lnTo>
                      <a:pt x="0" y="1088"/>
                    </a:lnTo>
                    <a:lnTo>
                      <a:pt x="1443" y="5644"/>
                    </a:lnTo>
                    <a:lnTo>
                      <a:pt x="2945" y="4033"/>
                    </a:lnTo>
                    <a:lnTo>
                      <a:pt x="4902" y="4547"/>
                    </a:lnTo>
                    <a:lnTo>
                      <a:pt x="3469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639250" y="2194475"/>
                <a:ext cx="1317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5842" extrusionOk="0">
                    <a:moveTo>
                      <a:pt x="3312" y="0"/>
                    </a:moveTo>
                    <a:lnTo>
                      <a:pt x="1" y="1493"/>
                    </a:lnTo>
                    <a:lnTo>
                      <a:pt x="1958" y="5842"/>
                    </a:lnTo>
                    <a:lnTo>
                      <a:pt x="3262" y="4072"/>
                    </a:lnTo>
                    <a:lnTo>
                      <a:pt x="5269" y="4349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809000" y="2105525"/>
                <a:ext cx="139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5970" extrusionOk="0">
                    <a:moveTo>
                      <a:pt x="3104" y="0"/>
                    </a:moveTo>
                    <a:lnTo>
                      <a:pt x="1" y="1898"/>
                    </a:lnTo>
                    <a:lnTo>
                      <a:pt x="2481" y="5970"/>
                    </a:lnTo>
                    <a:lnTo>
                      <a:pt x="3559" y="4052"/>
                    </a:lnTo>
                    <a:lnTo>
                      <a:pt x="5584" y="4083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5974050" y="1988400"/>
                <a:ext cx="145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6001" extrusionOk="0">
                    <a:moveTo>
                      <a:pt x="2827" y="1"/>
                    </a:moveTo>
                    <a:lnTo>
                      <a:pt x="1" y="2284"/>
                    </a:lnTo>
                    <a:lnTo>
                      <a:pt x="3005" y="6000"/>
                    </a:lnTo>
                    <a:lnTo>
                      <a:pt x="3816" y="3954"/>
                    </a:lnTo>
                    <a:lnTo>
                      <a:pt x="5832" y="371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6116875" y="1844375"/>
                <a:ext cx="1494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861" extrusionOk="0">
                    <a:moveTo>
                      <a:pt x="2362" y="0"/>
                    </a:moveTo>
                    <a:lnTo>
                      <a:pt x="0" y="2757"/>
                    </a:lnTo>
                    <a:lnTo>
                      <a:pt x="3617" y="5861"/>
                    </a:lnTo>
                    <a:lnTo>
                      <a:pt x="4052" y="3706"/>
                    </a:lnTo>
                    <a:lnTo>
                      <a:pt x="5979" y="3104"/>
                    </a:lnTo>
                    <a:lnTo>
                      <a:pt x="2362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227050" y="1698825"/>
                <a:ext cx="1492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5595" extrusionOk="0">
                    <a:moveTo>
                      <a:pt x="1899" y="1"/>
                    </a:moveTo>
                    <a:lnTo>
                      <a:pt x="1" y="3095"/>
                    </a:lnTo>
                    <a:lnTo>
                      <a:pt x="4063" y="5595"/>
                    </a:lnTo>
                    <a:lnTo>
                      <a:pt x="4152" y="3391"/>
                    </a:lnTo>
                    <a:lnTo>
                      <a:pt x="5970" y="2491"/>
                    </a:lnTo>
                    <a:lnTo>
                      <a:pt x="1899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313775" y="1538500"/>
                <a:ext cx="1433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061" extrusionOk="0">
                    <a:moveTo>
                      <a:pt x="1266" y="0"/>
                    </a:moveTo>
                    <a:lnTo>
                      <a:pt x="1" y="3409"/>
                    </a:lnTo>
                    <a:lnTo>
                      <a:pt x="4478" y="5060"/>
                    </a:lnTo>
                    <a:lnTo>
                      <a:pt x="4132" y="2895"/>
                    </a:lnTo>
                    <a:lnTo>
                      <a:pt x="5733" y="165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932125" y="1519700"/>
                <a:ext cx="1423175" cy="867525"/>
              </a:xfrm>
              <a:custGeom>
                <a:avLst/>
                <a:gdLst/>
                <a:ahLst/>
                <a:cxnLst/>
                <a:rect l="l" t="t" r="r" b="b"/>
                <a:pathLst>
                  <a:path w="56927" h="34701" extrusionOk="0">
                    <a:moveTo>
                      <a:pt x="56630" y="1"/>
                    </a:moveTo>
                    <a:cubicBezTo>
                      <a:pt x="50780" y="17494"/>
                      <a:pt x="35698" y="25904"/>
                      <a:pt x="24086" y="29887"/>
                    </a:cubicBezTo>
                    <a:cubicBezTo>
                      <a:pt x="11485" y="34206"/>
                      <a:pt x="119" y="34384"/>
                      <a:pt x="0" y="34384"/>
                    </a:cubicBezTo>
                    <a:lnTo>
                      <a:pt x="11" y="34700"/>
                    </a:lnTo>
                    <a:cubicBezTo>
                      <a:pt x="119" y="34700"/>
                      <a:pt x="11524" y="34522"/>
                      <a:pt x="24174" y="30184"/>
                    </a:cubicBezTo>
                    <a:cubicBezTo>
                      <a:pt x="31606" y="27644"/>
                      <a:pt x="38011" y="24175"/>
                      <a:pt x="43209" y="19895"/>
                    </a:cubicBezTo>
                    <a:cubicBezTo>
                      <a:pt x="49703" y="14539"/>
                      <a:pt x="54318" y="7877"/>
                      <a:pt x="56927" y="90"/>
                    </a:cubicBezTo>
                    <a:lnTo>
                      <a:pt x="56630" y="1"/>
                    </a:lnTo>
                    <a:close/>
                  </a:path>
                </a:pathLst>
              </a:custGeom>
              <a:solidFill>
                <a:srgbClr val="AFD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4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725540" y="3594900"/>
            <a:ext cx="3734800" cy="6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1725540" y="1599067"/>
            <a:ext cx="3734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1725540" y="4248533"/>
            <a:ext cx="3753600" cy="1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11" name="Google Shape;111;p3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3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3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subTitle" idx="1"/>
          </p:nvPr>
        </p:nvSpPr>
        <p:spPr>
          <a:xfrm>
            <a:off x="2312300" y="4203133"/>
            <a:ext cx="3148000" cy="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Boogaloo"/>
              <a:buNone/>
              <a:defRPr sz="3333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subTitle" idx="2"/>
          </p:nvPr>
        </p:nvSpPr>
        <p:spPr>
          <a:xfrm>
            <a:off x="2314900" y="4781033"/>
            <a:ext cx="31428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subTitle" idx="3"/>
          </p:nvPr>
        </p:nvSpPr>
        <p:spPr>
          <a:xfrm>
            <a:off x="6731500" y="4203133"/>
            <a:ext cx="3148000" cy="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Boogaloo"/>
              <a:buNone/>
              <a:defRPr sz="3333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subTitle" idx="4"/>
          </p:nvPr>
        </p:nvSpPr>
        <p:spPr>
          <a:xfrm>
            <a:off x="6734100" y="4781033"/>
            <a:ext cx="31428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5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260" name="Google Shape;260;p5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5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5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298" name="Google Shape;298;p5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5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body" idx="1"/>
          </p:nvPr>
        </p:nvSpPr>
        <p:spPr>
          <a:xfrm>
            <a:off x="971900" y="1958781"/>
            <a:ext cx="5444000" cy="38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9pPr>
          </a:lstStyle>
          <a:p>
            <a:endParaRPr/>
          </a:p>
        </p:txBody>
      </p:sp>
      <p:grpSp>
        <p:nvGrpSpPr>
          <p:cNvPr id="404" name="Google Shape;404;p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405" name="Google Shape;405;p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0" name="Google Shape;470;p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4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47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7"/>
          <p:cNvSpPr txBox="1">
            <a:spLocks noGrp="1"/>
          </p:cNvSpPr>
          <p:nvPr>
            <p:ph type="subTitle" idx="1"/>
          </p:nvPr>
        </p:nvSpPr>
        <p:spPr>
          <a:xfrm>
            <a:off x="1366400" y="2080200"/>
            <a:ext cx="4257200" cy="3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77" name="Google Shape;1077;p1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078" name="Google Shape;1078;p1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7" name="Google Shape;1087;p1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088" name="Google Shape;1088;p1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1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5" name="Google Shape;1115;p1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116" name="Google Shape;1116;p1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3" name="Google Shape;1143;p1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9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26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779" name="Google Shape;1779;p26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88" name="Google Shape;1788;p26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789" name="Google Shape;1789;p26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26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26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6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6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6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6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6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6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6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6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6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6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6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6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6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6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6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6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6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6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6" name="Google Shape;1816;p26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817" name="Google Shape;1817;p26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6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6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6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6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6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6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26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6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6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26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26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6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6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26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6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6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26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26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26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6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26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26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26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6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26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4" name="Google Shape;1844;p26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06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2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850" name="Google Shape;1850;p2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9" name="Google Shape;1859;p2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860" name="Google Shape;1860;p2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2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2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2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2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2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2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2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2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2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2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2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2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2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2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2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2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2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2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2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2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2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7" name="Google Shape;1887;p2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888" name="Google Shape;1888;p2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2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2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2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2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2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2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2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2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2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2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2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2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2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2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2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2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2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2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2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5" name="Google Shape;1915;p2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C0817-A112-4847-8014-A94B7D2A4EA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5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2B432-ACDA-4023-A761-2BAB76577B6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55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46AA-F36E-4540-911D-FFFC0A0EF2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65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86D26-FA5F-4637-B602-B7C2DC34CF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16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F15D8-96D1-4781-BC50-CA8A088B2F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3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6C99-B8F8-4528-BD05-0E16E943DC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22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36942-C211-4B28-8DBD-C953E00AF71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6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D12A6-918A-48BD-8CB9-CA713993B0E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4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8CE86-875F-4587-BCF6-FA054AFC0D5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0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529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9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2534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04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22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72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4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3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42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23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5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3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60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67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D339-685F-4A6B-90A2-2ACA5ABEBC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  <a:effectLst>
            <a:outerShdw dist="9525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457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6.xml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slide" Target="slide11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17.xml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slide" Target="slide17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slide" Target="slide22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22.xml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jpeg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slide" Target="slide20.xml"/><Relationship Id="rId26" Type="http://schemas.openxmlformats.org/officeDocument/2006/relationships/slide" Target="slide13.xml"/><Relationship Id="rId39" Type="http://schemas.openxmlformats.org/officeDocument/2006/relationships/customXml" Target="../ink/ink2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23.xml"/><Relationship Id="rId34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slide" Target="slide9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customXml" Target="../ink/ink1.xml"/><Relationship Id="rId38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16.xml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24" Type="http://schemas.openxmlformats.org/officeDocument/2006/relationships/slide" Target="slide26.xml"/><Relationship Id="rId32" Type="http://schemas.openxmlformats.org/officeDocument/2006/relationships/image" Target="../media/image8.png"/><Relationship Id="rId37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slide" Target="slide11.xml"/><Relationship Id="rId23" Type="http://schemas.openxmlformats.org/officeDocument/2006/relationships/slide" Target="slide25.xml"/><Relationship Id="rId28" Type="http://schemas.openxmlformats.org/officeDocument/2006/relationships/slide" Target="slide15.xml"/><Relationship Id="rId36" Type="http://schemas.openxmlformats.org/officeDocument/2006/relationships/image" Target="../media/image10.png"/><Relationship Id="rId10" Type="http://schemas.openxmlformats.org/officeDocument/2006/relationships/slide" Target="slide6.xml"/><Relationship Id="rId19" Type="http://schemas.openxmlformats.org/officeDocument/2006/relationships/slide" Target="slide21.xml"/><Relationship Id="rId31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11.svg"/><Relationship Id="rId14" Type="http://schemas.openxmlformats.org/officeDocument/2006/relationships/slide" Target="slide10.xml"/><Relationship Id="rId22" Type="http://schemas.openxmlformats.org/officeDocument/2006/relationships/slide" Target="slide24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746" y="1024715"/>
            <a:ext cx="9144000" cy="203180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7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9547" y="3498615"/>
            <a:ext cx="3676435" cy="1247936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70242" y="58252"/>
            <a:ext cx="9662429" cy="22237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Em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thông tin gì trong ô nguyên tố sau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nl-NL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2" action="ppaction://hlinksldjump"/>
          </p:cNvPr>
          <p:cNvSpPr/>
          <p:nvPr/>
        </p:nvSpPr>
        <p:spPr>
          <a:xfrm>
            <a:off x="776390" y="194464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896162"/>
            <a:ext cx="6096000" cy="235756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 lượng nguyên tử </a:t>
            </a:r>
            <a:r>
              <a:rPr lang="nl-N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1182" y="750627"/>
            <a:ext cx="1414818" cy="15313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Sulfur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5361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12435" y="492552"/>
            <a:ext cx="11386453" cy="183491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+11.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49" y="4770423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2" action="ppaction://hlinksldjump"/>
          </p:cNvPr>
          <p:cNvSpPr/>
          <p:nvPr/>
        </p:nvSpPr>
        <p:spPr>
          <a:xfrm>
            <a:off x="598171" y="580583"/>
            <a:ext cx="564212" cy="564212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3214" y="2461540"/>
            <a:ext cx="8435938" cy="37669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11(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-10 = 11+11-10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12 (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KLNT =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11+ 12 = 23(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6" y="259307"/>
            <a:ext cx="11846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sulfur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+16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neutron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sulfur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electron?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electron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lớp?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sulfur.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16" y="2210937"/>
            <a:ext cx="1142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sulfur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+16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proton.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 =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 = 16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sulfur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electron.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2e,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e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KLNT sulfur =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 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 = 16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+ 16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32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95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193415"/>
            <a:ext cx="5943532" cy="122191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709" y="2172572"/>
            <a:ext cx="5284409" cy="13282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38674" y="2170321"/>
            <a:ext cx="5215215" cy="13240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8" y="2775675"/>
            <a:ext cx="805722" cy="708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79" y="292953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34" y="506825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8" action="ppaction://hlinksldjump"/>
          </p:cNvPr>
          <p:cNvSpPr/>
          <p:nvPr/>
        </p:nvSpPr>
        <p:spPr>
          <a:xfrm>
            <a:off x="1148320" y="428467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735" y="4174680"/>
            <a:ext cx="5165669" cy="1367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8674" y="4216271"/>
            <a:ext cx="5215215" cy="1367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8" y="4858369"/>
            <a:ext cx="732404" cy="643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79" y="485836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9225" y="660240"/>
            <a:ext cx="6388267" cy="11129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2589" y="2576449"/>
            <a:ext cx="4906798" cy="13627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1,6605.10</a:t>
            </a:r>
            <a:r>
              <a:rPr lang="en-US" sz="3200" baseline="30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9132" y="2581068"/>
            <a:ext cx="4906798" cy="13324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6605.10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3705" y="4010297"/>
            <a:ext cx="4906798" cy="12156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2589" y="4023360"/>
            <a:ext cx="4906798" cy="12067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1,9926. 10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234743" y="310949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98330" y="450154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45" y="446089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76" y="3110355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39" y="5042133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1148320" y="941088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32751" y="613526"/>
            <a:ext cx="9059889" cy="15644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guyên tố kim loại nào có thể cắt bằng dao?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1074" y="3013331"/>
            <a:ext cx="5585944" cy="1056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Magnesium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3017520"/>
            <a:ext cx="5495328" cy="1056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0615" y="4188347"/>
            <a:ext cx="5585944" cy="11762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8627" y="4188347"/>
            <a:ext cx="5508391" cy="11762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24650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0" y="463076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88" y="460794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72" y="3390900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15" y="5364645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930899" y="770280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3515" y="44828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49" y="4847601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874143" y="487471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67922"/>
            <a:ext cx="6096000" cy="250786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 thuộc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0762" y="320895"/>
            <a:ext cx="10526728" cy="210927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1096068" y="1060723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736" y="2618155"/>
            <a:ext cx="10306780" cy="4396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=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+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52    (1)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–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16      (2)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=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= 17(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(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99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1196" y="583540"/>
            <a:ext cx="8037044" cy="11055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811" y="2360350"/>
            <a:ext cx="4517079" cy="1149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Proton.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4100" y="2364539"/>
            <a:ext cx="4560404" cy="1149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7176" y="3816939"/>
            <a:ext cx="4517079" cy="109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6811" y="3816939"/>
            <a:ext cx="4560404" cy="109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93" y="264043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76" y="4115379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28" y="4019757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75" y="2631278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1018780" y="794087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96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8231" y="446033"/>
            <a:ext cx="9714955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1529" y="2697896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20154" y="2697896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21134" y="4351920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1529" y="4356109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53" y="267732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187744" y="4348684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33" y="436028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58" y="2724808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8" name="!!1">
            <a:hlinkClick r:id="rId10" action="ppaction://hlinksldjump"/>
          </p:cNvPr>
          <p:cNvSpPr/>
          <p:nvPr/>
        </p:nvSpPr>
        <p:spPr>
          <a:xfrm>
            <a:off x="1110220" y="647134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24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65190" y="1343770"/>
            <a:ext cx="8523798" cy="3363402"/>
          </a:xfrm>
          <a:prstGeom prst="round2DiagRect">
            <a:avLst/>
          </a:prstGeom>
          <a:solidFill>
            <a:srgbClr val="EDD1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tuần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1196" y="395177"/>
            <a:ext cx="9893741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tố nào được sử dụng trong thuốc tẩy gia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dụng?</a:t>
            </a:r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9012" y="4040755"/>
            <a:ext cx="4452572" cy="11635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Chlorine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19011" y="2645670"/>
            <a:ext cx="4504323" cy="11635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Bromine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969" y="3986718"/>
            <a:ext cx="4452572" cy="11367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Flourine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6411" y="2645670"/>
            <a:ext cx="4504323" cy="11367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UTM Nyala" panose="020406030505060202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192368" y="420411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508115" y="401945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75" y="267274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75" y="2716079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88" y="491216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10" action="ppaction://hlinksldjump"/>
          </p:cNvPr>
          <p:cNvSpPr/>
          <p:nvPr/>
        </p:nvSpPr>
        <p:spPr>
          <a:xfrm>
            <a:off x="912857" y="504036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09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2784" y="452606"/>
            <a:ext cx="10526728" cy="20469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nl-NL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Cho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nguyên tố sau: Ca, S, He, Mg, Fe, Ne, P. Hãy xác định nguyên tố nào là phi kim, kim loại và khí hiếm.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38" y="4847601"/>
            <a:ext cx="2123661" cy="2010399"/>
          </a:xfrm>
          <a:prstGeom prst="rect">
            <a:avLst/>
          </a:prstGeom>
        </p:spPr>
      </p:pic>
      <p:sp>
        <p:nvSpPr>
          <p:cNvPr id="17" name="!!1">
            <a:hlinkClick r:id="rId4" action="ppaction://hlinksldjump"/>
          </p:cNvPr>
          <p:cNvSpPr/>
          <p:nvPr/>
        </p:nvSpPr>
        <p:spPr>
          <a:xfrm>
            <a:off x="1146294" y="623427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3801" y="3291519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Ca, Mg, Fe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S, P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41621" y="406085"/>
            <a:ext cx="9931180" cy="248023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magnesium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X.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58" y="5209243"/>
            <a:ext cx="1741645" cy="1648757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1344083" y="622878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7312" y="3283888"/>
            <a:ext cx="6096000" cy="24840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 4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 = 4 x 24 = 96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96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3.X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=&gt; X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Sulfur,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5108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3421" y="290876"/>
            <a:ext cx="9630252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7094" y="4231869"/>
            <a:ext cx="4328142" cy="12825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Proton, neutron.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7094" y="2431471"/>
            <a:ext cx="4328142" cy="1278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Electron, 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9774" y="4231869"/>
            <a:ext cx="4345551" cy="12825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9775" y="2423454"/>
            <a:ext cx="4345550" cy="12863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Neutron, electron.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9618536" y="431946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245579" y="469958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2" y="294547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94" y="3002652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22" y="5094532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989775" y="425824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32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484020"/>
            <a:ext cx="10526728" cy="143307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2417132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5,342.10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21321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4,4835.10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927494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6,023.10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931683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3,99. 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2" y="2504712"/>
            <a:ext cx="75210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089098" y="3958764"/>
            <a:ext cx="75099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87" y="3989019"/>
            <a:ext cx="751188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87" y="2556384"/>
            <a:ext cx="751188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1110220" y="671379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7179" y="45440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3264" y="2975550"/>
            <a:ext cx="4078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CHU KỲ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2955021"/>
            <a:ext cx="421403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LOẠI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3264" y="4566851"/>
            <a:ext cx="4078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HỌ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4" y="4546322"/>
            <a:ext cx="421403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UTM Nyala" panose="0204060305050602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26" y="3060380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44" y="468980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75" y="4717339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25" y="3126522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714499" y="641763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9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72291" y="130629"/>
            <a:ext cx="11571180" cy="356779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calcium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calcium 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ô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32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aseline="0" noProof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baseline="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366">
            <a:off x="10320803" y="5052834"/>
            <a:ext cx="1995494" cy="1889068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536542" y="420304"/>
            <a:ext cx="614938" cy="615054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998806" y="4119033"/>
            <a:ext cx="10722642" cy="1146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calcium ở ô 19,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5" y="141500"/>
            <a:ext cx="5149755" cy="35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7322" y="483667"/>
            <a:ext cx="10526728" cy="221676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electron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3" name="!!1">
            <a:hlinkClick r:id="rId4" action="ppaction://hlinksldjump"/>
          </p:cNvPr>
          <p:cNvSpPr/>
          <p:nvPr/>
        </p:nvSpPr>
        <p:spPr>
          <a:xfrm>
            <a:off x="979592" y="650537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7280" y="2958965"/>
            <a:ext cx="10196770" cy="31373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=17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18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17 + 18 = 35amu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+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= 17 + 17 + 18 =  52(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29164" cy="6858000"/>
          </a:xfrm>
          <a:prstGeom prst="rect">
            <a:avLst/>
          </a:prstGeom>
          <a:solidFill>
            <a:srgbClr val="FF676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67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8773" y="0"/>
            <a:ext cx="2449946" cy="6858000"/>
          </a:xfrm>
          <a:prstGeom prst="rect">
            <a:avLst/>
          </a:prstGeom>
          <a:solidFill>
            <a:srgbClr val="53B8B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8328" y="0"/>
            <a:ext cx="2452255" cy="6858000"/>
          </a:xfrm>
          <a:prstGeom prst="rect">
            <a:avLst/>
          </a:prstGeom>
          <a:solidFill>
            <a:srgbClr val="FAAD8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0192" y="0"/>
            <a:ext cx="2463800" cy="6858000"/>
          </a:xfrm>
          <a:prstGeom prst="rect">
            <a:avLst/>
          </a:prstGeom>
          <a:solidFill>
            <a:srgbClr val="71EFA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3600" y="0"/>
            <a:ext cx="2438401" cy="6858000"/>
          </a:xfrm>
          <a:prstGeom prst="rect">
            <a:avLst/>
          </a:prstGeom>
          <a:solidFill>
            <a:srgbClr val="A03C7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87236" y="1745673"/>
            <a:ext cx="1683327" cy="16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90810" y="883227"/>
            <a:ext cx="914399" cy="914399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203873" y="2930235"/>
            <a:ext cx="1402771" cy="1402771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64184" y="2992582"/>
            <a:ext cx="872835" cy="87283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64682" y="841664"/>
            <a:ext cx="488373" cy="4883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811491" y="3917373"/>
            <a:ext cx="488373" cy="488373"/>
          </a:xfrm>
          <a:prstGeom prst="ellipse">
            <a:avLst/>
          </a:prstGeom>
          <a:solidFill>
            <a:srgbClr val="FF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97386" y="2763983"/>
            <a:ext cx="559378" cy="529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27664" y="1506682"/>
            <a:ext cx="1059872" cy="976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84421" y="2743201"/>
            <a:ext cx="559378" cy="5299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849339" y="3013365"/>
            <a:ext cx="559378" cy="529935"/>
          </a:xfrm>
          <a:prstGeom prst="ellipse">
            <a:avLst/>
          </a:prstGeom>
          <a:solidFill>
            <a:srgbClr val="FAA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23312" y="2899065"/>
            <a:ext cx="559378" cy="52993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96289" y="2724199"/>
            <a:ext cx="9463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rPr>
              <a:t>THANK YOU!!!!!!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95846" y="2389909"/>
            <a:ext cx="90054" cy="1978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 rot="16200000">
            <a:off x="6101392" y="-375588"/>
            <a:ext cx="89933" cy="9491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21199" y="2389909"/>
            <a:ext cx="69273" cy="2022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6105747" y="-2301277"/>
            <a:ext cx="101322" cy="94651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204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2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810" y="505762"/>
            <a:ext cx="48343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11" y="310101"/>
            <a:ext cx="5340843" cy="26795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5684" y="3196288"/>
            <a:ext cx="964808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Theo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(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8002398" y="3127331"/>
            <a:ext cx="818169" cy="1410224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34578" y="3001566"/>
            <a:ext cx="1129627" cy="1440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2265" name="Google Shape;2265;p37"/>
          <p:cNvSpPr/>
          <p:nvPr/>
        </p:nvSpPr>
        <p:spPr>
          <a:xfrm>
            <a:off x="1552806" y="775567"/>
            <a:ext cx="420748" cy="3991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66" name="Google Shape;2266;p37"/>
          <p:cNvSpPr/>
          <p:nvPr/>
        </p:nvSpPr>
        <p:spPr>
          <a:xfrm>
            <a:off x="10214455" y="775567"/>
            <a:ext cx="420748" cy="3991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8294" y="25997"/>
            <a:ext cx="8031221" cy="636607"/>
          </a:xfrm>
          <a:prstGeom prst="roundRect">
            <a:avLst/>
          </a:prstGeom>
          <a:solidFill>
            <a:srgbClr val="EAEAEA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dung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ơ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duy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ưới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sp>
        <p:nvSpPr>
          <p:cNvPr id="8" name="Oval 7"/>
          <p:cNvSpPr/>
          <p:nvPr/>
        </p:nvSpPr>
        <p:spPr>
          <a:xfrm>
            <a:off x="4309878" y="742617"/>
            <a:ext cx="2500667" cy="594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 ĐỀ 1</a:t>
            </a:r>
            <a:endParaRPr lang="en-US" sz="2667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324" y="1132597"/>
            <a:ext cx="2212479" cy="1501948"/>
          </a:xfrm>
          <a:prstGeom prst="roundRect">
            <a:avLst/>
          </a:prstGeom>
          <a:solidFill>
            <a:srgbClr val="92D050"/>
          </a:solidFill>
          <a:ln>
            <a:solidFill>
              <a:srgbClr val="9ED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endParaRPr lang="en-US" sz="2400" kern="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226751" y="1626821"/>
            <a:ext cx="2427228" cy="1063436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280" y="3068919"/>
            <a:ext cx="764970" cy="1449370"/>
          </a:xfrm>
          <a:prstGeom prst="rect">
            <a:avLst/>
          </a:prstGeom>
          <a:solidFill>
            <a:srgbClr val="92D05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7981" y="1750804"/>
            <a:ext cx="2427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 TỐ HÓA HỌC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2072" y="3306509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5645" y="1327703"/>
            <a:ext cx="198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 TỬ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4" name="Elbow Connector 23"/>
          <p:cNvCxnSpPr>
            <a:endCxn id="9" idx="3"/>
          </p:cNvCxnSpPr>
          <p:nvPr/>
        </p:nvCxnSpPr>
        <p:spPr>
          <a:xfrm rot="10800000" flipV="1">
            <a:off x="2725804" y="1007467"/>
            <a:ext cx="1603931" cy="876104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411809" y="1152896"/>
            <a:ext cx="3409377" cy="153736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68375" y="1326412"/>
            <a:ext cx="294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TUẦN HOÀN CÁC NGUYÊN TỐ HÓA HỌC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46979" y="3081579"/>
            <a:ext cx="764970" cy="1440884"/>
          </a:xfrm>
          <a:prstGeom prst="rect">
            <a:avLst/>
          </a:prstGeom>
          <a:solidFill>
            <a:srgbClr val="92D05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8702" y="3306508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67415" y="3402780"/>
            <a:ext cx="98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40903" y="3103234"/>
            <a:ext cx="764970" cy="1470144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40365" y="3123513"/>
            <a:ext cx="764970" cy="1456554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10049" y="3123513"/>
            <a:ext cx="1120196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85982" y="3123513"/>
            <a:ext cx="930055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864600" y="3123513"/>
            <a:ext cx="930055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64826" y="3123513"/>
            <a:ext cx="957059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90153" y="3325139"/>
            <a:ext cx="83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80290" y="3402780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45734" y="3388989"/>
            <a:ext cx="118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endParaRPr lang="en-US" sz="24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33795" y="2991575"/>
            <a:ext cx="108106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Khối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794655" y="3463719"/>
            <a:ext cx="96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Khí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hiếm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97562" y="3475138"/>
            <a:ext cx="94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Phi Kim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17670" y="3436291"/>
            <a:ext cx="75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loại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243" name="Elbow Connector 2242"/>
          <p:cNvCxnSpPr>
            <a:stCxn id="8" idx="6"/>
          </p:cNvCxnSpPr>
          <p:nvPr/>
        </p:nvCxnSpPr>
        <p:spPr>
          <a:xfrm>
            <a:off x="6810545" y="1039758"/>
            <a:ext cx="2199866" cy="166751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5" name="Elbow Connector 2244"/>
          <p:cNvCxnSpPr>
            <a:stCxn id="8" idx="4"/>
            <a:endCxn id="52" idx="0"/>
          </p:cNvCxnSpPr>
          <p:nvPr/>
        </p:nvCxnSpPr>
        <p:spPr>
          <a:xfrm rot="5400000">
            <a:off x="5355328" y="1421936"/>
            <a:ext cx="289923" cy="119847"/>
          </a:xfrm>
          <a:prstGeom prst="bentConnector3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8649" y="4742959"/>
            <a:ext cx="247700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kích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vô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chất</a:t>
            </a:r>
            <a:endParaRPr lang="en-US" sz="24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85551" y="4742640"/>
            <a:ext cx="483208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vỏ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electron (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electron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e)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proton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neutron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n)</a:t>
            </a:r>
            <a:endParaRPr lang="en-US" sz="24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84633" y="4825823"/>
            <a:ext cx="3659668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415"/>
              </a:spcAft>
            </a:pP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Khối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lượng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là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khối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lượng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của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,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 smtClean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tính</a:t>
            </a:r>
            <a:r>
              <a:rPr lang="en-US" sz="2400" kern="0" dirty="0" smtClean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theo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đơn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vị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quốc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tế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amu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endParaRPr lang="en-US" sz="2400" kern="0" dirty="0">
              <a:solidFill>
                <a:srgbClr val="3E4F6B"/>
              </a:solidFill>
              <a:latin typeface="Liberation Serif"/>
              <a:ea typeface="Arial Unicode MS"/>
              <a:cs typeface="Lucida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2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" grpId="0" animBg="1"/>
      <p:bldP spid="9" grpId="0" animBg="1"/>
      <p:bldP spid="52" grpId="0" animBg="1"/>
      <p:bldP spid="14" grpId="0" animBg="1"/>
      <p:bldP spid="21" grpId="0"/>
      <p:bldP spid="113" grpId="0"/>
      <p:bldP spid="45" grpId="0" animBg="1"/>
      <p:bldP spid="44" grpId="0"/>
      <p:bldP spid="51" grpId="0" animBg="1"/>
      <p:bldP spid="50" grpId="0"/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 animBg="1"/>
      <p:bldP spid="68" grpId="0"/>
      <p:bldP spid="70" grpId="0"/>
      <p:bldP spid="76" grpId="0" animBg="1"/>
      <p:bldP spid="77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56" y="2842862"/>
            <a:ext cx="11407435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bảng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tuần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hoàn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sắp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xếp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tăng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dần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nhân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của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•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cùng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sô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lớp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electron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xếp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thành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hàng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•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tính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chất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tương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̣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xếp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thành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Liberation Serif"/>
              <a:ea typeface="Arial Unicode MS"/>
              <a:cs typeface="Lucida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55" y="1552037"/>
            <a:ext cx="11407435" cy="1077218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Mỗi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tố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biểu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diễn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bằng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hay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hai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chữ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trong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chữ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đầu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viết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ở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in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hoa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6" y="4626129"/>
            <a:ext cx="11407435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Bảng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tuần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54" y="261212"/>
            <a:ext cx="11407435" cy="1077218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Tập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hợp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cùng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loại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cùng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sô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́ proton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</a:b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hạt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gọi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là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hoá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1529389" y="6247309"/>
            <a:ext cx="662611" cy="576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7" grpId="0" animBg="1"/>
      <p:bldP spid="7" grpId="1" animBg="1"/>
      <p:bldP spid="7" grpId="2" animBg="1"/>
      <p:bldP spid="7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63164" y="124532"/>
            <a:ext cx="6747936" cy="6609269"/>
            <a:chOff x="-12930145" y="-12820941"/>
            <a:chExt cx="19466645" cy="19466645"/>
          </a:xfrm>
        </p:grpSpPr>
        <p:grpSp>
          <p:nvGrpSpPr>
            <p:cNvPr id="122" name="Group 121"/>
            <p:cNvGrpSpPr/>
            <p:nvPr/>
          </p:nvGrpSpPr>
          <p:grpSpPr>
            <a:xfrm>
              <a:off x="-12930145" y="-12820941"/>
              <a:ext cx="19466645" cy="19466645"/>
              <a:chOff x="-12937488" y="-12810355"/>
              <a:chExt cx="19466645" cy="19466645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-12937488" y="-12810355"/>
                <a:ext cx="19466645" cy="19466645"/>
                <a:chOff x="-12937488" y="-12810355"/>
                <a:chExt cx="19466645" cy="1946664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-12937488" y="-12810355"/>
                  <a:ext cx="19466645" cy="19466645"/>
                  <a:chOff x="-12937488" y="-12810355"/>
                  <a:chExt cx="19466645" cy="19466645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-12937488" y="-12810355"/>
                    <a:ext cx="19466645" cy="19466645"/>
                    <a:chOff x="-12937488" y="-12810355"/>
                    <a:chExt cx="19466645" cy="19466645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-12937488" y="-12810355"/>
                      <a:ext cx="19466645" cy="19466645"/>
                      <a:chOff x="-12937488" y="-12810355"/>
                      <a:chExt cx="19466645" cy="19466645"/>
                    </a:xfrm>
                  </p:grpSpPr>
                  <p:grpSp>
                    <p:nvGrpSpPr>
                      <p:cNvPr id="97" name="Group 96"/>
                      <p:cNvGrpSpPr/>
                      <p:nvPr/>
                    </p:nvGrpSpPr>
                    <p:grpSpPr>
                      <a:xfrm>
                        <a:off x="-12937488" y="-12810355"/>
                        <a:ext cx="19466645" cy="19466645"/>
                        <a:chOff x="-12937488" y="-12810355"/>
                        <a:chExt cx="19466645" cy="19466645"/>
                      </a:xfrm>
                    </p:grpSpPr>
                    <p:grpSp>
                      <p:nvGrpSpPr>
                        <p:cNvPr id="92" name="Group 91"/>
                        <p:cNvGrpSpPr/>
                        <p:nvPr/>
                      </p:nvGrpSpPr>
                      <p:grpSpPr>
                        <a:xfrm>
                          <a:off x="-12937488" y="-12810355"/>
                          <a:ext cx="19466645" cy="19466645"/>
                          <a:chOff x="-12937488" y="-12810355"/>
                          <a:chExt cx="19466645" cy="19466645"/>
                        </a:xfrm>
                      </p:grpSpPr>
                      <p:grpSp>
                        <p:nvGrpSpPr>
                          <p:cNvPr id="87" name="Group 86"/>
                          <p:cNvGrpSpPr/>
                          <p:nvPr/>
                        </p:nvGrpSpPr>
                        <p:grpSpPr>
                          <a:xfrm>
                            <a:off x="-12937488" y="-12810355"/>
                            <a:ext cx="19466645" cy="19466645"/>
                            <a:chOff x="-12937488" y="-12810355"/>
                            <a:chExt cx="19466645" cy="19466645"/>
                          </a:xfrm>
                        </p:grpSpPr>
                        <p:grpSp>
                          <p:nvGrpSpPr>
                            <p:cNvPr id="86" name="Group 85"/>
                            <p:cNvGrpSpPr/>
                            <p:nvPr/>
                          </p:nvGrpSpPr>
                          <p:grpSpPr>
                            <a:xfrm>
                              <a:off x="-12937488" y="-12810355"/>
                              <a:ext cx="19466645" cy="19466645"/>
                              <a:chOff x="-12937488" y="-12810355"/>
                              <a:chExt cx="19466645" cy="19466645"/>
                            </a:xfrm>
                          </p:grpSpPr>
                          <p:grpSp>
                            <p:nvGrpSpPr>
                              <p:cNvPr id="84" name="Group 83"/>
                              <p:cNvGrpSpPr/>
                              <p:nvPr/>
                            </p:nvGrpSpPr>
                            <p:grpSpPr>
                              <a:xfrm>
                                <a:off x="-12937488" y="-12810355"/>
                                <a:ext cx="19466645" cy="19466645"/>
                                <a:chOff x="-12937488" y="-12810355"/>
                                <a:chExt cx="19466645" cy="19466645"/>
                              </a:xfrm>
                            </p:grpSpPr>
                            <p:grpSp>
                              <p:nvGrpSpPr>
                                <p:cNvPr id="83" name="Group 82"/>
                                <p:cNvGrpSpPr/>
                                <p:nvPr/>
                              </p:nvGrpSpPr>
                              <p:grpSpPr>
                                <a:xfrm>
                                  <a:off x="-12937488" y="-12810355"/>
                                  <a:ext cx="19466645" cy="19466645"/>
                                  <a:chOff x="-12937488" y="-12810355"/>
                                  <a:chExt cx="19466645" cy="19466645"/>
                                </a:xfrm>
                              </p:grpSpPr>
                              <p:grpSp>
                                <p:nvGrpSpPr>
                                  <p:cNvPr id="82" name="Group 81"/>
                                  <p:cNvGrpSpPr/>
                                  <p:nvPr/>
                                </p:nvGrpSpPr>
                                <p:grpSpPr>
                                  <a:xfrm>
                                    <a:off x="-12937488" y="-12810355"/>
                                    <a:ext cx="19466645" cy="19466645"/>
                                    <a:chOff x="-12937488" y="-12810355"/>
                                    <a:chExt cx="19466645" cy="19466645"/>
                                  </a:xfrm>
                                </p:grpSpPr>
                                <p:grpSp>
                                  <p:nvGrpSpPr>
                                    <p:cNvPr id="80" name="Group 7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12937488" y="-12810355"/>
                                      <a:ext cx="19466645" cy="19466645"/>
                                      <a:chOff x="-12937488" y="-12810355"/>
                                      <a:chExt cx="19466645" cy="19466645"/>
                                    </a:xfrm>
                                  </p:grpSpPr>
                                  <p:grpSp>
                                    <p:nvGrpSpPr>
                                      <p:cNvPr id="79" name="Group 7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-12937488" y="-12810355"/>
                                        <a:ext cx="19466645" cy="19466645"/>
                                        <a:chOff x="-12937488" y="-12810355"/>
                                        <a:chExt cx="19466645" cy="19466645"/>
                                      </a:xfrm>
                                    </p:grpSpPr>
                                    <p:grpSp>
                                      <p:nvGrpSpPr>
                                        <p:cNvPr id="77" name="Group 7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-12937488" y="-12810355"/>
                                          <a:ext cx="19466645" cy="19466645"/>
                                          <a:chOff x="-12937488" y="-12810355"/>
                                          <a:chExt cx="19466645" cy="19466645"/>
                                        </a:xfrm>
                                      </p:grpSpPr>
                                      <p:grpSp>
                                        <p:nvGrpSpPr>
                                          <p:cNvPr id="76" name="Group 7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-12937488" y="-12810355"/>
                                            <a:ext cx="19466645" cy="19466645"/>
                                            <a:chOff x="-12937488" y="-12810355"/>
                                            <a:chExt cx="19466645" cy="19466645"/>
                                          </a:xfrm>
                                        </p:grpSpPr>
                                        <p:grpSp>
                                          <p:nvGrpSpPr>
                                            <p:cNvPr id="74" name="Group 7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-12937488" y="-12810355"/>
                                              <a:ext cx="19466645" cy="19466645"/>
                                              <a:chOff x="-12937488" y="-12810355"/>
                                              <a:chExt cx="19466645" cy="1946664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73" name="Group 7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-12937488" y="-12810355"/>
                                                <a:ext cx="19466645" cy="19466645"/>
                                                <a:chOff x="-12937488" y="-12810355"/>
                                                <a:chExt cx="19466645" cy="1946664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72" name="Group 71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-12937488" y="-12810355"/>
                                                  <a:ext cx="19466645" cy="19466645"/>
                                                  <a:chOff x="-12937488" y="-12810355"/>
                                                  <a:chExt cx="19466645" cy="1946664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71" name="Group 70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-12937488" y="-12810355"/>
                                                    <a:ext cx="19466645" cy="19466645"/>
                                                    <a:chOff x="-12937488" y="-12810355"/>
                                                    <a:chExt cx="19466645" cy="1946664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69" name="Group 68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-12937488" y="-12810355"/>
                                                      <a:ext cx="19466645" cy="19466645"/>
                                                      <a:chOff x="-12937488" y="-12810355"/>
                                                      <a:chExt cx="19466645" cy="1946664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67" name="Group 66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-12937488" y="-12810355"/>
                                                        <a:ext cx="19466645" cy="19466645"/>
                                                        <a:chOff x="-12937488" y="-12810355"/>
                                                        <a:chExt cx="19466645" cy="1946664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66" name="Group 65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-12937488" y="-12810355"/>
                                                          <a:ext cx="19466645" cy="19466645"/>
                                                          <a:chOff x="-12937488" y="-12810355"/>
                                                          <a:chExt cx="19466645" cy="1946664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64" name="Group 63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-12937488" y="-12810355"/>
                                                            <a:ext cx="19466645" cy="19466645"/>
                                                            <a:chOff x="-12937488" y="-12810355"/>
                                                            <a:chExt cx="19466645" cy="1946664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63" name="Group 62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-12937488" y="-12810355"/>
                                                              <a:ext cx="19466645" cy="19466645"/>
                                                              <a:chOff x="-12937488" y="-12810355"/>
                                                              <a:chExt cx="19466645" cy="1946664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59" name="Group 58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-12937488" y="-12810355"/>
                                                                <a:ext cx="19466645" cy="19466645"/>
                                                                <a:chOff x="-6924340" y="-8917174"/>
                                                                <a:chExt cx="19466645" cy="1946664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58" name="Group 57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-6924340" y="-8917174"/>
                                                                  <a:ext cx="19466645" cy="19466645"/>
                                                                  <a:chOff x="-6924340" y="-8917174"/>
                                                                  <a:chExt cx="19466645" cy="1946664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57" name="Group 56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-6924340" y="-8917174"/>
                                                                    <a:ext cx="19466645" cy="19466645"/>
                                                                    <a:chOff x="-6924340" y="-8917174"/>
                                                                    <a:chExt cx="19466645" cy="19466645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56" name="Group 55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-6924340" y="-8917174"/>
                                                                      <a:ext cx="19466645" cy="19466645"/>
                                                                      <a:chOff x="-6924340" y="-8917174"/>
                                                                      <a:chExt cx="19466645" cy="19466645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55" name="Group 54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-6924340" y="-8917174"/>
                                                                        <a:ext cx="19466645" cy="19466645"/>
                                                                        <a:chOff x="-7168021" y="-8772565"/>
                                                                        <a:chExt cx="19466645" cy="19466645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53" name="Group 52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-7168021" y="-8772565"/>
                                                                          <a:ext cx="19466645" cy="19466645"/>
                                                                          <a:chOff x="-7168021" y="-8772565"/>
                                                                          <a:chExt cx="19466645" cy="19466645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33" name="Group 32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-7168021" y="-8772565"/>
                                                                            <a:ext cx="19466645" cy="19466645"/>
                                                                            <a:chOff x="-7168021" y="-8772565"/>
                                                                            <a:chExt cx="19466645" cy="19466645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32" name="Group 31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-7168021" y="-8772565"/>
                                                                              <a:ext cx="19466645" cy="19466645"/>
                                                                              <a:chOff x="-7168021" y="-8772565"/>
                                                                              <a:chExt cx="19466645" cy="19466645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255" name="Group 254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-7168021" y="-8772565"/>
                                                                                <a:ext cx="19466645" cy="19466645"/>
                                                                                <a:chOff x="-7168021" y="-8772565"/>
                                                                                <a:chExt cx="19466645" cy="19466645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254" name="Group 253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-7168021" y="-8772565"/>
                                                                                  <a:ext cx="19466645" cy="19466645"/>
                                                                                  <a:chOff x="-7168021" y="-8772565"/>
                                                                                  <a:chExt cx="19466645" cy="19466645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253" name="Group 252"/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-7168021" y="-8772565"/>
                                                                                    <a:ext cx="19466645" cy="19466645"/>
                                                                                    <a:chOff x="-7168021" y="-8772565"/>
                                                                                    <a:chExt cx="19466645" cy="19466645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52" name="Group 251"/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-7168021" y="-8772565"/>
                                                                                      <a:ext cx="19466645" cy="19466645"/>
                                                                                      <a:chOff x="-7168021" y="-8772565"/>
                                                                                      <a:chExt cx="19466645" cy="19466645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51" name="Group 250"/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-7168021" y="-8772565"/>
                                                                                        <a:ext cx="19466645" cy="19466645"/>
                                                                                        <a:chOff x="-7168021" y="-8772565"/>
                                                                                        <a:chExt cx="19466645" cy="19466645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50" name="Group 249"/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-7168021" y="-8772565"/>
                                                                                          <a:ext cx="19466645" cy="19466645"/>
                                                                                          <a:chOff x="-7168021" y="-8772565"/>
                                                                                          <a:chExt cx="19466645" cy="19466645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9" name="Group 18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-7168021" y="-8772565"/>
                                                                                            <a:ext cx="19466645" cy="19466645"/>
                                                                                            <a:chOff x="-7168021" y="-8772565"/>
                                                                                            <a:chExt cx="19466645" cy="19466645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7" name="Group 16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-7168021" y="-8772565"/>
                                                                                              <a:ext cx="19466645" cy="19466645"/>
                                                                                              <a:chOff x="-7168021" y="-8772565"/>
                                                                                              <a:chExt cx="19466645" cy="19466645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6" name="Group 15"/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-7168021" y="-8772565"/>
                                                                                                <a:ext cx="19466645" cy="19466645"/>
                                                                                                <a:chOff x="-7168021" y="-8772565"/>
                                                                                                <a:chExt cx="19466645" cy="19466645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5" name="Group 14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-7168021" y="-8772565"/>
                                                                                                  <a:ext cx="19466645" cy="19466645"/>
                                                                                                  <a:chOff x="-7168021" y="-8772565"/>
                                                                                                  <a:chExt cx="19466645" cy="19466645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" name="Group 13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-7168021" y="-8772565"/>
                                                                                                    <a:ext cx="19466645" cy="19466645"/>
                                                                                                    <a:chOff x="-7409195" y="-8772565"/>
                                                                                                    <a:chExt cx="19466645" cy="19466645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2" name="Group 11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-7409195" y="-8772565"/>
                                                                                                      <a:ext cx="19466645" cy="19466645"/>
                                                                                                      <a:chOff x="-7409195" y="-8772565"/>
                                                                                                      <a:chExt cx="19466645" cy="19466645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1" name="Group 10"/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-7409195" y="-8772565"/>
                                                                                                        <a:ext cx="19466645" cy="19466645"/>
                                                                                                        <a:chOff x="-7409195" y="-8772565"/>
                                                                                                        <a:chExt cx="19466645" cy="19466645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pic>
                                                                                                      <p:nvPicPr>
                                                                                                        <p:cNvPr id="239" name="Picture 238"/>
                                                                                                        <p:cNvPicPr>
                                                                                                          <a:picLocks noChangeAspect="1"/>
                                                                                                        </p:cNvPicPr>
                                                                                                        <p:nvPr/>
                                                                                                      </p:nvPicPr>
                                                                                                      <p:blipFill>
                                                                                                        <a:blip r:embed="rId5">
                                                                                                          <a:extLst>
                                                                                                            <a:ext uri="{28A0092B-C50C-407E-A947-70E740481C1C}">
                                                                                                              <a14:useLocalDpi xmlns:a14="http://schemas.microsoft.com/office/drawing/2010/main" val="0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a:blip>
                                                                                                        <a:stretch>
                                                                                                          <a:fillRect/>
                                                                                                        </a:stretch>
                                                                                                      </p:blipFill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7409195" y="-8772565"/>
                                                                                                          <a:ext cx="19466645" cy="19466645"/>
                                                                                                        </a:xfrm>
                                                                                                        <a:prstGeom prst="rect">
                                                                                                          <a:avLst/>
                                                                                                        </a:prstGeom>
                                                                                                      </p:spPr>
                                                                                                    </p:pic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0" name="Rectangle: Rounded Corners 9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6134793" y="3455108"/>
                                                                                                          <a:ext cx="5697368" cy="547808"/>
                                                                                                        </a:xfrm>
                                                                                                        <a:prstGeom prst="roundRect">
                                                                                                          <a:avLst/>
                                                                                                        </a:prstGeom>
                                                                                                        <a:solidFill>
                                                                                                          <a:srgbClr val="EAEAEA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  <a:lnSpc>
                                                                                                              <a:spcPct val="100000"/>
                                                                                                            </a:lnSpc>
                                                                                                            <a:spcBef>
                                                                                                              <a:spcPts val="0"/>
                                                                                                            </a:spcBef>
                                                                                                            <a:spcAft>
                                                                                                              <a:spcPts val="0"/>
                                                                                                            </a:spcAft>
                                                                                                            <a:buClrTx/>
                                                                                                            <a:buSzTx/>
                                                                                                            <a:buFontTx/>
                                                                                                            <a:buNone/>
                                                                                                            <a:defRPr/>
                                                                                                          </a:pPr>
      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  <a:solidFill>
                                                                                                              <a:prstClr val="white"/>
                                                                                                            </a:solidFill>
                                                                                                            <a:effectLst/>
                                                                                                            <a:uLnTx/>
                                                                                                            <a:uFillTx/>
                                                                                                            <a:latin typeface="Calibri" panose="020F0502020204030204"/>
                                                                                                            <a:ea typeface="+mn-ea"/>
                                                                                                            <a:cs typeface="+mn-cs"/>
                                                                                                          </a:endParaRPr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94" name="Rectangle: Rounded Corners 93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20544927">
                                                                                                        <a:off x="-5789476" y="3988802"/>
                                                                                                        <a:ext cx="1345799" cy="547808"/>
                                                                                                      </a:xfrm>
                                                                                                      <a:prstGeom prst="roundRect">
                                                                                                        <a:avLst/>
                                                                                                      </a:prstGeom>
                                                                                                      <a:solidFill>
                                                                                                        <a:srgbClr val="EAEAEA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<a:lnSpc>
                                                                                                            <a:spcPct val="100000"/>
                                                                                                          </a:lnSpc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buClrTx/>
                                                                                                          <a:buSzTx/>
                                                                                                          <a:buFontTx/>
                                                                                                          <a:buNone/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kumimoji="0" lang="en-US" sz="1800" b="0" i="0" u="none" strike="noStrike" kern="1200" cap="none" spc="0" normalizeH="0" baseline="0" noProof="0" dirty="0"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solidFill>
                                                                                                            <a:prstClr val="white"/>
                                                                                                          </a:solidFill>
                                                                                                          <a:effectLst/>
                                                                                                          <a:uLnTx/>
                                                                                                          <a:uFillTx/>
                                                                                                          <a:latin typeface="Calibri" panose="020F0502020204030204"/>
                                                                                                          <a:ea typeface="+mn-ea"/>
                                                                                                          <a:cs typeface="+mn-cs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96" name="Rectangle: Rounded Corners 95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13092302">
                                                                                                        <a:off x="-2361163" y="4098708"/>
                                                                                                        <a:ext cx="1345799" cy="547808"/>
                                                                                                      </a:xfrm>
                                                                                                      <a:prstGeom prst="roundRect">
                                                                                                        <a:avLst/>
                                                                                                      </a:prstGeom>
                                                                                                      <a:solidFill>
                                                                                                        <a:srgbClr val="EAEAEA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<a:lnSpc>
                                                                                                            <a:spcPct val="100000"/>
                                                                                                          </a:lnSpc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buClrTx/>
                                                                                                          <a:buSzTx/>
                                                                                                          <a:buFontTx/>
                                                                                                          <a:buNone/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kumimoji="0" lang="en-US" sz="1800" b="0" i="0" u="none" strike="noStrike" kern="1200" cap="none" spc="0" normalizeH="0" baseline="0" noProof="0" dirty="0"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solidFill>
                                                                                                            <a:prstClr val="white"/>
                                                                                                          </a:solidFill>
                                                                                                          <a:effectLst/>
                                                                                                          <a:uLnTx/>
                                                                                                          <a:uFillTx/>
                                                                                                          <a:latin typeface="Calibri" panose="020F0502020204030204"/>
                                                                                                          <a:ea typeface="+mn-ea"/>
                                                                                                          <a:cs typeface="+mn-cs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3" name="Oval 12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-5260266" y="4101563"/>
                                                                                                      <a:ext cx="1697829" cy="1460317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0 w 1146817"/>
                                                                                                        <a:gd name="connsiteY0" fmla="*/ 573409 h 1146817"/>
                                                                                                        <a:gd name="connsiteX1" fmla="*/ 573409 w 1146817"/>
                                                                                                        <a:gd name="connsiteY1" fmla="*/ 0 h 1146817"/>
                                                                                                        <a:gd name="connsiteX2" fmla="*/ 1146818 w 1146817"/>
                                                                                                        <a:gd name="connsiteY2" fmla="*/ 573409 h 1146817"/>
                                                                                                        <a:gd name="connsiteX3" fmla="*/ 573409 w 1146817"/>
                                                                                                        <a:gd name="connsiteY3" fmla="*/ 1146818 h 1146817"/>
                                                                                                        <a:gd name="connsiteX4" fmla="*/ 0 w 1146817"/>
                                                                                                        <a:gd name="connsiteY4" fmla="*/ 573409 h 1146817"/>
                                                                                                        <a:gd name="connsiteX0-1" fmla="*/ 3439 w 1150257"/>
                                                                                                        <a:gd name="connsiteY0-2" fmla="*/ 739664 h 1313073"/>
                                                                                                        <a:gd name="connsiteX1-3" fmla="*/ 809605 w 1150257"/>
                                                                                                        <a:gd name="connsiteY1-4" fmla="*/ 0 h 1313073"/>
                                                                                                        <a:gd name="connsiteX2-5" fmla="*/ 1150257 w 1150257"/>
                                                                                                        <a:gd name="connsiteY2-6" fmla="*/ 739664 h 1313073"/>
                                                                                                        <a:gd name="connsiteX3-7" fmla="*/ 576848 w 1150257"/>
                                                                                                        <a:gd name="connsiteY3-8" fmla="*/ 1313073 h 1313073"/>
                                                                                                        <a:gd name="connsiteX4-9" fmla="*/ 3439 w 1150257"/>
                                                                                                        <a:gd name="connsiteY4-10" fmla="*/ 739664 h 1313073"/>
                                                                                                        <a:gd name="connsiteX0-11" fmla="*/ 2065 w 1265261"/>
                                                                                                        <a:gd name="connsiteY0-12" fmla="*/ 591158 h 1315736"/>
                                                                                                        <a:gd name="connsiteX1-13" fmla="*/ 924609 w 1265261"/>
                                                                                                        <a:gd name="connsiteY1-14" fmla="*/ 1123 h 1315736"/>
                                                                                                        <a:gd name="connsiteX2-15" fmla="*/ 1265261 w 1265261"/>
                                                                                                        <a:gd name="connsiteY2-16" fmla="*/ 740787 h 1315736"/>
                                                                                                        <a:gd name="connsiteX3-17" fmla="*/ 691852 w 1265261"/>
                                                                                                        <a:gd name="connsiteY3-18" fmla="*/ 1314196 h 1315736"/>
                                                                                                        <a:gd name="connsiteX4-19" fmla="*/ 2065 w 1265261"/>
                                                                                                        <a:gd name="connsiteY4-20" fmla="*/ 591158 h 1315736"/>
                                                                                                        <a:gd name="connsiteX0-21" fmla="*/ 2065 w 1265261"/>
                                                                                                        <a:gd name="connsiteY0-22" fmla="*/ 640933 h 1365511"/>
                                                                                                        <a:gd name="connsiteX1-23" fmla="*/ 924609 w 1265261"/>
                                                                                                        <a:gd name="connsiteY1-24" fmla="*/ 1021 h 1365511"/>
                                                                                                        <a:gd name="connsiteX2-25" fmla="*/ 1265261 w 1265261"/>
                                                                                                        <a:gd name="connsiteY2-26" fmla="*/ 790562 h 1365511"/>
                                                                                                        <a:gd name="connsiteX3-27" fmla="*/ 691852 w 1265261"/>
                                                                                                        <a:gd name="connsiteY3-28" fmla="*/ 1363971 h 1365511"/>
                                                                                                        <a:gd name="connsiteX4-29" fmla="*/ 2065 w 1265261"/>
                                                                                                        <a:gd name="connsiteY4-30" fmla="*/ 640933 h 1365511"/>
                                                                                                        <a:gd name="connsiteX0-31" fmla="*/ 2371 w 1697829"/>
                                                                                                        <a:gd name="connsiteY0-32" fmla="*/ 728697 h 1460317"/>
                                                                                                        <a:gd name="connsiteX1-33" fmla="*/ 924915 w 1697829"/>
                                                                                                        <a:gd name="connsiteY1-34" fmla="*/ 88785 h 1460317"/>
                                                                                                        <a:gd name="connsiteX2-35" fmla="*/ 1697829 w 1697829"/>
                                                                                                        <a:gd name="connsiteY2-36" fmla="*/ 213308 h 1460317"/>
                                                                                                        <a:gd name="connsiteX3-37" fmla="*/ 692158 w 1697829"/>
                                                                                                        <a:gd name="connsiteY3-38" fmla="*/ 1451735 h 1460317"/>
                                                                                                        <a:gd name="connsiteX4-39" fmla="*/ 2371 w 1697829"/>
                                                                                                        <a:gd name="connsiteY4-40" fmla="*/ 728697 h 1460317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-1" y="connsiteY0-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-3" y="connsiteY1-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-5" y="connsiteY2-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-7" y="connsiteY3-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-9" y="connsiteY4-10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1697829" h="1460317">
                                                                                                          <a:moveTo>
                                                                                                            <a:pt x="2371" y="728697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41164" y="501539"/>
                                                                                                            <a:pt x="642339" y="174683"/>
                                                                                                            <a:pt x="924915" y="8878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207491" y="2887"/>
                                                                                                            <a:pt x="1697829" y="-103377"/>
                                                                                                            <a:pt x="1697829" y="213308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697829" y="529993"/>
                                                                                                            <a:pt x="974734" y="1365837"/>
                                                                                                            <a:pt x="692158" y="145173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09582" y="1537633"/>
                                                                                                            <a:pt x="-36422" y="955855"/>
                                                                                                            <a:pt x="2371" y="728697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FFD485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<a:lnSpc>
                                                                                                          <a:spcPct val="100000"/>
                                                                                                        </a:lnSpc>
                                                                                                        <a:spcBef>
                                                                                                          <a:spcPts val="0"/>
                                                                                                        </a:spcBef>
                                                                                                        <a:spcAft>
                                                                                                          <a:spcPts val="0"/>
                                                                                                        </a:spcAft>
                                                                                                        <a:buClrTx/>
                                                                                                        <a:buSzTx/>
                                                                                                        <a:buFontTx/>
                                                                                                        <a:buNone/>
                                                                                                        <a:defRPr/>
                                                                                                      </a:pPr>
  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  <a:solidFill>
                                                                                                          <a:prstClr val="white"/>
                                                                                                        </a:solidFill>
                                                                                                        <a:effectLst/>
                                                                                                        <a:uLnTx/>
                                                                                                        <a:uFillTx/>
                                                                                                        <a:latin typeface="Calibri" panose="020F0502020204030204"/>
                                                                                                        <a:ea typeface="+mn-ea"/>
                                                                                                        <a:cs typeface="+mn-cs"/>
                                                                                                      </a:endParaRPr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99" name="Oval 12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 rot="1898197">
                                                                                                    <a:off x="-3362199" y="4005104"/>
                                                                                                    <a:ext cx="609468" cy="746845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0 w 1146817"/>
                                                                                                      <a:gd name="connsiteY0" fmla="*/ 573409 h 1146817"/>
                                                                                                      <a:gd name="connsiteX1" fmla="*/ 573409 w 1146817"/>
                                                                                                      <a:gd name="connsiteY1" fmla="*/ 0 h 1146817"/>
                                                                                                      <a:gd name="connsiteX2" fmla="*/ 1146818 w 1146817"/>
                                                                                                      <a:gd name="connsiteY2" fmla="*/ 573409 h 1146817"/>
                                                                                                      <a:gd name="connsiteX3" fmla="*/ 573409 w 1146817"/>
                                                                                                      <a:gd name="connsiteY3" fmla="*/ 1146818 h 1146817"/>
                                                                                                      <a:gd name="connsiteX4" fmla="*/ 0 w 1146817"/>
                                                                                                      <a:gd name="connsiteY4" fmla="*/ 573409 h 1146817"/>
                                                                                                      <a:gd name="connsiteX0-1" fmla="*/ 3439 w 1150257"/>
                                                                                                      <a:gd name="connsiteY0-2" fmla="*/ 739664 h 1313073"/>
                                                                                                      <a:gd name="connsiteX1-3" fmla="*/ 809605 w 1150257"/>
                                                                                                      <a:gd name="connsiteY1-4" fmla="*/ 0 h 1313073"/>
                                                                                                      <a:gd name="connsiteX2-5" fmla="*/ 1150257 w 1150257"/>
                                                                                                      <a:gd name="connsiteY2-6" fmla="*/ 739664 h 1313073"/>
                                                                                                      <a:gd name="connsiteX3-7" fmla="*/ 576848 w 1150257"/>
                                                                                                      <a:gd name="connsiteY3-8" fmla="*/ 1313073 h 1313073"/>
                                                                                                      <a:gd name="connsiteX4-9" fmla="*/ 3439 w 1150257"/>
                                                                                                      <a:gd name="connsiteY4-10" fmla="*/ 739664 h 1313073"/>
                                                                                                      <a:gd name="connsiteX0-11" fmla="*/ 2065 w 1265261"/>
                                                                                                      <a:gd name="connsiteY0-12" fmla="*/ 591158 h 1315736"/>
                                                                                                      <a:gd name="connsiteX1-13" fmla="*/ 924609 w 1265261"/>
                                                                                                      <a:gd name="connsiteY1-14" fmla="*/ 1123 h 1315736"/>
                                                                                                      <a:gd name="connsiteX2-15" fmla="*/ 1265261 w 1265261"/>
                                                                                                      <a:gd name="connsiteY2-16" fmla="*/ 740787 h 1315736"/>
                                                                                                      <a:gd name="connsiteX3-17" fmla="*/ 691852 w 1265261"/>
                                                                                                      <a:gd name="connsiteY3-18" fmla="*/ 1314196 h 1315736"/>
                                                                                                      <a:gd name="connsiteX4-19" fmla="*/ 2065 w 1265261"/>
                                                                                                      <a:gd name="connsiteY4-20" fmla="*/ 591158 h 1315736"/>
                                                                                                      <a:gd name="connsiteX0-21" fmla="*/ 2065 w 1265261"/>
                                                                                                      <a:gd name="connsiteY0-22" fmla="*/ 640933 h 1365511"/>
                                                                                                      <a:gd name="connsiteX1-23" fmla="*/ 924609 w 1265261"/>
                                                                                                      <a:gd name="connsiteY1-24" fmla="*/ 1021 h 1365511"/>
                                                                                                      <a:gd name="connsiteX2-25" fmla="*/ 1265261 w 1265261"/>
                                                                                                      <a:gd name="connsiteY2-26" fmla="*/ 790562 h 1365511"/>
                                                                                                      <a:gd name="connsiteX3-27" fmla="*/ 691852 w 1265261"/>
                                                                                                      <a:gd name="connsiteY3-28" fmla="*/ 1363971 h 1365511"/>
                                                                                                      <a:gd name="connsiteX4-29" fmla="*/ 2065 w 1265261"/>
                                                                                                      <a:gd name="connsiteY4-30" fmla="*/ 640933 h 1365511"/>
                                                                                                      <a:gd name="connsiteX0-31" fmla="*/ 2371 w 1697829"/>
                                                                                                      <a:gd name="connsiteY0-32" fmla="*/ 728697 h 1460317"/>
                                                                                                      <a:gd name="connsiteX1-33" fmla="*/ 924915 w 1697829"/>
                                                                                                      <a:gd name="connsiteY1-34" fmla="*/ 88785 h 1460317"/>
                                                                                                      <a:gd name="connsiteX2-35" fmla="*/ 1697829 w 1697829"/>
                                                                                                      <a:gd name="connsiteY2-36" fmla="*/ 213308 h 1460317"/>
                                                                                                      <a:gd name="connsiteX3-37" fmla="*/ 692158 w 1697829"/>
                                                                                                      <a:gd name="connsiteY3-38" fmla="*/ 1451735 h 1460317"/>
                                                                                                      <a:gd name="connsiteX4-39" fmla="*/ 2371 w 1697829"/>
                                                                                                      <a:gd name="connsiteY4-40" fmla="*/ 728697 h 1460317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-1" y="connsiteY0-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-3" y="connsiteY1-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-5" y="connsiteY2-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-7" y="connsiteY3-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-9" y="connsiteY4-10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697829" h="1460317">
                                                                                                        <a:moveTo>
                                                                                                          <a:pt x="2371" y="728697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41164" y="501539"/>
                                                                                                          <a:pt x="642339" y="174683"/>
                                                                                                          <a:pt x="924915" y="8878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207491" y="2887"/>
                                                                                                          <a:pt x="1697829" y="-103377"/>
                                                                                                          <a:pt x="1697829" y="21330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97829" y="529993"/>
                                                                                                          <a:pt x="974734" y="1365837"/>
                                                                                                          <a:pt x="692158" y="145173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09582" y="1537633"/>
                                                                                                          <a:pt x="-36422" y="955855"/>
                                                                                                          <a:pt x="2371" y="728697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FFD485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<a:lnSpc>
                                                                                                        <a:spcPct val="100000"/>
                                                                                                      </a:lnSpc>
                                                                                                      <a:spcBef>
                                                                                                        <a:spcPts val="0"/>
                                                                                                      </a:spcBef>
                                                                                                      <a:spcAft>
                                                                                                        <a:spcPts val="0"/>
                                                                                                      </a:spcAft>
                                                                                                      <a:buClrTx/>
                                                                                                      <a:buSzTx/>
                                                                                                      <a:buFontTx/>
                                                                                                      <a:buNone/>
                                                                                                      <a:defRPr/>
                                                                                                    </a:pPr>
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  <a:solidFill>
                                                                                                        <a:prstClr val="white"/>
                                                                                                      </a:solidFill>
                                                                                                      <a:effectLst/>
                                                                                                      <a:uLnTx/>
                                                                                                      <a:uFillTx/>
                                                                                                      <a:latin typeface="Calibri" panose="020F0502020204030204"/>
                                                                                                      <a:ea typeface="+mn-ea"/>
                                                                                                      <a:cs typeface="+mn-cs"/>
                                                                                                    </a:endParaRPr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01" name="Oval 12"/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 rot="3928503">
                                                                                                  <a:off x="-2661786" y="4055861"/>
                                                                                                  <a:ext cx="877783" cy="929877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0 w 1146817"/>
                                                                                                    <a:gd name="connsiteY0" fmla="*/ 573409 h 1146817"/>
                                                                                                    <a:gd name="connsiteX1" fmla="*/ 573409 w 1146817"/>
                                                                                                    <a:gd name="connsiteY1" fmla="*/ 0 h 1146817"/>
                                                                                                    <a:gd name="connsiteX2" fmla="*/ 1146818 w 1146817"/>
                                                                                                    <a:gd name="connsiteY2" fmla="*/ 573409 h 1146817"/>
                                                                                                    <a:gd name="connsiteX3" fmla="*/ 573409 w 1146817"/>
                                                                                                    <a:gd name="connsiteY3" fmla="*/ 1146818 h 1146817"/>
                                                                                                    <a:gd name="connsiteX4" fmla="*/ 0 w 1146817"/>
                                                                                                    <a:gd name="connsiteY4" fmla="*/ 573409 h 1146817"/>
                                                                                                    <a:gd name="connsiteX0-1" fmla="*/ 3439 w 1150257"/>
                                                                                                    <a:gd name="connsiteY0-2" fmla="*/ 739664 h 1313073"/>
                                                                                                    <a:gd name="connsiteX1-3" fmla="*/ 809605 w 1150257"/>
                                                                                                    <a:gd name="connsiteY1-4" fmla="*/ 0 h 1313073"/>
                                                                                                    <a:gd name="connsiteX2-5" fmla="*/ 1150257 w 1150257"/>
                                                                                                    <a:gd name="connsiteY2-6" fmla="*/ 739664 h 1313073"/>
                                                                                                    <a:gd name="connsiteX3-7" fmla="*/ 576848 w 1150257"/>
                                                                                                    <a:gd name="connsiteY3-8" fmla="*/ 1313073 h 1313073"/>
                                                                                                    <a:gd name="connsiteX4-9" fmla="*/ 3439 w 1150257"/>
                                                                                                    <a:gd name="connsiteY4-10" fmla="*/ 739664 h 1313073"/>
                                                                                                    <a:gd name="connsiteX0-11" fmla="*/ 2065 w 1265261"/>
                                                                                                    <a:gd name="connsiteY0-12" fmla="*/ 591158 h 1315736"/>
                                                                                                    <a:gd name="connsiteX1-13" fmla="*/ 924609 w 1265261"/>
                                                                                                    <a:gd name="connsiteY1-14" fmla="*/ 1123 h 1315736"/>
                                                                                                    <a:gd name="connsiteX2-15" fmla="*/ 1265261 w 1265261"/>
                                                                                                    <a:gd name="connsiteY2-16" fmla="*/ 740787 h 1315736"/>
                                                                                                    <a:gd name="connsiteX3-17" fmla="*/ 691852 w 1265261"/>
                                                                                                    <a:gd name="connsiteY3-18" fmla="*/ 1314196 h 1315736"/>
                                                                                                    <a:gd name="connsiteX4-19" fmla="*/ 2065 w 1265261"/>
                                                                                                    <a:gd name="connsiteY4-20" fmla="*/ 591158 h 1315736"/>
                                                                                                    <a:gd name="connsiteX0-21" fmla="*/ 2065 w 1265261"/>
                                                                                                    <a:gd name="connsiteY0-22" fmla="*/ 640933 h 1365511"/>
                                                                                                    <a:gd name="connsiteX1-23" fmla="*/ 924609 w 1265261"/>
                                                                                                    <a:gd name="connsiteY1-24" fmla="*/ 1021 h 1365511"/>
                                                                                                    <a:gd name="connsiteX2-25" fmla="*/ 1265261 w 1265261"/>
                                                                                                    <a:gd name="connsiteY2-26" fmla="*/ 790562 h 1365511"/>
                                                                                                    <a:gd name="connsiteX3-27" fmla="*/ 691852 w 1265261"/>
                                                                                                    <a:gd name="connsiteY3-28" fmla="*/ 1363971 h 1365511"/>
                                                                                                    <a:gd name="connsiteX4-29" fmla="*/ 2065 w 1265261"/>
                                                                                                    <a:gd name="connsiteY4-30" fmla="*/ 640933 h 1365511"/>
                                                                                                    <a:gd name="connsiteX0-31" fmla="*/ 2371 w 1697829"/>
                                                                                                    <a:gd name="connsiteY0-32" fmla="*/ 728697 h 1460317"/>
                                                                                                    <a:gd name="connsiteX1-33" fmla="*/ 924915 w 1697829"/>
                                                                                                    <a:gd name="connsiteY1-34" fmla="*/ 88785 h 1460317"/>
                                                                                                    <a:gd name="connsiteX2-35" fmla="*/ 1697829 w 1697829"/>
                                                                                                    <a:gd name="connsiteY2-36" fmla="*/ 213308 h 1460317"/>
                                                                                                    <a:gd name="connsiteX3-37" fmla="*/ 692158 w 1697829"/>
                                                                                                    <a:gd name="connsiteY3-38" fmla="*/ 1451735 h 1460317"/>
                                                                                                    <a:gd name="connsiteX4-39" fmla="*/ 2371 w 1697829"/>
                                                                                                    <a:gd name="connsiteY4-40" fmla="*/ 728697 h 1460317"/>
                                                                                                    <a:gd name="connsiteX0-41" fmla="*/ 27730 w 1813174"/>
                                                                                                    <a:gd name="connsiteY0-42" fmla="*/ 1159175 h 1892035"/>
                                                                                                    <a:gd name="connsiteX1-43" fmla="*/ 1673160 w 1813174"/>
                                                                                                    <a:gd name="connsiteY1-44" fmla="*/ 11786 h 1892035"/>
                                                                                                    <a:gd name="connsiteX2-45" fmla="*/ 1723188 w 1813174"/>
                                                                                                    <a:gd name="connsiteY2-46" fmla="*/ 643786 h 1892035"/>
                                                                                                    <a:gd name="connsiteX3-47" fmla="*/ 717517 w 1813174"/>
                                                                                                    <a:gd name="connsiteY3-48" fmla="*/ 1882213 h 1892035"/>
                                                                                                    <a:gd name="connsiteX4-49" fmla="*/ 27730 w 1813174"/>
                                                                                                    <a:gd name="connsiteY4-50" fmla="*/ 1159175 h 1892035"/>
                                                                                                    <a:gd name="connsiteX0-51" fmla="*/ 5928 w 1701386"/>
                                                                                                    <a:gd name="connsiteY0-52" fmla="*/ 841396 h 1573387"/>
                                                                                                    <a:gd name="connsiteX1-53" fmla="*/ 1080540 w 1701386"/>
                                                                                                    <a:gd name="connsiteY1-54" fmla="*/ 35552 h 1573387"/>
                                                                                                    <a:gd name="connsiteX2-55" fmla="*/ 1701386 w 1701386"/>
                                                                                                    <a:gd name="connsiteY2-56" fmla="*/ 326007 h 1573387"/>
                                                                                                    <a:gd name="connsiteX3-57" fmla="*/ 695715 w 1701386"/>
                                                                                                    <a:gd name="connsiteY3-58" fmla="*/ 1564434 h 1573387"/>
                                                                                                    <a:gd name="connsiteX4-59" fmla="*/ 5928 w 1701386"/>
                                                                                                    <a:gd name="connsiteY4-60" fmla="*/ 841396 h 1573387"/>
                                                                                                    <a:gd name="connsiteX0-61" fmla="*/ 8035 w 2563448"/>
                                                                                                    <a:gd name="connsiteY0-62" fmla="*/ 1063054 h 1809975"/>
                                                                                                    <a:gd name="connsiteX1-63" fmla="*/ 1082647 w 2563448"/>
                                                                                                    <a:gd name="connsiteY1-64" fmla="*/ 257210 h 1809975"/>
                                                                                                    <a:gd name="connsiteX2-65" fmla="*/ 2563448 w 2563448"/>
                                                                                                    <a:gd name="connsiteY2-66" fmla="*/ 145853 h 1809975"/>
                                                                                                    <a:gd name="connsiteX3-67" fmla="*/ 697822 w 2563448"/>
                                                                                                    <a:gd name="connsiteY3-68" fmla="*/ 1786092 h 1809975"/>
                                                                                                    <a:gd name="connsiteX4-69" fmla="*/ 8035 w 2563448"/>
                                                                                                    <a:gd name="connsiteY4-70" fmla="*/ 1063054 h 1809975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-1" y="connsiteY0-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-3" y="connsiteY1-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-5" y="connsiteY2-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-7" y="connsiteY3-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-9" y="connsiteY4-10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2563448" h="1809975">
                                                                                                      <a:moveTo>
                                                                                                        <a:pt x="8035" y="1063054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72173" y="808240"/>
                                                                                                        <a:pt x="656745" y="410077"/>
                                                                                                        <a:pt x="1082647" y="257210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508549" y="104343"/>
                                                                                                        <a:pt x="2563448" y="-170832"/>
                                                                                                        <a:pt x="2563448" y="14585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563448" y="462538"/>
                                                                                                        <a:pt x="1123724" y="1633225"/>
                                                                                                        <a:pt x="697822" y="178609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71920" y="1938959"/>
                                                                                                        <a:pt x="-56103" y="1317868"/>
                                                                                                        <a:pt x="8035" y="1063054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FFD485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<a:lnSpc>
                                                                                                      <a:spcPct val="100000"/>
                                                                                                    </a:lnSpc>
                                                                                                    <a:spcBef>
                                                                                                      <a:spcPts val="0"/>
                                                                                                    </a:spcBef>
                                                                                                    <a:spcAft>
                                                                                                      <a:spcPts val="0"/>
                                                                                                    </a:spcAft>
                                                                                                    <a:buClrTx/>
                                                                                                    <a:buSzTx/>
                                                                                                    <a:buFontTx/>
                                                                                                    <a:buNone/>
                                                                                                    <a:defRPr/>
                                                                                                  </a:pPr>
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  <a:solidFill>
                                                                                                      <a:prstClr val="white"/>
                                                                                                    </a:solidFill>
                                                                                                    <a:effectLst/>
                                                                                                    <a:uLnTx/>
                                                                                                    <a:uFillTx/>
                                                                                                    <a:latin typeface="Calibri" panose="020F0502020204030204"/>
                                                                                                    <a:ea typeface="+mn-ea"/>
                                                                                                    <a:cs typeface="+mn-cs"/>
                                                                                                  </a:endParaRPr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03" name="Oval 12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-4567077" y="5657972"/>
                                                                                                <a:ext cx="1198888" cy="1058201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0 w 1146817"/>
                                                                                                  <a:gd name="connsiteY0" fmla="*/ 573409 h 1146817"/>
                                                                                                  <a:gd name="connsiteX1" fmla="*/ 573409 w 1146817"/>
                                                                                                  <a:gd name="connsiteY1" fmla="*/ 0 h 1146817"/>
                                                                                                  <a:gd name="connsiteX2" fmla="*/ 1146818 w 1146817"/>
                                                                                                  <a:gd name="connsiteY2" fmla="*/ 573409 h 1146817"/>
                                                                                                  <a:gd name="connsiteX3" fmla="*/ 573409 w 1146817"/>
                                                                                                  <a:gd name="connsiteY3" fmla="*/ 1146818 h 1146817"/>
                                                                                                  <a:gd name="connsiteX4" fmla="*/ 0 w 1146817"/>
                                                                                                  <a:gd name="connsiteY4" fmla="*/ 573409 h 1146817"/>
                                                                                                  <a:gd name="connsiteX0-1" fmla="*/ 3439 w 1150257"/>
                                                                                                  <a:gd name="connsiteY0-2" fmla="*/ 739664 h 1313073"/>
                                                                                                  <a:gd name="connsiteX1-3" fmla="*/ 809605 w 1150257"/>
                                                                                                  <a:gd name="connsiteY1-4" fmla="*/ 0 h 1313073"/>
                                                                                                  <a:gd name="connsiteX2-5" fmla="*/ 1150257 w 1150257"/>
                                                                                                  <a:gd name="connsiteY2-6" fmla="*/ 739664 h 1313073"/>
                                                                                                  <a:gd name="connsiteX3-7" fmla="*/ 576848 w 1150257"/>
                                                                                                  <a:gd name="connsiteY3-8" fmla="*/ 1313073 h 1313073"/>
                                                                                                  <a:gd name="connsiteX4-9" fmla="*/ 3439 w 1150257"/>
                                                                                                  <a:gd name="connsiteY4-10" fmla="*/ 739664 h 1313073"/>
                                                                                                  <a:gd name="connsiteX0-11" fmla="*/ 2065 w 1265261"/>
                                                                                                  <a:gd name="connsiteY0-12" fmla="*/ 591158 h 1315736"/>
                                                                                                  <a:gd name="connsiteX1-13" fmla="*/ 924609 w 1265261"/>
                                                                                                  <a:gd name="connsiteY1-14" fmla="*/ 1123 h 1315736"/>
                                                                                                  <a:gd name="connsiteX2-15" fmla="*/ 1265261 w 1265261"/>
                                                                                                  <a:gd name="connsiteY2-16" fmla="*/ 740787 h 1315736"/>
                                                                                                  <a:gd name="connsiteX3-17" fmla="*/ 691852 w 1265261"/>
                                                                                                  <a:gd name="connsiteY3-18" fmla="*/ 1314196 h 1315736"/>
                                                                                                  <a:gd name="connsiteX4-19" fmla="*/ 2065 w 1265261"/>
                                                                                                  <a:gd name="connsiteY4-20" fmla="*/ 591158 h 1315736"/>
                                                                                                  <a:gd name="connsiteX0-21" fmla="*/ 2065 w 1265261"/>
                                                                                                  <a:gd name="connsiteY0-22" fmla="*/ 640933 h 1365511"/>
                                                                                                  <a:gd name="connsiteX1-23" fmla="*/ 924609 w 1265261"/>
                                                                                                  <a:gd name="connsiteY1-24" fmla="*/ 1021 h 1365511"/>
                                                                                                  <a:gd name="connsiteX2-25" fmla="*/ 1265261 w 1265261"/>
                                                                                                  <a:gd name="connsiteY2-26" fmla="*/ 790562 h 1365511"/>
                                                                                                  <a:gd name="connsiteX3-27" fmla="*/ 691852 w 1265261"/>
                                                                                                  <a:gd name="connsiteY3-28" fmla="*/ 1363971 h 1365511"/>
                                                                                                  <a:gd name="connsiteX4-29" fmla="*/ 2065 w 1265261"/>
                                                                                                  <a:gd name="connsiteY4-30" fmla="*/ 640933 h 1365511"/>
                                                                                                  <a:gd name="connsiteX0-31" fmla="*/ 2371 w 1697829"/>
                                                                                                  <a:gd name="connsiteY0-32" fmla="*/ 728697 h 1460317"/>
                                                                                                  <a:gd name="connsiteX1-33" fmla="*/ 924915 w 1697829"/>
                                                                                                  <a:gd name="connsiteY1-34" fmla="*/ 88785 h 1460317"/>
                                                                                                  <a:gd name="connsiteX2-35" fmla="*/ 1697829 w 1697829"/>
                                                                                                  <a:gd name="connsiteY2-36" fmla="*/ 213308 h 1460317"/>
                                                                                                  <a:gd name="connsiteX3-37" fmla="*/ 692158 w 1697829"/>
                                                                                                  <a:gd name="connsiteY3-38" fmla="*/ 1451735 h 1460317"/>
                                                                                                  <a:gd name="connsiteX4-39" fmla="*/ 2371 w 1697829"/>
                                                                                                  <a:gd name="connsiteY4-40" fmla="*/ 728697 h 1460317"/>
                                                                                                  <a:gd name="connsiteX0-41" fmla="*/ 17855 w 1713313"/>
                                                                                                  <a:gd name="connsiteY0-42" fmla="*/ 728697 h 1460318"/>
                                                                                                  <a:gd name="connsiteX1-43" fmla="*/ 940399 w 1713313"/>
                                                                                                  <a:gd name="connsiteY1-44" fmla="*/ 88785 h 1460318"/>
                                                                                                  <a:gd name="connsiteX2-45" fmla="*/ 1713313 w 1713313"/>
                                                                                                  <a:gd name="connsiteY2-46" fmla="*/ 213308 h 1460318"/>
                                                                                                  <a:gd name="connsiteX3-47" fmla="*/ 438648 w 1713313"/>
                                                                                                  <a:gd name="connsiteY3-48" fmla="*/ 1451736 h 1460318"/>
                                                                                                  <a:gd name="connsiteX4-49" fmla="*/ 17855 w 1713313"/>
                                                                                                  <a:gd name="connsiteY4-50" fmla="*/ 728697 h 1460318"/>
                                                                                                  <a:gd name="connsiteX0-51" fmla="*/ 19021 w 1836749"/>
                                                                                                  <a:gd name="connsiteY0-52" fmla="*/ 639932 h 1362982"/>
                                                                                                  <a:gd name="connsiteX1-53" fmla="*/ 941565 w 1836749"/>
                                                                                                  <a:gd name="connsiteY1-54" fmla="*/ 20 h 1362982"/>
                                                                                                  <a:gd name="connsiteX2-55" fmla="*/ 1836749 w 1836749"/>
                                                                                                  <a:gd name="connsiteY2-56" fmla="*/ 623305 h 1362982"/>
                                                                                                  <a:gd name="connsiteX3-57" fmla="*/ 439814 w 1836749"/>
                                                                                                  <a:gd name="connsiteY3-58" fmla="*/ 1362971 h 1362982"/>
                                                                                                  <a:gd name="connsiteX4-59" fmla="*/ 19021 w 1836749"/>
                                                                                                  <a:gd name="connsiteY4-60" fmla="*/ 639932 h 1362982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-1" y="connsiteY0-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-3" y="connsiteY1-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-5" y="connsiteY2-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-7" y="connsiteY3-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-9" y="connsiteY4-10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836749" h="1362982">
                                                                                                    <a:moveTo>
                                                                                                      <a:pt x="19021" y="639932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02646" y="412774"/>
                                                                                                      <a:pt x="638610" y="2791"/>
                                                                                                      <a:pt x="941565" y="2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44520" y="-2751"/>
                                                                                                      <a:pt x="1836749" y="306620"/>
                                                                                                      <a:pt x="1836749" y="62330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36749" y="939990"/>
                                                                                                      <a:pt x="742769" y="1360200"/>
                                                                                                      <a:pt x="439814" y="136297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36859" y="1365742"/>
                                                                                                      <a:pt x="-64604" y="867090"/>
                                                                                                      <a:pt x="19021" y="639932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FFD485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<a:lnSpc>
                                                                                                    <a:spcPct val="100000"/>
                                                                                                  </a:lnSpc>
                                                                                                  <a:spcBef>
                                                                                                    <a:spcPts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ts val="0"/>
                                                                                                  </a:spcAft>
                                                                                                  <a:buClrTx/>
                                                                                                  <a:buSzTx/>
                                                                                                  <a:buFontTx/>
                                                                                                  <a:buNone/>
                                                                                                  <a:defRPr/>
                                                                                                </a:pPr>
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  <a:solidFill>
                                                                                                    <a:prstClr val="white"/>
                                                                                                  </a:solidFill>
                                                                                                  <a:effectLst/>
                                                                                                  <a:uLnTx/>
                                                                                                  <a:uFillTx/>
                                                                                                  <a:latin typeface="Calibri" panose="020F0502020204030204"/>
                                                                                                  <a:ea typeface="+mn-ea"/>
                                                                                                  <a:cs typeface="+mn-cs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06" name="Oval 12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-3060050" y="7008593"/>
                                                                                              <a:ext cx="1317776" cy="1143713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0 w 1146817"/>
                                                                                                <a:gd name="connsiteY0" fmla="*/ 573409 h 1146817"/>
                                                                                                <a:gd name="connsiteX1" fmla="*/ 573409 w 1146817"/>
                                                                                                <a:gd name="connsiteY1" fmla="*/ 0 h 1146817"/>
                                                                                                <a:gd name="connsiteX2" fmla="*/ 1146818 w 1146817"/>
                                                                                                <a:gd name="connsiteY2" fmla="*/ 573409 h 1146817"/>
                                                                                                <a:gd name="connsiteX3" fmla="*/ 573409 w 1146817"/>
                                                                                                <a:gd name="connsiteY3" fmla="*/ 1146818 h 1146817"/>
                                                                                                <a:gd name="connsiteX4" fmla="*/ 0 w 1146817"/>
                                                                                                <a:gd name="connsiteY4" fmla="*/ 573409 h 1146817"/>
                                                                                                <a:gd name="connsiteX0-1" fmla="*/ 3439 w 1150257"/>
                                                                                                <a:gd name="connsiteY0-2" fmla="*/ 739664 h 1313073"/>
                                                                                                <a:gd name="connsiteX1-3" fmla="*/ 809605 w 1150257"/>
                                                                                                <a:gd name="connsiteY1-4" fmla="*/ 0 h 1313073"/>
                                                                                                <a:gd name="connsiteX2-5" fmla="*/ 1150257 w 1150257"/>
                                                                                                <a:gd name="connsiteY2-6" fmla="*/ 739664 h 1313073"/>
                                                                                                <a:gd name="connsiteX3-7" fmla="*/ 576848 w 1150257"/>
                                                                                                <a:gd name="connsiteY3-8" fmla="*/ 1313073 h 1313073"/>
                                                                                                <a:gd name="connsiteX4-9" fmla="*/ 3439 w 1150257"/>
                                                                                                <a:gd name="connsiteY4-10" fmla="*/ 739664 h 1313073"/>
                                                                                                <a:gd name="connsiteX0-11" fmla="*/ 2065 w 1265261"/>
                                                                                                <a:gd name="connsiteY0-12" fmla="*/ 591158 h 1315736"/>
                                                                                                <a:gd name="connsiteX1-13" fmla="*/ 924609 w 1265261"/>
                                                                                                <a:gd name="connsiteY1-14" fmla="*/ 1123 h 1315736"/>
                                                                                                <a:gd name="connsiteX2-15" fmla="*/ 1265261 w 1265261"/>
                                                                                                <a:gd name="connsiteY2-16" fmla="*/ 740787 h 1315736"/>
                                                                                                <a:gd name="connsiteX3-17" fmla="*/ 691852 w 1265261"/>
                                                                                                <a:gd name="connsiteY3-18" fmla="*/ 1314196 h 1315736"/>
                                                                                                <a:gd name="connsiteX4-19" fmla="*/ 2065 w 1265261"/>
                                                                                                <a:gd name="connsiteY4-20" fmla="*/ 591158 h 1315736"/>
                                                                                                <a:gd name="connsiteX0-21" fmla="*/ 2065 w 1265261"/>
                                                                                                <a:gd name="connsiteY0-22" fmla="*/ 640933 h 1365511"/>
                                                                                                <a:gd name="connsiteX1-23" fmla="*/ 924609 w 1265261"/>
                                                                                                <a:gd name="connsiteY1-24" fmla="*/ 1021 h 1365511"/>
                                                                                                <a:gd name="connsiteX2-25" fmla="*/ 1265261 w 1265261"/>
                                                                                                <a:gd name="connsiteY2-26" fmla="*/ 790562 h 1365511"/>
                                                                                                <a:gd name="connsiteX3-27" fmla="*/ 691852 w 1265261"/>
                                                                                                <a:gd name="connsiteY3-28" fmla="*/ 1363971 h 1365511"/>
                                                                                                <a:gd name="connsiteX4-29" fmla="*/ 2065 w 1265261"/>
                                                                                                <a:gd name="connsiteY4-30" fmla="*/ 640933 h 1365511"/>
                                                                                                <a:gd name="connsiteX0-31" fmla="*/ 2371 w 1697829"/>
                                                                                                <a:gd name="connsiteY0-32" fmla="*/ 728697 h 1460317"/>
                                                                                                <a:gd name="connsiteX1-33" fmla="*/ 924915 w 1697829"/>
                                                                                                <a:gd name="connsiteY1-34" fmla="*/ 88785 h 1460317"/>
                                                                                                <a:gd name="connsiteX2-35" fmla="*/ 1697829 w 1697829"/>
                                                                                                <a:gd name="connsiteY2-36" fmla="*/ 213308 h 1460317"/>
                                                                                                <a:gd name="connsiteX3-37" fmla="*/ 692158 w 1697829"/>
                                                                                                <a:gd name="connsiteY3-38" fmla="*/ 1451735 h 1460317"/>
                                                                                                <a:gd name="connsiteX4-39" fmla="*/ 2371 w 1697829"/>
                                                                                                <a:gd name="connsiteY4-40" fmla="*/ 728697 h 1460317"/>
                                                                                                <a:gd name="connsiteX0-41" fmla="*/ 17855 w 1713313"/>
                                                                                                <a:gd name="connsiteY0-42" fmla="*/ 728697 h 1460318"/>
                                                                                                <a:gd name="connsiteX1-43" fmla="*/ 940399 w 1713313"/>
                                                                                                <a:gd name="connsiteY1-44" fmla="*/ 88785 h 1460318"/>
                                                                                                <a:gd name="connsiteX2-45" fmla="*/ 1713313 w 1713313"/>
                                                                                                <a:gd name="connsiteY2-46" fmla="*/ 213308 h 1460318"/>
                                                                                                <a:gd name="connsiteX3-47" fmla="*/ 438648 w 1713313"/>
                                                                                                <a:gd name="connsiteY3-48" fmla="*/ 1451736 h 1460318"/>
                                                                                                <a:gd name="connsiteX4-49" fmla="*/ 17855 w 1713313"/>
                                                                                                <a:gd name="connsiteY4-50" fmla="*/ 728697 h 1460318"/>
                                                                                                <a:gd name="connsiteX0-51" fmla="*/ 19021 w 1836749"/>
                                                                                                <a:gd name="connsiteY0-52" fmla="*/ 639932 h 1362982"/>
                                                                                                <a:gd name="connsiteX1-53" fmla="*/ 941565 w 1836749"/>
                                                                                                <a:gd name="connsiteY1-54" fmla="*/ 20 h 1362982"/>
                                                                                                <a:gd name="connsiteX2-55" fmla="*/ 1836749 w 1836749"/>
                                                                                                <a:gd name="connsiteY2-56" fmla="*/ 623305 h 1362982"/>
                                                                                                <a:gd name="connsiteX3-57" fmla="*/ 439814 w 1836749"/>
                                                                                                <a:gd name="connsiteY3-58" fmla="*/ 1362971 h 1362982"/>
                                                                                                <a:gd name="connsiteX4-59" fmla="*/ 19021 w 1836749"/>
                                                                                                <a:gd name="connsiteY4-60" fmla="*/ 639932 h 1362982"/>
                                                                                                <a:gd name="connsiteX0-61" fmla="*/ 23341 w 2202267"/>
                                                                                                <a:gd name="connsiteY0-62" fmla="*/ 836369 h 1573322"/>
                                                                                                <a:gd name="connsiteX1-63" fmla="*/ 945885 w 2202267"/>
                                                                                                <a:gd name="connsiteY1-64" fmla="*/ 196457 h 1573322"/>
                                                                                                <a:gd name="connsiteX2-65" fmla="*/ 2202267 w 2202267"/>
                                                                                                <a:gd name="connsiteY2-66" fmla="*/ 156500 h 1573322"/>
                                                                                                <a:gd name="connsiteX3-67" fmla="*/ 444134 w 2202267"/>
                                                                                                <a:gd name="connsiteY3-68" fmla="*/ 1559408 h 1573322"/>
                                                                                                <a:gd name="connsiteX4-69" fmla="*/ 23341 w 2202267"/>
                                                                                                <a:gd name="connsiteY4-70" fmla="*/ 836369 h 1573322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-1" y="connsiteY0-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-3" y="connsiteY1-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-5" y="connsiteY2-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-7" y="connsiteY3-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-9" y="connsiteY4-10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2202267" h="1573322">
                                                                                                  <a:moveTo>
                                                                                                    <a:pt x="23341" y="836369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106966" y="609211"/>
                                                                                                    <a:pt x="582731" y="309768"/>
                                                                                                    <a:pt x="945885" y="196457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09039" y="83146"/>
                                                                                                    <a:pt x="2202267" y="-160185"/>
                                                                                                    <a:pt x="2202267" y="1565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02267" y="473185"/>
                                                                                                    <a:pt x="807288" y="1446097"/>
                                                                                                    <a:pt x="444134" y="155940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80980" y="1672719"/>
                                                                                                    <a:pt x="-60284" y="1063527"/>
                                                                                                    <a:pt x="23341" y="836369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FFD485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<a:lnSpc>
                                                                                                  <a:spcPct val="100000"/>
                                                                                                </a:lnSpc>
                                                                                                <a:spcBef>
                                                                                                  <a:spcPts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ts val="0"/>
                                                                                                </a:spcAft>
                                                                                                <a:buClrTx/>
                                                                                                <a:buSzTx/>
                                                                                                <a:buFontTx/>
                                                                                                <a:buNone/>
                                                                                                <a:defRPr/>
                                                                                              </a:pPr>
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  <a:solidFill>
                                                                                                  <a:prstClr val="white"/>
                                                                                                </a:solidFill>
                                                                                                <a:effectLst/>
                                                                                                <a:uLnTx/>
                                                                                                <a:uFillTx/>
                                                                                                <a:latin typeface="Calibri" panose="020F0502020204030204"/>
                                                                                                <a:ea typeface="+mn-ea"/>
                                                                                                <a:cs typeface="+mn-cs"/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24" name="Oval 223"/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-3008735" y="5366840"/>
                                                                                            <a:ext cx="457905" cy="503974"/>
                                                                                          </a:xfrm>
                                                                                          <a:prstGeom prst="ellipse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solidFill>
                                                                                            <a:srgbClr val="D29500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<a:lnSpc>
                                                                                                <a:spcPct val="100000"/>
                                                                                              </a:lnSpc>
                                                                                              <a:spcBef>
                                                                                                <a:spcPts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ts val="0"/>
                                                                                              </a:spcAft>
                                                                                              <a:buClrTx/>
                                                                                              <a:buSzTx/>
                                                                                              <a:buFontTx/>
                                                                                              <a:buNone/>
                                                                                              <a:defRPr/>
                                                                                            </a:pPr>
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solidFill>
                                                                                                <a:prstClr val="white"/>
                                                                                              </a:solidFill>
                                                                                              <a:effectLst/>
                                                                                              <a:uLnTx/>
                                                                                              <a:uFillTx/>
                                                                                              <a:latin typeface="Calibri" panose="020F0502020204030204"/>
                                                                                              <a:ea typeface="+mn-ea"/>
                                                                                              <a:cs typeface="+mn-cs"/>
                                                                                            </a:endParaRPr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14" name="Oval 113"/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-2662808" y="5453597"/>
                                                                                          <a:ext cx="607167" cy="927759"/>
                                                                                        </a:xfrm>
                                                                                        <a:prstGeom prst="ellipse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solidFill>
                                                                                          <a:srgbClr val="D29500"/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<a:lnSpc>
                                                                                              <a:spcPct val="100000"/>
                                                                                            </a:lnSpc>
                                                                                            <a:spcBef>
                                                                                              <a:spcPts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ts val="0"/>
                                                                                            </a:spcAft>
                                                                                            <a:buClrTx/>
                                                                                            <a:buSzTx/>
                                                                                            <a:buFontTx/>
                                                                                            <a:buNone/>
                                                                                            <a:defRPr/>
                                                                                          </a:pPr>
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solidFill>
                                                                                              <a:prstClr val="white"/>
                                                                                            </a:solidFill>
                                                                                            <a:effectLst/>
                                                                                            <a:uLnTx/>
                                                                                            <a:uFillTx/>
                                                                                            <a:latin typeface="Calibri" panose="020F0502020204030204"/>
                                                                                            <a:ea typeface="+mn-ea"/>
                                                                                            <a:cs typeface="+mn-cs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15" name="Oval 114"/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-2279319" y="5902792"/>
                                                                                        <a:ext cx="457905" cy="503974"/>
                                                                                      </a:xfrm>
                                                                                      <a:prstGeom prst="ellipse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D29500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<a:lnSpc>
                                                                                            <a:spcPct val="100000"/>
                                                                                          </a:lnSpc>
                                                                                          <a:spcBef>
                                                                                            <a:spcPts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ts val="0"/>
                                                                                          </a:spcAft>
                                                                                          <a:buClrTx/>
                                                                                          <a:buSzTx/>
                                                                                          <a:buFontTx/>
                                                                                          <a:buNone/>
                                                                                          <a:defRPr/>
                                                                                        </a:pPr>
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prstClr val="white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uLnTx/>
                                                                                          <a:uFillTx/>
                                                                                          <a:latin typeface="Calibri" panose="020F0502020204030204"/>
                                                                                          <a:ea typeface="+mn-ea"/>
                                                                                          <a:cs typeface="+mn-cs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17" name="Oval 116"/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-2273772" y="6318395"/>
                                                                                      <a:ext cx="457905" cy="503974"/>
                                                                                    </a:xfrm>
                                                                                    <a:prstGeom prst="ellipse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solidFill>
                                                                                      <a:srgbClr val="D29500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<a:lnSpc>
                                                                                          <a:spcPct val="100000"/>
                                                                                        </a:lnSpc>
                                                                                        <a:spcBef>
                                                                                          <a:spcPts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ts val="0"/>
                                                                                        </a:spcAft>
                                                                                        <a:buClrTx/>
                                                                                        <a:buSzTx/>
                                                                                        <a:buFontTx/>
                                                                                        <a:buNone/>
                                                                                        <a:defRPr/>
                                                                                      </a:pPr>
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solidFill>
                                                                                          <a:prstClr val="white"/>
                                                                                        </a:solidFill>
                                                                                        <a:effectLst/>
                                                                                        <a:uLnTx/>
                                                                                        <a:uFillTx/>
                                                                                        <a:latin typeface="Calibri" panose="020F0502020204030204"/>
                                                                                        <a:ea typeface="+mn-ea"/>
                                                                                        <a:cs typeface="+mn-cs"/>
                                                                                      </a:endParaRPr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119" name="Oval 118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-3305904" y="6251396"/>
                                                                                    <a:ext cx="457905" cy="503974"/>
                                                                                  </a:xfrm>
                                                                                  <a:prstGeom prst="ellipse">
                                                                                    <a:avLst/>
                                                                                  </a:prstGeom>
                                                                                  <a:solidFill>
                                                                                    <a:srgbClr val="D29500"/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<a:lnSpc>
                                                                                        <a:spcPct val="100000"/>
                                                                                      </a:lnSpc>
                                                                                      <a:spcBef>
                                                                                        <a:spcPts val="0"/>
                                                                                      </a:spcBef>
                                                                                      <a:spcAft>
                                                                                        <a:spcPts val="0"/>
                                                                                      </a:spcAft>
                                                                                      <a:buClrTx/>
                                                                                      <a:buSzTx/>
                                                                                      <a:buFontTx/>
                                                                                      <a:buNone/>
                                                                                      <a:defRPr/>
                                                                                    </a:pPr>
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  <a:solidFill>
                                                                                        <a:prstClr val="white"/>
                                                                                      </a:solidFill>
                                                                                      <a:effectLst/>
                                                                                      <a:uLnTx/>
                                                                                      <a:uFillTx/>
                                                                                      <a:latin typeface="Calibri" panose="020F0502020204030204"/>
                                                                                      <a:ea typeface="+mn-ea"/>
                                                                                      <a:cs typeface="+mn-cs"/>
                                                                                    </a:endParaRPr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121" name="Oval 120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-3572187" y="6396793"/>
                                                                                  <a:ext cx="457905" cy="503974"/>
                                                                                </a:xfrm>
                                                                                <a:prstGeom prst="ellipse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rgbClr val="D29500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<a:lnSpc>
                                                                                      <a:spcPct val="100000"/>
                                                                                    </a:lnSpc>
                                                                                    <a:spcBef>
                                                                                      <a:spcPts val="0"/>
                                                                                    </a:spcBef>
                                                                                    <a:spcAft>
                                                                                      <a:spcPts val="0"/>
                                                                                    </a:spcAft>
                                                                                    <a:buClrTx/>
                                                                                    <a:buSzTx/>
                                                                                    <a:buFontTx/>
                                                                                    <a:buNone/>
                                                                                    <a:defRPr/>
                                                                                  </a:pPr>
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  <a:solidFill>
                                                                                      <a:prstClr val="white"/>
                                                                                    </a:solidFill>
                                                                                    <a:effectLst/>
                                                                                    <a:uLnTx/>
                                                                                    <a:uFillTx/>
                                                                                    <a:latin typeface="Calibri" panose="020F0502020204030204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endParaRPr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123" name="Oval 12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-3786787" y="6501420"/>
                                                                                <a:ext cx="457905" cy="503974"/>
                                                                              </a:xfrm>
                                                                              <a:prstGeom prst="ellipse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rgbClr val="D29500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prstClr val="white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 panose="020F0502020204030204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29" name="Oval 12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-4137392" y="6600166"/>
                                                                              <a:ext cx="457905" cy="503974"/>
                                                                            </a:xfrm>
                                                                            <a:prstGeom prst="ellipse">
                                                                              <a:avLst/>
                                                                            </a:prstGeom>
                                                                            <a:solidFill>
                                                                              <a:srgbClr val="D29500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prstClr val="white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 panose="020F0502020204030204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30" name="Oval 12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-3786787" y="7608430"/>
                                                                            <a:ext cx="274002" cy="451992"/>
                                                                          </a:xfrm>
                                                                          <a:prstGeom prst="ellipse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D29500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prstClr val="white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 panose="020F0502020204030204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31" name="Oval 13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-4127261" y="7407005"/>
                                                                          <a:ext cx="457905" cy="503974"/>
                                                                        </a:xfrm>
                                                                        <a:prstGeom prst="ellipse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rgbClr val="D29500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prstClr val="white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 panose="020F0502020204030204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37" name="Oval 13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-3939191" y="6851844"/>
                                                                        <a:ext cx="457905" cy="503974"/>
                                                                      </a:xfrm>
                                                                      <a:prstGeom prst="ellipse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D29500"/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prstClr val="white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 panose="020F0502020204030204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43" name="Oval 142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 rot="1546542">
                                                                      <a:off x="-3280026" y="7039667"/>
                                                                      <a:ext cx="293620" cy="849234"/>
                                                                    </a:xfrm>
                                                                    <a:prstGeom prst="ellipse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D29500"/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prstClr val="white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 panose="020F0502020204030204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45" name="Oval 14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rot="20337795">
                                                                    <a:off x="-3300527" y="6666487"/>
                                                                    <a:ext cx="320956" cy="636995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rgbClr val="D29500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prstClr val="white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 panose="020F0502020204030204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46" name="Oval 14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 rot="20380053">
                                                                  <a:off x="-3236910" y="6335249"/>
                                                                  <a:ext cx="1666982" cy="767829"/>
                                                                </a:xfrm>
                                                                <a:prstGeom prst="ellipse">
                                                                  <a:avLst/>
                                                                </a:prstGeom>
                                                                <a:solidFill>
                                                                  <a:srgbClr val="D29500"/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prstClr val="white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 panose="020F0502020204030204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61" name="Rectangle: Rounded Corners 60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2987265" y="1176729"/>
                                                                <a:ext cx="1055364" cy="1577136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0 w 1145245"/>
                                                                  <a:gd name="connsiteY0" fmla="*/ 572623 h 1412244"/>
                                                                  <a:gd name="connsiteX1" fmla="*/ 572623 w 1145245"/>
                                                                  <a:gd name="connsiteY1" fmla="*/ 0 h 1412244"/>
                                                                  <a:gd name="connsiteX2" fmla="*/ 572623 w 1145245"/>
                                                                  <a:gd name="connsiteY2" fmla="*/ 0 h 1412244"/>
                                                                  <a:gd name="connsiteX3" fmla="*/ 1145246 w 1145245"/>
                                                                  <a:gd name="connsiteY3" fmla="*/ 572623 h 1412244"/>
                                                                  <a:gd name="connsiteX4" fmla="*/ 1145245 w 1145245"/>
                                                                  <a:gd name="connsiteY4" fmla="*/ 839622 h 1412244"/>
                                                                  <a:gd name="connsiteX5" fmla="*/ 572622 w 1145245"/>
                                                                  <a:gd name="connsiteY5" fmla="*/ 1412245 h 1412244"/>
                                                                  <a:gd name="connsiteX6" fmla="*/ 572623 w 1145245"/>
                                                                  <a:gd name="connsiteY6" fmla="*/ 1412244 h 1412244"/>
                                                                  <a:gd name="connsiteX7" fmla="*/ 0 w 1145245"/>
                                                                  <a:gd name="connsiteY7" fmla="*/ 839621 h 1412244"/>
                                                                  <a:gd name="connsiteX8" fmla="*/ 0 w 1145245"/>
                                                                  <a:gd name="connsiteY8" fmla="*/ 572623 h 1412244"/>
                                                                  <a:gd name="connsiteX0-1" fmla="*/ 7495 w 1145246"/>
                                                                  <a:gd name="connsiteY0-2" fmla="*/ 445207 h 1412245"/>
                                                                  <a:gd name="connsiteX1-3" fmla="*/ 572623 w 1145246"/>
                                                                  <a:gd name="connsiteY1-4" fmla="*/ 0 h 1412245"/>
                                                                  <a:gd name="connsiteX2-5" fmla="*/ 572623 w 1145246"/>
                                                                  <a:gd name="connsiteY2-6" fmla="*/ 0 h 1412245"/>
                                                                  <a:gd name="connsiteX3-7" fmla="*/ 1145246 w 1145246"/>
                                                                  <a:gd name="connsiteY3-8" fmla="*/ 572623 h 1412245"/>
                                                                  <a:gd name="connsiteX4-9" fmla="*/ 1145245 w 1145246"/>
                                                                  <a:gd name="connsiteY4-10" fmla="*/ 839622 h 1412245"/>
                                                                  <a:gd name="connsiteX5-11" fmla="*/ 572622 w 1145246"/>
                                                                  <a:gd name="connsiteY5-12" fmla="*/ 1412245 h 1412245"/>
                                                                  <a:gd name="connsiteX6-13" fmla="*/ 572623 w 1145246"/>
                                                                  <a:gd name="connsiteY6-14" fmla="*/ 1412244 h 1412245"/>
                                                                  <a:gd name="connsiteX7-15" fmla="*/ 0 w 1145246"/>
                                                                  <a:gd name="connsiteY7-16" fmla="*/ 839621 h 1412245"/>
                                                                  <a:gd name="connsiteX8-17" fmla="*/ 7495 w 1145246"/>
                                                                  <a:gd name="connsiteY8-18" fmla="*/ 445207 h 1412245"/>
                                                                  <a:gd name="connsiteX0-19" fmla="*/ 7495 w 1145246"/>
                                                                  <a:gd name="connsiteY0-20" fmla="*/ 445207 h 1577136"/>
                                                                  <a:gd name="connsiteX1-21" fmla="*/ 572623 w 1145246"/>
                                                                  <a:gd name="connsiteY1-22" fmla="*/ 0 h 1577136"/>
                                                                  <a:gd name="connsiteX2-23" fmla="*/ 572623 w 1145246"/>
                                                                  <a:gd name="connsiteY2-24" fmla="*/ 0 h 1577136"/>
                                                                  <a:gd name="connsiteX3-25" fmla="*/ 1145246 w 1145246"/>
                                                                  <a:gd name="connsiteY3-26" fmla="*/ 572623 h 1577136"/>
                                                                  <a:gd name="connsiteX4-27" fmla="*/ 1145245 w 1145246"/>
                                                                  <a:gd name="connsiteY4-28" fmla="*/ 839622 h 1577136"/>
                                                                  <a:gd name="connsiteX5-29" fmla="*/ 572622 w 1145246"/>
                                                                  <a:gd name="connsiteY5-30" fmla="*/ 1412245 h 1577136"/>
                                                                  <a:gd name="connsiteX6-31" fmla="*/ 947377 w 1145246"/>
                                                                  <a:gd name="connsiteY6-32" fmla="*/ 1577136 h 1577136"/>
                                                                  <a:gd name="connsiteX7-33" fmla="*/ 0 w 1145246"/>
                                                                  <a:gd name="connsiteY7-34" fmla="*/ 839621 h 1577136"/>
                                                                  <a:gd name="connsiteX8-35" fmla="*/ 7495 w 1145246"/>
                                                                  <a:gd name="connsiteY8-36" fmla="*/ 445207 h 1577136"/>
                                                                  <a:gd name="connsiteX0-37" fmla="*/ 7495 w 1156995"/>
                                                                  <a:gd name="connsiteY0-38" fmla="*/ 445207 h 1577136"/>
                                                                  <a:gd name="connsiteX1-39" fmla="*/ 572623 w 1156995"/>
                                                                  <a:gd name="connsiteY1-40" fmla="*/ 0 h 1577136"/>
                                                                  <a:gd name="connsiteX2-41" fmla="*/ 572623 w 1156995"/>
                                                                  <a:gd name="connsiteY2-42" fmla="*/ 0 h 1577136"/>
                                                                  <a:gd name="connsiteX3-43" fmla="*/ 1145246 w 1156995"/>
                                                                  <a:gd name="connsiteY3-44" fmla="*/ 572623 h 1577136"/>
                                                                  <a:gd name="connsiteX4-45" fmla="*/ 972859 w 1156995"/>
                                                                  <a:gd name="connsiteY4-46" fmla="*/ 802147 h 1577136"/>
                                                                  <a:gd name="connsiteX5-47" fmla="*/ 572622 w 1156995"/>
                                                                  <a:gd name="connsiteY5-48" fmla="*/ 1412245 h 1577136"/>
                                                                  <a:gd name="connsiteX6-49" fmla="*/ 947377 w 1156995"/>
                                                                  <a:gd name="connsiteY6-50" fmla="*/ 1577136 h 1577136"/>
                                                                  <a:gd name="connsiteX7-51" fmla="*/ 0 w 1156995"/>
                                                                  <a:gd name="connsiteY7-52" fmla="*/ 839621 h 1577136"/>
                                                                  <a:gd name="connsiteX8-53" fmla="*/ 7495 w 1156995"/>
                                                                  <a:gd name="connsiteY8-54" fmla="*/ 445207 h 1577136"/>
                                                                  <a:gd name="connsiteX0-55" fmla="*/ 7495 w 1063976"/>
                                                                  <a:gd name="connsiteY0-56" fmla="*/ 445207 h 1577136"/>
                                                                  <a:gd name="connsiteX1-57" fmla="*/ 572623 w 1063976"/>
                                                                  <a:gd name="connsiteY1-58" fmla="*/ 0 h 1577136"/>
                                                                  <a:gd name="connsiteX2-59" fmla="*/ 572623 w 1063976"/>
                                                                  <a:gd name="connsiteY2-60" fmla="*/ 0 h 1577136"/>
                                                                  <a:gd name="connsiteX3-61" fmla="*/ 1032820 w 1063976"/>
                                                                  <a:gd name="connsiteY3-62" fmla="*/ 482682 h 1577136"/>
                                                                  <a:gd name="connsiteX4-63" fmla="*/ 972859 w 1063976"/>
                                                                  <a:gd name="connsiteY4-64" fmla="*/ 802147 h 1577136"/>
                                                                  <a:gd name="connsiteX5-65" fmla="*/ 572622 w 1063976"/>
                                                                  <a:gd name="connsiteY5-66" fmla="*/ 1412245 h 1577136"/>
                                                                  <a:gd name="connsiteX6-67" fmla="*/ 947377 w 1063976"/>
                                                                  <a:gd name="connsiteY6-68" fmla="*/ 1577136 h 1577136"/>
                                                                  <a:gd name="connsiteX7-69" fmla="*/ 0 w 1063976"/>
                                                                  <a:gd name="connsiteY7-70" fmla="*/ 839621 h 1577136"/>
                                                                  <a:gd name="connsiteX8-71" fmla="*/ 7495 w 1063976"/>
                                                                  <a:gd name="connsiteY8-72" fmla="*/ 445207 h 1577136"/>
                                                                  <a:gd name="connsiteX0-73" fmla="*/ 7495 w 1055364"/>
                                                                  <a:gd name="connsiteY0-74" fmla="*/ 445207 h 1577136"/>
                                                                  <a:gd name="connsiteX1-75" fmla="*/ 572623 w 1055364"/>
                                                                  <a:gd name="connsiteY1-76" fmla="*/ 0 h 1577136"/>
                                                                  <a:gd name="connsiteX2-77" fmla="*/ 572623 w 1055364"/>
                                                                  <a:gd name="connsiteY2-78" fmla="*/ 0 h 1577136"/>
                                                                  <a:gd name="connsiteX3-79" fmla="*/ 1032820 w 1055364"/>
                                                                  <a:gd name="connsiteY3-80" fmla="*/ 482682 h 1577136"/>
                                                                  <a:gd name="connsiteX4-81" fmla="*/ 972859 w 1055364"/>
                                                                  <a:gd name="connsiteY4-82" fmla="*/ 802147 h 1577136"/>
                                                                  <a:gd name="connsiteX5-83" fmla="*/ 872702 w 1055364"/>
                                                                  <a:gd name="connsiteY5-84" fmla="*/ 1484025 h 1577136"/>
                                                                  <a:gd name="connsiteX6-85" fmla="*/ 572622 w 1055364"/>
                                                                  <a:gd name="connsiteY6-86" fmla="*/ 1412245 h 1577136"/>
                                                                  <a:gd name="connsiteX7-87" fmla="*/ 947377 w 1055364"/>
                                                                  <a:gd name="connsiteY7-88" fmla="*/ 1577136 h 1577136"/>
                                                                  <a:gd name="connsiteX8-89" fmla="*/ 0 w 1055364"/>
                                                                  <a:gd name="connsiteY8-90" fmla="*/ 839621 h 1577136"/>
                                                                  <a:gd name="connsiteX9" fmla="*/ 7495 w 1055364"/>
                                                                  <a:gd name="connsiteY9" fmla="*/ 445207 h 157713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-1" y="connsiteY0-2"/>
                                                                  </a:cxn>
                                                                  <a:cxn ang="0">
                                                                    <a:pos x="connsiteX1-3" y="connsiteY1-4"/>
                                                                  </a:cxn>
                                                                  <a:cxn ang="0">
                                                                    <a:pos x="connsiteX2-5" y="connsiteY2-6"/>
                                                                  </a:cxn>
                                                                  <a:cxn ang="0">
                                                                    <a:pos x="connsiteX3-7" y="connsiteY3-8"/>
                                                                  </a:cxn>
                                                                  <a:cxn ang="0">
                                                                    <a:pos x="connsiteX4-9" y="connsiteY4-10"/>
                                                                  </a:cxn>
                                                                  <a:cxn ang="0">
                                                                    <a:pos x="connsiteX5-11" y="connsiteY5-12"/>
                                                                  </a:cxn>
                                                                  <a:cxn ang="0">
                                                                    <a:pos x="connsiteX6-13" y="connsiteY6-14"/>
                                                                  </a:cxn>
                                                                  <a:cxn ang="0">
                                                                    <a:pos x="connsiteX7-15" y="connsiteY7-16"/>
                                                                  </a:cxn>
                                                                  <a:cxn ang="0">
                                                                    <a:pos x="connsiteX8-17" y="connsiteY8-1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055364" h="1577136">
                                                                    <a:moveTo>
                                                                      <a:pt x="7495" y="445207"/>
                                                                    </a:moveTo>
                                                                    <a:cubicBezTo>
                                                                      <a:pt x="7495" y="128956"/>
                                                                      <a:pt x="256372" y="0"/>
                                                                      <a:pt x="572623" y="0"/>
                                                                    </a:cubicBezTo>
                                                                    <a:lnTo>
                                                                      <a:pt x="572623" y="0"/>
                                                                    </a:lnTo>
                                                                    <a:cubicBezTo>
                                                                      <a:pt x="888874" y="0"/>
                                                                      <a:pt x="966114" y="348991"/>
                                                                      <a:pt x="1032820" y="482682"/>
                                                                    </a:cubicBezTo>
                                                                    <a:cubicBezTo>
                                                                      <a:pt x="1099526" y="616373"/>
                                                                      <a:pt x="999545" y="635257"/>
                                                                      <a:pt x="972859" y="802147"/>
                                                                    </a:cubicBezTo>
                                                                    <a:cubicBezTo>
                                                                      <a:pt x="946173" y="969037"/>
                                                                      <a:pt x="939408" y="1382342"/>
                                                                      <a:pt x="872702" y="1484025"/>
                                                                    </a:cubicBezTo>
                                                                    <a:cubicBezTo>
                                                                      <a:pt x="805996" y="1585708"/>
                                                                      <a:pt x="518953" y="1382985"/>
                                                                      <a:pt x="572622" y="1412245"/>
                                                                    </a:cubicBezTo>
                                                                    <a:lnTo>
                                                                      <a:pt x="947377" y="1577136"/>
                                                                    </a:lnTo>
                                                                    <a:cubicBezTo>
                                                                      <a:pt x="631126" y="1577136"/>
                                                                      <a:pt x="0" y="1155872"/>
                                                                      <a:pt x="0" y="839621"/>
                                                                    </a:cubicBezTo>
                                                                    <a:cubicBezTo>
                                                                      <a:pt x="0" y="750622"/>
                                                                      <a:pt x="7495" y="534206"/>
                                                                      <a:pt x="7495" y="445207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FCF86"/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marL="0" marR="0" lvl="0" indent="0" algn="ctr" defTabSz="914400" rtl="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defRPr/>
                                                                </a:pPr>
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prstClr val="white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 panose="020F0502020204030204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62" name="Rectangle: Rounded Corners 6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1279488">
                                                              <a:off x="1337390" y="3196510"/>
                                                              <a:ext cx="1396019" cy="701186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145302"/>
                                                                <a:gd name="connsiteY0" fmla="*/ 115609 h 693638"/>
                                                                <a:gd name="connsiteX1" fmla="*/ 115609 w 1145302"/>
                                                                <a:gd name="connsiteY1" fmla="*/ 0 h 693638"/>
                                                                <a:gd name="connsiteX2" fmla="*/ 1029693 w 1145302"/>
                                                                <a:gd name="connsiteY2" fmla="*/ 0 h 693638"/>
                                                                <a:gd name="connsiteX3" fmla="*/ 1145302 w 1145302"/>
                                                                <a:gd name="connsiteY3" fmla="*/ 115609 h 693638"/>
                                                                <a:gd name="connsiteX4" fmla="*/ 1145302 w 1145302"/>
                                                                <a:gd name="connsiteY4" fmla="*/ 578029 h 693638"/>
                                                                <a:gd name="connsiteX5" fmla="*/ 1029693 w 1145302"/>
                                                                <a:gd name="connsiteY5" fmla="*/ 693638 h 693638"/>
                                                                <a:gd name="connsiteX6" fmla="*/ 115609 w 1145302"/>
                                                                <a:gd name="connsiteY6" fmla="*/ 693638 h 693638"/>
                                                                <a:gd name="connsiteX7" fmla="*/ 0 w 1145302"/>
                                                                <a:gd name="connsiteY7" fmla="*/ 578029 h 693638"/>
                                                                <a:gd name="connsiteX8" fmla="*/ 0 w 1145302"/>
                                                                <a:gd name="connsiteY8" fmla="*/ 115609 h 693638"/>
                                                                <a:gd name="connsiteX0-1" fmla="*/ 0 w 1145302"/>
                                                                <a:gd name="connsiteY0-2" fmla="*/ 115609 h 697737"/>
                                                                <a:gd name="connsiteX1-3" fmla="*/ 115609 w 1145302"/>
                                                                <a:gd name="connsiteY1-4" fmla="*/ 0 h 697737"/>
                                                                <a:gd name="connsiteX2-5" fmla="*/ 1029693 w 1145302"/>
                                                                <a:gd name="connsiteY2-6" fmla="*/ 0 h 697737"/>
                                                                <a:gd name="connsiteX3-7" fmla="*/ 1145302 w 1145302"/>
                                                                <a:gd name="connsiteY3-8" fmla="*/ 115609 h 697737"/>
                                                                <a:gd name="connsiteX4-9" fmla="*/ 1118234 w 1145302"/>
                                                                <a:gd name="connsiteY4-10" fmla="*/ 652964 h 697737"/>
                                                                <a:gd name="connsiteX5-11" fmla="*/ 1029693 w 1145302"/>
                                                                <a:gd name="connsiteY5-12" fmla="*/ 693638 h 697737"/>
                                                                <a:gd name="connsiteX6-13" fmla="*/ 115609 w 1145302"/>
                                                                <a:gd name="connsiteY6-14" fmla="*/ 693638 h 697737"/>
                                                                <a:gd name="connsiteX7-15" fmla="*/ 0 w 1145302"/>
                                                                <a:gd name="connsiteY7-16" fmla="*/ 578029 h 697737"/>
                                                                <a:gd name="connsiteX8-17" fmla="*/ 0 w 1145302"/>
                                                                <a:gd name="connsiteY8-18" fmla="*/ 115609 h 697737"/>
                                                                <a:gd name="connsiteX0-19" fmla="*/ 0 w 1396019"/>
                                                                <a:gd name="connsiteY0-20" fmla="*/ 115609 h 697737"/>
                                                                <a:gd name="connsiteX1-21" fmla="*/ 115609 w 1396019"/>
                                                                <a:gd name="connsiteY1-22" fmla="*/ 0 h 697737"/>
                                                                <a:gd name="connsiteX2-23" fmla="*/ 1029693 w 1396019"/>
                                                                <a:gd name="connsiteY2-24" fmla="*/ 0 h 697737"/>
                                                                <a:gd name="connsiteX3-25" fmla="*/ 1396019 w 1396019"/>
                                                                <a:gd name="connsiteY3-26" fmla="*/ 428077 h 697737"/>
                                                                <a:gd name="connsiteX4-27" fmla="*/ 1118234 w 1396019"/>
                                                                <a:gd name="connsiteY4-28" fmla="*/ 652964 h 697737"/>
                                                                <a:gd name="connsiteX5-29" fmla="*/ 1029693 w 1396019"/>
                                                                <a:gd name="connsiteY5-30" fmla="*/ 693638 h 697737"/>
                                                                <a:gd name="connsiteX6-31" fmla="*/ 115609 w 1396019"/>
                                                                <a:gd name="connsiteY6-32" fmla="*/ 693638 h 697737"/>
                                                                <a:gd name="connsiteX7-33" fmla="*/ 0 w 1396019"/>
                                                                <a:gd name="connsiteY7-34" fmla="*/ 578029 h 697737"/>
                                                                <a:gd name="connsiteX8-35" fmla="*/ 0 w 1396019"/>
                                                                <a:gd name="connsiteY8-36" fmla="*/ 115609 h 697737"/>
                                                                <a:gd name="connsiteX0-37" fmla="*/ 0 w 1396019"/>
                                                                <a:gd name="connsiteY0-38" fmla="*/ 115609 h 697737"/>
                                                                <a:gd name="connsiteX1-39" fmla="*/ 115609 w 1396019"/>
                                                                <a:gd name="connsiteY1-40" fmla="*/ 0 h 697737"/>
                                                                <a:gd name="connsiteX2-41" fmla="*/ 1037870 w 1396019"/>
                                                                <a:gd name="connsiteY2-42" fmla="*/ 20946 h 697737"/>
                                                                <a:gd name="connsiteX3-43" fmla="*/ 1396019 w 1396019"/>
                                                                <a:gd name="connsiteY3-44" fmla="*/ 428077 h 697737"/>
                                                                <a:gd name="connsiteX4-45" fmla="*/ 1118234 w 1396019"/>
                                                                <a:gd name="connsiteY4-46" fmla="*/ 652964 h 697737"/>
                                                                <a:gd name="connsiteX5-47" fmla="*/ 1029693 w 1396019"/>
                                                                <a:gd name="connsiteY5-48" fmla="*/ 693638 h 697737"/>
                                                                <a:gd name="connsiteX6-49" fmla="*/ 115609 w 1396019"/>
                                                                <a:gd name="connsiteY6-50" fmla="*/ 693638 h 697737"/>
                                                                <a:gd name="connsiteX7-51" fmla="*/ 0 w 1396019"/>
                                                                <a:gd name="connsiteY7-52" fmla="*/ 578029 h 697737"/>
                                                                <a:gd name="connsiteX8-53" fmla="*/ 0 w 1396019"/>
                                                                <a:gd name="connsiteY8-54" fmla="*/ 115609 h 697737"/>
                                                                <a:gd name="connsiteX0-55" fmla="*/ 0 w 1396019"/>
                                                                <a:gd name="connsiteY0-56" fmla="*/ 222056 h 804184"/>
                                                                <a:gd name="connsiteX1-57" fmla="*/ 115609 w 1396019"/>
                                                                <a:gd name="connsiteY1-58" fmla="*/ 106447 h 804184"/>
                                                                <a:gd name="connsiteX2-59" fmla="*/ 1116873 w 1396019"/>
                                                                <a:gd name="connsiteY2-60" fmla="*/ 0 h 804184"/>
                                                                <a:gd name="connsiteX3-61" fmla="*/ 1396019 w 1396019"/>
                                                                <a:gd name="connsiteY3-62" fmla="*/ 534524 h 804184"/>
                                                                <a:gd name="connsiteX4-63" fmla="*/ 1118234 w 1396019"/>
                                                                <a:gd name="connsiteY4-64" fmla="*/ 759411 h 804184"/>
                                                                <a:gd name="connsiteX5-65" fmla="*/ 1029693 w 1396019"/>
                                                                <a:gd name="connsiteY5-66" fmla="*/ 800085 h 804184"/>
                                                                <a:gd name="connsiteX6-67" fmla="*/ 115609 w 1396019"/>
                                                                <a:gd name="connsiteY6-68" fmla="*/ 800085 h 804184"/>
                                                                <a:gd name="connsiteX7-69" fmla="*/ 0 w 1396019"/>
                                                                <a:gd name="connsiteY7-70" fmla="*/ 684476 h 804184"/>
                                                                <a:gd name="connsiteX8-71" fmla="*/ 0 w 1396019"/>
                                                                <a:gd name="connsiteY8-72" fmla="*/ 222056 h 804184"/>
                                                                <a:gd name="connsiteX0-73" fmla="*/ 0 w 1396019"/>
                                                                <a:gd name="connsiteY0-74" fmla="*/ 222056 h 804184"/>
                                                                <a:gd name="connsiteX1-75" fmla="*/ 436818 w 1396019"/>
                                                                <a:gd name="connsiteY1-76" fmla="*/ 310937 h 804184"/>
                                                                <a:gd name="connsiteX2-77" fmla="*/ 1116873 w 1396019"/>
                                                                <a:gd name="connsiteY2-78" fmla="*/ 0 h 804184"/>
                                                                <a:gd name="connsiteX3-79" fmla="*/ 1396019 w 1396019"/>
                                                                <a:gd name="connsiteY3-80" fmla="*/ 534524 h 804184"/>
                                                                <a:gd name="connsiteX4-81" fmla="*/ 1118234 w 1396019"/>
                                                                <a:gd name="connsiteY4-82" fmla="*/ 759411 h 804184"/>
                                                                <a:gd name="connsiteX5-83" fmla="*/ 1029693 w 1396019"/>
                                                                <a:gd name="connsiteY5-84" fmla="*/ 800085 h 804184"/>
                                                                <a:gd name="connsiteX6-85" fmla="*/ 115609 w 1396019"/>
                                                                <a:gd name="connsiteY6-86" fmla="*/ 800085 h 804184"/>
                                                                <a:gd name="connsiteX7-87" fmla="*/ 0 w 1396019"/>
                                                                <a:gd name="connsiteY7-88" fmla="*/ 684476 h 804184"/>
                                                                <a:gd name="connsiteX8-89" fmla="*/ 0 w 1396019"/>
                                                                <a:gd name="connsiteY8-90" fmla="*/ 222056 h 804184"/>
                                                                <a:gd name="connsiteX0-91" fmla="*/ 0 w 1396019"/>
                                                                <a:gd name="connsiteY0-92" fmla="*/ 222056 h 804184"/>
                                                                <a:gd name="connsiteX1-93" fmla="*/ 389811 w 1396019"/>
                                                                <a:gd name="connsiteY1-94" fmla="*/ 272966 h 804184"/>
                                                                <a:gd name="connsiteX2-95" fmla="*/ 1116873 w 1396019"/>
                                                                <a:gd name="connsiteY2-96" fmla="*/ 0 h 804184"/>
                                                                <a:gd name="connsiteX3-97" fmla="*/ 1396019 w 1396019"/>
                                                                <a:gd name="connsiteY3-98" fmla="*/ 534524 h 804184"/>
                                                                <a:gd name="connsiteX4-99" fmla="*/ 1118234 w 1396019"/>
                                                                <a:gd name="connsiteY4-100" fmla="*/ 759411 h 804184"/>
                                                                <a:gd name="connsiteX5-101" fmla="*/ 1029693 w 1396019"/>
                                                                <a:gd name="connsiteY5-102" fmla="*/ 800085 h 804184"/>
                                                                <a:gd name="connsiteX6-103" fmla="*/ 115609 w 1396019"/>
                                                                <a:gd name="connsiteY6-104" fmla="*/ 800085 h 804184"/>
                                                                <a:gd name="connsiteX7-105" fmla="*/ 0 w 1396019"/>
                                                                <a:gd name="connsiteY7-106" fmla="*/ 684476 h 804184"/>
                                                                <a:gd name="connsiteX8-107" fmla="*/ 0 w 1396019"/>
                                                                <a:gd name="connsiteY8-108" fmla="*/ 222056 h 804184"/>
                                                                <a:gd name="connsiteX0-109" fmla="*/ 21617 w 1396019"/>
                                                                <a:gd name="connsiteY0-110" fmla="*/ 133158 h 804184"/>
                                                                <a:gd name="connsiteX1-111" fmla="*/ 389811 w 1396019"/>
                                                                <a:gd name="connsiteY1-112" fmla="*/ 272966 h 804184"/>
                                                                <a:gd name="connsiteX2-113" fmla="*/ 1116873 w 1396019"/>
                                                                <a:gd name="connsiteY2-114" fmla="*/ 0 h 804184"/>
                                                                <a:gd name="connsiteX3-115" fmla="*/ 1396019 w 1396019"/>
                                                                <a:gd name="connsiteY3-116" fmla="*/ 534524 h 804184"/>
                                                                <a:gd name="connsiteX4-117" fmla="*/ 1118234 w 1396019"/>
                                                                <a:gd name="connsiteY4-118" fmla="*/ 759411 h 804184"/>
                                                                <a:gd name="connsiteX5-119" fmla="*/ 1029693 w 1396019"/>
                                                                <a:gd name="connsiteY5-120" fmla="*/ 800085 h 804184"/>
                                                                <a:gd name="connsiteX6-121" fmla="*/ 115609 w 1396019"/>
                                                                <a:gd name="connsiteY6-122" fmla="*/ 800085 h 804184"/>
                                                                <a:gd name="connsiteX7-123" fmla="*/ 0 w 1396019"/>
                                                                <a:gd name="connsiteY7-124" fmla="*/ 684476 h 804184"/>
                                                                <a:gd name="connsiteX8-125" fmla="*/ 21617 w 1396019"/>
                                                                <a:gd name="connsiteY8-126" fmla="*/ 133158 h 804184"/>
                                                                <a:gd name="connsiteX0-127" fmla="*/ 21617 w 1396019"/>
                                                                <a:gd name="connsiteY0-128" fmla="*/ 133158 h 804184"/>
                                                                <a:gd name="connsiteX1-129" fmla="*/ 372933 w 1396019"/>
                                                                <a:gd name="connsiteY1-130" fmla="*/ 126681 h 804184"/>
                                                                <a:gd name="connsiteX2-131" fmla="*/ 1116873 w 1396019"/>
                                                                <a:gd name="connsiteY2-132" fmla="*/ 0 h 804184"/>
                                                                <a:gd name="connsiteX3-133" fmla="*/ 1396019 w 1396019"/>
                                                                <a:gd name="connsiteY3-134" fmla="*/ 534524 h 804184"/>
                                                                <a:gd name="connsiteX4-135" fmla="*/ 1118234 w 1396019"/>
                                                                <a:gd name="connsiteY4-136" fmla="*/ 759411 h 804184"/>
                                                                <a:gd name="connsiteX5-137" fmla="*/ 1029693 w 1396019"/>
                                                                <a:gd name="connsiteY5-138" fmla="*/ 800085 h 804184"/>
                                                                <a:gd name="connsiteX6-139" fmla="*/ 115609 w 1396019"/>
                                                                <a:gd name="connsiteY6-140" fmla="*/ 800085 h 804184"/>
                                                                <a:gd name="connsiteX7-141" fmla="*/ 0 w 1396019"/>
                                                                <a:gd name="connsiteY7-142" fmla="*/ 684476 h 804184"/>
                                                                <a:gd name="connsiteX8-143" fmla="*/ 21617 w 1396019"/>
                                                                <a:gd name="connsiteY8-144" fmla="*/ 133158 h 804184"/>
                                                                <a:gd name="connsiteX0-145" fmla="*/ 21617 w 1396019"/>
                                                                <a:gd name="connsiteY0-146" fmla="*/ 30160 h 701186"/>
                                                                <a:gd name="connsiteX1-147" fmla="*/ 372933 w 1396019"/>
                                                                <a:gd name="connsiteY1-148" fmla="*/ 23683 h 701186"/>
                                                                <a:gd name="connsiteX2-149" fmla="*/ 1087267 w 1396019"/>
                                                                <a:gd name="connsiteY2-150" fmla="*/ 109709 h 701186"/>
                                                                <a:gd name="connsiteX3-151" fmla="*/ 1396019 w 1396019"/>
                                                                <a:gd name="connsiteY3-152" fmla="*/ 431526 h 701186"/>
                                                                <a:gd name="connsiteX4-153" fmla="*/ 1118234 w 1396019"/>
                                                                <a:gd name="connsiteY4-154" fmla="*/ 656413 h 701186"/>
                                                                <a:gd name="connsiteX5-155" fmla="*/ 1029693 w 1396019"/>
                                                                <a:gd name="connsiteY5-156" fmla="*/ 697087 h 701186"/>
                                                                <a:gd name="connsiteX6-157" fmla="*/ 115609 w 1396019"/>
                                                                <a:gd name="connsiteY6-158" fmla="*/ 697087 h 701186"/>
                                                                <a:gd name="connsiteX7-159" fmla="*/ 0 w 1396019"/>
                                                                <a:gd name="connsiteY7-160" fmla="*/ 581478 h 701186"/>
                                                                <a:gd name="connsiteX8-161" fmla="*/ 21617 w 1396019"/>
                                                                <a:gd name="connsiteY8-162" fmla="*/ 30160 h 701186"/>
                                                                <a:gd name="connsiteX0-163" fmla="*/ 21617 w 1396019"/>
                                                                <a:gd name="connsiteY0-164" fmla="*/ 30160 h 701186"/>
                                                                <a:gd name="connsiteX1-165" fmla="*/ 372933 w 1396019"/>
                                                                <a:gd name="connsiteY1-166" fmla="*/ 23683 h 701186"/>
                                                                <a:gd name="connsiteX2-167" fmla="*/ 1054560 w 1396019"/>
                                                                <a:gd name="connsiteY2-168" fmla="*/ 25926 h 701186"/>
                                                                <a:gd name="connsiteX3-169" fmla="*/ 1396019 w 1396019"/>
                                                                <a:gd name="connsiteY3-170" fmla="*/ 431526 h 701186"/>
                                                                <a:gd name="connsiteX4-171" fmla="*/ 1118234 w 1396019"/>
                                                                <a:gd name="connsiteY4-172" fmla="*/ 656413 h 701186"/>
                                                                <a:gd name="connsiteX5-173" fmla="*/ 1029693 w 1396019"/>
                                                                <a:gd name="connsiteY5-174" fmla="*/ 697087 h 701186"/>
                                                                <a:gd name="connsiteX6-175" fmla="*/ 115609 w 1396019"/>
                                                                <a:gd name="connsiteY6-176" fmla="*/ 697087 h 701186"/>
                                                                <a:gd name="connsiteX7-177" fmla="*/ 0 w 1396019"/>
                                                                <a:gd name="connsiteY7-178" fmla="*/ 581478 h 701186"/>
                                                                <a:gd name="connsiteX8-179" fmla="*/ 21617 w 1396019"/>
                                                                <a:gd name="connsiteY8-180" fmla="*/ 30160 h 701186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-1" y="connsiteY0-2"/>
                                                                </a:cxn>
                                                                <a:cxn ang="0">
                                                                  <a:pos x="connsiteX1-3" y="connsiteY1-4"/>
                                                                </a:cxn>
                                                                <a:cxn ang="0">
                                                                  <a:pos x="connsiteX2-5" y="connsiteY2-6"/>
                                                                </a:cxn>
                                                                <a:cxn ang="0">
                                                                  <a:pos x="connsiteX3-7" y="connsiteY3-8"/>
                                                                </a:cxn>
                                                                <a:cxn ang="0">
                                                                  <a:pos x="connsiteX4-9" y="connsiteY4-10"/>
                                                                </a:cxn>
                                                                <a:cxn ang="0">
                                                                  <a:pos x="connsiteX5-11" y="connsiteY5-12"/>
                                                                </a:cxn>
                                                                <a:cxn ang="0">
                                                                  <a:pos x="connsiteX6-13" y="connsiteY6-14"/>
                                                                </a:cxn>
                                                                <a:cxn ang="0">
                                                                  <a:pos x="connsiteX7-15" y="connsiteY7-16"/>
                                                                </a:cxn>
                                                                <a:cxn ang="0">
                                                                  <a:pos x="connsiteX8-17" y="connsiteY8-1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396019" h="701186">
                                                                  <a:moveTo>
                                                                    <a:pt x="21617" y="30160"/>
                                                                  </a:moveTo>
                                                                  <a:cubicBezTo>
                                                                    <a:pt x="21617" y="-33689"/>
                                                                    <a:pt x="309084" y="23683"/>
                                                                    <a:pt x="372933" y="23683"/>
                                                                  </a:cubicBezTo>
                                                                  <a:lnTo>
                                                                    <a:pt x="1054560" y="25926"/>
                                                                  </a:lnTo>
                                                                  <a:cubicBezTo>
                                                                    <a:pt x="1118409" y="25926"/>
                                                                    <a:pt x="1396019" y="367677"/>
                                                                    <a:pt x="1396019" y="431526"/>
                                                                  </a:cubicBezTo>
                                                                  <a:cubicBezTo>
                                                                    <a:pt x="1396019" y="585666"/>
                                                                    <a:pt x="1118234" y="502273"/>
                                                                    <a:pt x="1118234" y="656413"/>
                                                                  </a:cubicBezTo>
                                                                  <a:cubicBezTo>
                                                                    <a:pt x="1118234" y="720262"/>
                                                                    <a:pt x="1093542" y="697087"/>
                                                                    <a:pt x="1029693" y="697087"/>
                                                                  </a:cubicBezTo>
                                                                  <a:lnTo>
                                                                    <a:pt x="115609" y="697087"/>
                                                                  </a:lnTo>
                                                                  <a:cubicBezTo>
                                                                    <a:pt x="51760" y="697087"/>
                                                                    <a:pt x="0" y="645327"/>
                                                                    <a:pt x="0" y="581478"/>
                                                                  </a:cubicBezTo>
                                                                  <a:lnTo>
                                                                    <a:pt x="21617" y="30160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AFCF86"/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prstClr val="white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 panose="020F0502020204030204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65" name="Rectangle: Rounded Corners 64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1288377" y="1503025"/>
                                                            <a:ext cx="1209379" cy="150984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561407"/>
                                                              <a:gd name="connsiteY0" fmla="*/ 280704 h 729328"/>
                                                              <a:gd name="connsiteX1" fmla="*/ 280704 w 561407"/>
                                                              <a:gd name="connsiteY1" fmla="*/ 0 h 729328"/>
                                                              <a:gd name="connsiteX2" fmla="*/ 280704 w 561407"/>
                                                              <a:gd name="connsiteY2" fmla="*/ 0 h 729328"/>
                                                              <a:gd name="connsiteX3" fmla="*/ 561408 w 561407"/>
                                                              <a:gd name="connsiteY3" fmla="*/ 280704 h 729328"/>
                                                              <a:gd name="connsiteX4" fmla="*/ 561407 w 561407"/>
                                                              <a:gd name="connsiteY4" fmla="*/ 448625 h 729328"/>
                                                              <a:gd name="connsiteX5" fmla="*/ 280703 w 561407"/>
                                                              <a:gd name="connsiteY5" fmla="*/ 729329 h 729328"/>
                                                              <a:gd name="connsiteX6" fmla="*/ 280704 w 561407"/>
                                                              <a:gd name="connsiteY6" fmla="*/ 729328 h 729328"/>
                                                              <a:gd name="connsiteX7" fmla="*/ 0 w 561407"/>
                                                              <a:gd name="connsiteY7" fmla="*/ 448624 h 729328"/>
                                                              <a:gd name="connsiteX8" fmla="*/ 0 w 561407"/>
                                                              <a:gd name="connsiteY8" fmla="*/ 280704 h 729328"/>
                                                              <a:gd name="connsiteX0-1" fmla="*/ 0 w 853716"/>
                                                              <a:gd name="connsiteY0-2" fmla="*/ 292824 h 741449"/>
                                                              <a:gd name="connsiteX1-3" fmla="*/ 280704 w 853716"/>
                                                              <a:gd name="connsiteY1-4" fmla="*/ 12120 h 741449"/>
                                                              <a:gd name="connsiteX2-5" fmla="*/ 280704 w 853716"/>
                                                              <a:gd name="connsiteY2-6" fmla="*/ 12120 h 741449"/>
                                                              <a:gd name="connsiteX3-7" fmla="*/ 853716 w 853716"/>
                                                              <a:gd name="connsiteY3-8" fmla="*/ 105446 h 741449"/>
                                                              <a:gd name="connsiteX4-9" fmla="*/ 561407 w 853716"/>
                                                              <a:gd name="connsiteY4-10" fmla="*/ 460745 h 741449"/>
                                                              <a:gd name="connsiteX5-11" fmla="*/ 280703 w 853716"/>
                                                              <a:gd name="connsiteY5-12" fmla="*/ 741449 h 741449"/>
                                                              <a:gd name="connsiteX6-13" fmla="*/ 280704 w 853716"/>
                                                              <a:gd name="connsiteY6-14" fmla="*/ 741448 h 741449"/>
                                                              <a:gd name="connsiteX7-15" fmla="*/ 0 w 853716"/>
                                                              <a:gd name="connsiteY7-16" fmla="*/ 460744 h 741449"/>
                                                              <a:gd name="connsiteX8-17" fmla="*/ 0 w 853716"/>
                                                              <a:gd name="connsiteY8-18" fmla="*/ 292824 h 741449"/>
                                                              <a:gd name="connsiteX0-19" fmla="*/ 0 w 864645"/>
                                                              <a:gd name="connsiteY0-20" fmla="*/ 281071 h 729737"/>
                                                              <a:gd name="connsiteX1-21" fmla="*/ 280704 w 864645"/>
                                                              <a:gd name="connsiteY1-22" fmla="*/ 367 h 729737"/>
                                                              <a:gd name="connsiteX2-23" fmla="*/ 280704 w 864645"/>
                                                              <a:gd name="connsiteY2-24" fmla="*/ 367 h 729737"/>
                                                              <a:gd name="connsiteX3-25" fmla="*/ 853716 w 864645"/>
                                                              <a:gd name="connsiteY3-26" fmla="*/ 93693 h 729737"/>
                                                              <a:gd name="connsiteX4-27" fmla="*/ 628863 w 864645"/>
                                                              <a:gd name="connsiteY4-28" fmla="*/ 628874 h 729737"/>
                                                              <a:gd name="connsiteX5-29" fmla="*/ 280703 w 864645"/>
                                                              <a:gd name="connsiteY5-30" fmla="*/ 729696 h 729737"/>
                                                              <a:gd name="connsiteX6-31" fmla="*/ 280704 w 864645"/>
                                                              <a:gd name="connsiteY6-32" fmla="*/ 729695 h 729737"/>
                                                              <a:gd name="connsiteX7-33" fmla="*/ 0 w 864645"/>
                                                              <a:gd name="connsiteY7-34" fmla="*/ 448991 h 729737"/>
                                                              <a:gd name="connsiteX8-35" fmla="*/ 0 w 864645"/>
                                                              <a:gd name="connsiteY8-36" fmla="*/ 281071 h 729737"/>
                                                              <a:gd name="connsiteX0-37" fmla="*/ 0 w 864645"/>
                                                              <a:gd name="connsiteY0-38" fmla="*/ 281071 h 1329301"/>
                                                              <a:gd name="connsiteX1-39" fmla="*/ 280704 w 864645"/>
                                                              <a:gd name="connsiteY1-40" fmla="*/ 367 h 1329301"/>
                                                              <a:gd name="connsiteX2-41" fmla="*/ 280704 w 864645"/>
                                                              <a:gd name="connsiteY2-42" fmla="*/ 367 h 1329301"/>
                                                              <a:gd name="connsiteX3-43" fmla="*/ 853716 w 864645"/>
                                                              <a:gd name="connsiteY3-44" fmla="*/ 93693 h 1329301"/>
                                                              <a:gd name="connsiteX4-45" fmla="*/ 628863 w 864645"/>
                                                              <a:gd name="connsiteY4-46" fmla="*/ 628874 h 1329301"/>
                                                              <a:gd name="connsiteX5-47" fmla="*/ 280703 w 864645"/>
                                                              <a:gd name="connsiteY5-48" fmla="*/ 729696 h 1329301"/>
                                                              <a:gd name="connsiteX6-49" fmla="*/ 483071 w 864645"/>
                                                              <a:gd name="connsiteY6-50" fmla="*/ 1329301 h 1329301"/>
                                                              <a:gd name="connsiteX7-51" fmla="*/ 0 w 864645"/>
                                                              <a:gd name="connsiteY7-52" fmla="*/ 448991 h 1329301"/>
                                                              <a:gd name="connsiteX8-53" fmla="*/ 0 w 864645"/>
                                                              <a:gd name="connsiteY8-54" fmla="*/ 281071 h 1329301"/>
                                                              <a:gd name="connsiteX0-55" fmla="*/ 0 w 859207"/>
                                                              <a:gd name="connsiteY0-56" fmla="*/ 284228 h 1332458"/>
                                                              <a:gd name="connsiteX1-57" fmla="*/ 280704 w 859207"/>
                                                              <a:gd name="connsiteY1-58" fmla="*/ 3524 h 1332458"/>
                                                              <a:gd name="connsiteX2-59" fmla="*/ 280704 w 859207"/>
                                                              <a:gd name="connsiteY2-60" fmla="*/ 3524 h 1332458"/>
                                                              <a:gd name="connsiteX3-61" fmla="*/ 853716 w 859207"/>
                                                              <a:gd name="connsiteY3-62" fmla="*/ 96850 h 1332458"/>
                                                              <a:gd name="connsiteX4-63" fmla="*/ 553912 w 859207"/>
                                                              <a:gd name="connsiteY4-64" fmla="*/ 751953 h 1332458"/>
                                                              <a:gd name="connsiteX5-65" fmla="*/ 280703 w 859207"/>
                                                              <a:gd name="connsiteY5-66" fmla="*/ 732853 h 1332458"/>
                                                              <a:gd name="connsiteX6-67" fmla="*/ 483071 w 859207"/>
                                                              <a:gd name="connsiteY6-68" fmla="*/ 1332458 h 1332458"/>
                                                              <a:gd name="connsiteX7-69" fmla="*/ 0 w 859207"/>
                                                              <a:gd name="connsiteY7-70" fmla="*/ 452148 h 1332458"/>
                                                              <a:gd name="connsiteX8-71" fmla="*/ 0 w 859207"/>
                                                              <a:gd name="connsiteY8-72" fmla="*/ 284228 h 1332458"/>
                                                              <a:gd name="connsiteX0-73" fmla="*/ 0 w 968785"/>
                                                              <a:gd name="connsiteY0-74" fmla="*/ 284228 h 1332458"/>
                                                              <a:gd name="connsiteX1-75" fmla="*/ 280704 w 968785"/>
                                                              <a:gd name="connsiteY1-76" fmla="*/ 3524 h 1332458"/>
                                                              <a:gd name="connsiteX2-77" fmla="*/ 280704 w 968785"/>
                                                              <a:gd name="connsiteY2-78" fmla="*/ 3524 h 1332458"/>
                                                              <a:gd name="connsiteX3-79" fmla="*/ 853716 w 968785"/>
                                                              <a:gd name="connsiteY3-80" fmla="*/ 96850 h 1332458"/>
                                                              <a:gd name="connsiteX4-81" fmla="*/ 553912 w 968785"/>
                                                              <a:gd name="connsiteY4-82" fmla="*/ 751953 h 1332458"/>
                                                              <a:gd name="connsiteX5-83" fmla="*/ 940270 w 968785"/>
                                                              <a:gd name="connsiteY5-84" fmla="*/ 1152577 h 1332458"/>
                                                              <a:gd name="connsiteX6-85" fmla="*/ 483071 w 968785"/>
                                                              <a:gd name="connsiteY6-86" fmla="*/ 1332458 h 1332458"/>
                                                              <a:gd name="connsiteX7-87" fmla="*/ 0 w 968785"/>
                                                              <a:gd name="connsiteY7-88" fmla="*/ 452148 h 1332458"/>
                                                              <a:gd name="connsiteX8-89" fmla="*/ 0 w 968785"/>
                                                              <a:gd name="connsiteY8-90" fmla="*/ 284228 h 1332458"/>
                                                              <a:gd name="connsiteX0-91" fmla="*/ 0 w 977031"/>
                                                              <a:gd name="connsiteY0-92" fmla="*/ 285723 h 1333953"/>
                                                              <a:gd name="connsiteX1-93" fmla="*/ 280704 w 977031"/>
                                                              <a:gd name="connsiteY1-94" fmla="*/ 5019 h 1333953"/>
                                                              <a:gd name="connsiteX2-95" fmla="*/ 280704 w 977031"/>
                                                              <a:gd name="connsiteY2-96" fmla="*/ 5019 h 1333953"/>
                                                              <a:gd name="connsiteX3-97" fmla="*/ 853716 w 977031"/>
                                                              <a:gd name="connsiteY3-98" fmla="*/ 98345 h 1333953"/>
                                                              <a:gd name="connsiteX4-99" fmla="*/ 696318 w 977031"/>
                                                              <a:gd name="connsiteY4-100" fmla="*/ 790923 h 1333953"/>
                                                              <a:gd name="connsiteX5-101" fmla="*/ 940270 w 977031"/>
                                                              <a:gd name="connsiteY5-102" fmla="*/ 1154072 h 1333953"/>
                                                              <a:gd name="connsiteX6-103" fmla="*/ 483071 w 977031"/>
                                                              <a:gd name="connsiteY6-104" fmla="*/ 1333953 h 1333953"/>
                                                              <a:gd name="connsiteX7-105" fmla="*/ 0 w 977031"/>
                                                              <a:gd name="connsiteY7-106" fmla="*/ 453643 h 1333953"/>
                                                              <a:gd name="connsiteX8-107" fmla="*/ 0 w 977031"/>
                                                              <a:gd name="connsiteY8-108" fmla="*/ 285723 h 1333953"/>
                                                              <a:gd name="connsiteX0-109" fmla="*/ 232348 w 1209379"/>
                                                              <a:gd name="connsiteY0-110" fmla="*/ 285723 h 1333953"/>
                                                              <a:gd name="connsiteX1-111" fmla="*/ 513052 w 1209379"/>
                                                              <a:gd name="connsiteY1-112" fmla="*/ 5019 h 1333953"/>
                                                              <a:gd name="connsiteX2-113" fmla="*/ 513052 w 1209379"/>
                                                              <a:gd name="connsiteY2-114" fmla="*/ 5019 h 1333953"/>
                                                              <a:gd name="connsiteX3-115" fmla="*/ 1086064 w 1209379"/>
                                                              <a:gd name="connsiteY3-116" fmla="*/ 98345 h 1333953"/>
                                                              <a:gd name="connsiteX4-117" fmla="*/ 928666 w 1209379"/>
                                                              <a:gd name="connsiteY4-118" fmla="*/ 790923 h 1333953"/>
                                                              <a:gd name="connsiteX5-119" fmla="*/ 1172618 w 1209379"/>
                                                              <a:gd name="connsiteY5-120" fmla="*/ 1154072 h 1333953"/>
                                                              <a:gd name="connsiteX6-121" fmla="*/ 715419 w 1209379"/>
                                                              <a:gd name="connsiteY6-122" fmla="*/ 1333953 h 1333953"/>
                                                              <a:gd name="connsiteX7-123" fmla="*/ 0 w 1209379"/>
                                                              <a:gd name="connsiteY7-124" fmla="*/ 940824 h 1333953"/>
                                                              <a:gd name="connsiteX8-125" fmla="*/ 232348 w 1209379"/>
                                                              <a:gd name="connsiteY8-126" fmla="*/ 285723 h 1333953"/>
                                                              <a:gd name="connsiteX0-127" fmla="*/ 232348 w 1209379"/>
                                                              <a:gd name="connsiteY0-128" fmla="*/ 285723 h 1259002"/>
                                                              <a:gd name="connsiteX1-129" fmla="*/ 513052 w 1209379"/>
                                                              <a:gd name="connsiteY1-130" fmla="*/ 5019 h 1259002"/>
                                                              <a:gd name="connsiteX2-131" fmla="*/ 513052 w 1209379"/>
                                                              <a:gd name="connsiteY2-132" fmla="*/ 5019 h 1259002"/>
                                                              <a:gd name="connsiteX3-133" fmla="*/ 1086064 w 1209379"/>
                                                              <a:gd name="connsiteY3-134" fmla="*/ 98345 h 1259002"/>
                                                              <a:gd name="connsiteX4-135" fmla="*/ 928666 w 1209379"/>
                                                              <a:gd name="connsiteY4-136" fmla="*/ 790923 h 1259002"/>
                                                              <a:gd name="connsiteX5-137" fmla="*/ 1172618 w 1209379"/>
                                                              <a:gd name="connsiteY5-138" fmla="*/ 1154072 h 1259002"/>
                                                              <a:gd name="connsiteX6-139" fmla="*/ 715419 w 1209379"/>
                                                              <a:gd name="connsiteY6-140" fmla="*/ 1259002 h 1259002"/>
                                                              <a:gd name="connsiteX7-141" fmla="*/ 0 w 1209379"/>
                                                              <a:gd name="connsiteY7-142" fmla="*/ 940824 h 1259002"/>
                                                              <a:gd name="connsiteX8-143" fmla="*/ 232348 w 1209379"/>
                                                              <a:gd name="connsiteY8-144" fmla="*/ 285723 h 1259002"/>
                                                              <a:gd name="connsiteX0-145" fmla="*/ 232348 w 1209379"/>
                                                              <a:gd name="connsiteY0-146" fmla="*/ 285723 h 1259002"/>
                                                              <a:gd name="connsiteX1-147" fmla="*/ 513052 w 1209379"/>
                                                              <a:gd name="connsiteY1-148" fmla="*/ 5019 h 1259002"/>
                                                              <a:gd name="connsiteX2-149" fmla="*/ 513052 w 1209379"/>
                                                              <a:gd name="connsiteY2-150" fmla="*/ 5019 h 1259002"/>
                                                              <a:gd name="connsiteX3-151" fmla="*/ 1086064 w 1209379"/>
                                                              <a:gd name="connsiteY3-152" fmla="*/ 98345 h 1259002"/>
                                                              <a:gd name="connsiteX4-153" fmla="*/ 928666 w 1209379"/>
                                                              <a:gd name="connsiteY4-154" fmla="*/ 790923 h 1259002"/>
                                                              <a:gd name="connsiteX5-155" fmla="*/ 1172618 w 1209379"/>
                                                              <a:gd name="connsiteY5-156" fmla="*/ 1154072 h 1259002"/>
                                                              <a:gd name="connsiteX6-157" fmla="*/ 715419 w 1209379"/>
                                                              <a:gd name="connsiteY6-158" fmla="*/ 1259002 h 1259002"/>
                                                              <a:gd name="connsiteX7-159" fmla="*/ 0 w 1209379"/>
                                                              <a:gd name="connsiteY7-160" fmla="*/ 940824 h 1259002"/>
                                                              <a:gd name="connsiteX8-161" fmla="*/ 232348 w 1209379"/>
                                                              <a:gd name="connsiteY8-162" fmla="*/ 285723 h 1259002"/>
                                                              <a:gd name="connsiteX0-163" fmla="*/ 232348 w 1209379"/>
                                                              <a:gd name="connsiteY0-164" fmla="*/ 285723 h 1383077"/>
                                                              <a:gd name="connsiteX1-165" fmla="*/ 513052 w 1209379"/>
                                                              <a:gd name="connsiteY1-166" fmla="*/ 5019 h 1383077"/>
                                                              <a:gd name="connsiteX2-167" fmla="*/ 513052 w 1209379"/>
                                                              <a:gd name="connsiteY2-168" fmla="*/ 5019 h 1383077"/>
                                                              <a:gd name="connsiteX3-169" fmla="*/ 1086064 w 1209379"/>
                                                              <a:gd name="connsiteY3-170" fmla="*/ 98345 h 1383077"/>
                                                              <a:gd name="connsiteX4-171" fmla="*/ 928666 w 1209379"/>
                                                              <a:gd name="connsiteY4-172" fmla="*/ 790923 h 1383077"/>
                                                              <a:gd name="connsiteX5-173" fmla="*/ 1172618 w 1209379"/>
                                                              <a:gd name="connsiteY5-174" fmla="*/ 1154072 h 1383077"/>
                                                              <a:gd name="connsiteX6-175" fmla="*/ 715419 w 1209379"/>
                                                              <a:gd name="connsiteY6-176" fmla="*/ 1259002 h 1383077"/>
                                                              <a:gd name="connsiteX7-177" fmla="*/ 0 w 1209379"/>
                                                              <a:gd name="connsiteY7-178" fmla="*/ 940824 h 1383077"/>
                                                              <a:gd name="connsiteX8-179" fmla="*/ 232348 w 1209379"/>
                                                              <a:gd name="connsiteY8-180" fmla="*/ 285723 h 1383077"/>
                                                              <a:gd name="connsiteX0-181" fmla="*/ 232348 w 1209379"/>
                                                              <a:gd name="connsiteY0-182" fmla="*/ 285723 h 1395141"/>
                                                              <a:gd name="connsiteX1-183" fmla="*/ 513052 w 1209379"/>
                                                              <a:gd name="connsiteY1-184" fmla="*/ 5019 h 1395141"/>
                                                              <a:gd name="connsiteX2-185" fmla="*/ 513052 w 1209379"/>
                                                              <a:gd name="connsiteY2-186" fmla="*/ 5019 h 1395141"/>
                                                              <a:gd name="connsiteX3-187" fmla="*/ 1086064 w 1209379"/>
                                                              <a:gd name="connsiteY3-188" fmla="*/ 98345 h 1395141"/>
                                                              <a:gd name="connsiteX4-189" fmla="*/ 928666 w 1209379"/>
                                                              <a:gd name="connsiteY4-190" fmla="*/ 790923 h 1395141"/>
                                                              <a:gd name="connsiteX5-191" fmla="*/ 1172618 w 1209379"/>
                                                              <a:gd name="connsiteY5-192" fmla="*/ 1154072 h 1395141"/>
                                                              <a:gd name="connsiteX6-193" fmla="*/ 737904 w 1209379"/>
                                                              <a:gd name="connsiteY6-194" fmla="*/ 1273992 h 1395141"/>
                                                              <a:gd name="connsiteX7-195" fmla="*/ 0 w 1209379"/>
                                                              <a:gd name="connsiteY7-196" fmla="*/ 940824 h 1395141"/>
                                                              <a:gd name="connsiteX8-197" fmla="*/ 232348 w 1209379"/>
                                                              <a:gd name="connsiteY8-198" fmla="*/ 285723 h 1395141"/>
                                                              <a:gd name="connsiteX0-199" fmla="*/ 232348 w 1209379"/>
                                                              <a:gd name="connsiteY0-200" fmla="*/ 285723 h 1398405"/>
                                                              <a:gd name="connsiteX1-201" fmla="*/ 513052 w 1209379"/>
                                                              <a:gd name="connsiteY1-202" fmla="*/ 5019 h 1398405"/>
                                                              <a:gd name="connsiteX2-203" fmla="*/ 513052 w 1209379"/>
                                                              <a:gd name="connsiteY2-204" fmla="*/ 5019 h 1398405"/>
                                                              <a:gd name="connsiteX3-205" fmla="*/ 1086064 w 1209379"/>
                                                              <a:gd name="connsiteY3-206" fmla="*/ 98345 h 1398405"/>
                                                              <a:gd name="connsiteX4-207" fmla="*/ 928666 w 1209379"/>
                                                              <a:gd name="connsiteY4-208" fmla="*/ 790923 h 1398405"/>
                                                              <a:gd name="connsiteX5-209" fmla="*/ 1172618 w 1209379"/>
                                                              <a:gd name="connsiteY5-210" fmla="*/ 1154072 h 1398405"/>
                                                              <a:gd name="connsiteX6-211" fmla="*/ 737904 w 1209379"/>
                                                              <a:gd name="connsiteY6-212" fmla="*/ 1273992 h 1398405"/>
                                                              <a:gd name="connsiteX7-213" fmla="*/ 0 w 1209379"/>
                                                              <a:gd name="connsiteY7-214" fmla="*/ 940824 h 1398405"/>
                                                              <a:gd name="connsiteX8-215" fmla="*/ 232348 w 1209379"/>
                                                              <a:gd name="connsiteY8-216" fmla="*/ 285723 h 1398405"/>
                                                              <a:gd name="connsiteX0-217" fmla="*/ 232348 w 1209379"/>
                                                              <a:gd name="connsiteY0-218" fmla="*/ 285723 h 1392365"/>
                                                              <a:gd name="connsiteX1-219" fmla="*/ 513052 w 1209379"/>
                                                              <a:gd name="connsiteY1-220" fmla="*/ 5019 h 1392365"/>
                                                              <a:gd name="connsiteX2-221" fmla="*/ 513052 w 1209379"/>
                                                              <a:gd name="connsiteY2-222" fmla="*/ 5019 h 1392365"/>
                                                              <a:gd name="connsiteX3-223" fmla="*/ 1086064 w 1209379"/>
                                                              <a:gd name="connsiteY3-224" fmla="*/ 98345 h 1392365"/>
                                                              <a:gd name="connsiteX4-225" fmla="*/ 928666 w 1209379"/>
                                                              <a:gd name="connsiteY4-226" fmla="*/ 790923 h 1392365"/>
                                                              <a:gd name="connsiteX5-227" fmla="*/ 1172618 w 1209379"/>
                                                              <a:gd name="connsiteY5-228" fmla="*/ 1154072 h 1392365"/>
                                                              <a:gd name="connsiteX6-229" fmla="*/ 752894 w 1209379"/>
                                                              <a:gd name="connsiteY6-230" fmla="*/ 1266497 h 1392365"/>
                                                              <a:gd name="connsiteX7-231" fmla="*/ 0 w 1209379"/>
                                                              <a:gd name="connsiteY7-232" fmla="*/ 940824 h 1392365"/>
                                                              <a:gd name="connsiteX8-233" fmla="*/ 232348 w 1209379"/>
                                                              <a:gd name="connsiteY8-234" fmla="*/ 285723 h 1392365"/>
                                                              <a:gd name="connsiteX0-235" fmla="*/ 232348 w 1209379"/>
                                                              <a:gd name="connsiteY0-236" fmla="*/ 285723 h 1468078"/>
                                                              <a:gd name="connsiteX1-237" fmla="*/ 513052 w 1209379"/>
                                                              <a:gd name="connsiteY1-238" fmla="*/ 5019 h 1468078"/>
                                                              <a:gd name="connsiteX2-239" fmla="*/ 513052 w 1209379"/>
                                                              <a:gd name="connsiteY2-240" fmla="*/ 5019 h 1468078"/>
                                                              <a:gd name="connsiteX3-241" fmla="*/ 1086064 w 1209379"/>
                                                              <a:gd name="connsiteY3-242" fmla="*/ 98345 h 1468078"/>
                                                              <a:gd name="connsiteX4-243" fmla="*/ 928666 w 1209379"/>
                                                              <a:gd name="connsiteY4-244" fmla="*/ 790923 h 1468078"/>
                                                              <a:gd name="connsiteX5-245" fmla="*/ 1172618 w 1209379"/>
                                                              <a:gd name="connsiteY5-246" fmla="*/ 1154072 h 1468078"/>
                                                              <a:gd name="connsiteX6-247" fmla="*/ 752894 w 1209379"/>
                                                              <a:gd name="connsiteY6-248" fmla="*/ 1266497 h 1468078"/>
                                                              <a:gd name="connsiteX7-249" fmla="*/ 0 w 1209379"/>
                                                              <a:gd name="connsiteY7-250" fmla="*/ 940824 h 1468078"/>
                                                              <a:gd name="connsiteX8-251" fmla="*/ 232348 w 1209379"/>
                                                              <a:gd name="connsiteY8-252" fmla="*/ 285723 h 1468078"/>
                                                              <a:gd name="connsiteX0-253" fmla="*/ 232348 w 1209379"/>
                                                              <a:gd name="connsiteY0-254" fmla="*/ 285723 h 1509845"/>
                                                              <a:gd name="connsiteX1-255" fmla="*/ 513052 w 1209379"/>
                                                              <a:gd name="connsiteY1-256" fmla="*/ 5019 h 1509845"/>
                                                              <a:gd name="connsiteX2-257" fmla="*/ 513052 w 1209379"/>
                                                              <a:gd name="connsiteY2-258" fmla="*/ 5019 h 1509845"/>
                                                              <a:gd name="connsiteX3-259" fmla="*/ 1086064 w 1209379"/>
                                                              <a:gd name="connsiteY3-260" fmla="*/ 98345 h 1509845"/>
                                                              <a:gd name="connsiteX4-261" fmla="*/ 928666 w 1209379"/>
                                                              <a:gd name="connsiteY4-262" fmla="*/ 790923 h 1509845"/>
                                                              <a:gd name="connsiteX5-263" fmla="*/ 1172618 w 1209379"/>
                                                              <a:gd name="connsiteY5-264" fmla="*/ 1154072 h 1509845"/>
                                                              <a:gd name="connsiteX6-265" fmla="*/ 745399 w 1209379"/>
                                                              <a:gd name="connsiteY6-266" fmla="*/ 1318963 h 1509845"/>
                                                              <a:gd name="connsiteX7-267" fmla="*/ 0 w 1209379"/>
                                                              <a:gd name="connsiteY7-268" fmla="*/ 940824 h 1509845"/>
                                                              <a:gd name="connsiteX8-269" fmla="*/ 232348 w 1209379"/>
                                                              <a:gd name="connsiteY8-270" fmla="*/ 285723 h 150984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-1" y="connsiteY0-2"/>
                                                              </a:cxn>
                                                              <a:cxn ang="0">
                                                                <a:pos x="connsiteX1-3" y="connsiteY1-4"/>
                                                              </a:cxn>
                                                              <a:cxn ang="0">
                                                                <a:pos x="connsiteX2-5" y="connsiteY2-6"/>
                                                              </a:cxn>
                                                              <a:cxn ang="0">
                                                                <a:pos x="connsiteX3-7" y="connsiteY3-8"/>
                                                              </a:cxn>
                                                              <a:cxn ang="0">
                                                                <a:pos x="connsiteX4-9" y="connsiteY4-10"/>
                                                              </a:cxn>
                                                              <a:cxn ang="0">
                                                                <a:pos x="connsiteX5-11" y="connsiteY5-12"/>
                                                              </a:cxn>
                                                              <a:cxn ang="0">
                                                                <a:pos x="connsiteX6-13" y="connsiteY6-14"/>
                                                              </a:cxn>
                                                              <a:cxn ang="0">
                                                                <a:pos x="connsiteX7-15" y="connsiteY7-16"/>
                                                              </a:cxn>
                                                              <a:cxn ang="0">
                                                                <a:pos x="connsiteX8-17" y="connsiteY8-18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209379" h="1509845">
                                                                <a:moveTo>
                                                                  <a:pt x="232348" y="285723"/>
                                                                </a:moveTo>
                                                                <a:cubicBezTo>
                                                                  <a:pt x="232348" y="130694"/>
                                                                  <a:pt x="358023" y="5019"/>
                                                                  <a:pt x="513052" y="5019"/>
                                                                </a:cubicBezTo>
                                                                <a:lnTo>
                                                                  <a:pt x="513052" y="5019"/>
                                                                </a:lnTo>
                                                                <a:cubicBezTo>
                                                                  <a:pt x="668081" y="5019"/>
                                                                  <a:pt x="1016795" y="-32639"/>
                                                                  <a:pt x="1086064" y="98345"/>
                                                                </a:cubicBezTo>
                                                                <a:cubicBezTo>
                                                                  <a:pt x="1155333" y="229329"/>
                                                                  <a:pt x="914240" y="614969"/>
                                                                  <a:pt x="928666" y="790923"/>
                                                                </a:cubicBezTo>
                                                                <a:cubicBezTo>
                                                                  <a:pt x="943092" y="966878"/>
                                                                  <a:pt x="1327647" y="1154072"/>
                                                                  <a:pt x="1172618" y="1154072"/>
                                                                </a:cubicBezTo>
                                                                <a:cubicBezTo>
                                                                  <a:pt x="1020218" y="1189049"/>
                                                                  <a:pt x="1235078" y="1816137"/>
                                                                  <a:pt x="745399" y="1318963"/>
                                                                </a:cubicBezTo>
                                                                <a:cubicBezTo>
                                                                  <a:pt x="680311" y="1184052"/>
                                                                  <a:pt x="0" y="1095853"/>
                                                                  <a:pt x="0" y="940824"/>
                                                                </a:cubicBezTo>
                                                                <a:lnTo>
                                                                  <a:pt x="232348" y="285723"/>
                                                                </a:ln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4A8522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rtl="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defRPr/>
                                                            </a:pPr>
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prstClr val="white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 panose="020F0502020204030204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48" name="Rectangle: Rounded Corners 6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rot="20140341">
                                                          <a:off x="2364143" y="2083778"/>
                                                          <a:ext cx="1476545" cy="1803272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561407"/>
                                                            <a:gd name="connsiteY0" fmla="*/ 280704 h 729328"/>
                                                            <a:gd name="connsiteX1" fmla="*/ 280704 w 561407"/>
                                                            <a:gd name="connsiteY1" fmla="*/ 0 h 729328"/>
                                                            <a:gd name="connsiteX2" fmla="*/ 280704 w 561407"/>
                                                            <a:gd name="connsiteY2" fmla="*/ 0 h 729328"/>
                                                            <a:gd name="connsiteX3" fmla="*/ 561408 w 561407"/>
                                                            <a:gd name="connsiteY3" fmla="*/ 280704 h 729328"/>
                                                            <a:gd name="connsiteX4" fmla="*/ 561407 w 561407"/>
                                                            <a:gd name="connsiteY4" fmla="*/ 448625 h 729328"/>
                                                            <a:gd name="connsiteX5" fmla="*/ 280703 w 561407"/>
                                                            <a:gd name="connsiteY5" fmla="*/ 729329 h 729328"/>
                                                            <a:gd name="connsiteX6" fmla="*/ 280704 w 561407"/>
                                                            <a:gd name="connsiteY6" fmla="*/ 729328 h 729328"/>
                                                            <a:gd name="connsiteX7" fmla="*/ 0 w 561407"/>
                                                            <a:gd name="connsiteY7" fmla="*/ 448624 h 729328"/>
                                                            <a:gd name="connsiteX8" fmla="*/ 0 w 561407"/>
                                                            <a:gd name="connsiteY8" fmla="*/ 280704 h 729328"/>
                                                            <a:gd name="connsiteX0-1" fmla="*/ 0 w 853716"/>
                                                            <a:gd name="connsiteY0-2" fmla="*/ 292824 h 741449"/>
                                                            <a:gd name="connsiteX1-3" fmla="*/ 280704 w 853716"/>
                                                            <a:gd name="connsiteY1-4" fmla="*/ 12120 h 741449"/>
                                                            <a:gd name="connsiteX2-5" fmla="*/ 280704 w 853716"/>
                                                            <a:gd name="connsiteY2-6" fmla="*/ 12120 h 741449"/>
                                                            <a:gd name="connsiteX3-7" fmla="*/ 853716 w 853716"/>
                                                            <a:gd name="connsiteY3-8" fmla="*/ 105446 h 741449"/>
                                                            <a:gd name="connsiteX4-9" fmla="*/ 561407 w 853716"/>
                                                            <a:gd name="connsiteY4-10" fmla="*/ 460745 h 741449"/>
                                                            <a:gd name="connsiteX5-11" fmla="*/ 280703 w 853716"/>
                                                            <a:gd name="connsiteY5-12" fmla="*/ 741449 h 741449"/>
                                                            <a:gd name="connsiteX6-13" fmla="*/ 280704 w 853716"/>
                                                            <a:gd name="connsiteY6-14" fmla="*/ 741448 h 741449"/>
                                                            <a:gd name="connsiteX7-15" fmla="*/ 0 w 853716"/>
                                                            <a:gd name="connsiteY7-16" fmla="*/ 460744 h 741449"/>
                                                            <a:gd name="connsiteX8-17" fmla="*/ 0 w 853716"/>
                                                            <a:gd name="connsiteY8-18" fmla="*/ 292824 h 741449"/>
                                                            <a:gd name="connsiteX0-19" fmla="*/ 0 w 864645"/>
                                                            <a:gd name="connsiteY0-20" fmla="*/ 281071 h 729737"/>
                                                            <a:gd name="connsiteX1-21" fmla="*/ 280704 w 864645"/>
                                                            <a:gd name="connsiteY1-22" fmla="*/ 367 h 729737"/>
                                                            <a:gd name="connsiteX2-23" fmla="*/ 280704 w 864645"/>
                                                            <a:gd name="connsiteY2-24" fmla="*/ 367 h 729737"/>
                                                            <a:gd name="connsiteX3-25" fmla="*/ 853716 w 864645"/>
                                                            <a:gd name="connsiteY3-26" fmla="*/ 93693 h 729737"/>
                                                            <a:gd name="connsiteX4-27" fmla="*/ 628863 w 864645"/>
                                                            <a:gd name="connsiteY4-28" fmla="*/ 628874 h 729737"/>
                                                            <a:gd name="connsiteX5-29" fmla="*/ 280703 w 864645"/>
                                                            <a:gd name="connsiteY5-30" fmla="*/ 729696 h 729737"/>
                                                            <a:gd name="connsiteX6-31" fmla="*/ 280704 w 864645"/>
                                                            <a:gd name="connsiteY6-32" fmla="*/ 729695 h 729737"/>
                                                            <a:gd name="connsiteX7-33" fmla="*/ 0 w 864645"/>
                                                            <a:gd name="connsiteY7-34" fmla="*/ 448991 h 729737"/>
                                                            <a:gd name="connsiteX8-35" fmla="*/ 0 w 864645"/>
                                                            <a:gd name="connsiteY8-36" fmla="*/ 281071 h 729737"/>
                                                            <a:gd name="connsiteX0-37" fmla="*/ 0 w 864645"/>
                                                            <a:gd name="connsiteY0-38" fmla="*/ 281071 h 1329301"/>
                                                            <a:gd name="connsiteX1-39" fmla="*/ 280704 w 864645"/>
                                                            <a:gd name="connsiteY1-40" fmla="*/ 367 h 1329301"/>
                                                            <a:gd name="connsiteX2-41" fmla="*/ 280704 w 864645"/>
                                                            <a:gd name="connsiteY2-42" fmla="*/ 367 h 1329301"/>
                                                            <a:gd name="connsiteX3-43" fmla="*/ 853716 w 864645"/>
                                                            <a:gd name="connsiteY3-44" fmla="*/ 93693 h 1329301"/>
                                                            <a:gd name="connsiteX4-45" fmla="*/ 628863 w 864645"/>
                                                            <a:gd name="connsiteY4-46" fmla="*/ 628874 h 1329301"/>
                                                            <a:gd name="connsiteX5-47" fmla="*/ 280703 w 864645"/>
                                                            <a:gd name="connsiteY5-48" fmla="*/ 729696 h 1329301"/>
                                                            <a:gd name="connsiteX6-49" fmla="*/ 483071 w 864645"/>
                                                            <a:gd name="connsiteY6-50" fmla="*/ 1329301 h 1329301"/>
                                                            <a:gd name="connsiteX7-51" fmla="*/ 0 w 864645"/>
                                                            <a:gd name="connsiteY7-52" fmla="*/ 448991 h 1329301"/>
                                                            <a:gd name="connsiteX8-53" fmla="*/ 0 w 864645"/>
                                                            <a:gd name="connsiteY8-54" fmla="*/ 281071 h 1329301"/>
                                                            <a:gd name="connsiteX0-55" fmla="*/ 0 w 859207"/>
                                                            <a:gd name="connsiteY0-56" fmla="*/ 284228 h 1332458"/>
                                                            <a:gd name="connsiteX1-57" fmla="*/ 280704 w 859207"/>
                                                            <a:gd name="connsiteY1-58" fmla="*/ 3524 h 1332458"/>
                                                            <a:gd name="connsiteX2-59" fmla="*/ 280704 w 859207"/>
                                                            <a:gd name="connsiteY2-60" fmla="*/ 3524 h 1332458"/>
                                                            <a:gd name="connsiteX3-61" fmla="*/ 853716 w 859207"/>
                                                            <a:gd name="connsiteY3-62" fmla="*/ 96850 h 1332458"/>
                                                            <a:gd name="connsiteX4-63" fmla="*/ 553912 w 859207"/>
                                                            <a:gd name="connsiteY4-64" fmla="*/ 751953 h 1332458"/>
                                                            <a:gd name="connsiteX5-65" fmla="*/ 280703 w 859207"/>
                                                            <a:gd name="connsiteY5-66" fmla="*/ 732853 h 1332458"/>
                                                            <a:gd name="connsiteX6-67" fmla="*/ 483071 w 859207"/>
                                                            <a:gd name="connsiteY6-68" fmla="*/ 1332458 h 1332458"/>
                                                            <a:gd name="connsiteX7-69" fmla="*/ 0 w 859207"/>
                                                            <a:gd name="connsiteY7-70" fmla="*/ 452148 h 1332458"/>
                                                            <a:gd name="connsiteX8-71" fmla="*/ 0 w 859207"/>
                                                            <a:gd name="connsiteY8-72" fmla="*/ 284228 h 1332458"/>
                                                            <a:gd name="connsiteX0-73" fmla="*/ 0 w 968785"/>
                                                            <a:gd name="connsiteY0-74" fmla="*/ 284228 h 1332458"/>
                                                            <a:gd name="connsiteX1-75" fmla="*/ 280704 w 968785"/>
                                                            <a:gd name="connsiteY1-76" fmla="*/ 3524 h 1332458"/>
                                                            <a:gd name="connsiteX2-77" fmla="*/ 280704 w 968785"/>
                                                            <a:gd name="connsiteY2-78" fmla="*/ 3524 h 1332458"/>
                                                            <a:gd name="connsiteX3-79" fmla="*/ 853716 w 968785"/>
                                                            <a:gd name="connsiteY3-80" fmla="*/ 96850 h 1332458"/>
                                                            <a:gd name="connsiteX4-81" fmla="*/ 553912 w 968785"/>
                                                            <a:gd name="connsiteY4-82" fmla="*/ 751953 h 1332458"/>
                                                            <a:gd name="connsiteX5-83" fmla="*/ 940270 w 968785"/>
                                                            <a:gd name="connsiteY5-84" fmla="*/ 1152577 h 1332458"/>
                                                            <a:gd name="connsiteX6-85" fmla="*/ 483071 w 968785"/>
                                                            <a:gd name="connsiteY6-86" fmla="*/ 1332458 h 1332458"/>
                                                            <a:gd name="connsiteX7-87" fmla="*/ 0 w 968785"/>
                                                            <a:gd name="connsiteY7-88" fmla="*/ 452148 h 1332458"/>
                                                            <a:gd name="connsiteX8-89" fmla="*/ 0 w 968785"/>
                                                            <a:gd name="connsiteY8-90" fmla="*/ 284228 h 1332458"/>
                                                            <a:gd name="connsiteX0-91" fmla="*/ 0 w 977031"/>
                                                            <a:gd name="connsiteY0-92" fmla="*/ 285723 h 1333953"/>
                                                            <a:gd name="connsiteX1-93" fmla="*/ 280704 w 977031"/>
                                                            <a:gd name="connsiteY1-94" fmla="*/ 5019 h 1333953"/>
                                                            <a:gd name="connsiteX2-95" fmla="*/ 280704 w 977031"/>
                                                            <a:gd name="connsiteY2-96" fmla="*/ 5019 h 1333953"/>
                                                            <a:gd name="connsiteX3-97" fmla="*/ 853716 w 977031"/>
                                                            <a:gd name="connsiteY3-98" fmla="*/ 98345 h 1333953"/>
                                                            <a:gd name="connsiteX4-99" fmla="*/ 696318 w 977031"/>
                                                            <a:gd name="connsiteY4-100" fmla="*/ 790923 h 1333953"/>
                                                            <a:gd name="connsiteX5-101" fmla="*/ 940270 w 977031"/>
                                                            <a:gd name="connsiteY5-102" fmla="*/ 1154072 h 1333953"/>
                                                            <a:gd name="connsiteX6-103" fmla="*/ 483071 w 977031"/>
                                                            <a:gd name="connsiteY6-104" fmla="*/ 1333953 h 1333953"/>
                                                            <a:gd name="connsiteX7-105" fmla="*/ 0 w 977031"/>
                                                            <a:gd name="connsiteY7-106" fmla="*/ 453643 h 1333953"/>
                                                            <a:gd name="connsiteX8-107" fmla="*/ 0 w 977031"/>
                                                            <a:gd name="connsiteY8-108" fmla="*/ 285723 h 1333953"/>
                                                            <a:gd name="connsiteX0-109" fmla="*/ 232348 w 1209379"/>
                                                            <a:gd name="connsiteY0-110" fmla="*/ 285723 h 1333953"/>
                                                            <a:gd name="connsiteX1-111" fmla="*/ 513052 w 1209379"/>
                                                            <a:gd name="connsiteY1-112" fmla="*/ 5019 h 1333953"/>
                                                            <a:gd name="connsiteX2-113" fmla="*/ 513052 w 1209379"/>
                                                            <a:gd name="connsiteY2-114" fmla="*/ 5019 h 1333953"/>
                                                            <a:gd name="connsiteX3-115" fmla="*/ 1086064 w 1209379"/>
                                                            <a:gd name="connsiteY3-116" fmla="*/ 98345 h 1333953"/>
                                                            <a:gd name="connsiteX4-117" fmla="*/ 928666 w 1209379"/>
                                                            <a:gd name="connsiteY4-118" fmla="*/ 790923 h 1333953"/>
                                                            <a:gd name="connsiteX5-119" fmla="*/ 1172618 w 1209379"/>
                                                            <a:gd name="connsiteY5-120" fmla="*/ 1154072 h 1333953"/>
                                                            <a:gd name="connsiteX6-121" fmla="*/ 715419 w 1209379"/>
                                                            <a:gd name="connsiteY6-122" fmla="*/ 1333953 h 1333953"/>
                                                            <a:gd name="connsiteX7-123" fmla="*/ 0 w 1209379"/>
                                                            <a:gd name="connsiteY7-124" fmla="*/ 940824 h 1333953"/>
                                                            <a:gd name="connsiteX8-125" fmla="*/ 232348 w 1209379"/>
                                                            <a:gd name="connsiteY8-126" fmla="*/ 285723 h 1333953"/>
                                                            <a:gd name="connsiteX0-127" fmla="*/ 232348 w 1209379"/>
                                                            <a:gd name="connsiteY0-128" fmla="*/ 285723 h 1259002"/>
                                                            <a:gd name="connsiteX1-129" fmla="*/ 513052 w 1209379"/>
                                                            <a:gd name="connsiteY1-130" fmla="*/ 5019 h 1259002"/>
                                                            <a:gd name="connsiteX2-131" fmla="*/ 513052 w 1209379"/>
                                                            <a:gd name="connsiteY2-132" fmla="*/ 5019 h 1259002"/>
                                                            <a:gd name="connsiteX3-133" fmla="*/ 1086064 w 1209379"/>
                                                            <a:gd name="connsiteY3-134" fmla="*/ 98345 h 1259002"/>
                                                            <a:gd name="connsiteX4-135" fmla="*/ 928666 w 1209379"/>
                                                            <a:gd name="connsiteY4-136" fmla="*/ 790923 h 1259002"/>
                                                            <a:gd name="connsiteX5-137" fmla="*/ 1172618 w 1209379"/>
                                                            <a:gd name="connsiteY5-138" fmla="*/ 1154072 h 1259002"/>
                                                            <a:gd name="connsiteX6-139" fmla="*/ 715419 w 1209379"/>
                                                            <a:gd name="connsiteY6-140" fmla="*/ 1259002 h 1259002"/>
                                                            <a:gd name="connsiteX7-141" fmla="*/ 0 w 1209379"/>
                                                            <a:gd name="connsiteY7-142" fmla="*/ 940824 h 1259002"/>
                                                            <a:gd name="connsiteX8-143" fmla="*/ 232348 w 1209379"/>
                                                            <a:gd name="connsiteY8-144" fmla="*/ 285723 h 1259002"/>
                                                            <a:gd name="connsiteX0-145" fmla="*/ 232348 w 1209379"/>
                                                            <a:gd name="connsiteY0-146" fmla="*/ 285723 h 1259002"/>
                                                            <a:gd name="connsiteX1-147" fmla="*/ 513052 w 1209379"/>
                                                            <a:gd name="connsiteY1-148" fmla="*/ 5019 h 1259002"/>
                                                            <a:gd name="connsiteX2-149" fmla="*/ 513052 w 1209379"/>
                                                            <a:gd name="connsiteY2-150" fmla="*/ 5019 h 1259002"/>
                                                            <a:gd name="connsiteX3-151" fmla="*/ 1086064 w 1209379"/>
                                                            <a:gd name="connsiteY3-152" fmla="*/ 98345 h 1259002"/>
                                                            <a:gd name="connsiteX4-153" fmla="*/ 928666 w 1209379"/>
                                                            <a:gd name="connsiteY4-154" fmla="*/ 790923 h 1259002"/>
                                                            <a:gd name="connsiteX5-155" fmla="*/ 1172618 w 1209379"/>
                                                            <a:gd name="connsiteY5-156" fmla="*/ 1154072 h 1259002"/>
                                                            <a:gd name="connsiteX6-157" fmla="*/ 715419 w 1209379"/>
                                                            <a:gd name="connsiteY6-158" fmla="*/ 1259002 h 1259002"/>
                                                            <a:gd name="connsiteX7-159" fmla="*/ 0 w 1209379"/>
                                                            <a:gd name="connsiteY7-160" fmla="*/ 940824 h 1259002"/>
                                                            <a:gd name="connsiteX8-161" fmla="*/ 232348 w 1209379"/>
                                                            <a:gd name="connsiteY8-162" fmla="*/ 285723 h 1259002"/>
                                                            <a:gd name="connsiteX0-163" fmla="*/ 232348 w 1209379"/>
                                                            <a:gd name="connsiteY0-164" fmla="*/ 285723 h 1383077"/>
                                                            <a:gd name="connsiteX1-165" fmla="*/ 513052 w 1209379"/>
                                                            <a:gd name="connsiteY1-166" fmla="*/ 5019 h 1383077"/>
                                                            <a:gd name="connsiteX2-167" fmla="*/ 513052 w 1209379"/>
                                                            <a:gd name="connsiteY2-168" fmla="*/ 5019 h 1383077"/>
                                                            <a:gd name="connsiteX3-169" fmla="*/ 1086064 w 1209379"/>
                                                            <a:gd name="connsiteY3-170" fmla="*/ 98345 h 1383077"/>
                                                            <a:gd name="connsiteX4-171" fmla="*/ 928666 w 1209379"/>
                                                            <a:gd name="connsiteY4-172" fmla="*/ 790923 h 1383077"/>
                                                            <a:gd name="connsiteX5-173" fmla="*/ 1172618 w 1209379"/>
                                                            <a:gd name="connsiteY5-174" fmla="*/ 1154072 h 1383077"/>
                                                            <a:gd name="connsiteX6-175" fmla="*/ 715419 w 1209379"/>
                                                            <a:gd name="connsiteY6-176" fmla="*/ 1259002 h 1383077"/>
                                                            <a:gd name="connsiteX7-177" fmla="*/ 0 w 1209379"/>
                                                            <a:gd name="connsiteY7-178" fmla="*/ 940824 h 1383077"/>
                                                            <a:gd name="connsiteX8-179" fmla="*/ 232348 w 1209379"/>
                                                            <a:gd name="connsiteY8-180" fmla="*/ 285723 h 1383077"/>
                                                            <a:gd name="connsiteX0-181" fmla="*/ 232348 w 1209379"/>
                                                            <a:gd name="connsiteY0-182" fmla="*/ 285723 h 1395141"/>
                                                            <a:gd name="connsiteX1-183" fmla="*/ 513052 w 1209379"/>
                                                            <a:gd name="connsiteY1-184" fmla="*/ 5019 h 1395141"/>
                                                            <a:gd name="connsiteX2-185" fmla="*/ 513052 w 1209379"/>
                                                            <a:gd name="connsiteY2-186" fmla="*/ 5019 h 1395141"/>
                                                            <a:gd name="connsiteX3-187" fmla="*/ 1086064 w 1209379"/>
                                                            <a:gd name="connsiteY3-188" fmla="*/ 98345 h 1395141"/>
                                                            <a:gd name="connsiteX4-189" fmla="*/ 928666 w 1209379"/>
                                                            <a:gd name="connsiteY4-190" fmla="*/ 790923 h 1395141"/>
                                                            <a:gd name="connsiteX5-191" fmla="*/ 1172618 w 1209379"/>
                                                            <a:gd name="connsiteY5-192" fmla="*/ 1154072 h 1395141"/>
                                                            <a:gd name="connsiteX6-193" fmla="*/ 737904 w 1209379"/>
                                                            <a:gd name="connsiteY6-194" fmla="*/ 1273992 h 1395141"/>
                                                            <a:gd name="connsiteX7-195" fmla="*/ 0 w 1209379"/>
                                                            <a:gd name="connsiteY7-196" fmla="*/ 940824 h 1395141"/>
                                                            <a:gd name="connsiteX8-197" fmla="*/ 232348 w 1209379"/>
                                                            <a:gd name="connsiteY8-198" fmla="*/ 285723 h 1395141"/>
                                                            <a:gd name="connsiteX0-199" fmla="*/ 232348 w 1209379"/>
                                                            <a:gd name="connsiteY0-200" fmla="*/ 285723 h 1398405"/>
                                                            <a:gd name="connsiteX1-201" fmla="*/ 513052 w 1209379"/>
                                                            <a:gd name="connsiteY1-202" fmla="*/ 5019 h 1398405"/>
                                                            <a:gd name="connsiteX2-203" fmla="*/ 513052 w 1209379"/>
                                                            <a:gd name="connsiteY2-204" fmla="*/ 5019 h 1398405"/>
                                                            <a:gd name="connsiteX3-205" fmla="*/ 1086064 w 1209379"/>
                                                            <a:gd name="connsiteY3-206" fmla="*/ 98345 h 1398405"/>
                                                            <a:gd name="connsiteX4-207" fmla="*/ 928666 w 1209379"/>
                                                            <a:gd name="connsiteY4-208" fmla="*/ 790923 h 1398405"/>
                                                            <a:gd name="connsiteX5-209" fmla="*/ 1172618 w 1209379"/>
                                                            <a:gd name="connsiteY5-210" fmla="*/ 1154072 h 1398405"/>
                                                            <a:gd name="connsiteX6-211" fmla="*/ 737904 w 1209379"/>
                                                            <a:gd name="connsiteY6-212" fmla="*/ 1273992 h 1398405"/>
                                                            <a:gd name="connsiteX7-213" fmla="*/ 0 w 1209379"/>
                                                            <a:gd name="connsiteY7-214" fmla="*/ 940824 h 1398405"/>
                                                            <a:gd name="connsiteX8-215" fmla="*/ 232348 w 1209379"/>
                                                            <a:gd name="connsiteY8-216" fmla="*/ 285723 h 1398405"/>
                                                            <a:gd name="connsiteX0-217" fmla="*/ 232348 w 1209379"/>
                                                            <a:gd name="connsiteY0-218" fmla="*/ 285723 h 1392365"/>
                                                            <a:gd name="connsiteX1-219" fmla="*/ 513052 w 1209379"/>
                                                            <a:gd name="connsiteY1-220" fmla="*/ 5019 h 1392365"/>
                                                            <a:gd name="connsiteX2-221" fmla="*/ 513052 w 1209379"/>
                                                            <a:gd name="connsiteY2-222" fmla="*/ 5019 h 1392365"/>
                                                            <a:gd name="connsiteX3-223" fmla="*/ 1086064 w 1209379"/>
                                                            <a:gd name="connsiteY3-224" fmla="*/ 98345 h 1392365"/>
                                                            <a:gd name="connsiteX4-225" fmla="*/ 928666 w 1209379"/>
                                                            <a:gd name="connsiteY4-226" fmla="*/ 790923 h 1392365"/>
                                                            <a:gd name="connsiteX5-227" fmla="*/ 1172618 w 1209379"/>
                                                            <a:gd name="connsiteY5-228" fmla="*/ 1154072 h 1392365"/>
                                                            <a:gd name="connsiteX6-229" fmla="*/ 752894 w 1209379"/>
                                                            <a:gd name="connsiteY6-230" fmla="*/ 1266497 h 1392365"/>
                                                            <a:gd name="connsiteX7-231" fmla="*/ 0 w 1209379"/>
                                                            <a:gd name="connsiteY7-232" fmla="*/ 940824 h 1392365"/>
                                                            <a:gd name="connsiteX8-233" fmla="*/ 232348 w 1209379"/>
                                                            <a:gd name="connsiteY8-234" fmla="*/ 285723 h 1392365"/>
                                                            <a:gd name="connsiteX0-235" fmla="*/ 232348 w 1209379"/>
                                                            <a:gd name="connsiteY0-236" fmla="*/ 285723 h 1468078"/>
                                                            <a:gd name="connsiteX1-237" fmla="*/ 513052 w 1209379"/>
                                                            <a:gd name="connsiteY1-238" fmla="*/ 5019 h 1468078"/>
                                                            <a:gd name="connsiteX2-239" fmla="*/ 513052 w 1209379"/>
                                                            <a:gd name="connsiteY2-240" fmla="*/ 5019 h 1468078"/>
                                                            <a:gd name="connsiteX3-241" fmla="*/ 1086064 w 1209379"/>
                                                            <a:gd name="connsiteY3-242" fmla="*/ 98345 h 1468078"/>
                                                            <a:gd name="connsiteX4-243" fmla="*/ 928666 w 1209379"/>
                                                            <a:gd name="connsiteY4-244" fmla="*/ 790923 h 1468078"/>
                                                            <a:gd name="connsiteX5-245" fmla="*/ 1172618 w 1209379"/>
                                                            <a:gd name="connsiteY5-246" fmla="*/ 1154072 h 1468078"/>
                                                            <a:gd name="connsiteX6-247" fmla="*/ 752894 w 1209379"/>
                                                            <a:gd name="connsiteY6-248" fmla="*/ 1266497 h 1468078"/>
                                                            <a:gd name="connsiteX7-249" fmla="*/ 0 w 1209379"/>
                                                            <a:gd name="connsiteY7-250" fmla="*/ 940824 h 1468078"/>
                                                            <a:gd name="connsiteX8-251" fmla="*/ 232348 w 1209379"/>
                                                            <a:gd name="connsiteY8-252" fmla="*/ 285723 h 1468078"/>
                                                            <a:gd name="connsiteX0-253" fmla="*/ 232348 w 1209379"/>
                                                            <a:gd name="connsiteY0-254" fmla="*/ 285723 h 1509845"/>
                                                            <a:gd name="connsiteX1-255" fmla="*/ 513052 w 1209379"/>
                                                            <a:gd name="connsiteY1-256" fmla="*/ 5019 h 1509845"/>
                                                            <a:gd name="connsiteX2-257" fmla="*/ 513052 w 1209379"/>
                                                            <a:gd name="connsiteY2-258" fmla="*/ 5019 h 1509845"/>
                                                            <a:gd name="connsiteX3-259" fmla="*/ 1086064 w 1209379"/>
                                                            <a:gd name="connsiteY3-260" fmla="*/ 98345 h 1509845"/>
                                                            <a:gd name="connsiteX4-261" fmla="*/ 928666 w 1209379"/>
                                                            <a:gd name="connsiteY4-262" fmla="*/ 790923 h 1509845"/>
                                                            <a:gd name="connsiteX5-263" fmla="*/ 1172618 w 1209379"/>
                                                            <a:gd name="connsiteY5-264" fmla="*/ 1154072 h 1509845"/>
                                                            <a:gd name="connsiteX6-265" fmla="*/ 745399 w 1209379"/>
                                                            <a:gd name="connsiteY6-266" fmla="*/ 1318963 h 1509845"/>
                                                            <a:gd name="connsiteX7-267" fmla="*/ 0 w 1209379"/>
                                                            <a:gd name="connsiteY7-268" fmla="*/ 940824 h 1509845"/>
                                                            <a:gd name="connsiteX8-269" fmla="*/ 232348 w 1209379"/>
                                                            <a:gd name="connsiteY8-270" fmla="*/ 285723 h 1509845"/>
                                                            <a:gd name="connsiteX0-271" fmla="*/ 232348 w 1246284"/>
                                                            <a:gd name="connsiteY0-272" fmla="*/ 285575 h 1509697"/>
                                                            <a:gd name="connsiteX1-273" fmla="*/ 513052 w 1246284"/>
                                                            <a:gd name="connsiteY1-274" fmla="*/ 4871 h 1509697"/>
                                                            <a:gd name="connsiteX2-275" fmla="*/ 513052 w 1246284"/>
                                                            <a:gd name="connsiteY2-276" fmla="*/ 4871 h 1509697"/>
                                                            <a:gd name="connsiteX3-277" fmla="*/ 1086064 w 1246284"/>
                                                            <a:gd name="connsiteY3-278" fmla="*/ 98197 h 1509697"/>
                                                            <a:gd name="connsiteX4-279" fmla="*/ 1177676 w 1246284"/>
                                                            <a:gd name="connsiteY4-280" fmla="*/ 787272 h 1509697"/>
                                                            <a:gd name="connsiteX5-281" fmla="*/ 1172618 w 1246284"/>
                                                            <a:gd name="connsiteY5-282" fmla="*/ 1153924 h 1509697"/>
                                                            <a:gd name="connsiteX6-283" fmla="*/ 745399 w 1246284"/>
                                                            <a:gd name="connsiteY6-284" fmla="*/ 1318815 h 1509697"/>
                                                            <a:gd name="connsiteX7-285" fmla="*/ 0 w 1246284"/>
                                                            <a:gd name="connsiteY7-286" fmla="*/ 940676 h 1509697"/>
                                                            <a:gd name="connsiteX8-287" fmla="*/ 232348 w 1246284"/>
                                                            <a:gd name="connsiteY8-288" fmla="*/ 285575 h 1509697"/>
                                                            <a:gd name="connsiteX0-289" fmla="*/ 232348 w 1896122"/>
                                                            <a:gd name="connsiteY0-290" fmla="*/ 285575 h 1662245"/>
                                                            <a:gd name="connsiteX1-291" fmla="*/ 513052 w 1896122"/>
                                                            <a:gd name="connsiteY1-292" fmla="*/ 4871 h 1662245"/>
                                                            <a:gd name="connsiteX2-293" fmla="*/ 513052 w 1896122"/>
                                                            <a:gd name="connsiteY2-294" fmla="*/ 4871 h 1662245"/>
                                                            <a:gd name="connsiteX3-295" fmla="*/ 1086064 w 1896122"/>
                                                            <a:gd name="connsiteY3-296" fmla="*/ 98197 h 1662245"/>
                                                            <a:gd name="connsiteX4-297" fmla="*/ 1177676 w 1896122"/>
                                                            <a:gd name="connsiteY4-298" fmla="*/ 787272 h 1662245"/>
                                                            <a:gd name="connsiteX5-299" fmla="*/ 1874382 w 1896122"/>
                                                            <a:gd name="connsiteY5-300" fmla="*/ 1602451 h 1662245"/>
                                                            <a:gd name="connsiteX6-301" fmla="*/ 745399 w 1896122"/>
                                                            <a:gd name="connsiteY6-302" fmla="*/ 1318815 h 1662245"/>
                                                            <a:gd name="connsiteX7-303" fmla="*/ 0 w 1896122"/>
                                                            <a:gd name="connsiteY7-304" fmla="*/ 940676 h 1662245"/>
                                                            <a:gd name="connsiteX8-305" fmla="*/ 232348 w 1896122"/>
                                                            <a:gd name="connsiteY8-306" fmla="*/ 285575 h 1662245"/>
                                                            <a:gd name="connsiteX0-307" fmla="*/ 232348 w 1898974"/>
                                                            <a:gd name="connsiteY0-308" fmla="*/ 281601 h 1658271"/>
                                                            <a:gd name="connsiteX1-309" fmla="*/ 513052 w 1898974"/>
                                                            <a:gd name="connsiteY1-310" fmla="*/ 897 h 1658271"/>
                                                            <a:gd name="connsiteX2-311" fmla="*/ 513052 w 1898974"/>
                                                            <a:gd name="connsiteY2-312" fmla="*/ 897 h 1658271"/>
                                                            <a:gd name="connsiteX3-313" fmla="*/ 1086064 w 1898974"/>
                                                            <a:gd name="connsiteY3-314" fmla="*/ 94223 h 1658271"/>
                                                            <a:gd name="connsiteX4-315" fmla="*/ 1274579 w 1898974"/>
                                                            <a:gd name="connsiteY4-316" fmla="*/ 660684 h 1658271"/>
                                                            <a:gd name="connsiteX5-317" fmla="*/ 1874382 w 1898974"/>
                                                            <a:gd name="connsiteY5-318" fmla="*/ 1598477 h 1658271"/>
                                                            <a:gd name="connsiteX6-319" fmla="*/ 745399 w 1898974"/>
                                                            <a:gd name="connsiteY6-320" fmla="*/ 1314841 h 1658271"/>
                                                            <a:gd name="connsiteX7-321" fmla="*/ 0 w 1898974"/>
                                                            <a:gd name="connsiteY7-322" fmla="*/ 936702 h 1658271"/>
                                                            <a:gd name="connsiteX8-323" fmla="*/ 232348 w 1898974"/>
                                                            <a:gd name="connsiteY8-324" fmla="*/ 281601 h 1658271"/>
                                                            <a:gd name="connsiteX0-325" fmla="*/ 232348 w 2769629"/>
                                                            <a:gd name="connsiteY0-326" fmla="*/ 281601 h 2434006"/>
                                                            <a:gd name="connsiteX1-327" fmla="*/ 513052 w 2769629"/>
                                                            <a:gd name="connsiteY1-328" fmla="*/ 897 h 2434006"/>
                                                            <a:gd name="connsiteX2-329" fmla="*/ 513052 w 2769629"/>
                                                            <a:gd name="connsiteY2-330" fmla="*/ 897 h 2434006"/>
                                                            <a:gd name="connsiteX3-331" fmla="*/ 1086064 w 2769629"/>
                                                            <a:gd name="connsiteY3-332" fmla="*/ 94223 h 2434006"/>
                                                            <a:gd name="connsiteX4-333" fmla="*/ 1274579 w 2769629"/>
                                                            <a:gd name="connsiteY4-334" fmla="*/ 660684 h 2434006"/>
                                                            <a:gd name="connsiteX5-335" fmla="*/ 2757352 w 2769629"/>
                                                            <a:gd name="connsiteY5-336" fmla="*/ 2432665 h 2434006"/>
                                                            <a:gd name="connsiteX6-337" fmla="*/ 745399 w 2769629"/>
                                                            <a:gd name="connsiteY6-338" fmla="*/ 1314841 h 2434006"/>
                                                            <a:gd name="connsiteX7-339" fmla="*/ 0 w 2769629"/>
                                                            <a:gd name="connsiteY7-340" fmla="*/ 936702 h 2434006"/>
                                                            <a:gd name="connsiteX8-341" fmla="*/ 232348 w 2769629"/>
                                                            <a:gd name="connsiteY8-342" fmla="*/ 281601 h 2434006"/>
                                                            <a:gd name="connsiteX0-343" fmla="*/ 232348 w 2769629"/>
                                                            <a:gd name="connsiteY0-344" fmla="*/ 281601 h 4044533"/>
                                                            <a:gd name="connsiteX1-345" fmla="*/ 513052 w 2769629"/>
                                                            <a:gd name="connsiteY1-346" fmla="*/ 897 h 4044533"/>
                                                            <a:gd name="connsiteX2-347" fmla="*/ 513052 w 2769629"/>
                                                            <a:gd name="connsiteY2-348" fmla="*/ 897 h 4044533"/>
                                                            <a:gd name="connsiteX3-349" fmla="*/ 1086064 w 2769629"/>
                                                            <a:gd name="connsiteY3-350" fmla="*/ 94223 h 4044533"/>
                                                            <a:gd name="connsiteX4-351" fmla="*/ 1274579 w 2769629"/>
                                                            <a:gd name="connsiteY4-352" fmla="*/ 660684 h 4044533"/>
                                                            <a:gd name="connsiteX5-353" fmla="*/ 2757352 w 2769629"/>
                                                            <a:gd name="connsiteY5-354" fmla="*/ 2432665 h 4044533"/>
                                                            <a:gd name="connsiteX6-355" fmla="*/ 1372542 w 2769629"/>
                                                            <a:gd name="connsiteY6-356" fmla="*/ 3964987 h 4044533"/>
                                                            <a:gd name="connsiteX7-357" fmla="*/ 0 w 2769629"/>
                                                            <a:gd name="connsiteY7-358" fmla="*/ 936702 h 4044533"/>
                                                            <a:gd name="connsiteX8-359" fmla="*/ 232348 w 2769629"/>
                                                            <a:gd name="connsiteY8-360" fmla="*/ 281601 h 4044533"/>
                                                            <a:gd name="connsiteX0-361" fmla="*/ 232348 w 2925981"/>
                                                            <a:gd name="connsiteY0-362" fmla="*/ 281601 h 4055208"/>
                                                            <a:gd name="connsiteX1-363" fmla="*/ 513052 w 2925981"/>
                                                            <a:gd name="connsiteY1-364" fmla="*/ 897 h 4055208"/>
                                                            <a:gd name="connsiteX2-365" fmla="*/ 513052 w 2925981"/>
                                                            <a:gd name="connsiteY2-366" fmla="*/ 897 h 4055208"/>
                                                            <a:gd name="connsiteX3-367" fmla="*/ 1086064 w 2925981"/>
                                                            <a:gd name="connsiteY3-368" fmla="*/ 94223 h 4055208"/>
                                                            <a:gd name="connsiteX4-369" fmla="*/ 1274579 w 2925981"/>
                                                            <a:gd name="connsiteY4-370" fmla="*/ 660684 h 4055208"/>
                                                            <a:gd name="connsiteX5-371" fmla="*/ 2914711 w 2925981"/>
                                                            <a:gd name="connsiteY5-372" fmla="*/ 2709111 h 4055208"/>
                                                            <a:gd name="connsiteX6-373" fmla="*/ 1372542 w 2925981"/>
                                                            <a:gd name="connsiteY6-374" fmla="*/ 3964987 h 4055208"/>
                                                            <a:gd name="connsiteX7-375" fmla="*/ 0 w 2925981"/>
                                                            <a:gd name="connsiteY7-376" fmla="*/ 936702 h 4055208"/>
                                                            <a:gd name="connsiteX8-377" fmla="*/ 232348 w 2925981"/>
                                                            <a:gd name="connsiteY8-378" fmla="*/ 281601 h 4055208"/>
                                                            <a:gd name="connsiteX0-379" fmla="*/ 232348 w 2926407"/>
                                                            <a:gd name="connsiteY0-380" fmla="*/ 280765 h 4054372"/>
                                                            <a:gd name="connsiteX1-381" fmla="*/ 513052 w 2926407"/>
                                                            <a:gd name="connsiteY1-382" fmla="*/ 61 h 4054372"/>
                                                            <a:gd name="connsiteX2-383" fmla="*/ 513052 w 2926407"/>
                                                            <a:gd name="connsiteY2-384" fmla="*/ 61 h 4054372"/>
                                                            <a:gd name="connsiteX3-385" fmla="*/ 1086064 w 2926407"/>
                                                            <a:gd name="connsiteY3-386" fmla="*/ 93387 h 4054372"/>
                                                            <a:gd name="connsiteX4-387" fmla="*/ 1332985 w 2926407"/>
                                                            <a:gd name="connsiteY4-388" fmla="*/ 594150 h 4054372"/>
                                                            <a:gd name="connsiteX5-389" fmla="*/ 2914711 w 2926407"/>
                                                            <a:gd name="connsiteY5-390" fmla="*/ 2708275 h 4054372"/>
                                                            <a:gd name="connsiteX6-391" fmla="*/ 1372542 w 2926407"/>
                                                            <a:gd name="connsiteY6-392" fmla="*/ 3964151 h 4054372"/>
                                                            <a:gd name="connsiteX7-393" fmla="*/ 0 w 2926407"/>
                                                            <a:gd name="connsiteY7-394" fmla="*/ 935866 h 4054372"/>
                                                            <a:gd name="connsiteX8-395" fmla="*/ 232348 w 2926407"/>
                                                            <a:gd name="connsiteY8-396" fmla="*/ 280765 h 4054372"/>
                                                            <a:gd name="connsiteX0-397" fmla="*/ 232348 w 2928952"/>
                                                            <a:gd name="connsiteY0-398" fmla="*/ 280765 h 4054372"/>
                                                            <a:gd name="connsiteX1-399" fmla="*/ 513052 w 2928952"/>
                                                            <a:gd name="connsiteY1-400" fmla="*/ 61 h 4054372"/>
                                                            <a:gd name="connsiteX2-401" fmla="*/ 513052 w 2928952"/>
                                                            <a:gd name="connsiteY2-402" fmla="*/ 61 h 4054372"/>
                                                            <a:gd name="connsiteX3-403" fmla="*/ 1086064 w 2928952"/>
                                                            <a:gd name="connsiteY3-404" fmla="*/ 93387 h 4054372"/>
                                                            <a:gd name="connsiteX4-405" fmla="*/ 1332985 w 2928952"/>
                                                            <a:gd name="connsiteY4-406" fmla="*/ 594150 h 4054372"/>
                                                            <a:gd name="connsiteX5-407" fmla="*/ 2914711 w 2928952"/>
                                                            <a:gd name="connsiteY5-408" fmla="*/ 2708275 h 4054372"/>
                                                            <a:gd name="connsiteX6-409" fmla="*/ 1372542 w 2928952"/>
                                                            <a:gd name="connsiteY6-410" fmla="*/ 3964151 h 4054372"/>
                                                            <a:gd name="connsiteX7-411" fmla="*/ 0 w 2928952"/>
                                                            <a:gd name="connsiteY7-412" fmla="*/ 935866 h 4054372"/>
                                                            <a:gd name="connsiteX8-413" fmla="*/ 232348 w 2928952"/>
                                                            <a:gd name="connsiteY8-414" fmla="*/ 280765 h 4054372"/>
                                                            <a:gd name="connsiteX0-415" fmla="*/ 232348 w 2909237"/>
                                                            <a:gd name="connsiteY0-416" fmla="*/ 280765 h 4058372"/>
                                                            <a:gd name="connsiteX1-417" fmla="*/ 513052 w 2909237"/>
                                                            <a:gd name="connsiteY1-418" fmla="*/ 61 h 4058372"/>
                                                            <a:gd name="connsiteX2-419" fmla="*/ 513052 w 2909237"/>
                                                            <a:gd name="connsiteY2-420" fmla="*/ 61 h 4058372"/>
                                                            <a:gd name="connsiteX3-421" fmla="*/ 1086064 w 2909237"/>
                                                            <a:gd name="connsiteY3-422" fmla="*/ 93387 h 4058372"/>
                                                            <a:gd name="connsiteX4-423" fmla="*/ 1332985 w 2909237"/>
                                                            <a:gd name="connsiteY4-424" fmla="*/ 594150 h 4058372"/>
                                                            <a:gd name="connsiteX5-425" fmla="*/ 2897431 w 2909237"/>
                                                            <a:gd name="connsiteY5-426" fmla="*/ 2795731 h 4058372"/>
                                                            <a:gd name="connsiteX6-427" fmla="*/ 1372542 w 2909237"/>
                                                            <a:gd name="connsiteY6-428" fmla="*/ 3964151 h 4058372"/>
                                                            <a:gd name="connsiteX7-429" fmla="*/ 0 w 2909237"/>
                                                            <a:gd name="connsiteY7-430" fmla="*/ 935866 h 4058372"/>
                                                            <a:gd name="connsiteX8-431" fmla="*/ 232348 w 2909237"/>
                                                            <a:gd name="connsiteY8-432" fmla="*/ 280765 h 4058372"/>
                                                            <a:gd name="connsiteX0-433" fmla="*/ 232348 w 2911317"/>
                                                            <a:gd name="connsiteY0-434" fmla="*/ 298233 h 4075840"/>
                                                            <a:gd name="connsiteX1-435" fmla="*/ 513052 w 2911317"/>
                                                            <a:gd name="connsiteY1-436" fmla="*/ 17529 h 4075840"/>
                                                            <a:gd name="connsiteX2-437" fmla="*/ 513052 w 2911317"/>
                                                            <a:gd name="connsiteY2-438" fmla="*/ 17529 h 4075840"/>
                                                            <a:gd name="connsiteX3-439" fmla="*/ 1086064 w 2911317"/>
                                                            <a:gd name="connsiteY3-440" fmla="*/ 110855 h 4075840"/>
                                                            <a:gd name="connsiteX4-441" fmla="*/ 1562827 w 2911317"/>
                                                            <a:gd name="connsiteY4-442" fmla="*/ 1042327 h 4075840"/>
                                                            <a:gd name="connsiteX5-443" fmla="*/ 2897431 w 2911317"/>
                                                            <a:gd name="connsiteY5-444" fmla="*/ 2813199 h 4075840"/>
                                                            <a:gd name="connsiteX6-445" fmla="*/ 1372542 w 2911317"/>
                                                            <a:gd name="connsiteY6-446" fmla="*/ 3981619 h 4075840"/>
                                                            <a:gd name="connsiteX7-447" fmla="*/ 0 w 2911317"/>
                                                            <a:gd name="connsiteY7-448" fmla="*/ 953334 h 4075840"/>
                                                            <a:gd name="connsiteX8-449" fmla="*/ 232348 w 2911317"/>
                                                            <a:gd name="connsiteY8-450" fmla="*/ 298233 h 4075840"/>
                                                            <a:gd name="connsiteX0-451" fmla="*/ 232348 w 2915440"/>
                                                            <a:gd name="connsiteY0-452" fmla="*/ 316885 h 4094492"/>
                                                            <a:gd name="connsiteX1-453" fmla="*/ 513052 w 2915440"/>
                                                            <a:gd name="connsiteY1-454" fmla="*/ 36181 h 4094492"/>
                                                            <a:gd name="connsiteX2-455" fmla="*/ 513052 w 2915440"/>
                                                            <a:gd name="connsiteY2-456" fmla="*/ 36181 h 4094492"/>
                                                            <a:gd name="connsiteX3-457" fmla="*/ 1086064 w 2915440"/>
                                                            <a:gd name="connsiteY3-458" fmla="*/ 129507 h 4094492"/>
                                                            <a:gd name="connsiteX4-459" fmla="*/ 1862156 w 2915440"/>
                                                            <a:gd name="connsiteY4-460" fmla="*/ 1354572 h 4094492"/>
                                                            <a:gd name="connsiteX5-461" fmla="*/ 2897431 w 2915440"/>
                                                            <a:gd name="connsiteY5-462" fmla="*/ 2831851 h 4094492"/>
                                                            <a:gd name="connsiteX6-463" fmla="*/ 1372542 w 2915440"/>
                                                            <a:gd name="connsiteY6-464" fmla="*/ 4000271 h 4094492"/>
                                                            <a:gd name="connsiteX7-465" fmla="*/ 0 w 2915440"/>
                                                            <a:gd name="connsiteY7-466" fmla="*/ 971986 h 4094492"/>
                                                            <a:gd name="connsiteX8-467" fmla="*/ 232348 w 2915440"/>
                                                            <a:gd name="connsiteY8-468" fmla="*/ 316885 h 4094492"/>
                                                            <a:gd name="connsiteX0-469" fmla="*/ 232348 w 2919422"/>
                                                            <a:gd name="connsiteY0-470" fmla="*/ 334003 h 4111610"/>
                                                            <a:gd name="connsiteX1-471" fmla="*/ 513052 w 2919422"/>
                                                            <a:gd name="connsiteY1-472" fmla="*/ 53299 h 4111610"/>
                                                            <a:gd name="connsiteX2-473" fmla="*/ 513052 w 2919422"/>
                                                            <a:gd name="connsiteY2-474" fmla="*/ 53299 h 4111610"/>
                                                            <a:gd name="connsiteX3-475" fmla="*/ 1086064 w 2919422"/>
                                                            <a:gd name="connsiteY3-476" fmla="*/ 146625 h 4111610"/>
                                                            <a:gd name="connsiteX4-477" fmla="*/ 2045621 w 2919422"/>
                                                            <a:gd name="connsiteY4-478" fmla="*/ 1623302 h 4111610"/>
                                                            <a:gd name="connsiteX5-479" fmla="*/ 2897431 w 2919422"/>
                                                            <a:gd name="connsiteY5-480" fmla="*/ 2848969 h 4111610"/>
                                                            <a:gd name="connsiteX6-481" fmla="*/ 1372542 w 2919422"/>
                                                            <a:gd name="connsiteY6-482" fmla="*/ 4017389 h 4111610"/>
                                                            <a:gd name="connsiteX7-483" fmla="*/ 0 w 2919422"/>
                                                            <a:gd name="connsiteY7-484" fmla="*/ 989104 h 4111610"/>
                                                            <a:gd name="connsiteX8-485" fmla="*/ 232348 w 2919422"/>
                                                            <a:gd name="connsiteY8-486" fmla="*/ 334003 h 4111610"/>
                                                            <a:gd name="connsiteX0-487" fmla="*/ 232348 w 2921393"/>
                                                            <a:gd name="connsiteY0-488" fmla="*/ 336519 h 4114126"/>
                                                            <a:gd name="connsiteX1-489" fmla="*/ 513052 w 2921393"/>
                                                            <a:gd name="connsiteY1-490" fmla="*/ 55815 h 4114126"/>
                                                            <a:gd name="connsiteX2-491" fmla="*/ 513052 w 2921393"/>
                                                            <a:gd name="connsiteY2-492" fmla="*/ 55815 h 4114126"/>
                                                            <a:gd name="connsiteX3-493" fmla="*/ 1086064 w 2921393"/>
                                                            <a:gd name="connsiteY3-494" fmla="*/ 149141 h 4114126"/>
                                                            <a:gd name="connsiteX4-495" fmla="*/ 2114162 w 2921393"/>
                                                            <a:gd name="connsiteY4-496" fmla="*/ 1662078 h 4114126"/>
                                                            <a:gd name="connsiteX5-497" fmla="*/ 2897431 w 2921393"/>
                                                            <a:gd name="connsiteY5-498" fmla="*/ 2851485 h 4114126"/>
                                                            <a:gd name="connsiteX6-499" fmla="*/ 1372542 w 2921393"/>
                                                            <a:gd name="connsiteY6-500" fmla="*/ 4019905 h 4114126"/>
                                                            <a:gd name="connsiteX7-501" fmla="*/ 0 w 2921393"/>
                                                            <a:gd name="connsiteY7-502" fmla="*/ 991620 h 4114126"/>
                                                            <a:gd name="connsiteX8-503" fmla="*/ 232348 w 2921393"/>
                                                            <a:gd name="connsiteY8-504" fmla="*/ 336519 h 4114126"/>
                                                            <a:gd name="connsiteX0-505" fmla="*/ 232348 w 2921658"/>
                                                            <a:gd name="connsiteY0-506" fmla="*/ 309722 h 4087329"/>
                                                            <a:gd name="connsiteX1-507" fmla="*/ 513052 w 2921658"/>
                                                            <a:gd name="connsiteY1-508" fmla="*/ 29018 h 4087329"/>
                                                            <a:gd name="connsiteX2-509" fmla="*/ 513052 w 2921658"/>
                                                            <a:gd name="connsiteY2-510" fmla="*/ 29018 h 4087329"/>
                                                            <a:gd name="connsiteX3-511" fmla="*/ 1033856 w 2921658"/>
                                                            <a:gd name="connsiteY3-512" fmla="*/ 172004 h 4087329"/>
                                                            <a:gd name="connsiteX4-513" fmla="*/ 2114162 w 2921658"/>
                                                            <a:gd name="connsiteY4-514" fmla="*/ 1635281 h 4087329"/>
                                                            <a:gd name="connsiteX5-515" fmla="*/ 2897431 w 2921658"/>
                                                            <a:gd name="connsiteY5-516" fmla="*/ 2824688 h 4087329"/>
                                                            <a:gd name="connsiteX6-517" fmla="*/ 1372542 w 2921658"/>
                                                            <a:gd name="connsiteY6-518" fmla="*/ 3993108 h 4087329"/>
                                                            <a:gd name="connsiteX7-519" fmla="*/ 0 w 2921658"/>
                                                            <a:gd name="connsiteY7-520" fmla="*/ 964823 h 4087329"/>
                                                            <a:gd name="connsiteX8-521" fmla="*/ 232348 w 2921658"/>
                                                            <a:gd name="connsiteY8-522" fmla="*/ 309722 h 4087329"/>
                                                            <a:gd name="connsiteX0-523" fmla="*/ 232348 w 2921752"/>
                                                            <a:gd name="connsiteY0-524" fmla="*/ 290852 h 4068459"/>
                                                            <a:gd name="connsiteX1-525" fmla="*/ 513052 w 2921752"/>
                                                            <a:gd name="connsiteY1-526" fmla="*/ 10148 h 4068459"/>
                                                            <a:gd name="connsiteX2-527" fmla="*/ 513052 w 2921752"/>
                                                            <a:gd name="connsiteY2-528" fmla="*/ 10148 h 4068459"/>
                                                            <a:gd name="connsiteX3-529" fmla="*/ 1015262 w 2921752"/>
                                                            <a:gd name="connsiteY3-530" fmla="*/ 201254 h 4068459"/>
                                                            <a:gd name="connsiteX4-531" fmla="*/ 2114162 w 2921752"/>
                                                            <a:gd name="connsiteY4-532" fmla="*/ 1616411 h 4068459"/>
                                                            <a:gd name="connsiteX5-533" fmla="*/ 2897431 w 2921752"/>
                                                            <a:gd name="connsiteY5-534" fmla="*/ 2805818 h 4068459"/>
                                                            <a:gd name="connsiteX6-535" fmla="*/ 1372542 w 2921752"/>
                                                            <a:gd name="connsiteY6-536" fmla="*/ 3974238 h 4068459"/>
                                                            <a:gd name="connsiteX7-537" fmla="*/ 0 w 2921752"/>
                                                            <a:gd name="connsiteY7-538" fmla="*/ 945953 h 4068459"/>
                                                            <a:gd name="connsiteX8-539" fmla="*/ 232348 w 2921752"/>
                                                            <a:gd name="connsiteY8-540" fmla="*/ 290852 h 4068459"/>
                                                            <a:gd name="connsiteX0-541" fmla="*/ 232348 w 2921766"/>
                                                            <a:gd name="connsiteY0-542" fmla="*/ 325485 h 4103092"/>
                                                            <a:gd name="connsiteX1-543" fmla="*/ 513052 w 2921766"/>
                                                            <a:gd name="connsiteY1-544" fmla="*/ 44781 h 4103092"/>
                                                            <a:gd name="connsiteX2-545" fmla="*/ 513052 w 2921766"/>
                                                            <a:gd name="connsiteY2-546" fmla="*/ 44781 h 4103092"/>
                                                            <a:gd name="connsiteX3-547" fmla="*/ 1012634 w 2921766"/>
                                                            <a:gd name="connsiteY3-548" fmla="*/ 157220 h 4103092"/>
                                                            <a:gd name="connsiteX4-549" fmla="*/ 2114162 w 2921766"/>
                                                            <a:gd name="connsiteY4-550" fmla="*/ 1651044 h 4103092"/>
                                                            <a:gd name="connsiteX5-551" fmla="*/ 2897431 w 2921766"/>
                                                            <a:gd name="connsiteY5-552" fmla="*/ 2840451 h 4103092"/>
                                                            <a:gd name="connsiteX6-553" fmla="*/ 1372542 w 2921766"/>
                                                            <a:gd name="connsiteY6-554" fmla="*/ 4008871 h 4103092"/>
                                                            <a:gd name="connsiteX7-555" fmla="*/ 0 w 2921766"/>
                                                            <a:gd name="connsiteY7-556" fmla="*/ 980586 h 4103092"/>
                                                            <a:gd name="connsiteX8-557" fmla="*/ 232348 w 2921766"/>
                                                            <a:gd name="connsiteY8-558" fmla="*/ 325485 h 4103092"/>
                                                            <a:gd name="connsiteX0-559" fmla="*/ 232348 w 2759816"/>
                                                            <a:gd name="connsiteY0-560" fmla="*/ 325485 h 4087926"/>
                                                            <a:gd name="connsiteX1-561" fmla="*/ 513052 w 2759816"/>
                                                            <a:gd name="connsiteY1-562" fmla="*/ 44781 h 4087926"/>
                                                            <a:gd name="connsiteX2-563" fmla="*/ 513052 w 2759816"/>
                                                            <a:gd name="connsiteY2-564" fmla="*/ 44781 h 4087926"/>
                                                            <a:gd name="connsiteX3-565" fmla="*/ 1012634 w 2759816"/>
                                                            <a:gd name="connsiteY3-566" fmla="*/ 157220 h 4087926"/>
                                                            <a:gd name="connsiteX4-567" fmla="*/ 2114162 w 2759816"/>
                                                            <a:gd name="connsiteY4-568" fmla="*/ 1651044 h 4087926"/>
                                                            <a:gd name="connsiteX5-569" fmla="*/ 2729930 w 2759816"/>
                                                            <a:gd name="connsiteY5-570" fmla="*/ 2462043 h 4087926"/>
                                                            <a:gd name="connsiteX6-571" fmla="*/ 1372542 w 2759816"/>
                                                            <a:gd name="connsiteY6-572" fmla="*/ 4008871 h 4087926"/>
                                                            <a:gd name="connsiteX7-573" fmla="*/ 0 w 2759816"/>
                                                            <a:gd name="connsiteY7-574" fmla="*/ 980586 h 4087926"/>
                                                            <a:gd name="connsiteX8-575" fmla="*/ 232348 w 2759816"/>
                                                            <a:gd name="connsiteY8-576" fmla="*/ 325485 h 4087926"/>
                                                            <a:gd name="connsiteX0-577" fmla="*/ 232348 w 2759816"/>
                                                            <a:gd name="connsiteY0-578" fmla="*/ 325485 h 4265898"/>
                                                            <a:gd name="connsiteX1-579" fmla="*/ 513052 w 2759816"/>
                                                            <a:gd name="connsiteY1-580" fmla="*/ 44781 h 4265898"/>
                                                            <a:gd name="connsiteX2-581" fmla="*/ 513052 w 2759816"/>
                                                            <a:gd name="connsiteY2-582" fmla="*/ 44781 h 4265898"/>
                                                            <a:gd name="connsiteX3-583" fmla="*/ 1012634 w 2759816"/>
                                                            <a:gd name="connsiteY3-584" fmla="*/ 157220 h 4265898"/>
                                                            <a:gd name="connsiteX4-585" fmla="*/ 2114162 w 2759816"/>
                                                            <a:gd name="connsiteY4-586" fmla="*/ 1651044 h 4265898"/>
                                                            <a:gd name="connsiteX5-587" fmla="*/ 2729930 w 2759816"/>
                                                            <a:gd name="connsiteY5-588" fmla="*/ 2462043 h 4265898"/>
                                                            <a:gd name="connsiteX6-589" fmla="*/ 1318076 w 2759816"/>
                                                            <a:gd name="connsiteY6-590" fmla="*/ 4192576 h 4265898"/>
                                                            <a:gd name="connsiteX7-591" fmla="*/ 0 w 2759816"/>
                                                            <a:gd name="connsiteY7-592" fmla="*/ 980586 h 4265898"/>
                                                            <a:gd name="connsiteX8-593" fmla="*/ 232348 w 2759816"/>
                                                            <a:gd name="connsiteY8-594" fmla="*/ 325485 h 4265898"/>
                                                            <a:gd name="connsiteX0-595" fmla="*/ 232348 w 2759816"/>
                                                            <a:gd name="connsiteY0-596" fmla="*/ 325485 h 4228649"/>
                                                            <a:gd name="connsiteX1-597" fmla="*/ 513052 w 2759816"/>
                                                            <a:gd name="connsiteY1-598" fmla="*/ 44781 h 4228649"/>
                                                            <a:gd name="connsiteX2-599" fmla="*/ 513052 w 2759816"/>
                                                            <a:gd name="connsiteY2-600" fmla="*/ 44781 h 4228649"/>
                                                            <a:gd name="connsiteX3-601" fmla="*/ 1012634 w 2759816"/>
                                                            <a:gd name="connsiteY3-602" fmla="*/ 157220 h 4228649"/>
                                                            <a:gd name="connsiteX4-603" fmla="*/ 2114162 w 2759816"/>
                                                            <a:gd name="connsiteY4-604" fmla="*/ 1651044 h 4228649"/>
                                                            <a:gd name="connsiteX5-605" fmla="*/ 2729930 w 2759816"/>
                                                            <a:gd name="connsiteY5-606" fmla="*/ 2462043 h 4228649"/>
                                                            <a:gd name="connsiteX6-607" fmla="*/ 1318076 w 2759816"/>
                                                            <a:gd name="connsiteY6-608" fmla="*/ 4192576 h 4228649"/>
                                                            <a:gd name="connsiteX7-609" fmla="*/ 0 w 2759816"/>
                                                            <a:gd name="connsiteY7-610" fmla="*/ 980586 h 4228649"/>
                                                            <a:gd name="connsiteX8-611" fmla="*/ 232348 w 2759816"/>
                                                            <a:gd name="connsiteY8-612" fmla="*/ 325485 h 4228649"/>
                                                            <a:gd name="connsiteX0-613" fmla="*/ 346901 w 2874369"/>
                                                            <a:gd name="connsiteY0-614" fmla="*/ 325485 h 4228649"/>
                                                            <a:gd name="connsiteX1-615" fmla="*/ 627605 w 2874369"/>
                                                            <a:gd name="connsiteY1-616" fmla="*/ 44781 h 4228649"/>
                                                            <a:gd name="connsiteX2-617" fmla="*/ 627605 w 2874369"/>
                                                            <a:gd name="connsiteY2-618" fmla="*/ 44781 h 4228649"/>
                                                            <a:gd name="connsiteX3-619" fmla="*/ 1127187 w 2874369"/>
                                                            <a:gd name="connsiteY3-620" fmla="*/ 157220 h 4228649"/>
                                                            <a:gd name="connsiteX4-621" fmla="*/ 2228715 w 2874369"/>
                                                            <a:gd name="connsiteY4-622" fmla="*/ 1651044 h 4228649"/>
                                                            <a:gd name="connsiteX5-623" fmla="*/ 2844483 w 2874369"/>
                                                            <a:gd name="connsiteY5-624" fmla="*/ 2462043 h 4228649"/>
                                                            <a:gd name="connsiteX6-625" fmla="*/ 1432629 w 2874369"/>
                                                            <a:gd name="connsiteY6-626" fmla="*/ 4192576 h 4228649"/>
                                                            <a:gd name="connsiteX7-627" fmla="*/ -1 w 2874369"/>
                                                            <a:gd name="connsiteY7-628" fmla="*/ 977943 h 4228649"/>
                                                            <a:gd name="connsiteX8-629" fmla="*/ 346901 w 2874369"/>
                                                            <a:gd name="connsiteY8-630" fmla="*/ 325485 h 4228649"/>
                                                            <a:gd name="connsiteX0-631" fmla="*/ 346901 w 2761921"/>
                                                            <a:gd name="connsiteY0-632" fmla="*/ 325485 h 4230187"/>
                                                            <a:gd name="connsiteX1-633" fmla="*/ 627605 w 2761921"/>
                                                            <a:gd name="connsiteY1-634" fmla="*/ 44781 h 4230187"/>
                                                            <a:gd name="connsiteX2-635" fmla="*/ 627605 w 2761921"/>
                                                            <a:gd name="connsiteY2-636" fmla="*/ 44781 h 4230187"/>
                                                            <a:gd name="connsiteX3-637" fmla="*/ 1127187 w 2761921"/>
                                                            <a:gd name="connsiteY3-638" fmla="*/ 157220 h 4230187"/>
                                                            <a:gd name="connsiteX4-639" fmla="*/ 2228715 w 2761921"/>
                                                            <a:gd name="connsiteY4-640" fmla="*/ 1651044 h 4230187"/>
                                                            <a:gd name="connsiteX5-641" fmla="*/ 2726362 w 2761921"/>
                                                            <a:gd name="connsiteY5-642" fmla="*/ 2554112 h 4230187"/>
                                                            <a:gd name="connsiteX6-643" fmla="*/ 1432629 w 2761921"/>
                                                            <a:gd name="connsiteY6-644" fmla="*/ 4192576 h 4230187"/>
                                                            <a:gd name="connsiteX7-645" fmla="*/ -1 w 2761921"/>
                                                            <a:gd name="connsiteY7-646" fmla="*/ 977943 h 4230187"/>
                                                            <a:gd name="connsiteX8-647" fmla="*/ 346901 w 2761921"/>
                                                            <a:gd name="connsiteY8-648" fmla="*/ 325485 h 4230187"/>
                                                            <a:gd name="connsiteX0-649" fmla="*/ 346901 w 2963781"/>
                                                            <a:gd name="connsiteY0-650" fmla="*/ 325485 h 4235483"/>
                                                            <a:gd name="connsiteX1-651" fmla="*/ 627605 w 2963781"/>
                                                            <a:gd name="connsiteY1-652" fmla="*/ 44781 h 4235483"/>
                                                            <a:gd name="connsiteX2-653" fmla="*/ 627605 w 2963781"/>
                                                            <a:gd name="connsiteY2-654" fmla="*/ 44781 h 4235483"/>
                                                            <a:gd name="connsiteX3-655" fmla="*/ 1127187 w 2963781"/>
                                                            <a:gd name="connsiteY3-656" fmla="*/ 157220 h 4235483"/>
                                                            <a:gd name="connsiteX4-657" fmla="*/ 2228715 w 2963781"/>
                                                            <a:gd name="connsiteY4-658" fmla="*/ 1651044 h 4235483"/>
                                                            <a:gd name="connsiteX5-659" fmla="*/ 2937243 w 2963781"/>
                                                            <a:gd name="connsiteY5-660" fmla="*/ 2820230 h 4235483"/>
                                                            <a:gd name="connsiteX6-661" fmla="*/ 1432629 w 2963781"/>
                                                            <a:gd name="connsiteY6-662" fmla="*/ 4192576 h 4235483"/>
                                                            <a:gd name="connsiteX7-663" fmla="*/ -1 w 2963781"/>
                                                            <a:gd name="connsiteY7-664" fmla="*/ 977943 h 4235483"/>
                                                            <a:gd name="connsiteX8-665" fmla="*/ 346901 w 2963781"/>
                                                            <a:gd name="connsiteY8-666" fmla="*/ 325485 h 423548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-1" y="connsiteY0-2"/>
                                                            </a:cxn>
                                                            <a:cxn ang="0">
                                                              <a:pos x="connsiteX1-3" y="connsiteY1-4"/>
                                                            </a:cxn>
                                                            <a:cxn ang="0">
                                                              <a:pos x="connsiteX2-5" y="connsiteY2-6"/>
                                                            </a:cxn>
                                                            <a:cxn ang="0">
                                                              <a:pos x="connsiteX3-7" y="connsiteY3-8"/>
                                                            </a:cxn>
                                                            <a:cxn ang="0">
                                                              <a:pos x="connsiteX4-9" y="connsiteY4-10"/>
                                                            </a:cxn>
                                                            <a:cxn ang="0">
                                                              <a:pos x="connsiteX5-11" y="connsiteY5-12"/>
                                                            </a:cxn>
                                                            <a:cxn ang="0">
                                                              <a:pos x="connsiteX6-13" y="connsiteY6-14"/>
                                                            </a:cxn>
                                                            <a:cxn ang="0">
                                                              <a:pos x="connsiteX7-15" y="connsiteY7-16"/>
                                                            </a:cxn>
                                                            <a:cxn ang="0">
                                                              <a:pos x="connsiteX8-17" y="connsiteY8-1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963781" h="4235483">
                                                              <a:moveTo>
                                                                <a:pt x="346901" y="325485"/>
                                                              </a:moveTo>
                                                              <a:cubicBezTo>
                                                                <a:pt x="346901" y="170456"/>
                                                                <a:pt x="472576" y="44781"/>
                                                                <a:pt x="627605" y="44781"/>
                                                              </a:cubicBezTo>
                                                              <a:lnTo>
                                                                <a:pt x="627605" y="44781"/>
                                                              </a:lnTo>
                                                              <a:cubicBezTo>
                                                                <a:pt x="782634" y="44781"/>
                                                                <a:pt x="860335" y="-110490"/>
                                                                <a:pt x="1127187" y="157220"/>
                                                              </a:cubicBezTo>
                                                              <a:cubicBezTo>
                                                                <a:pt x="1394039" y="424930"/>
                                                                <a:pt x="1927039" y="1207209"/>
                                                                <a:pt x="2228715" y="1651044"/>
                                                              </a:cubicBezTo>
                                                              <a:cubicBezTo>
                                                                <a:pt x="2530391" y="2094879"/>
                                                                <a:pt x="3092272" y="2820230"/>
                                                                <a:pt x="2937243" y="2820230"/>
                                                              </a:cubicBezTo>
                                                              <a:cubicBezTo>
                                                                <a:pt x="2784843" y="2855207"/>
                                                                <a:pt x="2334138" y="4521221"/>
                                                                <a:pt x="1432629" y="4192576"/>
                                                              </a:cubicBezTo>
                                                              <a:cubicBezTo>
                                                                <a:pt x="1367541" y="4057665"/>
                                                                <a:pt x="-1" y="1132972"/>
                                                                <a:pt x="-1" y="977943"/>
                                                              </a:cubicBezTo>
                                                              <a:lnTo>
                                                                <a:pt x="346901" y="325485"/>
                                                              </a:ln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4A8522"/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prstClr val="white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 panose="020F0502020204030204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68" name="Rectangle: Rounded Corners 6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1448373">
                                                        <a:off x="1679116" y="2839710"/>
                                                        <a:ext cx="1053534" cy="36876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1053533"/>
                                                          <a:gd name="connsiteY0" fmla="*/ 166830 h 333659"/>
                                                          <a:gd name="connsiteX1" fmla="*/ 166830 w 1053533"/>
                                                          <a:gd name="connsiteY1" fmla="*/ 0 h 333659"/>
                                                          <a:gd name="connsiteX2" fmla="*/ 886704 w 1053533"/>
                                                          <a:gd name="connsiteY2" fmla="*/ 0 h 333659"/>
                                                          <a:gd name="connsiteX3" fmla="*/ 1053534 w 1053533"/>
                                                          <a:gd name="connsiteY3" fmla="*/ 166830 h 333659"/>
                                                          <a:gd name="connsiteX4" fmla="*/ 1053533 w 1053533"/>
                                                          <a:gd name="connsiteY4" fmla="*/ 166830 h 333659"/>
                                                          <a:gd name="connsiteX5" fmla="*/ 886703 w 1053533"/>
                                                          <a:gd name="connsiteY5" fmla="*/ 333660 h 333659"/>
                                                          <a:gd name="connsiteX6" fmla="*/ 166830 w 1053533"/>
                                                          <a:gd name="connsiteY6" fmla="*/ 333659 h 333659"/>
                                                          <a:gd name="connsiteX7" fmla="*/ 0 w 1053533"/>
                                                          <a:gd name="connsiteY7" fmla="*/ 166829 h 333659"/>
                                                          <a:gd name="connsiteX8" fmla="*/ 0 w 1053533"/>
                                                          <a:gd name="connsiteY8" fmla="*/ 166830 h 333659"/>
                                                          <a:gd name="connsiteX0-1" fmla="*/ 0 w 1053534"/>
                                                          <a:gd name="connsiteY0-2" fmla="*/ 166830 h 350404"/>
                                                          <a:gd name="connsiteX1-3" fmla="*/ 166830 w 1053534"/>
                                                          <a:gd name="connsiteY1-4" fmla="*/ 0 h 350404"/>
                                                          <a:gd name="connsiteX2-5" fmla="*/ 886704 w 1053534"/>
                                                          <a:gd name="connsiteY2-6" fmla="*/ 0 h 350404"/>
                                                          <a:gd name="connsiteX3-7" fmla="*/ 1053534 w 1053534"/>
                                                          <a:gd name="connsiteY3-8" fmla="*/ 166830 h 350404"/>
                                                          <a:gd name="connsiteX4-9" fmla="*/ 1053533 w 1053534"/>
                                                          <a:gd name="connsiteY4-10" fmla="*/ 166830 h 350404"/>
                                                          <a:gd name="connsiteX5-11" fmla="*/ 886703 w 1053534"/>
                                                          <a:gd name="connsiteY5-12" fmla="*/ 333660 h 350404"/>
                                                          <a:gd name="connsiteX6-13" fmla="*/ 166122 w 1053534"/>
                                                          <a:gd name="connsiteY6-14" fmla="*/ 350404 h 350404"/>
                                                          <a:gd name="connsiteX7-15" fmla="*/ 0 w 1053534"/>
                                                          <a:gd name="connsiteY7-16" fmla="*/ 166829 h 350404"/>
                                                          <a:gd name="connsiteX8-17" fmla="*/ 0 w 1053534"/>
                                                          <a:gd name="connsiteY8-18" fmla="*/ 166830 h 350404"/>
                                                          <a:gd name="connsiteX0-19" fmla="*/ 0 w 1053534"/>
                                                          <a:gd name="connsiteY0-20" fmla="*/ 166830 h 367455"/>
                                                          <a:gd name="connsiteX1-21" fmla="*/ 166830 w 1053534"/>
                                                          <a:gd name="connsiteY1-22" fmla="*/ 0 h 367455"/>
                                                          <a:gd name="connsiteX2-23" fmla="*/ 886704 w 1053534"/>
                                                          <a:gd name="connsiteY2-24" fmla="*/ 0 h 367455"/>
                                                          <a:gd name="connsiteX3-25" fmla="*/ 1053534 w 1053534"/>
                                                          <a:gd name="connsiteY3-26" fmla="*/ 166830 h 367455"/>
                                                          <a:gd name="connsiteX4-27" fmla="*/ 1053533 w 1053534"/>
                                                          <a:gd name="connsiteY4-28" fmla="*/ 166830 h 367455"/>
                                                          <a:gd name="connsiteX5-29" fmla="*/ 886703 w 1053534"/>
                                                          <a:gd name="connsiteY5-30" fmla="*/ 333660 h 367455"/>
                                                          <a:gd name="connsiteX6-31" fmla="*/ 166122 w 1053534"/>
                                                          <a:gd name="connsiteY6-32" fmla="*/ 350404 h 367455"/>
                                                          <a:gd name="connsiteX7-33" fmla="*/ 0 w 1053534"/>
                                                          <a:gd name="connsiteY7-34" fmla="*/ 166829 h 367455"/>
                                                          <a:gd name="connsiteX8-35" fmla="*/ 0 w 1053534"/>
                                                          <a:gd name="connsiteY8-36" fmla="*/ 166830 h 367455"/>
                                                          <a:gd name="connsiteX0-37" fmla="*/ 0 w 1053534"/>
                                                          <a:gd name="connsiteY0-38" fmla="*/ 166830 h 368764"/>
                                                          <a:gd name="connsiteX1-39" fmla="*/ 166830 w 1053534"/>
                                                          <a:gd name="connsiteY1-40" fmla="*/ 0 h 368764"/>
                                                          <a:gd name="connsiteX2-41" fmla="*/ 886704 w 1053534"/>
                                                          <a:gd name="connsiteY2-42" fmla="*/ 0 h 368764"/>
                                                          <a:gd name="connsiteX3-43" fmla="*/ 1053534 w 1053534"/>
                                                          <a:gd name="connsiteY3-44" fmla="*/ 166830 h 368764"/>
                                                          <a:gd name="connsiteX4-45" fmla="*/ 1053533 w 1053534"/>
                                                          <a:gd name="connsiteY4-46" fmla="*/ 166830 h 368764"/>
                                                          <a:gd name="connsiteX5-47" fmla="*/ 889768 w 1053534"/>
                                                          <a:gd name="connsiteY5-48" fmla="*/ 340499 h 368764"/>
                                                          <a:gd name="connsiteX6-49" fmla="*/ 166122 w 1053534"/>
                                                          <a:gd name="connsiteY6-50" fmla="*/ 350404 h 368764"/>
                                                          <a:gd name="connsiteX7-51" fmla="*/ 0 w 1053534"/>
                                                          <a:gd name="connsiteY7-52" fmla="*/ 166829 h 368764"/>
                                                          <a:gd name="connsiteX8-53" fmla="*/ 0 w 1053534"/>
                                                          <a:gd name="connsiteY8-54" fmla="*/ 166830 h 36876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-1" y="connsiteY0-2"/>
                                                          </a:cxn>
                                                          <a:cxn ang="0">
                                                            <a:pos x="connsiteX1-3" y="connsiteY1-4"/>
                                                          </a:cxn>
                                                          <a:cxn ang="0">
                                                            <a:pos x="connsiteX2-5" y="connsiteY2-6"/>
                                                          </a:cxn>
                                                          <a:cxn ang="0">
                                                            <a:pos x="connsiteX3-7" y="connsiteY3-8"/>
                                                          </a:cxn>
                                                          <a:cxn ang="0">
                                                            <a:pos x="connsiteX4-9" y="connsiteY4-10"/>
                                                          </a:cxn>
                                                          <a:cxn ang="0">
                                                            <a:pos x="connsiteX5-11" y="connsiteY5-12"/>
                                                          </a:cxn>
                                                          <a:cxn ang="0">
                                                            <a:pos x="connsiteX6-13" y="connsiteY6-14"/>
                                                          </a:cxn>
                                                          <a:cxn ang="0">
                                                            <a:pos x="connsiteX7-15" y="connsiteY7-16"/>
                                                          </a:cxn>
                                                          <a:cxn ang="0">
                                                            <a:pos x="connsiteX8-17" y="connsiteY8-1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053534" h="368764">
                                                            <a:moveTo>
                                                              <a:pt x="0" y="166830"/>
                                                            </a:moveTo>
                                                            <a:cubicBezTo>
                                                              <a:pt x="0" y="74692"/>
                                                              <a:pt x="74692" y="0"/>
                                                              <a:pt x="166830" y="0"/>
                                                            </a:cubicBezTo>
                                                            <a:lnTo>
                                                              <a:pt x="886704" y="0"/>
                                                            </a:lnTo>
                                                            <a:cubicBezTo>
                                                              <a:pt x="978842" y="0"/>
                                                              <a:pt x="1053534" y="74692"/>
                                                              <a:pt x="1053534" y="166830"/>
                                                            </a:cubicBezTo>
                                                            <a:lnTo>
                                                              <a:pt x="1053533" y="166830"/>
                                                            </a:lnTo>
                                                            <a:cubicBezTo>
                                                              <a:pt x="1053533" y="258968"/>
                                                              <a:pt x="981906" y="340499"/>
                                                              <a:pt x="889768" y="340499"/>
                                                            </a:cubicBezTo>
                                                            <a:cubicBezTo>
                                                              <a:pt x="649810" y="340499"/>
                                                              <a:pt x="394047" y="396863"/>
                                                              <a:pt x="166122" y="350404"/>
                                                            </a:cubicBezTo>
                                                            <a:cubicBezTo>
                                                              <a:pt x="73984" y="350404"/>
                                                              <a:pt x="0" y="258967"/>
                                                              <a:pt x="0" y="166829"/>
                                                            </a:cubicBezTo>
                                                            <a:lnTo>
                                                              <a:pt x="0" y="166830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4A8522"/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defRPr/>
                                                        </a:pPr>
                                                        <a:endParaRPr kumimoji="0" lang="en-US" sz="1800" b="0" i="0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white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 panose="020F0502020204030204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70" name="Oval 6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3643113" y="2781386"/>
                                                      <a:ext cx="119715" cy="155326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solidFill>
                                                      <a:srgbClr val="4A8522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marL="0" marR="0" lvl="0" indent="0" algn="ctr" defTabSz="914400" rtl="0" eaLnBrk="1" fontAlgn="auto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defRPr/>
                                                      </a:pPr>
                                                      <a:endParaRPr kumimoji="0" lang="en-US" sz="1800" b="0" i="0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prstClr val="white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libri" panose="020F0502020204030204"/>
                                                        <a:ea typeface="+mn-ea"/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155" name="Oval 15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522363" y="1986244"/>
                                                    <a:ext cx="264681" cy="265248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212215"/>
                                                      <a:gd name="connsiteY0" fmla="*/ 110961 h 221922"/>
                                                      <a:gd name="connsiteX1" fmla="*/ 106108 w 212215"/>
                                                      <a:gd name="connsiteY1" fmla="*/ 0 h 221922"/>
                                                      <a:gd name="connsiteX2" fmla="*/ 212216 w 212215"/>
                                                      <a:gd name="connsiteY2" fmla="*/ 110961 h 221922"/>
                                                      <a:gd name="connsiteX3" fmla="*/ 106108 w 212215"/>
                                                      <a:gd name="connsiteY3" fmla="*/ 221922 h 221922"/>
                                                      <a:gd name="connsiteX4" fmla="*/ 0 w 212215"/>
                                                      <a:gd name="connsiteY4" fmla="*/ 110961 h 221922"/>
                                                      <a:gd name="connsiteX0-1" fmla="*/ 0 w 264681"/>
                                                      <a:gd name="connsiteY0-2" fmla="*/ 111587 h 222865"/>
                                                      <a:gd name="connsiteX1-3" fmla="*/ 106108 w 264681"/>
                                                      <a:gd name="connsiteY1-4" fmla="*/ 626 h 222865"/>
                                                      <a:gd name="connsiteX2-5" fmla="*/ 264681 w 264681"/>
                                                      <a:gd name="connsiteY2-6" fmla="*/ 81607 h 222865"/>
                                                      <a:gd name="connsiteX3-7" fmla="*/ 106108 w 264681"/>
                                                      <a:gd name="connsiteY3-8" fmla="*/ 222548 h 222865"/>
                                                      <a:gd name="connsiteX4-9" fmla="*/ 0 w 264681"/>
                                                      <a:gd name="connsiteY4-10" fmla="*/ 111587 h 22286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-1" y="connsiteY0-2"/>
                                                      </a:cxn>
                                                      <a:cxn ang="0">
                                                        <a:pos x="connsiteX1-3" y="connsiteY1-4"/>
                                                      </a:cxn>
                                                      <a:cxn ang="0">
                                                        <a:pos x="connsiteX2-5" y="connsiteY2-6"/>
                                                      </a:cxn>
                                                      <a:cxn ang="0">
                                                        <a:pos x="connsiteX3-7" y="connsiteY3-8"/>
                                                      </a:cxn>
                                                      <a:cxn ang="0">
                                                        <a:pos x="connsiteX4-9" y="connsiteY4-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64681" h="222865">
                                                        <a:moveTo>
                                                          <a:pt x="0" y="111587"/>
                                                        </a:moveTo>
                                                        <a:cubicBezTo>
                                                          <a:pt x="0" y="50305"/>
                                                          <a:pt x="61995" y="5623"/>
                                                          <a:pt x="106108" y="626"/>
                                                        </a:cubicBezTo>
                                                        <a:cubicBezTo>
                                                          <a:pt x="150221" y="-4371"/>
                                                          <a:pt x="264681" y="20325"/>
                                                          <a:pt x="264681" y="81607"/>
                                                        </a:cubicBezTo>
                                                        <a:cubicBezTo>
                                                          <a:pt x="264681" y="142889"/>
                                                          <a:pt x="150221" y="217551"/>
                                                          <a:pt x="106108" y="222548"/>
                                                        </a:cubicBezTo>
                                                        <a:cubicBezTo>
                                                          <a:pt x="61995" y="227545"/>
                                                          <a:pt x="0" y="172869"/>
                                                          <a:pt x="0" y="111587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AFCF86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white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 panose="020F0502020204030204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57" name="Oval 15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352568" y="3304950"/>
                                                  <a:ext cx="264681" cy="26524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212215"/>
                                                    <a:gd name="connsiteY0" fmla="*/ 110961 h 221922"/>
                                                    <a:gd name="connsiteX1" fmla="*/ 106108 w 212215"/>
                                                    <a:gd name="connsiteY1" fmla="*/ 0 h 221922"/>
                                                    <a:gd name="connsiteX2" fmla="*/ 212216 w 212215"/>
                                                    <a:gd name="connsiteY2" fmla="*/ 110961 h 221922"/>
                                                    <a:gd name="connsiteX3" fmla="*/ 106108 w 212215"/>
                                                    <a:gd name="connsiteY3" fmla="*/ 221922 h 221922"/>
                                                    <a:gd name="connsiteX4" fmla="*/ 0 w 212215"/>
                                                    <a:gd name="connsiteY4" fmla="*/ 110961 h 221922"/>
                                                    <a:gd name="connsiteX0-1" fmla="*/ 0 w 264681"/>
                                                    <a:gd name="connsiteY0-2" fmla="*/ 111587 h 222865"/>
                                                    <a:gd name="connsiteX1-3" fmla="*/ 106108 w 264681"/>
                                                    <a:gd name="connsiteY1-4" fmla="*/ 626 h 222865"/>
                                                    <a:gd name="connsiteX2-5" fmla="*/ 264681 w 264681"/>
                                                    <a:gd name="connsiteY2-6" fmla="*/ 81607 h 222865"/>
                                                    <a:gd name="connsiteX3-7" fmla="*/ 106108 w 264681"/>
                                                    <a:gd name="connsiteY3-8" fmla="*/ 222548 h 222865"/>
                                                    <a:gd name="connsiteX4-9" fmla="*/ 0 w 264681"/>
                                                    <a:gd name="connsiteY4-10" fmla="*/ 111587 h 22286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-1" y="connsiteY0-2"/>
                                                    </a:cxn>
                                                    <a:cxn ang="0">
                                                      <a:pos x="connsiteX1-3" y="connsiteY1-4"/>
                                                    </a:cxn>
                                                    <a:cxn ang="0">
                                                      <a:pos x="connsiteX2-5" y="connsiteY2-6"/>
                                                    </a:cxn>
                                                    <a:cxn ang="0">
                                                      <a:pos x="connsiteX3-7" y="connsiteY3-8"/>
                                                    </a:cxn>
                                                    <a:cxn ang="0">
                                                      <a:pos x="connsiteX4-9" y="connsiteY4-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64681" h="222865">
                                                      <a:moveTo>
                                                        <a:pt x="0" y="111587"/>
                                                      </a:moveTo>
                                                      <a:cubicBezTo>
                                                        <a:pt x="0" y="50305"/>
                                                        <a:pt x="61995" y="5623"/>
                                                        <a:pt x="106108" y="626"/>
                                                      </a:cubicBezTo>
                                                      <a:cubicBezTo>
                                                        <a:pt x="150221" y="-4371"/>
                                                        <a:pt x="264681" y="20325"/>
                                                        <a:pt x="264681" y="81607"/>
                                                      </a:cubicBezTo>
                                                      <a:cubicBezTo>
                                                        <a:pt x="264681" y="142889"/>
                                                        <a:pt x="150221" y="217551"/>
                                                        <a:pt x="106108" y="222548"/>
                                                      </a:cubicBezTo>
                                                      <a:cubicBezTo>
                                                        <a:pt x="61995" y="227545"/>
                                                        <a:pt x="0" y="172869"/>
                                                        <a:pt x="0" y="11158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AFCF86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white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 panose="020F0502020204030204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59" name="Oval 15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719454" y="1524727"/>
                                                <a:ext cx="504959" cy="18989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212215"/>
                                                  <a:gd name="connsiteY0" fmla="*/ 110961 h 221922"/>
                                                  <a:gd name="connsiteX1" fmla="*/ 106108 w 212215"/>
                                                  <a:gd name="connsiteY1" fmla="*/ 0 h 221922"/>
                                                  <a:gd name="connsiteX2" fmla="*/ 212216 w 212215"/>
                                                  <a:gd name="connsiteY2" fmla="*/ 110961 h 221922"/>
                                                  <a:gd name="connsiteX3" fmla="*/ 106108 w 212215"/>
                                                  <a:gd name="connsiteY3" fmla="*/ 221922 h 221922"/>
                                                  <a:gd name="connsiteX4" fmla="*/ 0 w 212215"/>
                                                  <a:gd name="connsiteY4" fmla="*/ 110961 h 221922"/>
                                                  <a:gd name="connsiteX0-1" fmla="*/ 0 w 264681"/>
                                                  <a:gd name="connsiteY0-2" fmla="*/ 111587 h 222865"/>
                                                  <a:gd name="connsiteX1-3" fmla="*/ 106108 w 264681"/>
                                                  <a:gd name="connsiteY1-4" fmla="*/ 626 h 222865"/>
                                                  <a:gd name="connsiteX2-5" fmla="*/ 264681 w 264681"/>
                                                  <a:gd name="connsiteY2-6" fmla="*/ 81607 h 222865"/>
                                                  <a:gd name="connsiteX3-7" fmla="*/ 106108 w 264681"/>
                                                  <a:gd name="connsiteY3-8" fmla="*/ 222548 h 222865"/>
                                                  <a:gd name="connsiteX4-9" fmla="*/ 0 w 264681"/>
                                                  <a:gd name="connsiteY4-10" fmla="*/ 111587 h 222865"/>
                                                  <a:gd name="connsiteX0-11" fmla="*/ 0 w 504523"/>
                                                  <a:gd name="connsiteY0-12" fmla="*/ 61530 h 222972"/>
                                                  <a:gd name="connsiteX1-13" fmla="*/ 345950 w 504523"/>
                                                  <a:gd name="connsiteY1-14" fmla="*/ 949 h 222972"/>
                                                  <a:gd name="connsiteX2-15" fmla="*/ 504523 w 504523"/>
                                                  <a:gd name="connsiteY2-16" fmla="*/ 81930 h 222972"/>
                                                  <a:gd name="connsiteX3-17" fmla="*/ 345950 w 504523"/>
                                                  <a:gd name="connsiteY3-18" fmla="*/ 222871 h 222972"/>
                                                  <a:gd name="connsiteX4-19" fmla="*/ 0 w 504523"/>
                                                  <a:gd name="connsiteY4-20" fmla="*/ 61530 h 222972"/>
                                                  <a:gd name="connsiteX0-21" fmla="*/ 268 w 504791"/>
                                                  <a:gd name="connsiteY0-22" fmla="*/ 60815 h 178279"/>
                                                  <a:gd name="connsiteX1-23" fmla="*/ 346218 w 504791"/>
                                                  <a:gd name="connsiteY1-24" fmla="*/ 234 h 178279"/>
                                                  <a:gd name="connsiteX2-25" fmla="*/ 504791 w 504791"/>
                                                  <a:gd name="connsiteY2-26" fmla="*/ 81215 h 178279"/>
                                                  <a:gd name="connsiteX3-27" fmla="*/ 406179 w 504791"/>
                                                  <a:gd name="connsiteY3-28" fmla="*/ 178074 h 178279"/>
                                                  <a:gd name="connsiteX4-29" fmla="*/ 268 w 504791"/>
                                                  <a:gd name="connsiteY4-30" fmla="*/ 60815 h 178279"/>
                                                  <a:gd name="connsiteX0-31" fmla="*/ 436 w 504959"/>
                                                  <a:gd name="connsiteY0-32" fmla="*/ 42089 h 159553"/>
                                                  <a:gd name="connsiteX1-33" fmla="*/ 331396 w 504959"/>
                                                  <a:gd name="connsiteY1-34" fmla="*/ 401 h 159553"/>
                                                  <a:gd name="connsiteX2-35" fmla="*/ 504959 w 504959"/>
                                                  <a:gd name="connsiteY2-36" fmla="*/ 62489 h 159553"/>
                                                  <a:gd name="connsiteX3-37" fmla="*/ 406347 w 504959"/>
                                                  <a:gd name="connsiteY3-38" fmla="*/ 159348 h 159553"/>
                                                  <a:gd name="connsiteX4-39" fmla="*/ 436 w 504959"/>
                                                  <a:gd name="connsiteY4-40" fmla="*/ 42089 h 15955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-1" y="connsiteY0-2"/>
                                                  </a:cxn>
                                                  <a:cxn ang="0">
                                                    <a:pos x="connsiteX1-3" y="connsiteY1-4"/>
                                                  </a:cxn>
                                                  <a:cxn ang="0">
                                                    <a:pos x="connsiteX2-5" y="connsiteY2-6"/>
                                                  </a:cxn>
                                                  <a:cxn ang="0">
                                                    <a:pos x="connsiteX3-7" y="connsiteY3-8"/>
                                                  </a:cxn>
                                                  <a:cxn ang="0">
                                                    <a:pos x="connsiteX4-9" y="connsiteY4-10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504959" h="159553">
                                                    <a:moveTo>
                                                      <a:pt x="436" y="42089"/>
                                                    </a:moveTo>
                                                    <a:cubicBezTo>
                                                      <a:pt x="-12056" y="15598"/>
                                                      <a:pt x="247309" y="-2999"/>
                                                      <a:pt x="331396" y="401"/>
                                                    </a:cubicBezTo>
                                                    <a:cubicBezTo>
                                                      <a:pt x="415483" y="3801"/>
                                                      <a:pt x="504959" y="1207"/>
                                                      <a:pt x="504959" y="62489"/>
                                                    </a:cubicBezTo>
                                                    <a:cubicBezTo>
                                                      <a:pt x="504959" y="123771"/>
                                                      <a:pt x="490434" y="162748"/>
                                                      <a:pt x="406347" y="159348"/>
                                                    </a:cubicBezTo>
                                                    <a:cubicBezTo>
                                                      <a:pt x="322260" y="155948"/>
                                                      <a:pt x="12928" y="68580"/>
                                                      <a:pt x="436" y="4208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AFCF86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marL="0" marR="0" lvl="0" indent="0" algn="ctr" defTabSz="914400" rtl="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defRPr/>
                                                </a:pPr>
                                                <a:endPara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white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 panose="020F0502020204030204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75" name="Rectangle: Rounded Corners 74"/>
                                            <p:cNvSpPr/>
                                            <p:nvPr/>
                                          </p:nvSpPr>
                                          <p:spPr>
                                            <a:xfrm rot="3431813">
                                              <a:off x="-9076901" y="-10113417"/>
                                              <a:ext cx="1273704" cy="73619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227140"/>
                                                <a:gd name="connsiteY0" fmla="*/ 265319 h 530637"/>
                                                <a:gd name="connsiteX1" fmla="*/ 265319 w 1227140"/>
                                                <a:gd name="connsiteY1" fmla="*/ 0 h 530637"/>
                                                <a:gd name="connsiteX2" fmla="*/ 961822 w 1227140"/>
                                                <a:gd name="connsiteY2" fmla="*/ 0 h 530637"/>
                                                <a:gd name="connsiteX3" fmla="*/ 1227141 w 1227140"/>
                                                <a:gd name="connsiteY3" fmla="*/ 265319 h 530637"/>
                                                <a:gd name="connsiteX4" fmla="*/ 1227140 w 1227140"/>
                                                <a:gd name="connsiteY4" fmla="*/ 265319 h 530637"/>
                                                <a:gd name="connsiteX5" fmla="*/ 961821 w 1227140"/>
                                                <a:gd name="connsiteY5" fmla="*/ 530638 h 530637"/>
                                                <a:gd name="connsiteX6" fmla="*/ 265319 w 1227140"/>
                                                <a:gd name="connsiteY6" fmla="*/ 530637 h 530637"/>
                                                <a:gd name="connsiteX7" fmla="*/ 0 w 1227140"/>
                                                <a:gd name="connsiteY7" fmla="*/ 265318 h 530637"/>
                                                <a:gd name="connsiteX8" fmla="*/ 0 w 1227140"/>
                                                <a:gd name="connsiteY8" fmla="*/ 265319 h 530637"/>
                                                <a:gd name="connsiteX0-1" fmla="*/ 44274 w 1271415"/>
                                                <a:gd name="connsiteY0-2" fmla="*/ 265319 h 571277"/>
                                                <a:gd name="connsiteX1-3" fmla="*/ 309593 w 1271415"/>
                                                <a:gd name="connsiteY1-4" fmla="*/ 0 h 571277"/>
                                                <a:gd name="connsiteX2-5" fmla="*/ 1006096 w 1271415"/>
                                                <a:gd name="connsiteY2-6" fmla="*/ 0 h 571277"/>
                                                <a:gd name="connsiteX3-7" fmla="*/ 1271415 w 1271415"/>
                                                <a:gd name="connsiteY3-8" fmla="*/ 265319 h 571277"/>
                                                <a:gd name="connsiteX4-9" fmla="*/ 1271414 w 1271415"/>
                                                <a:gd name="connsiteY4-10" fmla="*/ 265319 h 571277"/>
                                                <a:gd name="connsiteX5-11" fmla="*/ 1006095 w 1271415"/>
                                                <a:gd name="connsiteY5-12" fmla="*/ 530638 h 571277"/>
                                                <a:gd name="connsiteX6-13" fmla="*/ 73757 w 1271415"/>
                                                <a:gd name="connsiteY6-14" fmla="*/ 571277 h 571277"/>
                                                <a:gd name="connsiteX7-15" fmla="*/ 44274 w 1271415"/>
                                                <a:gd name="connsiteY7-16" fmla="*/ 265318 h 571277"/>
                                                <a:gd name="connsiteX8-17" fmla="*/ 44274 w 1271415"/>
                                                <a:gd name="connsiteY8-18" fmla="*/ 265319 h 571277"/>
                                                <a:gd name="connsiteX0-19" fmla="*/ 39354 w 1266495"/>
                                                <a:gd name="connsiteY0-20" fmla="*/ 265319 h 542098"/>
                                                <a:gd name="connsiteX1-21" fmla="*/ 304673 w 1266495"/>
                                                <a:gd name="connsiteY1-22" fmla="*/ 0 h 542098"/>
                                                <a:gd name="connsiteX2-23" fmla="*/ 1001176 w 1266495"/>
                                                <a:gd name="connsiteY2-24" fmla="*/ 0 h 542098"/>
                                                <a:gd name="connsiteX3-25" fmla="*/ 1266495 w 1266495"/>
                                                <a:gd name="connsiteY3-26" fmla="*/ 265319 h 542098"/>
                                                <a:gd name="connsiteX4-27" fmla="*/ 1266494 w 1266495"/>
                                                <a:gd name="connsiteY4-28" fmla="*/ 265319 h 542098"/>
                                                <a:gd name="connsiteX5-29" fmla="*/ 1001175 w 1266495"/>
                                                <a:gd name="connsiteY5-30" fmla="*/ 530638 h 542098"/>
                                                <a:gd name="connsiteX6-31" fmla="*/ 76311 w 1266495"/>
                                                <a:gd name="connsiteY6-32" fmla="*/ 542098 h 542098"/>
                                                <a:gd name="connsiteX7-33" fmla="*/ 39354 w 1266495"/>
                                                <a:gd name="connsiteY7-34" fmla="*/ 265318 h 542098"/>
                                                <a:gd name="connsiteX8-35" fmla="*/ 39354 w 1266495"/>
                                                <a:gd name="connsiteY8-36" fmla="*/ 265319 h 542098"/>
                                                <a:gd name="connsiteX0-37" fmla="*/ 40105 w 1267246"/>
                                                <a:gd name="connsiteY0-38" fmla="*/ 265319 h 552684"/>
                                                <a:gd name="connsiteX1-39" fmla="*/ 305424 w 1267246"/>
                                                <a:gd name="connsiteY1-40" fmla="*/ 0 h 552684"/>
                                                <a:gd name="connsiteX2-41" fmla="*/ 1001927 w 1267246"/>
                                                <a:gd name="connsiteY2-42" fmla="*/ 0 h 552684"/>
                                                <a:gd name="connsiteX3-43" fmla="*/ 1267246 w 1267246"/>
                                                <a:gd name="connsiteY3-44" fmla="*/ 265319 h 552684"/>
                                                <a:gd name="connsiteX4-45" fmla="*/ 1267245 w 1267246"/>
                                                <a:gd name="connsiteY4-46" fmla="*/ 265319 h 552684"/>
                                                <a:gd name="connsiteX5-47" fmla="*/ 1001926 w 1267246"/>
                                                <a:gd name="connsiteY5-48" fmla="*/ 530638 h 552684"/>
                                                <a:gd name="connsiteX6-49" fmla="*/ 75904 w 1267246"/>
                                                <a:gd name="connsiteY6-50" fmla="*/ 552684 h 552684"/>
                                                <a:gd name="connsiteX7-51" fmla="*/ 40105 w 1267246"/>
                                                <a:gd name="connsiteY7-52" fmla="*/ 265318 h 552684"/>
                                                <a:gd name="connsiteX8-53" fmla="*/ 40105 w 1267246"/>
                                                <a:gd name="connsiteY8-54" fmla="*/ 265319 h 552684"/>
                                                <a:gd name="connsiteX0-55" fmla="*/ 40105 w 1267246"/>
                                                <a:gd name="connsiteY0-56" fmla="*/ 265319 h 552684"/>
                                                <a:gd name="connsiteX1-57" fmla="*/ 305424 w 1267246"/>
                                                <a:gd name="connsiteY1-58" fmla="*/ 0 h 552684"/>
                                                <a:gd name="connsiteX2-59" fmla="*/ 1001927 w 1267246"/>
                                                <a:gd name="connsiteY2-60" fmla="*/ 0 h 552684"/>
                                                <a:gd name="connsiteX3-61" fmla="*/ 1267246 w 1267246"/>
                                                <a:gd name="connsiteY3-62" fmla="*/ 265319 h 552684"/>
                                                <a:gd name="connsiteX4-63" fmla="*/ 1267245 w 1267246"/>
                                                <a:gd name="connsiteY4-64" fmla="*/ 265319 h 552684"/>
                                                <a:gd name="connsiteX5-65" fmla="*/ 1001224 w 1267246"/>
                                                <a:gd name="connsiteY5-66" fmla="*/ 399866 h 552684"/>
                                                <a:gd name="connsiteX6-67" fmla="*/ 75904 w 1267246"/>
                                                <a:gd name="connsiteY6-68" fmla="*/ 552684 h 552684"/>
                                                <a:gd name="connsiteX7-69" fmla="*/ 40105 w 1267246"/>
                                                <a:gd name="connsiteY7-70" fmla="*/ 265318 h 552684"/>
                                                <a:gd name="connsiteX8-71" fmla="*/ 40105 w 1267246"/>
                                                <a:gd name="connsiteY8-72" fmla="*/ 265319 h 552684"/>
                                                <a:gd name="connsiteX0-73" fmla="*/ 40105 w 1267246"/>
                                                <a:gd name="connsiteY0-74" fmla="*/ 265319 h 552684"/>
                                                <a:gd name="connsiteX1-75" fmla="*/ 305424 w 1267246"/>
                                                <a:gd name="connsiteY1-76" fmla="*/ 0 h 552684"/>
                                                <a:gd name="connsiteX2-77" fmla="*/ 1001927 w 1267246"/>
                                                <a:gd name="connsiteY2-78" fmla="*/ 0 h 552684"/>
                                                <a:gd name="connsiteX3-79" fmla="*/ 1267246 w 1267246"/>
                                                <a:gd name="connsiteY3-80" fmla="*/ 265319 h 552684"/>
                                                <a:gd name="connsiteX4-81" fmla="*/ 1267245 w 1267246"/>
                                                <a:gd name="connsiteY4-82" fmla="*/ 265319 h 552684"/>
                                                <a:gd name="connsiteX5-83" fmla="*/ 1001224 w 1267246"/>
                                                <a:gd name="connsiteY5-84" fmla="*/ 399866 h 552684"/>
                                                <a:gd name="connsiteX6-85" fmla="*/ 75904 w 1267246"/>
                                                <a:gd name="connsiteY6-86" fmla="*/ 552684 h 552684"/>
                                                <a:gd name="connsiteX7-87" fmla="*/ 40105 w 1267246"/>
                                                <a:gd name="connsiteY7-88" fmla="*/ 265318 h 552684"/>
                                                <a:gd name="connsiteX8-89" fmla="*/ 40105 w 1267246"/>
                                                <a:gd name="connsiteY8-90" fmla="*/ 265319 h 552684"/>
                                                <a:gd name="connsiteX0-91" fmla="*/ 40105 w 1267246"/>
                                                <a:gd name="connsiteY0-92" fmla="*/ 265319 h 552684"/>
                                                <a:gd name="connsiteX1-93" fmla="*/ 305424 w 1267246"/>
                                                <a:gd name="connsiteY1-94" fmla="*/ 0 h 552684"/>
                                                <a:gd name="connsiteX2-95" fmla="*/ 1001927 w 1267246"/>
                                                <a:gd name="connsiteY2-96" fmla="*/ 0 h 552684"/>
                                                <a:gd name="connsiteX3-97" fmla="*/ 1267246 w 1267246"/>
                                                <a:gd name="connsiteY3-98" fmla="*/ 265319 h 552684"/>
                                                <a:gd name="connsiteX4-99" fmla="*/ 1267245 w 1267246"/>
                                                <a:gd name="connsiteY4-100" fmla="*/ 265319 h 552684"/>
                                                <a:gd name="connsiteX5-101" fmla="*/ 929966 w 1267246"/>
                                                <a:gd name="connsiteY5-102" fmla="*/ 404933 h 552684"/>
                                                <a:gd name="connsiteX6-103" fmla="*/ 75904 w 1267246"/>
                                                <a:gd name="connsiteY6-104" fmla="*/ 552684 h 552684"/>
                                                <a:gd name="connsiteX7-105" fmla="*/ 40105 w 1267246"/>
                                                <a:gd name="connsiteY7-106" fmla="*/ 265318 h 552684"/>
                                                <a:gd name="connsiteX8-107" fmla="*/ 40105 w 1267246"/>
                                                <a:gd name="connsiteY8-108" fmla="*/ 265319 h 552684"/>
                                                <a:gd name="connsiteX0-109" fmla="*/ 40105 w 1267246"/>
                                                <a:gd name="connsiteY0-110" fmla="*/ 265319 h 552684"/>
                                                <a:gd name="connsiteX1-111" fmla="*/ 305424 w 1267246"/>
                                                <a:gd name="connsiteY1-112" fmla="*/ 0 h 552684"/>
                                                <a:gd name="connsiteX2-113" fmla="*/ 1001927 w 1267246"/>
                                                <a:gd name="connsiteY2-114" fmla="*/ 0 h 552684"/>
                                                <a:gd name="connsiteX3-115" fmla="*/ 1267246 w 1267246"/>
                                                <a:gd name="connsiteY3-116" fmla="*/ 265319 h 552684"/>
                                                <a:gd name="connsiteX4-117" fmla="*/ 1267245 w 1267246"/>
                                                <a:gd name="connsiteY4-118" fmla="*/ 265319 h 552684"/>
                                                <a:gd name="connsiteX5-119" fmla="*/ 929966 w 1267246"/>
                                                <a:gd name="connsiteY5-120" fmla="*/ 404933 h 552684"/>
                                                <a:gd name="connsiteX6-121" fmla="*/ 75904 w 1267246"/>
                                                <a:gd name="connsiteY6-122" fmla="*/ 552684 h 552684"/>
                                                <a:gd name="connsiteX7-123" fmla="*/ 40105 w 1267246"/>
                                                <a:gd name="connsiteY7-124" fmla="*/ 265318 h 552684"/>
                                                <a:gd name="connsiteX8-125" fmla="*/ 40105 w 1267246"/>
                                                <a:gd name="connsiteY8-126" fmla="*/ 265319 h 552684"/>
                                                <a:gd name="connsiteX0-127" fmla="*/ 40105 w 1267246"/>
                                                <a:gd name="connsiteY0-128" fmla="*/ 265319 h 552684"/>
                                                <a:gd name="connsiteX1-129" fmla="*/ 305424 w 1267246"/>
                                                <a:gd name="connsiteY1-130" fmla="*/ 0 h 552684"/>
                                                <a:gd name="connsiteX2-131" fmla="*/ 1001927 w 1267246"/>
                                                <a:gd name="connsiteY2-132" fmla="*/ 0 h 552684"/>
                                                <a:gd name="connsiteX3-133" fmla="*/ 1267246 w 1267246"/>
                                                <a:gd name="connsiteY3-134" fmla="*/ 265319 h 552684"/>
                                                <a:gd name="connsiteX4-135" fmla="*/ 1267245 w 1267246"/>
                                                <a:gd name="connsiteY4-136" fmla="*/ 265319 h 552684"/>
                                                <a:gd name="connsiteX5-137" fmla="*/ 916173 w 1267246"/>
                                                <a:gd name="connsiteY5-138" fmla="*/ 452704 h 552684"/>
                                                <a:gd name="connsiteX6-139" fmla="*/ 75904 w 1267246"/>
                                                <a:gd name="connsiteY6-140" fmla="*/ 552684 h 552684"/>
                                                <a:gd name="connsiteX7-141" fmla="*/ 40105 w 1267246"/>
                                                <a:gd name="connsiteY7-142" fmla="*/ 265318 h 552684"/>
                                                <a:gd name="connsiteX8-143" fmla="*/ 40105 w 1267246"/>
                                                <a:gd name="connsiteY8-144" fmla="*/ 265319 h 552684"/>
                                                <a:gd name="connsiteX0-145" fmla="*/ 40105 w 1267246"/>
                                                <a:gd name="connsiteY0-146" fmla="*/ 462985 h 750350"/>
                                                <a:gd name="connsiteX1-147" fmla="*/ 305424 w 1267246"/>
                                                <a:gd name="connsiteY1-148" fmla="*/ 197666 h 750350"/>
                                                <a:gd name="connsiteX2-149" fmla="*/ 1055672 w 1267246"/>
                                                <a:gd name="connsiteY2-150" fmla="*/ 0 h 750350"/>
                                                <a:gd name="connsiteX3-151" fmla="*/ 1267246 w 1267246"/>
                                                <a:gd name="connsiteY3-152" fmla="*/ 462985 h 750350"/>
                                                <a:gd name="connsiteX4-153" fmla="*/ 1267245 w 1267246"/>
                                                <a:gd name="connsiteY4-154" fmla="*/ 462985 h 750350"/>
                                                <a:gd name="connsiteX5-155" fmla="*/ 916173 w 1267246"/>
                                                <a:gd name="connsiteY5-156" fmla="*/ 650370 h 750350"/>
                                                <a:gd name="connsiteX6-157" fmla="*/ 75904 w 1267246"/>
                                                <a:gd name="connsiteY6-158" fmla="*/ 750350 h 750350"/>
                                                <a:gd name="connsiteX7-159" fmla="*/ 40105 w 1267246"/>
                                                <a:gd name="connsiteY7-160" fmla="*/ 462984 h 750350"/>
                                                <a:gd name="connsiteX8-161" fmla="*/ 40105 w 1267246"/>
                                                <a:gd name="connsiteY8-162" fmla="*/ 462985 h 750350"/>
                                                <a:gd name="connsiteX0-163" fmla="*/ 40105 w 1273704"/>
                                                <a:gd name="connsiteY0-164" fmla="*/ 448833 h 736198"/>
                                                <a:gd name="connsiteX1-165" fmla="*/ 305424 w 1273704"/>
                                                <a:gd name="connsiteY1-166" fmla="*/ 183514 h 736198"/>
                                                <a:gd name="connsiteX2-167" fmla="*/ 1165538 w 1273704"/>
                                                <a:gd name="connsiteY2-168" fmla="*/ 0 h 736198"/>
                                                <a:gd name="connsiteX3-169" fmla="*/ 1267246 w 1273704"/>
                                                <a:gd name="connsiteY3-170" fmla="*/ 448833 h 736198"/>
                                                <a:gd name="connsiteX4-171" fmla="*/ 1267245 w 1273704"/>
                                                <a:gd name="connsiteY4-172" fmla="*/ 448833 h 736198"/>
                                                <a:gd name="connsiteX5-173" fmla="*/ 916173 w 1273704"/>
                                                <a:gd name="connsiteY5-174" fmla="*/ 636218 h 736198"/>
                                                <a:gd name="connsiteX6-175" fmla="*/ 75904 w 1273704"/>
                                                <a:gd name="connsiteY6-176" fmla="*/ 736198 h 736198"/>
                                                <a:gd name="connsiteX7-177" fmla="*/ 40105 w 1273704"/>
                                                <a:gd name="connsiteY7-178" fmla="*/ 448832 h 736198"/>
                                                <a:gd name="connsiteX8-179" fmla="*/ 40105 w 1273704"/>
                                                <a:gd name="connsiteY8-180" fmla="*/ 448833 h 73619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-1" y="connsiteY0-2"/>
                                                </a:cxn>
                                                <a:cxn ang="0">
                                                  <a:pos x="connsiteX1-3" y="connsiteY1-4"/>
                                                </a:cxn>
                                                <a:cxn ang="0">
                                                  <a:pos x="connsiteX2-5" y="connsiteY2-6"/>
                                                </a:cxn>
                                                <a:cxn ang="0">
                                                  <a:pos x="connsiteX3-7" y="connsiteY3-8"/>
                                                </a:cxn>
                                                <a:cxn ang="0">
                                                  <a:pos x="connsiteX4-9" y="connsiteY4-10"/>
                                                </a:cxn>
                                                <a:cxn ang="0">
                                                  <a:pos x="connsiteX5-11" y="connsiteY5-12"/>
                                                </a:cxn>
                                                <a:cxn ang="0">
                                                  <a:pos x="connsiteX6-13" y="connsiteY6-14"/>
                                                </a:cxn>
                                                <a:cxn ang="0">
                                                  <a:pos x="connsiteX7-15" y="connsiteY7-16"/>
                                                </a:cxn>
                                                <a:cxn ang="0">
                                                  <a:pos x="connsiteX8-17" y="connsiteY8-1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273704" h="736198">
                                                  <a:moveTo>
                                                    <a:pt x="40105" y="448833"/>
                                                  </a:moveTo>
                                                  <a:cubicBezTo>
                                                    <a:pt x="40105" y="302301"/>
                                                    <a:pt x="158892" y="183514"/>
                                                    <a:pt x="305424" y="183514"/>
                                                  </a:cubicBezTo>
                                                  <a:lnTo>
                                                    <a:pt x="1165538" y="0"/>
                                                  </a:lnTo>
                                                  <a:cubicBezTo>
                                                    <a:pt x="1312070" y="0"/>
                                                    <a:pt x="1267246" y="302301"/>
                                                    <a:pt x="1267246" y="448833"/>
                                                  </a:cubicBezTo>
                                                  <a:lnTo>
                                                    <a:pt x="1267245" y="448833"/>
                                                  </a:lnTo>
                                                  <a:cubicBezTo>
                                                    <a:pt x="1267245" y="595365"/>
                                                    <a:pt x="936546" y="849537"/>
                                                    <a:pt x="916173" y="636218"/>
                                                  </a:cubicBezTo>
                                                  <a:cubicBezTo>
                                                    <a:pt x="525385" y="715294"/>
                                                    <a:pt x="308071" y="736198"/>
                                                    <a:pt x="75904" y="736198"/>
                                                  </a:cubicBezTo>
                                                  <a:cubicBezTo>
                                                    <a:pt x="-70628" y="736198"/>
                                                    <a:pt x="40105" y="595364"/>
                                                    <a:pt x="40105" y="448832"/>
                                                  </a:cubicBezTo>
                                                  <a:lnTo>
                                                    <a:pt x="40105" y="448833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F8584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rtl="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defRPr/>
                                              </a:pPr>
                                              <a:endParaRPr kumimoji="0" lang="en-US" sz="18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 panose="020F0502020204030204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63" name="Rectangle: Rounded Corners 74"/>
                                          <p:cNvSpPr/>
                                          <p:nvPr/>
                                        </p:nvSpPr>
                                        <p:spPr>
                                          <a:xfrm rot="4054722">
                                            <a:off x="-10752434" y="-8671116"/>
                                            <a:ext cx="1816013" cy="74622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1227140"/>
                                              <a:gd name="connsiteY0" fmla="*/ 265319 h 530637"/>
                                              <a:gd name="connsiteX1" fmla="*/ 265319 w 1227140"/>
                                              <a:gd name="connsiteY1" fmla="*/ 0 h 530637"/>
                                              <a:gd name="connsiteX2" fmla="*/ 961822 w 1227140"/>
                                              <a:gd name="connsiteY2" fmla="*/ 0 h 530637"/>
                                              <a:gd name="connsiteX3" fmla="*/ 1227141 w 1227140"/>
                                              <a:gd name="connsiteY3" fmla="*/ 265319 h 530637"/>
                                              <a:gd name="connsiteX4" fmla="*/ 1227140 w 1227140"/>
                                              <a:gd name="connsiteY4" fmla="*/ 265319 h 530637"/>
                                              <a:gd name="connsiteX5" fmla="*/ 961821 w 1227140"/>
                                              <a:gd name="connsiteY5" fmla="*/ 530638 h 530637"/>
                                              <a:gd name="connsiteX6" fmla="*/ 265319 w 1227140"/>
                                              <a:gd name="connsiteY6" fmla="*/ 530637 h 530637"/>
                                              <a:gd name="connsiteX7" fmla="*/ 0 w 1227140"/>
                                              <a:gd name="connsiteY7" fmla="*/ 265318 h 530637"/>
                                              <a:gd name="connsiteX8" fmla="*/ 0 w 1227140"/>
                                              <a:gd name="connsiteY8" fmla="*/ 265319 h 530637"/>
                                              <a:gd name="connsiteX0-1" fmla="*/ 44274 w 1271415"/>
                                              <a:gd name="connsiteY0-2" fmla="*/ 265319 h 571277"/>
                                              <a:gd name="connsiteX1-3" fmla="*/ 309593 w 1271415"/>
                                              <a:gd name="connsiteY1-4" fmla="*/ 0 h 571277"/>
                                              <a:gd name="connsiteX2-5" fmla="*/ 1006096 w 1271415"/>
                                              <a:gd name="connsiteY2-6" fmla="*/ 0 h 571277"/>
                                              <a:gd name="connsiteX3-7" fmla="*/ 1271415 w 1271415"/>
                                              <a:gd name="connsiteY3-8" fmla="*/ 265319 h 571277"/>
                                              <a:gd name="connsiteX4-9" fmla="*/ 1271414 w 1271415"/>
                                              <a:gd name="connsiteY4-10" fmla="*/ 265319 h 571277"/>
                                              <a:gd name="connsiteX5-11" fmla="*/ 1006095 w 1271415"/>
                                              <a:gd name="connsiteY5-12" fmla="*/ 530638 h 571277"/>
                                              <a:gd name="connsiteX6-13" fmla="*/ 73757 w 1271415"/>
                                              <a:gd name="connsiteY6-14" fmla="*/ 571277 h 571277"/>
                                              <a:gd name="connsiteX7-15" fmla="*/ 44274 w 1271415"/>
                                              <a:gd name="connsiteY7-16" fmla="*/ 265318 h 571277"/>
                                              <a:gd name="connsiteX8-17" fmla="*/ 44274 w 1271415"/>
                                              <a:gd name="connsiteY8-18" fmla="*/ 265319 h 571277"/>
                                              <a:gd name="connsiteX0-19" fmla="*/ 39354 w 1266495"/>
                                              <a:gd name="connsiteY0-20" fmla="*/ 265319 h 542098"/>
                                              <a:gd name="connsiteX1-21" fmla="*/ 304673 w 1266495"/>
                                              <a:gd name="connsiteY1-22" fmla="*/ 0 h 542098"/>
                                              <a:gd name="connsiteX2-23" fmla="*/ 1001176 w 1266495"/>
                                              <a:gd name="connsiteY2-24" fmla="*/ 0 h 542098"/>
                                              <a:gd name="connsiteX3-25" fmla="*/ 1266495 w 1266495"/>
                                              <a:gd name="connsiteY3-26" fmla="*/ 265319 h 542098"/>
                                              <a:gd name="connsiteX4-27" fmla="*/ 1266494 w 1266495"/>
                                              <a:gd name="connsiteY4-28" fmla="*/ 265319 h 542098"/>
                                              <a:gd name="connsiteX5-29" fmla="*/ 1001175 w 1266495"/>
                                              <a:gd name="connsiteY5-30" fmla="*/ 530638 h 542098"/>
                                              <a:gd name="connsiteX6-31" fmla="*/ 76311 w 1266495"/>
                                              <a:gd name="connsiteY6-32" fmla="*/ 542098 h 542098"/>
                                              <a:gd name="connsiteX7-33" fmla="*/ 39354 w 1266495"/>
                                              <a:gd name="connsiteY7-34" fmla="*/ 265318 h 542098"/>
                                              <a:gd name="connsiteX8-35" fmla="*/ 39354 w 1266495"/>
                                              <a:gd name="connsiteY8-36" fmla="*/ 265319 h 542098"/>
                                              <a:gd name="connsiteX0-37" fmla="*/ 40105 w 1267246"/>
                                              <a:gd name="connsiteY0-38" fmla="*/ 265319 h 552684"/>
                                              <a:gd name="connsiteX1-39" fmla="*/ 305424 w 1267246"/>
                                              <a:gd name="connsiteY1-40" fmla="*/ 0 h 552684"/>
                                              <a:gd name="connsiteX2-41" fmla="*/ 1001927 w 1267246"/>
                                              <a:gd name="connsiteY2-42" fmla="*/ 0 h 552684"/>
                                              <a:gd name="connsiteX3-43" fmla="*/ 1267246 w 1267246"/>
                                              <a:gd name="connsiteY3-44" fmla="*/ 265319 h 552684"/>
                                              <a:gd name="connsiteX4-45" fmla="*/ 1267245 w 1267246"/>
                                              <a:gd name="connsiteY4-46" fmla="*/ 265319 h 552684"/>
                                              <a:gd name="connsiteX5-47" fmla="*/ 1001926 w 1267246"/>
                                              <a:gd name="connsiteY5-48" fmla="*/ 530638 h 552684"/>
                                              <a:gd name="connsiteX6-49" fmla="*/ 75904 w 1267246"/>
                                              <a:gd name="connsiteY6-50" fmla="*/ 552684 h 552684"/>
                                              <a:gd name="connsiteX7-51" fmla="*/ 40105 w 1267246"/>
                                              <a:gd name="connsiteY7-52" fmla="*/ 265318 h 552684"/>
                                              <a:gd name="connsiteX8-53" fmla="*/ 40105 w 1267246"/>
                                              <a:gd name="connsiteY8-54" fmla="*/ 265319 h 552684"/>
                                              <a:gd name="connsiteX0-55" fmla="*/ 40105 w 1267246"/>
                                              <a:gd name="connsiteY0-56" fmla="*/ 265319 h 552684"/>
                                              <a:gd name="connsiteX1-57" fmla="*/ 305424 w 1267246"/>
                                              <a:gd name="connsiteY1-58" fmla="*/ 0 h 552684"/>
                                              <a:gd name="connsiteX2-59" fmla="*/ 1001927 w 1267246"/>
                                              <a:gd name="connsiteY2-60" fmla="*/ 0 h 552684"/>
                                              <a:gd name="connsiteX3-61" fmla="*/ 1267246 w 1267246"/>
                                              <a:gd name="connsiteY3-62" fmla="*/ 265319 h 552684"/>
                                              <a:gd name="connsiteX4-63" fmla="*/ 1267245 w 1267246"/>
                                              <a:gd name="connsiteY4-64" fmla="*/ 265319 h 552684"/>
                                              <a:gd name="connsiteX5-65" fmla="*/ 1001224 w 1267246"/>
                                              <a:gd name="connsiteY5-66" fmla="*/ 399866 h 552684"/>
                                              <a:gd name="connsiteX6-67" fmla="*/ 75904 w 1267246"/>
                                              <a:gd name="connsiteY6-68" fmla="*/ 552684 h 552684"/>
                                              <a:gd name="connsiteX7-69" fmla="*/ 40105 w 1267246"/>
                                              <a:gd name="connsiteY7-70" fmla="*/ 265318 h 552684"/>
                                              <a:gd name="connsiteX8-71" fmla="*/ 40105 w 1267246"/>
                                              <a:gd name="connsiteY8-72" fmla="*/ 265319 h 552684"/>
                                              <a:gd name="connsiteX0-73" fmla="*/ 40105 w 1267246"/>
                                              <a:gd name="connsiteY0-74" fmla="*/ 265319 h 552684"/>
                                              <a:gd name="connsiteX1-75" fmla="*/ 305424 w 1267246"/>
                                              <a:gd name="connsiteY1-76" fmla="*/ 0 h 552684"/>
                                              <a:gd name="connsiteX2-77" fmla="*/ 1001927 w 1267246"/>
                                              <a:gd name="connsiteY2-78" fmla="*/ 0 h 552684"/>
                                              <a:gd name="connsiteX3-79" fmla="*/ 1267246 w 1267246"/>
                                              <a:gd name="connsiteY3-80" fmla="*/ 265319 h 552684"/>
                                              <a:gd name="connsiteX4-81" fmla="*/ 1267245 w 1267246"/>
                                              <a:gd name="connsiteY4-82" fmla="*/ 265319 h 552684"/>
                                              <a:gd name="connsiteX5-83" fmla="*/ 1001224 w 1267246"/>
                                              <a:gd name="connsiteY5-84" fmla="*/ 399866 h 552684"/>
                                              <a:gd name="connsiteX6-85" fmla="*/ 75904 w 1267246"/>
                                              <a:gd name="connsiteY6-86" fmla="*/ 552684 h 552684"/>
                                              <a:gd name="connsiteX7-87" fmla="*/ 40105 w 1267246"/>
                                              <a:gd name="connsiteY7-88" fmla="*/ 265318 h 552684"/>
                                              <a:gd name="connsiteX8-89" fmla="*/ 40105 w 1267246"/>
                                              <a:gd name="connsiteY8-90" fmla="*/ 265319 h 552684"/>
                                              <a:gd name="connsiteX0-91" fmla="*/ 40105 w 1267246"/>
                                              <a:gd name="connsiteY0-92" fmla="*/ 265319 h 552684"/>
                                              <a:gd name="connsiteX1-93" fmla="*/ 305424 w 1267246"/>
                                              <a:gd name="connsiteY1-94" fmla="*/ 0 h 552684"/>
                                              <a:gd name="connsiteX2-95" fmla="*/ 1001927 w 1267246"/>
                                              <a:gd name="connsiteY2-96" fmla="*/ 0 h 552684"/>
                                              <a:gd name="connsiteX3-97" fmla="*/ 1267246 w 1267246"/>
                                              <a:gd name="connsiteY3-98" fmla="*/ 265319 h 552684"/>
                                              <a:gd name="connsiteX4-99" fmla="*/ 1267245 w 1267246"/>
                                              <a:gd name="connsiteY4-100" fmla="*/ 265319 h 552684"/>
                                              <a:gd name="connsiteX5-101" fmla="*/ 929966 w 1267246"/>
                                              <a:gd name="connsiteY5-102" fmla="*/ 404933 h 552684"/>
                                              <a:gd name="connsiteX6-103" fmla="*/ 75904 w 1267246"/>
                                              <a:gd name="connsiteY6-104" fmla="*/ 552684 h 552684"/>
                                              <a:gd name="connsiteX7-105" fmla="*/ 40105 w 1267246"/>
                                              <a:gd name="connsiteY7-106" fmla="*/ 265318 h 552684"/>
                                              <a:gd name="connsiteX8-107" fmla="*/ 40105 w 1267246"/>
                                              <a:gd name="connsiteY8-108" fmla="*/ 265319 h 552684"/>
                                              <a:gd name="connsiteX0-109" fmla="*/ 40105 w 1267246"/>
                                              <a:gd name="connsiteY0-110" fmla="*/ 265319 h 552684"/>
                                              <a:gd name="connsiteX1-111" fmla="*/ 305424 w 1267246"/>
                                              <a:gd name="connsiteY1-112" fmla="*/ 0 h 552684"/>
                                              <a:gd name="connsiteX2-113" fmla="*/ 1001927 w 1267246"/>
                                              <a:gd name="connsiteY2-114" fmla="*/ 0 h 552684"/>
                                              <a:gd name="connsiteX3-115" fmla="*/ 1267246 w 1267246"/>
                                              <a:gd name="connsiteY3-116" fmla="*/ 265319 h 552684"/>
                                              <a:gd name="connsiteX4-117" fmla="*/ 1267245 w 1267246"/>
                                              <a:gd name="connsiteY4-118" fmla="*/ 265319 h 552684"/>
                                              <a:gd name="connsiteX5-119" fmla="*/ 929966 w 1267246"/>
                                              <a:gd name="connsiteY5-120" fmla="*/ 404933 h 552684"/>
                                              <a:gd name="connsiteX6-121" fmla="*/ 75904 w 1267246"/>
                                              <a:gd name="connsiteY6-122" fmla="*/ 552684 h 552684"/>
                                              <a:gd name="connsiteX7-123" fmla="*/ 40105 w 1267246"/>
                                              <a:gd name="connsiteY7-124" fmla="*/ 265318 h 552684"/>
                                              <a:gd name="connsiteX8-125" fmla="*/ 40105 w 1267246"/>
                                              <a:gd name="connsiteY8-126" fmla="*/ 265319 h 552684"/>
                                              <a:gd name="connsiteX0-127" fmla="*/ 40105 w 1267246"/>
                                              <a:gd name="connsiteY0-128" fmla="*/ 265319 h 552684"/>
                                              <a:gd name="connsiteX1-129" fmla="*/ 305424 w 1267246"/>
                                              <a:gd name="connsiteY1-130" fmla="*/ 0 h 552684"/>
                                              <a:gd name="connsiteX2-131" fmla="*/ 1001927 w 1267246"/>
                                              <a:gd name="connsiteY2-132" fmla="*/ 0 h 552684"/>
                                              <a:gd name="connsiteX3-133" fmla="*/ 1267246 w 1267246"/>
                                              <a:gd name="connsiteY3-134" fmla="*/ 265319 h 552684"/>
                                              <a:gd name="connsiteX4-135" fmla="*/ 1267245 w 1267246"/>
                                              <a:gd name="connsiteY4-136" fmla="*/ 265319 h 552684"/>
                                              <a:gd name="connsiteX5-137" fmla="*/ 916173 w 1267246"/>
                                              <a:gd name="connsiteY5-138" fmla="*/ 452704 h 552684"/>
                                              <a:gd name="connsiteX6-139" fmla="*/ 75904 w 1267246"/>
                                              <a:gd name="connsiteY6-140" fmla="*/ 552684 h 552684"/>
                                              <a:gd name="connsiteX7-141" fmla="*/ 40105 w 1267246"/>
                                              <a:gd name="connsiteY7-142" fmla="*/ 265318 h 552684"/>
                                              <a:gd name="connsiteX8-143" fmla="*/ 40105 w 1267246"/>
                                              <a:gd name="connsiteY8-144" fmla="*/ 265319 h 552684"/>
                                              <a:gd name="connsiteX0-145" fmla="*/ 40105 w 1267246"/>
                                              <a:gd name="connsiteY0-146" fmla="*/ 462985 h 750350"/>
                                              <a:gd name="connsiteX1-147" fmla="*/ 305424 w 1267246"/>
                                              <a:gd name="connsiteY1-148" fmla="*/ 197666 h 750350"/>
                                              <a:gd name="connsiteX2-149" fmla="*/ 1055672 w 1267246"/>
                                              <a:gd name="connsiteY2-150" fmla="*/ 0 h 750350"/>
                                              <a:gd name="connsiteX3-151" fmla="*/ 1267246 w 1267246"/>
                                              <a:gd name="connsiteY3-152" fmla="*/ 462985 h 750350"/>
                                              <a:gd name="connsiteX4-153" fmla="*/ 1267245 w 1267246"/>
                                              <a:gd name="connsiteY4-154" fmla="*/ 462985 h 750350"/>
                                              <a:gd name="connsiteX5-155" fmla="*/ 916173 w 1267246"/>
                                              <a:gd name="connsiteY5-156" fmla="*/ 650370 h 750350"/>
                                              <a:gd name="connsiteX6-157" fmla="*/ 75904 w 1267246"/>
                                              <a:gd name="connsiteY6-158" fmla="*/ 750350 h 750350"/>
                                              <a:gd name="connsiteX7-159" fmla="*/ 40105 w 1267246"/>
                                              <a:gd name="connsiteY7-160" fmla="*/ 462984 h 750350"/>
                                              <a:gd name="connsiteX8-161" fmla="*/ 40105 w 1267246"/>
                                              <a:gd name="connsiteY8-162" fmla="*/ 462985 h 750350"/>
                                              <a:gd name="connsiteX0-163" fmla="*/ 40105 w 1273704"/>
                                              <a:gd name="connsiteY0-164" fmla="*/ 448833 h 736198"/>
                                              <a:gd name="connsiteX1-165" fmla="*/ 305424 w 1273704"/>
                                              <a:gd name="connsiteY1-166" fmla="*/ 183514 h 736198"/>
                                              <a:gd name="connsiteX2-167" fmla="*/ 1165538 w 1273704"/>
                                              <a:gd name="connsiteY2-168" fmla="*/ 0 h 736198"/>
                                              <a:gd name="connsiteX3-169" fmla="*/ 1267246 w 1273704"/>
                                              <a:gd name="connsiteY3-170" fmla="*/ 448833 h 736198"/>
                                              <a:gd name="connsiteX4-171" fmla="*/ 1267245 w 1273704"/>
                                              <a:gd name="connsiteY4-172" fmla="*/ 448833 h 736198"/>
                                              <a:gd name="connsiteX5-173" fmla="*/ 916173 w 1273704"/>
                                              <a:gd name="connsiteY5-174" fmla="*/ 636218 h 736198"/>
                                              <a:gd name="connsiteX6-175" fmla="*/ 75904 w 1273704"/>
                                              <a:gd name="connsiteY6-176" fmla="*/ 736198 h 736198"/>
                                              <a:gd name="connsiteX7-177" fmla="*/ 40105 w 1273704"/>
                                              <a:gd name="connsiteY7-178" fmla="*/ 448832 h 736198"/>
                                              <a:gd name="connsiteX8-179" fmla="*/ 40105 w 1273704"/>
                                              <a:gd name="connsiteY8-180" fmla="*/ 448833 h 736198"/>
                                              <a:gd name="connsiteX0-181" fmla="*/ 43273 w 1276872"/>
                                              <a:gd name="connsiteY0-182" fmla="*/ 448833 h 736198"/>
                                              <a:gd name="connsiteX1-183" fmla="*/ 74257 w 1276872"/>
                                              <a:gd name="connsiteY1-184" fmla="*/ 56854 h 736198"/>
                                              <a:gd name="connsiteX2-185" fmla="*/ 1168706 w 1276872"/>
                                              <a:gd name="connsiteY2-186" fmla="*/ 0 h 736198"/>
                                              <a:gd name="connsiteX3-187" fmla="*/ 1270414 w 1276872"/>
                                              <a:gd name="connsiteY3-188" fmla="*/ 448833 h 736198"/>
                                              <a:gd name="connsiteX4-189" fmla="*/ 1270413 w 1276872"/>
                                              <a:gd name="connsiteY4-190" fmla="*/ 448833 h 736198"/>
                                              <a:gd name="connsiteX5-191" fmla="*/ 919341 w 1276872"/>
                                              <a:gd name="connsiteY5-192" fmla="*/ 636218 h 736198"/>
                                              <a:gd name="connsiteX6-193" fmla="*/ 79072 w 1276872"/>
                                              <a:gd name="connsiteY6-194" fmla="*/ 736198 h 736198"/>
                                              <a:gd name="connsiteX7-195" fmla="*/ 43273 w 1276872"/>
                                              <a:gd name="connsiteY7-196" fmla="*/ 448832 h 736198"/>
                                              <a:gd name="connsiteX8-197" fmla="*/ 43273 w 1276872"/>
                                              <a:gd name="connsiteY8-198" fmla="*/ 448833 h 736198"/>
                                              <a:gd name="connsiteX0-199" fmla="*/ 0 w 1553281"/>
                                              <a:gd name="connsiteY0-200" fmla="*/ 97024 h 736198"/>
                                              <a:gd name="connsiteX1-201" fmla="*/ 350666 w 1553281"/>
                                              <a:gd name="connsiteY1-202" fmla="*/ 56854 h 736198"/>
                                              <a:gd name="connsiteX2-203" fmla="*/ 1445115 w 1553281"/>
                                              <a:gd name="connsiteY2-204" fmla="*/ 0 h 736198"/>
                                              <a:gd name="connsiteX3-205" fmla="*/ 1546823 w 1553281"/>
                                              <a:gd name="connsiteY3-206" fmla="*/ 448833 h 736198"/>
                                              <a:gd name="connsiteX4-207" fmla="*/ 1546822 w 1553281"/>
                                              <a:gd name="connsiteY4-208" fmla="*/ 448833 h 736198"/>
                                              <a:gd name="connsiteX5-209" fmla="*/ 1195750 w 1553281"/>
                                              <a:gd name="connsiteY5-210" fmla="*/ 636218 h 736198"/>
                                              <a:gd name="connsiteX6-211" fmla="*/ 355481 w 1553281"/>
                                              <a:gd name="connsiteY6-212" fmla="*/ 736198 h 736198"/>
                                              <a:gd name="connsiteX7-213" fmla="*/ 319682 w 1553281"/>
                                              <a:gd name="connsiteY7-214" fmla="*/ 448832 h 736198"/>
                                              <a:gd name="connsiteX8-215" fmla="*/ 0 w 1553281"/>
                                              <a:gd name="connsiteY8-216" fmla="*/ 97024 h 736198"/>
                                              <a:gd name="connsiteX0-217" fmla="*/ 429542 w 1982823"/>
                                              <a:gd name="connsiteY0-218" fmla="*/ 97024 h 1145505"/>
                                              <a:gd name="connsiteX1-219" fmla="*/ 780208 w 1982823"/>
                                              <a:gd name="connsiteY1-220" fmla="*/ 56854 h 1145505"/>
                                              <a:gd name="connsiteX2-221" fmla="*/ 1874657 w 1982823"/>
                                              <a:gd name="connsiteY2-222" fmla="*/ 0 h 1145505"/>
                                              <a:gd name="connsiteX3-223" fmla="*/ 1976365 w 1982823"/>
                                              <a:gd name="connsiteY3-224" fmla="*/ 448833 h 1145505"/>
                                              <a:gd name="connsiteX4-225" fmla="*/ 1976364 w 1982823"/>
                                              <a:gd name="connsiteY4-226" fmla="*/ 448833 h 1145505"/>
                                              <a:gd name="connsiteX5-227" fmla="*/ 1625292 w 1982823"/>
                                              <a:gd name="connsiteY5-228" fmla="*/ 636218 h 1145505"/>
                                              <a:gd name="connsiteX6-229" fmla="*/ 16472 w 1982823"/>
                                              <a:gd name="connsiteY6-230" fmla="*/ 1145504 h 1145505"/>
                                              <a:gd name="connsiteX7-231" fmla="*/ 749224 w 1982823"/>
                                              <a:gd name="connsiteY7-232" fmla="*/ 448832 h 1145505"/>
                                              <a:gd name="connsiteX8-233" fmla="*/ 429542 w 1982823"/>
                                              <a:gd name="connsiteY8-234" fmla="*/ 97024 h 1145505"/>
                                              <a:gd name="connsiteX0-235" fmla="*/ 716490 w 2269771"/>
                                              <a:gd name="connsiteY0-236" fmla="*/ 97024 h 1145503"/>
                                              <a:gd name="connsiteX1-237" fmla="*/ 1067156 w 2269771"/>
                                              <a:gd name="connsiteY1-238" fmla="*/ 56854 h 1145503"/>
                                              <a:gd name="connsiteX2-239" fmla="*/ 2161605 w 2269771"/>
                                              <a:gd name="connsiteY2-240" fmla="*/ 0 h 1145503"/>
                                              <a:gd name="connsiteX3-241" fmla="*/ 2263313 w 2269771"/>
                                              <a:gd name="connsiteY3-242" fmla="*/ 448833 h 1145503"/>
                                              <a:gd name="connsiteX4-243" fmla="*/ 2263312 w 2269771"/>
                                              <a:gd name="connsiteY4-244" fmla="*/ 448833 h 1145503"/>
                                              <a:gd name="connsiteX5-245" fmla="*/ 1912240 w 2269771"/>
                                              <a:gd name="connsiteY5-246" fmla="*/ 636218 h 1145503"/>
                                              <a:gd name="connsiteX6-247" fmla="*/ 303420 w 2269771"/>
                                              <a:gd name="connsiteY6-248" fmla="*/ 1145504 h 1145503"/>
                                              <a:gd name="connsiteX7-249" fmla="*/ 0 w 2269771"/>
                                              <a:gd name="connsiteY7-250" fmla="*/ 619704 h 1145503"/>
                                              <a:gd name="connsiteX8-251" fmla="*/ 716490 w 2269771"/>
                                              <a:gd name="connsiteY8-252" fmla="*/ 97024 h 1145503"/>
                                              <a:gd name="connsiteX0-253" fmla="*/ 716490 w 2269771"/>
                                              <a:gd name="connsiteY0-254" fmla="*/ 97024 h 1145505"/>
                                              <a:gd name="connsiteX1-255" fmla="*/ 1067156 w 2269771"/>
                                              <a:gd name="connsiteY1-256" fmla="*/ 56854 h 1145505"/>
                                              <a:gd name="connsiteX2-257" fmla="*/ 2161605 w 2269771"/>
                                              <a:gd name="connsiteY2-258" fmla="*/ 0 h 1145505"/>
                                              <a:gd name="connsiteX3-259" fmla="*/ 2263313 w 2269771"/>
                                              <a:gd name="connsiteY3-260" fmla="*/ 448833 h 1145505"/>
                                              <a:gd name="connsiteX4-261" fmla="*/ 2263312 w 2269771"/>
                                              <a:gd name="connsiteY4-262" fmla="*/ 448833 h 1145505"/>
                                              <a:gd name="connsiteX5-263" fmla="*/ 1912240 w 2269771"/>
                                              <a:gd name="connsiteY5-264" fmla="*/ 636218 h 1145505"/>
                                              <a:gd name="connsiteX6-265" fmla="*/ 303420 w 2269771"/>
                                              <a:gd name="connsiteY6-266" fmla="*/ 1145504 h 1145505"/>
                                              <a:gd name="connsiteX7-267" fmla="*/ 0 w 2269771"/>
                                              <a:gd name="connsiteY7-268" fmla="*/ 619704 h 1145505"/>
                                              <a:gd name="connsiteX8-269" fmla="*/ 716490 w 2269771"/>
                                              <a:gd name="connsiteY8-270" fmla="*/ 97024 h 114550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-1" y="connsiteY0-2"/>
                                              </a:cxn>
                                              <a:cxn ang="0">
                                                <a:pos x="connsiteX1-3" y="connsiteY1-4"/>
                                              </a:cxn>
                                              <a:cxn ang="0">
                                                <a:pos x="connsiteX2-5" y="connsiteY2-6"/>
                                              </a:cxn>
                                              <a:cxn ang="0">
                                                <a:pos x="connsiteX3-7" y="connsiteY3-8"/>
                                              </a:cxn>
                                              <a:cxn ang="0">
                                                <a:pos x="connsiteX4-9" y="connsiteY4-10"/>
                                              </a:cxn>
                                              <a:cxn ang="0">
                                                <a:pos x="connsiteX5-11" y="connsiteY5-12"/>
                                              </a:cxn>
                                              <a:cxn ang="0">
                                                <a:pos x="connsiteX6-13" y="connsiteY6-14"/>
                                              </a:cxn>
                                              <a:cxn ang="0">
                                                <a:pos x="connsiteX7-15" y="connsiteY7-16"/>
                                              </a:cxn>
                                              <a:cxn ang="0">
                                                <a:pos x="connsiteX8-17" y="connsiteY8-1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269771" h="1145505">
                                                <a:moveTo>
                                                  <a:pt x="716490" y="97024"/>
                                                </a:moveTo>
                                                <a:cubicBezTo>
                                                  <a:pt x="716490" y="-49508"/>
                                                  <a:pt x="920624" y="56854"/>
                                                  <a:pt x="1067156" y="56854"/>
                                                </a:cubicBezTo>
                                                <a:lnTo>
                                                  <a:pt x="2161605" y="0"/>
                                                </a:lnTo>
                                                <a:cubicBezTo>
                                                  <a:pt x="2308137" y="0"/>
                                                  <a:pt x="2263313" y="302301"/>
                                                  <a:pt x="2263313" y="448833"/>
                                                </a:cubicBezTo>
                                                <a:lnTo>
                                                  <a:pt x="2263312" y="448833"/>
                                                </a:lnTo>
                                                <a:cubicBezTo>
                                                  <a:pt x="2263312" y="595365"/>
                                                  <a:pt x="1932613" y="849537"/>
                                                  <a:pt x="1912240" y="636218"/>
                                                </a:cubicBezTo>
                                                <a:cubicBezTo>
                                                  <a:pt x="1521452" y="715294"/>
                                                  <a:pt x="535587" y="1145504"/>
                                                  <a:pt x="303420" y="1145504"/>
                                                </a:cubicBezTo>
                                                <a:cubicBezTo>
                                                  <a:pt x="156888" y="1145504"/>
                                                  <a:pt x="0" y="766236"/>
                                                  <a:pt x="0" y="619704"/>
                                                </a:cubicBezTo>
                                                <a:cubicBezTo>
                                                  <a:pt x="211319" y="431535"/>
                                                  <a:pt x="477660" y="271251"/>
                                                  <a:pt x="716490" y="9702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8584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rtl="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defRPr/>
                                            </a:pPr>
                                            <a:endPara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white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 panose="020F0502020204030204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78" name="Rectangle: Rounded Corners 7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-10226368" y="-10078839"/>
                                          <a:ext cx="1377643" cy="94912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1057275"/>
                                            <a:gd name="connsiteY0" fmla="*/ 266700 h 533400"/>
                                            <a:gd name="connsiteX1" fmla="*/ 266700 w 1057275"/>
                                            <a:gd name="connsiteY1" fmla="*/ 0 h 533400"/>
                                            <a:gd name="connsiteX2" fmla="*/ 790575 w 1057275"/>
                                            <a:gd name="connsiteY2" fmla="*/ 0 h 533400"/>
                                            <a:gd name="connsiteX3" fmla="*/ 1057275 w 1057275"/>
                                            <a:gd name="connsiteY3" fmla="*/ 266700 h 533400"/>
                                            <a:gd name="connsiteX4" fmla="*/ 1057275 w 1057275"/>
                                            <a:gd name="connsiteY4" fmla="*/ 266700 h 533400"/>
                                            <a:gd name="connsiteX5" fmla="*/ 790575 w 1057275"/>
                                            <a:gd name="connsiteY5" fmla="*/ 533400 h 533400"/>
                                            <a:gd name="connsiteX6" fmla="*/ 266700 w 1057275"/>
                                            <a:gd name="connsiteY6" fmla="*/ 533400 h 533400"/>
                                            <a:gd name="connsiteX7" fmla="*/ 0 w 1057275"/>
                                            <a:gd name="connsiteY7" fmla="*/ 266700 h 533400"/>
                                            <a:gd name="connsiteX0-1" fmla="*/ 0 w 1138238"/>
                                            <a:gd name="connsiteY0-2" fmla="*/ 261938 h 533400"/>
                                            <a:gd name="connsiteX1-3" fmla="*/ 347663 w 1138238"/>
                                            <a:gd name="connsiteY1-4" fmla="*/ 0 h 533400"/>
                                            <a:gd name="connsiteX2-5" fmla="*/ 871538 w 1138238"/>
                                            <a:gd name="connsiteY2-6" fmla="*/ 0 h 533400"/>
                                            <a:gd name="connsiteX3-7" fmla="*/ 1138238 w 1138238"/>
                                            <a:gd name="connsiteY3-8" fmla="*/ 266700 h 533400"/>
                                            <a:gd name="connsiteX4-9" fmla="*/ 1138238 w 1138238"/>
                                            <a:gd name="connsiteY4-10" fmla="*/ 266700 h 533400"/>
                                            <a:gd name="connsiteX5-11" fmla="*/ 871538 w 1138238"/>
                                            <a:gd name="connsiteY5-12" fmla="*/ 533400 h 533400"/>
                                            <a:gd name="connsiteX6-13" fmla="*/ 347663 w 1138238"/>
                                            <a:gd name="connsiteY6-14" fmla="*/ 533400 h 533400"/>
                                            <a:gd name="connsiteX7-15" fmla="*/ 0 w 1138238"/>
                                            <a:gd name="connsiteY7-16" fmla="*/ 261938 h 533400"/>
                                            <a:gd name="connsiteX0-17" fmla="*/ 87005 w 1225243"/>
                                            <a:gd name="connsiteY0-18" fmla="*/ 261938 h 771525"/>
                                            <a:gd name="connsiteX1-19" fmla="*/ 434668 w 1225243"/>
                                            <a:gd name="connsiteY1-20" fmla="*/ 0 h 771525"/>
                                            <a:gd name="connsiteX2-21" fmla="*/ 958543 w 1225243"/>
                                            <a:gd name="connsiteY2-22" fmla="*/ 0 h 771525"/>
                                            <a:gd name="connsiteX3-23" fmla="*/ 1225243 w 1225243"/>
                                            <a:gd name="connsiteY3-24" fmla="*/ 266700 h 771525"/>
                                            <a:gd name="connsiteX4-25" fmla="*/ 1225243 w 1225243"/>
                                            <a:gd name="connsiteY4-26" fmla="*/ 266700 h 771525"/>
                                            <a:gd name="connsiteX5-27" fmla="*/ 958543 w 1225243"/>
                                            <a:gd name="connsiteY5-28" fmla="*/ 533400 h 771525"/>
                                            <a:gd name="connsiteX6-29" fmla="*/ 77481 w 1225243"/>
                                            <a:gd name="connsiteY6-30" fmla="*/ 771525 h 771525"/>
                                            <a:gd name="connsiteX7-31" fmla="*/ 87005 w 1225243"/>
                                            <a:gd name="connsiteY7-32" fmla="*/ 261938 h 771525"/>
                                            <a:gd name="connsiteX0-33" fmla="*/ 87005 w 1225243"/>
                                            <a:gd name="connsiteY0-34" fmla="*/ 261938 h 787009"/>
                                            <a:gd name="connsiteX1-35" fmla="*/ 434668 w 1225243"/>
                                            <a:gd name="connsiteY1-36" fmla="*/ 0 h 787009"/>
                                            <a:gd name="connsiteX2-37" fmla="*/ 958543 w 1225243"/>
                                            <a:gd name="connsiteY2-38" fmla="*/ 0 h 787009"/>
                                            <a:gd name="connsiteX3-39" fmla="*/ 1225243 w 1225243"/>
                                            <a:gd name="connsiteY3-40" fmla="*/ 266700 h 787009"/>
                                            <a:gd name="connsiteX4-41" fmla="*/ 1225243 w 1225243"/>
                                            <a:gd name="connsiteY4-42" fmla="*/ 266700 h 787009"/>
                                            <a:gd name="connsiteX5-43" fmla="*/ 958543 w 1225243"/>
                                            <a:gd name="connsiteY5-44" fmla="*/ 533400 h 787009"/>
                                            <a:gd name="connsiteX6-45" fmla="*/ 77481 w 1225243"/>
                                            <a:gd name="connsiteY6-46" fmla="*/ 771525 h 787009"/>
                                            <a:gd name="connsiteX7-47" fmla="*/ 87005 w 1225243"/>
                                            <a:gd name="connsiteY7-48" fmla="*/ 261938 h 787009"/>
                                            <a:gd name="connsiteX0-49" fmla="*/ 87005 w 1225243"/>
                                            <a:gd name="connsiteY0-50" fmla="*/ 261938 h 771525"/>
                                            <a:gd name="connsiteX1-51" fmla="*/ 434668 w 1225243"/>
                                            <a:gd name="connsiteY1-52" fmla="*/ 0 h 771525"/>
                                            <a:gd name="connsiteX2-53" fmla="*/ 958543 w 1225243"/>
                                            <a:gd name="connsiteY2-54" fmla="*/ 0 h 771525"/>
                                            <a:gd name="connsiteX3-55" fmla="*/ 1225243 w 1225243"/>
                                            <a:gd name="connsiteY3-56" fmla="*/ 266700 h 771525"/>
                                            <a:gd name="connsiteX4-57" fmla="*/ 1225243 w 1225243"/>
                                            <a:gd name="connsiteY4-58" fmla="*/ 266700 h 771525"/>
                                            <a:gd name="connsiteX5-59" fmla="*/ 958543 w 1225243"/>
                                            <a:gd name="connsiteY5-60" fmla="*/ 533400 h 771525"/>
                                            <a:gd name="connsiteX6-61" fmla="*/ 77481 w 1225243"/>
                                            <a:gd name="connsiteY6-62" fmla="*/ 771525 h 771525"/>
                                            <a:gd name="connsiteX7-63" fmla="*/ 87005 w 1225243"/>
                                            <a:gd name="connsiteY7-64" fmla="*/ 261938 h 771525"/>
                                            <a:gd name="connsiteX0-65" fmla="*/ 87005 w 1225243"/>
                                            <a:gd name="connsiteY0-66" fmla="*/ 261938 h 771525"/>
                                            <a:gd name="connsiteX1-67" fmla="*/ 434668 w 1225243"/>
                                            <a:gd name="connsiteY1-68" fmla="*/ 0 h 771525"/>
                                            <a:gd name="connsiteX2-69" fmla="*/ 958543 w 1225243"/>
                                            <a:gd name="connsiteY2-70" fmla="*/ 0 h 771525"/>
                                            <a:gd name="connsiteX3-71" fmla="*/ 1225243 w 1225243"/>
                                            <a:gd name="connsiteY3-72" fmla="*/ 266700 h 771525"/>
                                            <a:gd name="connsiteX4-73" fmla="*/ 1225243 w 1225243"/>
                                            <a:gd name="connsiteY4-74" fmla="*/ 266700 h 771525"/>
                                            <a:gd name="connsiteX5-75" fmla="*/ 958543 w 1225243"/>
                                            <a:gd name="connsiteY5-76" fmla="*/ 533400 h 771525"/>
                                            <a:gd name="connsiteX6-77" fmla="*/ 77481 w 1225243"/>
                                            <a:gd name="connsiteY6-78" fmla="*/ 771525 h 771525"/>
                                            <a:gd name="connsiteX7-79" fmla="*/ 87005 w 1225243"/>
                                            <a:gd name="connsiteY7-80" fmla="*/ 261938 h 771525"/>
                                            <a:gd name="connsiteX0-81" fmla="*/ 87005 w 1291918"/>
                                            <a:gd name="connsiteY0-82" fmla="*/ 261938 h 771525"/>
                                            <a:gd name="connsiteX1-83" fmla="*/ 434668 w 1291918"/>
                                            <a:gd name="connsiteY1-84" fmla="*/ 0 h 771525"/>
                                            <a:gd name="connsiteX2-85" fmla="*/ 958543 w 1291918"/>
                                            <a:gd name="connsiteY2-86" fmla="*/ 0 h 771525"/>
                                            <a:gd name="connsiteX3-87" fmla="*/ 1225243 w 1291918"/>
                                            <a:gd name="connsiteY3-88" fmla="*/ 266700 h 771525"/>
                                            <a:gd name="connsiteX4-89" fmla="*/ 1291918 w 1291918"/>
                                            <a:gd name="connsiteY4-90" fmla="*/ 681037 h 771525"/>
                                            <a:gd name="connsiteX5-91" fmla="*/ 958543 w 1291918"/>
                                            <a:gd name="connsiteY5-92" fmla="*/ 533400 h 771525"/>
                                            <a:gd name="connsiteX6-93" fmla="*/ 77481 w 1291918"/>
                                            <a:gd name="connsiteY6-94" fmla="*/ 771525 h 771525"/>
                                            <a:gd name="connsiteX7-95" fmla="*/ 87005 w 1291918"/>
                                            <a:gd name="connsiteY7-96" fmla="*/ 261938 h 771525"/>
                                            <a:gd name="connsiteX0-97" fmla="*/ 87005 w 1291918"/>
                                            <a:gd name="connsiteY0-98" fmla="*/ 261938 h 771525"/>
                                            <a:gd name="connsiteX1-99" fmla="*/ 434668 w 1291918"/>
                                            <a:gd name="connsiteY1-100" fmla="*/ 0 h 771525"/>
                                            <a:gd name="connsiteX2-101" fmla="*/ 958543 w 1291918"/>
                                            <a:gd name="connsiteY2-102" fmla="*/ 0 h 771525"/>
                                            <a:gd name="connsiteX3-103" fmla="*/ 1225243 w 1291918"/>
                                            <a:gd name="connsiteY3-104" fmla="*/ 266700 h 771525"/>
                                            <a:gd name="connsiteX4-105" fmla="*/ 1291918 w 1291918"/>
                                            <a:gd name="connsiteY4-106" fmla="*/ 681037 h 771525"/>
                                            <a:gd name="connsiteX5-107" fmla="*/ 977593 w 1291918"/>
                                            <a:gd name="connsiteY5-108" fmla="*/ 523875 h 771525"/>
                                            <a:gd name="connsiteX6-109" fmla="*/ 77481 w 1291918"/>
                                            <a:gd name="connsiteY6-110" fmla="*/ 771525 h 771525"/>
                                            <a:gd name="connsiteX7-111" fmla="*/ 87005 w 1291918"/>
                                            <a:gd name="connsiteY7-112" fmla="*/ 261938 h 771525"/>
                                            <a:gd name="connsiteX0-113" fmla="*/ 87005 w 1377643"/>
                                            <a:gd name="connsiteY0-114" fmla="*/ 261938 h 771525"/>
                                            <a:gd name="connsiteX1-115" fmla="*/ 434668 w 1377643"/>
                                            <a:gd name="connsiteY1-116" fmla="*/ 0 h 771525"/>
                                            <a:gd name="connsiteX2-117" fmla="*/ 958543 w 1377643"/>
                                            <a:gd name="connsiteY2-118" fmla="*/ 0 h 771525"/>
                                            <a:gd name="connsiteX3-119" fmla="*/ 1377643 w 1377643"/>
                                            <a:gd name="connsiteY3-120" fmla="*/ 238125 h 771525"/>
                                            <a:gd name="connsiteX4-121" fmla="*/ 1291918 w 1377643"/>
                                            <a:gd name="connsiteY4-122" fmla="*/ 681037 h 771525"/>
                                            <a:gd name="connsiteX5-123" fmla="*/ 977593 w 1377643"/>
                                            <a:gd name="connsiteY5-124" fmla="*/ 523875 h 771525"/>
                                            <a:gd name="connsiteX6-125" fmla="*/ 77481 w 1377643"/>
                                            <a:gd name="connsiteY6-126" fmla="*/ 771525 h 771525"/>
                                            <a:gd name="connsiteX7-127" fmla="*/ 87005 w 1377643"/>
                                            <a:gd name="connsiteY7-128" fmla="*/ 261938 h 771525"/>
                                            <a:gd name="connsiteX0-129" fmla="*/ 87005 w 1377643"/>
                                            <a:gd name="connsiteY0-130" fmla="*/ 390525 h 900112"/>
                                            <a:gd name="connsiteX1-131" fmla="*/ 434668 w 1377643"/>
                                            <a:gd name="connsiteY1-132" fmla="*/ 128587 h 900112"/>
                                            <a:gd name="connsiteX2-133" fmla="*/ 810905 w 1377643"/>
                                            <a:gd name="connsiteY2-134" fmla="*/ 0 h 900112"/>
                                            <a:gd name="connsiteX3-135" fmla="*/ 1377643 w 1377643"/>
                                            <a:gd name="connsiteY3-136" fmla="*/ 366712 h 900112"/>
                                            <a:gd name="connsiteX4-137" fmla="*/ 1291918 w 1377643"/>
                                            <a:gd name="connsiteY4-138" fmla="*/ 809624 h 900112"/>
                                            <a:gd name="connsiteX5-139" fmla="*/ 977593 w 1377643"/>
                                            <a:gd name="connsiteY5-140" fmla="*/ 652462 h 900112"/>
                                            <a:gd name="connsiteX6-141" fmla="*/ 77481 w 1377643"/>
                                            <a:gd name="connsiteY6-142" fmla="*/ 900112 h 900112"/>
                                            <a:gd name="connsiteX7-143" fmla="*/ 87005 w 1377643"/>
                                            <a:gd name="connsiteY7-144" fmla="*/ 390525 h 900112"/>
                                            <a:gd name="connsiteX0-145" fmla="*/ 87005 w 1377643"/>
                                            <a:gd name="connsiteY0-146" fmla="*/ 397133 h 906720"/>
                                            <a:gd name="connsiteX1-147" fmla="*/ 434668 w 1377643"/>
                                            <a:gd name="connsiteY1-148" fmla="*/ 135195 h 906720"/>
                                            <a:gd name="connsiteX2-149" fmla="*/ 810905 w 1377643"/>
                                            <a:gd name="connsiteY2-150" fmla="*/ 6608 h 906720"/>
                                            <a:gd name="connsiteX3-151" fmla="*/ 1377643 w 1377643"/>
                                            <a:gd name="connsiteY3-152" fmla="*/ 373320 h 906720"/>
                                            <a:gd name="connsiteX4-153" fmla="*/ 1291918 w 1377643"/>
                                            <a:gd name="connsiteY4-154" fmla="*/ 816232 h 906720"/>
                                            <a:gd name="connsiteX5-155" fmla="*/ 977593 w 1377643"/>
                                            <a:gd name="connsiteY5-156" fmla="*/ 659070 h 906720"/>
                                            <a:gd name="connsiteX6-157" fmla="*/ 77481 w 1377643"/>
                                            <a:gd name="connsiteY6-158" fmla="*/ 906720 h 906720"/>
                                            <a:gd name="connsiteX7-159" fmla="*/ 87005 w 1377643"/>
                                            <a:gd name="connsiteY7-160" fmla="*/ 397133 h 906720"/>
                                            <a:gd name="connsiteX0-161" fmla="*/ 87005 w 1377643"/>
                                            <a:gd name="connsiteY0-162" fmla="*/ 441824 h 951411"/>
                                            <a:gd name="connsiteX1-163" fmla="*/ 434668 w 1377643"/>
                                            <a:gd name="connsiteY1-164" fmla="*/ 179886 h 951411"/>
                                            <a:gd name="connsiteX2-165" fmla="*/ 810905 w 1377643"/>
                                            <a:gd name="connsiteY2-166" fmla="*/ 51299 h 951411"/>
                                            <a:gd name="connsiteX3-167" fmla="*/ 1377643 w 1377643"/>
                                            <a:gd name="connsiteY3-168" fmla="*/ 418011 h 951411"/>
                                            <a:gd name="connsiteX4-169" fmla="*/ 1291918 w 1377643"/>
                                            <a:gd name="connsiteY4-170" fmla="*/ 860923 h 951411"/>
                                            <a:gd name="connsiteX5-171" fmla="*/ 977593 w 1377643"/>
                                            <a:gd name="connsiteY5-172" fmla="*/ 703761 h 951411"/>
                                            <a:gd name="connsiteX6-173" fmla="*/ 77481 w 1377643"/>
                                            <a:gd name="connsiteY6-174" fmla="*/ 951411 h 951411"/>
                                            <a:gd name="connsiteX7-175" fmla="*/ 87005 w 1377643"/>
                                            <a:gd name="connsiteY7-176" fmla="*/ 441824 h 951411"/>
                                            <a:gd name="connsiteX0-177" fmla="*/ 87005 w 1377643"/>
                                            <a:gd name="connsiteY0-178" fmla="*/ 439538 h 949125"/>
                                            <a:gd name="connsiteX1-179" fmla="*/ 434668 w 1377643"/>
                                            <a:gd name="connsiteY1-180" fmla="*/ 177600 h 949125"/>
                                            <a:gd name="connsiteX2-181" fmla="*/ 810905 w 1377643"/>
                                            <a:gd name="connsiteY2-182" fmla="*/ 49013 h 949125"/>
                                            <a:gd name="connsiteX3-183" fmla="*/ 1377643 w 1377643"/>
                                            <a:gd name="connsiteY3-184" fmla="*/ 415725 h 949125"/>
                                            <a:gd name="connsiteX4-185" fmla="*/ 1291918 w 1377643"/>
                                            <a:gd name="connsiteY4-186" fmla="*/ 858637 h 949125"/>
                                            <a:gd name="connsiteX5-187" fmla="*/ 977593 w 1377643"/>
                                            <a:gd name="connsiteY5-188" fmla="*/ 701475 h 949125"/>
                                            <a:gd name="connsiteX6-189" fmla="*/ 77481 w 1377643"/>
                                            <a:gd name="connsiteY6-190" fmla="*/ 949125 h 949125"/>
                                            <a:gd name="connsiteX7-191" fmla="*/ 87005 w 1377643"/>
                                            <a:gd name="connsiteY7-192" fmla="*/ 439538 h 94912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-1" y="connsiteY0-2"/>
                                            </a:cxn>
                                            <a:cxn ang="0">
                                              <a:pos x="connsiteX1-3" y="connsiteY1-4"/>
                                            </a:cxn>
                                            <a:cxn ang="0">
                                              <a:pos x="connsiteX2-5" y="connsiteY2-6"/>
                                            </a:cxn>
                                            <a:cxn ang="0">
                                              <a:pos x="connsiteX3-7" y="connsiteY3-8"/>
                                            </a:cxn>
                                            <a:cxn ang="0">
                                              <a:pos x="connsiteX4-9" y="connsiteY4-10"/>
                                            </a:cxn>
                                            <a:cxn ang="0">
                                              <a:pos x="connsiteX5-11" y="connsiteY5-12"/>
                                            </a:cxn>
                                            <a:cxn ang="0">
                                              <a:pos x="connsiteX6-13" y="connsiteY6-14"/>
                                            </a:cxn>
                                            <a:cxn ang="0">
                                              <a:pos x="connsiteX7-15" y="connsiteY7-1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377643" h="949125">
                                              <a:moveTo>
                                                <a:pt x="87005" y="439538"/>
                                              </a:moveTo>
                                              <a:cubicBezTo>
                                                <a:pt x="146536" y="310951"/>
                                                <a:pt x="287374" y="177600"/>
                                                <a:pt x="434668" y="177600"/>
                                              </a:cubicBezTo>
                                              <a:lnTo>
                                                <a:pt x="810905" y="49013"/>
                                              </a:lnTo>
                                              <a:cubicBezTo>
                                                <a:pt x="1082024" y="-146249"/>
                                                <a:pt x="1315730" y="297006"/>
                                                <a:pt x="1377643" y="415725"/>
                                              </a:cubicBezTo>
                                              <a:lnTo>
                                                <a:pt x="1291918" y="858637"/>
                                              </a:lnTo>
                                              <a:cubicBezTo>
                                                <a:pt x="1291918" y="1005931"/>
                                                <a:pt x="1124887" y="701475"/>
                                                <a:pt x="977593" y="701475"/>
                                              </a:cubicBezTo>
                                              <a:cubicBezTo>
                                                <a:pt x="683906" y="780850"/>
                                                <a:pt x="337831" y="936425"/>
                                                <a:pt x="77481" y="949125"/>
                                              </a:cubicBezTo>
                                              <a:cubicBezTo>
                                                <a:pt x="-69813" y="949125"/>
                                                <a:pt x="27474" y="568125"/>
                                                <a:pt x="87005" y="439538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BE5108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marL="0" marR="0" lvl="0" indent="0" algn="ctr" defTabSz="914400" rtl="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defRPr/>
                                          </a:pPr>
                                          <a:endParaRPr kumimoji="0" lang="en-US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 panose="020F0502020204030204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66" name="Rectangle: Rounded Corners 77"/>
                                      <p:cNvSpPr/>
                                      <p:nvPr/>
                                    </p:nvSpPr>
                                    <p:spPr>
                                      <a:xfrm rot="4182768">
                                        <a:off x="-9774994" y="-9226355"/>
                                        <a:ext cx="1526504" cy="110496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057275"/>
                                          <a:gd name="connsiteY0" fmla="*/ 266700 h 533400"/>
                                          <a:gd name="connsiteX1" fmla="*/ 266700 w 1057275"/>
                                          <a:gd name="connsiteY1" fmla="*/ 0 h 533400"/>
                                          <a:gd name="connsiteX2" fmla="*/ 790575 w 1057275"/>
                                          <a:gd name="connsiteY2" fmla="*/ 0 h 533400"/>
                                          <a:gd name="connsiteX3" fmla="*/ 1057275 w 1057275"/>
                                          <a:gd name="connsiteY3" fmla="*/ 266700 h 533400"/>
                                          <a:gd name="connsiteX4" fmla="*/ 1057275 w 1057275"/>
                                          <a:gd name="connsiteY4" fmla="*/ 266700 h 533400"/>
                                          <a:gd name="connsiteX5" fmla="*/ 790575 w 1057275"/>
                                          <a:gd name="connsiteY5" fmla="*/ 533400 h 533400"/>
                                          <a:gd name="connsiteX6" fmla="*/ 266700 w 1057275"/>
                                          <a:gd name="connsiteY6" fmla="*/ 533400 h 533400"/>
                                          <a:gd name="connsiteX7" fmla="*/ 0 w 1057275"/>
                                          <a:gd name="connsiteY7" fmla="*/ 266700 h 533400"/>
                                          <a:gd name="connsiteX0-1" fmla="*/ 0 w 1138238"/>
                                          <a:gd name="connsiteY0-2" fmla="*/ 261938 h 533400"/>
                                          <a:gd name="connsiteX1-3" fmla="*/ 347663 w 1138238"/>
                                          <a:gd name="connsiteY1-4" fmla="*/ 0 h 533400"/>
                                          <a:gd name="connsiteX2-5" fmla="*/ 871538 w 1138238"/>
                                          <a:gd name="connsiteY2-6" fmla="*/ 0 h 533400"/>
                                          <a:gd name="connsiteX3-7" fmla="*/ 1138238 w 1138238"/>
                                          <a:gd name="connsiteY3-8" fmla="*/ 266700 h 533400"/>
                                          <a:gd name="connsiteX4-9" fmla="*/ 1138238 w 1138238"/>
                                          <a:gd name="connsiteY4-10" fmla="*/ 266700 h 533400"/>
                                          <a:gd name="connsiteX5-11" fmla="*/ 871538 w 1138238"/>
                                          <a:gd name="connsiteY5-12" fmla="*/ 533400 h 533400"/>
                                          <a:gd name="connsiteX6-13" fmla="*/ 347663 w 1138238"/>
                                          <a:gd name="connsiteY6-14" fmla="*/ 533400 h 533400"/>
                                          <a:gd name="connsiteX7-15" fmla="*/ 0 w 1138238"/>
                                          <a:gd name="connsiteY7-16" fmla="*/ 261938 h 533400"/>
                                          <a:gd name="connsiteX0-17" fmla="*/ 87005 w 1225243"/>
                                          <a:gd name="connsiteY0-18" fmla="*/ 261938 h 771525"/>
                                          <a:gd name="connsiteX1-19" fmla="*/ 434668 w 1225243"/>
                                          <a:gd name="connsiteY1-20" fmla="*/ 0 h 771525"/>
                                          <a:gd name="connsiteX2-21" fmla="*/ 958543 w 1225243"/>
                                          <a:gd name="connsiteY2-22" fmla="*/ 0 h 771525"/>
                                          <a:gd name="connsiteX3-23" fmla="*/ 1225243 w 1225243"/>
                                          <a:gd name="connsiteY3-24" fmla="*/ 266700 h 771525"/>
                                          <a:gd name="connsiteX4-25" fmla="*/ 1225243 w 1225243"/>
                                          <a:gd name="connsiteY4-26" fmla="*/ 266700 h 771525"/>
                                          <a:gd name="connsiteX5-27" fmla="*/ 958543 w 1225243"/>
                                          <a:gd name="connsiteY5-28" fmla="*/ 533400 h 771525"/>
                                          <a:gd name="connsiteX6-29" fmla="*/ 77481 w 1225243"/>
                                          <a:gd name="connsiteY6-30" fmla="*/ 771525 h 771525"/>
                                          <a:gd name="connsiteX7-31" fmla="*/ 87005 w 1225243"/>
                                          <a:gd name="connsiteY7-32" fmla="*/ 261938 h 771525"/>
                                          <a:gd name="connsiteX0-33" fmla="*/ 87005 w 1225243"/>
                                          <a:gd name="connsiteY0-34" fmla="*/ 261938 h 787009"/>
                                          <a:gd name="connsiteX1-35" fmla="*/ 434668 w 1225243"/>
                                          <a:gd name="connsiteY1-36" fmla="*/ 0 h 787009"/>
                                          <a:gd name="connsiteX2-37" fmla="*/ 958543 w 1225243"/>
                                          <a:gd name="connsiteY2-38" fmla="*/ 0 h 787009"/>
                                          <a:gd name="connsiteX3-39" fmla="*/ 1225243 w 1225243"/>
                                          <a:gd name="connsiteY3-40" fmla="*/ 266700 h 787009"/>
                                          <a:gd name="connsiteX4-41" fmla="*/ 1225243 w 1225243"/>
                                          <a:gd name="connsiteY4-42" fmla="*/ 266700 h 787009"/>
                                          <a:gd name="connsiteX5-43" fmla="*/ 958543 w 1225243"/>
                                          <a:gd name="connsiteY5-44" fmla="*/ 533400 h 787009"/>
                                          <a:gd name="connsiteX6-45" fmla="*/ 77481 w 1225243"/>
                                          <a:gd name="connsiteY6-46" fmla="*/ 771525 h 787009"/>
                                          <a:gd name="connsiteX7-47" fmla="*/ 87005 w 1225243"/>
                                          <a:gd name="connsiteY7-48" fmla="*/ 261938 h 787009"/>
                                          <a:gd name="connsiteX0-49" fmla="*/ 87005 w 1225243"/>
                                          <a:gd name="connsiteY0-50" fmla="*/ 261938 h 771525"/>
                                          <a:gd name="connsiteX1-51" fmla="*/ 434668 w 1225243"/>
                                          <a:gd name="connsiteY1-52" fmla="*/ 0 h 771525"/>
                                          <a:gd name="connsiteX2-53" fmla="*/ 958543 w 1225243"/>
                                          <a:gd name="connsiteY2-54" fmla="*/ 0 h 771525"/>
                                          <a:gd name="connsiteX3-55" fmla="*/ 1225243 w 1225243"/>
                                          <a:gd name="connsiteY3-56" fmla="*/ 266700 h 771525"/>
                                          <a:gd name="connsiteX4-57" fmla="*/ 1225243 w 1225243"/>
                                          <a:gd name="connsiteY4-58" fmla="*/ 266700 h 771525"/>
                                          <a:gd name="connsiteX5-59" fmla="*/ 958543 w 1225243"/>
                                          <a:gd name="connsiteY5-60" fmla="*/ 533400 h 771525"/>
                                          <a:gd name="connsiteX6-61" fmla="*/ 77481 w 1225243"/>
                                          <a:gd name="connsiteY6-62" fmla="*/ 771525 h 771525"/>
                                          <a:gd name="connsiteX7-63" fmla="*/ 87005 w 1225243"/>
                                          <a:gd name="connsiteY7-64" fmla="*/ 261938 h 771525"/>
                                          <a:gd name="connsiteX0-65" fmla="*/ 87005 w 1225243"/>
                                          <a:gd name="connsiteY0-66" fmla="*/ 261938 h 771525"/>
                                          <a:gd name="connsiteX1-67" fmla="*/ 434668 w 1225243"/>
                                          <a:gd name="connsiteY1-68" fmla="*/ 0 h 771525"/>
                                          <a:gd name="connsiteX2-69" fmla="*/ 958543 w 1225243"/>
                                          <a:gd name="connsiteY2-70" fmla="*/ 0 h 771525"/>
                                          <a:gd name="connsiteX3-71" fmla="*/ 1225243 w 1225243"/>
                                          <a:gd name="connsiteY3-72" fmla="*/ 266700 h 771525"/>
                                          <a:gd name="connsiteX4-73" fmla="*/ 1225243 w 1225243"/>
                                          <a:gd name="connsiteY4-74" fmla="*/ 266700 h 771525"/>
                                          <a:gd name="connsiteX5-75" fmla="*/ 958543 w 1225243"/>
                                          <a:gd name="connsiteY5-76" fmla="*/ 533400 h 771525"/>
                                          <a:gd name="connsiteX6-77" fmla="*/ 77481 w 1225243"/>
                                          <a:gd name="connsiteY6-78" fmla="*/ 771525 h 771525"/>
                                          <a:gd name="connsiteX7-79" fmla="*/ 87005 w 1225243"/>
                                          <a:gd name="connsiteY7-80" fmla="*/ 261938 h 771525"/>
                                          <a:gd name="connsiteX0-81" fmla="*/ 87005 w 1291918"/>
                                          <a:gd name="connsiteY0-82" fmla="*/ 261938 h 771525"/>
                                          <a:gd name="connsiteX1-83" fmla="*/ 434668 w 1291918"/>
                                          <a:gd name="connsiteY1-84" fmla="*/ 0 h 771525"/>
                                          <a:gd name="connsiteX2-85" fmla="*/ 958543 w 1291918"/>
                                          <a:gd name="connsiteY2-86" fmla="*/ 0 h 771525"/>
                                          <a:gd name="connsiteX3-87" fmla="*/ 1225243 w 1291918"/>
                                          <a:gd name="connsiteY3-88" fmla="*/ 266700 h 771525"/>
                                          <a:gd name="connsiteX4-89" fmla="*/ 1291918 w 1291918"/>
                                          <a:gd name="connsiteY4-90" fmla="*/ 681037 h 771525"/>
                                          <a:gd name="connsiteX5-91" fmla="*/ 958543 w 1291918"/>
                                          <a:gd name="connsiteY5-92" fmla="*/ 533400 h 771525"/>
                                          <a:gd name="connsiteX6-93" fmla="*/ 77481 w 1291918"/>
                                          <a:gd name="connsiteY6-94" fmla="*/ 771525 h 771525"/>
                                          <a:gd name="connsiteX7-95" fmla="*/ 87005 w 1291918"/>
                                          <a:gd name="connsiteY7-96" fmla="*/ 261938 h 771525"/>
                                          <a:gd name="connsiteX0-97" fmla="*/ 87005 w 1291918"/>
                                          <a:gd name="connsiteY0-98" fmla="*/ 261938 h 771525"/>
                                          <a:gd name="connsiteX1-99" fmla="*/ 434668 w 1291918"/>
                                          <a:gd name="connsiteY1-100" fmla="*/ 0 h 771525"/>
                                          <a:gd name="connsiteX2-101" fmla="*/ 958543 w 1291918"/>
                                          <a:gd name="connsiteY2-102" fmla="*/ 0 h 771525"/>
                                          <a:gd name="connsiteX3-103" fmla="*/ 1225243 w 1291918"/>
                                          <a:gd name="connsiteY3-104" fmla="*/ 266700 h 771525"/>
                                          <a:gd name="connsiteX4-105" fmla="*/ 1291918 w 1291918"/>
                                          <a:gd name="connsiteY4-106" fmla="*/ 681037 h 771525"/>
                                          <a:gd name="connsiteX5-107" fmla="*/ 977593 w 1291918"/>
                                          <a:gd name="connsiteY5-108" fmla="*/ 523875 h 771525"/>
                                          <a:gd name="connsiteX6-109" fmla="*/ 77481 w 1291918"/>
                                          <a:gd name="connsiteY6-110" fmla="*/ 771525 h 771525"/>
                                          <a:gd name="connsiteX7-111" fmla="*/ 87005 w 1291918"/>
                                          <a:gd name="connsiteY7-112" fmla="*/ 261938 h 771525"/>
                                          <a:gd name="connsiteX0-113" fmla="*/ 87005 w 1377643"/>
                                          <a:gd name="connsiteY0-114" fmla="*/ 261938 h 771525"/>
                                          <a:gd name="connsiteX1-115" fmla="*/ 434668 w 1377643"/>
                                          <a:gd name="connsiteY1-116" fmla="*/ 0 h 771525"/>
                                          <a:gd name="connsiteX2-117" fmla="*/ 958543 w 1377643"/>
                                          <a:gd name="connsiteY2-118" fmla="*/ 0 h 771525"/>
                                          <a:gd name="connsiteX3-119" fmla="*/ 1377643 w 1377643"/>
                                          <a:gd name="connsiteY3-120" fmla="*/ 238125 h 771525"/>
                                          <a:gd name="connsiteX4-121" fmla="*/ 1291918 w 1377643"/>
                                          <a:gd name="connsiteY4-122" fmla="*/ 681037 h 771525"/>
                                          <a:gd name="connsiteX5-123" fmla="*/ 977593 w 1377643"/>
                                          <a:gd name="connsiteY5-124" fmla="*/ 523875 h 771525"/>
                                          <a:gd name="connsiteX6-125" fmla="*/ 77481 w 1377643"/>
                                          <a:gd name="connsiteY6-126" fmla="*/ 771525 h 771525"/>
                                          <a:gd name="connsiteX7-127" fmla="*/ 87005 w 1377643"/>
                                          <a:gd name="connsiteY7-128" fmla="*/ 261938 h 771525"/>
                                          <a:gd name="connsiteX0-129" fmla="*/ 87005 w 1377643"/>
                                          <a:gd name="connsiteY0-130" fmla="*/ 390525 h 900112"/>
                                          <a:gd name="connsiteX1-131" fmla="*/ 434668 w 1377643"/>
                                          <a:gd name="connsiteY1-132" fmla="*/ 128587 h 900112"/>
                                          <a:gd name="connsiteX2-133" fmla="*/ 810905 w 1377643"/>
                                          <a:gd name="connsiteY2-134" fmla="*/ 0 h 900112"/>
                                          <a:gd name="connsiteX3-135" fmla="*/ 1377643 w 1377643"/>
                                          <a:gd name="connsiteY3-136" fmla="*/ 366712 h 900112"/>
                                          <a:gd name="connsiteX4-137" fmla="*/ 1291918 w 1377643"/>
                                          <a:gd name="connsiteY4-138" fmla="*/ 809624 h 900112"/>
                                          <a:gd name="connsiteX5-139" fmla="*/ 977593 w 1377643"/>
                                          <a:gd name="connsiteY5-140" fmla="*/ 652462 h 900112"/>
                                          <a:gd name="connsiteX6-141" fmla="*/ 77481 w 1377643"/>
                                          <a:gd name="connsiteY6-142" fmla="*/ 900112 h 900112"/>
                                          <a:gd name="connsiteX7-143" fmla="*/ 87005 w 1377643"/>
                                          <a:gd name="connsiteY7-144" fmla="*/ 390525 h 900112"/>
                                          <a:gd name="connsiteX0-145" fmla="*/ 87005 w 1377643"/>
                                          <a:gd name="connsiteY0-146" fmla="*/ 397133 h 906720"/>
                                          <a:gd name="connsiteX1-147" fmla="*/ 434668 w 1377643"/>
                                          <a:gd name="connsiteY1-148" fmla="*/ 135195 h 906720"/>
                                          <a:gd name="connsiteX2-149" fmla="*/ 810905 w 1377643"/>
                                          <a:gd name="connsiteY2-150" fmla="*/ 6608 h 906720"/>
                                          <a:gd name="connsiteX3-151" fmla="*/ 1377643 w 1377643"/>
                                          <a:gd name="connsiteY3-152" fmla="*/ 373320 h 906720"/>
                                          <a:gd name="connsiteX4-153" fmla="*/ 1291918 w 1377643"/>
                                          <a:gd name="connsiteY4-154" fmla="*/ 816232 h 906720"/>
                                          <a:gd name="connsiteX5-155" fmla="*/ 977593 w 1377643"/>
                                          <a:gd name="connsiteY5-156" fmla="*/ 659070 h 906720"/>
                                          <a:gd name="connsiteX6-157" fmla="*/ 77481 w 1377643"/>
                                          <a:gd name="connsiteY6-158" fmla="*/ 906720 h 906720"/>
                                          <a:gd name="connsiteX7-159" fmla="*/ 87005 w 1377643"/>
                                          <a:gd name="connsiteY7-160" fmla="*/ 397133 h 906720"/>
                                          <a:gd name="connsiteX0-161" fmla="*/ 87005 w 1377643"/>
                                          <a:gd name="connsiteY0-162" fmla="*/ 441824 h 951411"/>
                                          <a:gd name="connsiteX1-163" fmla="*/ 434668 w 1377643"/>
                                          <a:gd name="connsiteY1-164" fmla="*/ 179886 h 951411"/>
                                          <a:gd name="connsiteX2-165" fmla="*/ 810905 w 1377643"/>
                                          <a:gd name="connsiteY2-166" fmla="*/ 51299 h 951411"/>
                                          <a:gd name="connsiteX3-167" fmla="*/ 1377643 w 1377643"/>
                                          <a:gd name="connsiteY3-168" fmla="*/ 418011 h 951411"/>
                                          <a:gd name="connsiteX4-169" fmla="*/ 1291918 w 1377643"/>
                                          <a:gd name="connsiteY4-170" fmla="*/ 860923 h 951411"/>
                                          <a:gd name="connsiteX5-171" fmla="*/ 977593 w 1377643"/>
                                          <a:gd name="connsiteY5-172" fmla="*/ 703761 h 951411"/>
                                          <a:gd name="connsiteX6-173" fmla="*/ 77481 w 1377643"/>
                                          <a:gd name="connsiteY6-174" fmla="*/ 951411 h 951411"/>
                                          <a:gd name="connsiteX7-175" fmla="*/ 87005 w 1377643"/>
                                          <a:gd name="connsiteY7-176" fmla="*/ 441824 h 951411"/>
                                          <a:gd name="connsiteX0-177" fmla="*/ 87005 w 1377643"/>
                                          <a:gd name="connsiteY0-178" fmla="*/ 439538 h 949125"/>
                                          <a:gd name="connsiteX1-179" fmla="*/ 434668 w 1377643"/>
                                          <a:gd name="connsiteY1-180" fmla="*/ 177600 h 949125"/>
                                          <a:gd name="connsiteX2-181" fmla="*/ 810905 w 1377643"/>
                                          <a:gd name="connsiteY2-182" fmla="*/ 49013 h 949125"/>
                                          <a:gd name="connsiteX3-183" fmla="*/ 1377643 w 1377643"/>
                                          <a:gd name="connsiteY3-184" fmla="*/ 415725 h 949125"/>
                                          <a:gd name="connsiteX4-185" fmla="*/ 1291918 w 1377643"/>
                                          <a:gd name="connsiteY4-186" fmla="*/ 858637 h 949125"/>
                                          <a:gd name="connsiteX5-187" fmla="*/ 977593 w 1377643"/>
                                          <a:gd name="connsiteY5-188" fmla="*/ 701475 h 949125"/>
                                          <a:gd name="connsiteX6-189" fmla="*/ 77481 w 1377643"/>
                                          <a:gd name="connsiteY6-190" fmla="*/ 949125 h 949125"/>
                                          <a:gd name="connsiteX7-191" fmla="*/ 87005 w 1377643"/>
                                          <a:gd name="connsiteY7-192" fmla="*/ 439538 h 949125"/>
                                          <a:gd name="connsiteX0-193" fmla="*/ 87005 w 1377643"/>
                                          <a:gd name="connsiteY0-194" fmla="*/ 439538 h 949125"/>
                                          <a:gd name="connsiteX1-195" fmla="*/ 434668 w 1377643"/>
                                          <a:gd name="connsiteY1-196" fmla="*/ 177600 h 949125"/>
                                          <a:gd name="connsiteX2-197" fmla="*/ 810905 w 1377643"/>
                                          <a:gd name="connsiteY2-198" fmla="*/ 49013 h 949125"/>
                                          <a:gd name="connsiteX3-199" fmla="*/ 1377643 w 1377643"/>
                                          <a:gd name="connsiteY3-200" fmla="*/ 415725 h 949125"/>
                                          <a:gd name="connsiteX4-201" fmla="*/ 1291918 w 1377643"/>
                                          <a:gd name="connsiteY4-202" fmla="*/ 858637 h 949125"/>
                                          <a:gd name="connsiteX5-203" fmla="*/ 977593 w 1377643"/>
                                          <a:gd name="connsiteY5-204" fmla="*/ 701475 h 949125"/>
                                          <a:gd name="connsiteX6-205" fmla="*/ 77481 w 1377643"/>
                                          <a:gd name="connsiteY6-206" fmla="*/ 949125 h 949125"/>
                                          <a:gd name="connsiteX7-207" fmla="*/ 87005 w 1377643"/>
                                          <a:gd name="connsiteY7-208" fmla="*/ 439538 h 949125"/>
                                          <a:gd name="connsiteX0-209" fmla="*/ 87005 w 1377643"/>
                                          <a:gd name="connsiteY0-210" fmla="*/ 439538 h 1082171"/>
                                          <a:gd name="connsiteX1-211" fmla="*/ 434668 w 1377643"/>
                                          <a:gd name="connsiteY1-212" fmla="*/ 177600 h 1082171"/>
                                          <a:gd name="connsiteX2-213" fmla="*/ 810905 w 1377643"/>
                                          <a:gd name="connsiteY2-214" fmla="*/ 49013 h 1082171"/>
                                          <a:gd name="connsiteX3-215" fmla="*/ 1377643 w 1377643"/>
                                          <a:gd name="connsiteY3-216" fmla="*/ 415725 h 1082171"/>
                                          <a:gd name="connsiteX4-217" fmla="*/ 1291918 w 1377643"/>
                                          <a:gd name="connsiteY4-218" fmla="*/ 858637 h 1082171"/>
                                          <a:gd name="connsiteX5-219" fmla="*/ 818203 w 1377643"/>
                                          <a:gd name="connsiteY5-220" fmla="*/ 1063986 h 1082171"/>
                                          <a:gd name="connsiteX6-221" fmla="*/ 77481 w 1377643"/>
                                          <a:gd name="connsiteY6-222" fmla="*/ 949125 h 1082171"/>
                                          <a:gd name="connsiteX7-223" fmla="*/ 87005 w 1377643"/>
                                          <a:gd name="connsiteY7-224" fmla="*/ 439538 h 1082171"/>
                                          <a:gd name="connsiteX0-225" fmla="*/ 87005 w 1377643"/>
                                          <a:gd name="connsiteY0-226" fmla="*/ 439538 h 1085738"/>
                                          <a:gd name="connsiteX1-227" fmla="*/ 434668 w 1377643"/>
                                          <a:gd name="connsiteY1-228" fmla="*/ 177600 h 1085738"/>
                                          <a:gd name="connsiteX2-229" fmla="*/ 810905 w 1377643"/>
                                          <a:gd name="connsiteY2-230" fmla="*/ 49013 h 1085738"/>
                                          <a:gd name="connsiteX3-231" fmla="*/ 1377643 w 1377643"/>
                                          <a:gd name="connsiteY3-232" fmla="*/ 415725 h 1085738"/>
                                          <a:gd name="connsiteX4-233" fmla="*/ 1291918 w 1377643"/>
                                          <a:gd name="connsiteY4-234" fmla="*/ 858637 h 1085738"/>
                                          <a:gd name="connsiteX5-235" fmla="*/ 818203 w 1377643"/>
                                          <a:gd name="connsiteY5-236" fmla="*/ 1063986 h 1085738"/>
                                          <a:gd name="connsiteX6-237" fmla="*/ 77481 w 1377643"/>
                                          <a:gd name="connsiteY6-238" fmla="*/ 949125 h 1085738"/>
                                          <a:gd name="connsiteX7-239" fmla="*/ 87005 w 1377643"/>
                                          <a:gd name="connsiteY7-240" fmla="*/ 439538 h 1085738"/>
                                          <a:gd name="connsiteX0-241" fmla="*/ 87005 w 1455061"/>
                                          <a:gd name="connsiteY0-242" fmla="*/ 439538 h 1085738"/>
                                          <a:gd name="connsiteX1-243" fmla="*/ 434668 w 1455061"/>
                                          <a:gd name="connsiteY1-244" fmla="*/ 177600 h 1085738"/>
                                          <a:gd name="connsiteX2-245" fmla="*/ 810905 w 1455061"/>
                                          <a:gd name="connsiteY2-246" fmla="*/ 49013 h 1085738"/>
                                          <a:gd name="connsiteX3-247" fmla="*/ 1377643 w 1455061"/>
                                          <a:gd name="connsiteY3-248" fmla="*/ 415725 h 1085738"/>
                                          <a:gd name="connsiteX4-249" fmla="*/ 1455061 w 1455061"/>
                                          <a:gd name="connsiteY4-250" fmla="*/ 939254 h 1085738"/>
                                          <a:gd name="connsiteX5-251" fmla="*/ 818203 w 1455061"/>
                                          <a:gd name="connsiteY5-252" fmla="*/ 1063986 h 1085738"/>
                                          <a:gd name="connsiteX6-253" fmla="*/ 77481 w 1455061"/>
                                          <a:gd name="connsiteY6-254" fmla="*/ 949125 h 1085738"/>
                                          <a:gd name="connsiteX7-255" fmla="*/ 87005 w 1455061"/>
                                          <a:gd name="connsiteY7-256" fmla="*/ 439538 h 1085738"/>
                                          <a:gd name="connsiteX0-257" fmla="*/ 87005 w 1455061"/>
                                          <a:gd name="connsiteY0-258" fmla="*/ 439538 h 1085738"/>
                                          <a:gd name="connsiteX1-259" fmla="*/ 434668 w 1455061"/>
                                          <a:gd name="connsiteY1-260" fmla="*/ 177600 h 1085738"/>
                                          <a:gd name="connsiteX2-261" fmla="*/ 810905 w 1455061"/>
                                          <a:gd name="connsiteY2-262" fmla="*/ 49013 h 1085738"/>
                                          <a:gd name="connsiteX3-263" fmla="*/ 1377643 w 1455061"/>
                                          <a:gd name="connsiteY3-264" fmla="*/ 415725 h 1085738"/>
                                          <a:gd name="connsiteX4-265" fmla="*/ 1455061 w 1455061"/>
                                          <a:gd name="connsiteY4-266" fmla="*/ 939254 h 1085738"/>
                                          <a:gd name="connsiteX5-267" fmla="*/ 818203 w 1455061"/>
                                          <a:gd name="connsiteY5-268" fmla="*/ 1063986 h 1085738"/>
                                          <a:gd name="connsiteX6-269" fmla="*/ 77481 w 1455061"/>
                                          <a:gd name="connsiteY6-270" fmla="*/ 949125 h 1085738"/>
                                          <a:gd name="connsiteX7-271" fmla="*/ 87005 w 1455061"/>
                                          <a:gd name="connsiteY7-272" fmla="*/ 439538 h 1085738"/>
                                          <a:gd name="connsiteX0-273" fmla="*/ 87005 w 1455061"/>
                                          <a:gd name="connsiteY0-274" fmla="*/ 466653 h 1112853"/>
                                          <a:gd name="connsiteX1-275" fmla="*/ 434668 w 1455061"/>
                                          <a:gd name="connsiteY1-276" fmla="*/ 204715 h 1112853"/>
                                          <a:gd name="connsiteX2-277" fmla="*/ 786242 w 1455061"/>
                                          <a:gd name="connsiteY2-278" fmla="*/ 46701 h 1112853"/>
                                          <a:gd name="connsiteX3-279" fmla="*/ 1377643 w 1455061"/>
                                          <a:gd name="connsiteY3-280" fmla="*/ 442840 h 1112853"/>
                                          <a:gd name="connsiteX4-281" fmla="*/ 1455061 w 1455061"/>
                                          <a:gd name="connsiteY4-282" fmla="*/ 966369 h 1112853"/>
                                          <a:gd name="connsiteX5-283" fmla="*/ 818203 w 1455061"/>
                                          <a:gd name="connsiteY5-284" fmla="*/ 1091101 h 1112853"/>
                                          <a:gd name="connsiteX6-285" fmla="*/ 77481 w 1455061"/>
                                          <a:gd name="connsiteY6-286" fmla="*/ 976240 h 1112853"/>
                                          <a:gd name="connsiteX7-287" fmla="*/ 87005 w 1455061"/>
                                          <a:gd name="connsiteY7-288" fmla="*/ 466653 h 1112853"/>
                                          <a:gd name="connsiteX0-289" fmla="*/ 83184 w 1451240"/>
                                          <a:gd name="connsiteY0-290" fmla="*/ 466653 h 1112853"/>
                                          <a:gd name="connsiteX1-291" fmla="*/ 345296 w 1451240"/>
                                          <a:gd name="connsiteY1-292" fmla="*/ 147702 h 1112853"/>
                                          <a:gd name="connsiteX2-293" fmla="*/ 782421 w 1451240"/>
                                          <a:gd name="connsiteY2-294" fmla="*/ 46701 h 1112853"/>
                                          <a:gd name="connsiteX3-295" fmla="*/ 1373822 w 1451240"/>
                                          <a:gd name="connsiteY3-296" fmla="*/ 442840 h 1112853"/>
                                          <a:gd name="connsiteX4-297" fmla="*/ 1451240 w 1451240"/>
                                          <a:gd name="connsiteY4-298" fmla="*/ 966369 h 1112853"/>
                                          <a:gd name="connsiteX5-299" fmla="*/ 814382 w 1451240"/>
                                          <a:gd name="connsiteY5-300" fmla="*/ 1091101 h 1112853"/>
                                          <a:gd name="connsiteX6-301" fmla="*/ 73660 w 1451240"/>
                                          <a:gd name="connsiteY6-302" fmla="*/ 976240 h 1112853"/>
                                          <a:gd name="connsiteX7-303" fmla="*/ 83184 w 1451240"/>
                                          <a:gd name="connsiteY7-304" fmla="*/ 466653 h 1112853"/>
                                          <a:gd name="connsiteX0-305" fmla="*/ 83184 w 1451240"/>
                                          <a:gd name="connsiteY0-306" fmla="*/ 427011 h 1073211"/>
                                          <a:gd name="connsiteX1-307" fmla="*/ 345296 w 1451240"/>
                                          <a:gd name="connsiteY1-308" fmla="*/ 108060 h 1073211"/>
                                          <a:gd name="connsiteX2-309" fmla="*/ 624317 w 1451240"/>
                                          <a:gd name="connsiteY2-310" fmla="*/ 50165 h 1073211"/>
                                          <a:gd name="connsiteX3-311" fmla="*/ 1373822 w 1451240"/>
                                          <a:gd name="connsiteY3-312" fmla="*/ 403198 h 1073211"/>
                                          <a:gd name="connsiteX4-313" fmla="*/ 1451240 w 1451240"/>
                                          <a:gd name="connsiteY4-314" fmla="*/ 926727 h 1073211"/>
                                          <a:gd name="connsiteX5-315" fmla="*/ 814382 w 1451240"/>
                                          <a:gd name="connsiteY5-316" fmla="*/ 1051459 h 1073211"/>
                                          <a:gd name="connsiteX6-317" fmla="*/ 73660 w 1451240"/>
                                          <a:gd name="connsiteY6-318" fmla="*/ 936598 h 1073211"/>
                                          <a:gd name="connsiteX7-319" fmla="*/ 83184 w 1451240"/>
                                          <a:gd name="connsiteY7-320" fmla="*/ 427011 h 1073211"/>
                                          <a:gd name="connsiteX0-321" fmla="*/ 83184 w 1526504"/>
                                          <a:gd name="connsiteY0-322" fmla="*/ 462993 h 1109193"/>
                                          <a:gd name="connsiteX1-323" fmla="*/ 345296 w 1526504"/>
                                          <a:gd name="connsiteY1-324" fmla="*/ 144042 h 1109193"/>
                                          <a:gd name="connsiteX2-325" fmla="*/ 624317 w 1526504"/>
                                          <a:gd name="connsiteY2-326" fmla="*/ 86147 h 1109193"/>
                                          <a:gd name="connsiteX3-327" fmla="*/ 1526504 w 1526504"/>
                                          <a:gd name="connsiteY3-328" fmla="*/ 190971 h 1109193"/>
                                          <a:gd name="connsiteX4-329" fmla="*/ 1451240 w 1526504"/>
                                          <a:gd name="connsiteY4-330" fmla="*/ 962709 h 1109193"/>
                                          <a:gd name="connsiteX5-331" fmla="*/ 814382 w 1526504"/>
                                          <a:gd name="connsiteY5-332" fmla="*/ 1087441 h 1109193"/>
                                          <a:gd name="connsiteX6-333" fmla="*/ 73660 w 1526504"/>
                                          <a:gd name="connsiteY6-334" fmla="*/ 972580 h 1109193"/>
                                          <a:gd name="connsiteX7-335" fmla="*/ 83184 w 1526504"/>
                                          <a:gd name="connsiteY7-336" fmla="*/ 462993 h 1109193"/>
                                          <a:gd name="connsiteX0-337" fmla="*/ 83184 w 1526504"/>
                                          <a:gd name="connsiteY0-338" fmla="*/ 458762 h 1104962"/>
                                          <a:gd name="connsiteX1-339" fmla="*/ 345296 w 1526504"/>
                                          <a:gd name="connsiteY1-340" fmla="*/ 139811 h 1104962"/>
                                          <a:gd name="connsiteX2-341" fmla="*/ 624317 w 1526504"/>
                                          <a:gd name="connsiteY2-342" fmla="*/ 81916 h 1104962"/>
                                          <a:gd name="connsiteX3-343" fmla="*/ 1526504 w 1526504"/>
                                          <a:gd name="connsiteY3-344" fmla="*/ 186740 h 1104962"/>
                                          <a:gd name="connsiteX4-345" fmla="*/ 1451240 w 1526504"/>
                                          <a:gd name="connsiteY4-346" fmla="*/ 958478 h 1104962"/>
                                          <a:gd name="connsiteX5-347" fmla="*/ 814382 w 1526504"/>
                                          <a:gd name="connsiteY5-348" fmla="*/ 1083210 h 1104962"/>
                                          <a:gd name="connsiteX6-349" fmla="*/ 73660 w 1526504"/>
                                          <a:gd name="connsiteY6-350" fmla="*/ 968349 h 1104962"/>
                                          <a:gd name="connsiteX7-351" fmla="*/ 83184 w 1526504"/>
                                          <a:gd name="connsiteY7-352" fmla="*/ 458762 h 110496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-1" y="connsiteY0-2"/>
                                          </a:cxn>
                                          <a:cxn ang="0">
                                            <a:pos x="connsiteX1-3" y="connsiteY1-4"/>
                                          </a:cxn>
                                          <a:cxn ang="0">
                                            <a:pos x="connsiteX2-5" y="connsiteY2-6"/>
                                          </a:cxn>
                                          <a:cxn ang="0">
                                            <a:pos x="connsiteX3-7" y="connsiteY3-8"/>
                                          </a:cxn>
                                          <a:cxn ang="0">
                                            <a:pos x="connsiteX4-9" y="connsiteY4-10"/>
                                          </a:cxn>
                                          <a:cxn ang="0">
                                            <a:pos x="connsiteX5-11" y="connsiteY5-12"/>
                                          </a:cxn>
                                          <a:cxn ang="0">
                                            <a:pos x="connsiteX6-13" y="connsiteY6-14"/>
                                          </a:cxn>
                                          <a:cxn ang="0">
                                            <a:pos x="connsiteX7-15" y="connsiteY7-1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526504" h="1104962">
                                            <a:moveTo>
                                              <a:pt x="83184" y="458762"/>
                                            </a:moveTo>
                                            <a:cubicBezTo>
                                              <a:pt x="128457" y="320672"/>
                                              <a:pt x="198002" y="139811"/>
                                              <a:pt x="345296" y="139811"/>
                                            </a:cubicBezTo>
                                            <a:lnTo>
                                              <a:pt x="624317" y="81916"/>
                                            </a:lnTo>
                                            <a:cubicBezTo>
                                              <a:pt x="895436" y="-113346"/>
                                              <a:pt x="1466920" y="89192"/>
                                              <a:pt x="1526504" y="186740"/>
                                            </a:cubicBezTo>
                                            <a:lnTo>
                                              <a:pt x="1451240" y="958478"/>
                                            </a:lnTo>
                                            <a:cubicBezTo>
                                              <a:pt x="1439977" y="1081299"/>
                                              <a:pt x="961676" y="1083210"/>
                                              <a:pt x="814382" y="1083210"/>
                                            </a:cubicBezTo>
                                            <a:cubicBezTo>
                                              <a:pt x="520695" y="1162585"/>
                                              <a:pt x="266221" y="1001675"/>
                                              <a:pt x="73660" y="968349"/>
                                            </a:cubicBezTo>
                                            <a:cubicBezTo>
                                              <a:pt x="-73634" y="968349"/>
                                              <a:pt x="37911" y="596852"/>
                                              <a:pt x="83184" y="45876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BE5108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marL="0" marR="0" lvl="0" indent="0" algn="ctr" defTabSz="914400" rtl="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defRPr/>
                                        </a:pPr>
                                        <a:endPara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1" name="Oval 8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-9211474" y="-7809378"/>
                                      <a:ext cx="136104" cy="13906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BE5108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defRPr/>
                                      </a:pPr>
                                      <a:endParaRPr kumimoji="0" lang="en-US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71" name="Oval 170"/>
                                  <p:cNvSpPr/>
                                  <p:nvPr/>
                                </p:nvSpPr>
                                <p:spPr>
                                  <a:xfrm>
                                    <a:off x="-9147846" y="-7838285"/>
                                    <a:ext cx="136104" cy="13906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BE5108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defRPr/>
                                    </a:pPr>
                                    <a:endPara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73" name="Oval 172"/>
                                <p:cNvSpPr/>
                                <p:nvPr/>
                              </p:nvSpPr>
                              <p:spPr>
                                <a:xfrm>
                                  <a:off x="-9112702" y="-7848389"/>
                                  <a:ext cx="136104" cy="13906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BE5108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defRPr/>
                                  </a:pPr>
                                  <a:endPara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75" name="Oval 174"/>
                              <p:cNvSpPr/>
                              <p:nvPr/>
                            </p:nvSpPr>
                            <p:spPr>
                              <a:xfrm rot="18373414">
                                <a:off x="-8556237" y="-8734626"/>
                                <a:ext cx="232374" cy="12150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BE5108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defRPr/>
                                </a:pPr>
                                <a:endPara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77" name="Oval 176"/>
                            <p:cNvSpPr/>
                            <p:nvPr/>
                          </p:nvSpPr>
                          <p:spPr>
                            <a:xfrm rot="18373414">
                              <a:off x="-8447656" y="-8742381"/>
                              <a:ext cx="292335" cy="129381"/>
                            </a:xfrm>
                            <a:prstGeom prst="ellipse">
                              <a:avLst/>
                            </a:prstGeom>
                            <a:solidFill>
                              <a:srgbClr val="BE5108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9" name="Oval 178"/>
                          <p:cNvSpPr/>
                          <p:nvPr/>
                        </p:nvSpPr>
                        <p:spPr>
                          <a:xfrm rot="18373414">
                            <a:off x="-8432956" y="-8637060"/>
                            <a:ext cx="553012" cy="663066"/>
                          </a:xfrm>
                          <a:prstGeom prst="ellipse">
                            <a:avLst/>
                          </a:prstGeom>
                          <a:solidFill>
                            <a:srgbClr val="BE5108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 rot="21242820">
                          <a:off x="-8218133" y="-8668815"/>
                          <a:ext cx="598813" cy="238636"/>
                        </a:xfrm>
                        <a:prstGeom prst="ellipse">
                          <a:avLst/>
                        </a:prstGeom>
                        <a:solidFill>
                          <a:srgbClr val="BE5108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4" name="Rectangle: Rounded Corners 103"/>
                      <p:cNvSpPr/>
                      <p:nvPr/>
                    </p:nvSpPr>
                    <p:spPr>
                      <a:xfrm rot="20671628">
                        <a:off x="1187538" y="-10048811"/>
                        <a:ext cx="1733305" cy="811533"/>
                      </a:xfrm>
                      <a:custGeom>
                        <a:avLst/>
                        <a:gdLst>
                          <a:gd name="connsiteX0" fmla="*/ 0 w 1180030"/>
                          <a:gd name="connsiteY0" fmla="*/ 209915 h 419830"/>
                          <a:gd name="connsiteX1" fmla="*/ 209915 w 1180030"/>
                          <a:gd name="connsiteY1" fmla="*/ 0 h 419830"/>
                          <a:gd name="connsiteX2" fmla="*/ 970115 w 1180030"/>
                          <a:gd name="connsiteY2" fmla="*/ 0 h 419830"/>
                          <a:gd name="connsiteX3" fmla="*/ 1180030 w 1180030"/>
                          <a:gd name="connsiteY3" fmla="*/ 209915 h 419830"/>
                          <a:gd name="connsiteX4" fmla="*/ 1180030 w 1180030"/>
                          <a:gd name="connsiteY4" fmla="*/ 209915 h 419830"/>
                          <a:gd name="connsiteX5" fmla="*/ 970115 w 1180030"/>
                          <a:gd name="connsiteY5" fmla="*/ 419830 h 419830"/>
                          <a:gd name="connsiteX6" fmla="*/ 209915 w 1180030"/>
                          <a:gd name="connsiteY6" fmla="*/ 419830 h 419830"/>
                          <a:gd name="connsiteX7" fmla="*/ 0 w 1180030"/>
                          <a:gd name="connsiteY7" fmla="*/ 209915 h 419830"/>
                          <a:gd name="connsiteX0-1" fmla="*/ 160672 w 1340702"/>
                          <a:gd name="connsiteY0-2" fmla="*/ 209915 h 747713"/>
                          <a:gd name="connsiteX1-3" fmla="*/ 370587 w 1340702"/>
                          <a:gd name="connsiteY1-4" fmla="*/ 0 h 747713"/>
                          <a:gd name="connsiteX2-5" fmla="*/ 1130787 w 1340702"/>
                          <a:gd name="connsiteY2-6" fmla="*/ 0 h 747713"/>
                          <a:gd name="connsiteX3-7" fmla="*/ 1340702 w 1340702"/>
                          <a:gd name="connsiteY3-8" fmla="*/ 209915 h 747713"/>
                          <a:gd name="connsiteX4-9" fmla="*/ 1340702 w 1340702"/>
                          <a:gd name="connsiteY4-10" fmla="*/ 209915 h 747713"/>
                          <a:gd name="connsiteX5-11" fmla="*/ 1130787 w 1340702"/>
                          <a:gd name="connsiteY5-12" fmla="*/ 419830 h 747713"/>
                          <a:gd name="connsiteX6-13" fmla="*/ 37685 w 1340702"/>
                          <a:gd name="connsiteY6-14" fmla="*/ 747713 h 747713"/>
                          <a:gd name="connsiteX7-15" fmla="*/ 160672 w 1340702"/>
                          <a:gd name="connsiteY7-16" fmla="*/ 209915 h 747713"/>
                          <a:gd name="connsiteX0-17" fmla="*/ 160672 w 1340702"/>
                          <a:gd name="connsiteY0-18" fmla="*/ 209915 h 747713"/>
                          <a:gd name="connsiteX1-19" fmla="*/ 370587 w 1340702"/>
                          <a:gd name="connsiteY1-20" fmla="*/ 0 h 747713"/>
                          <a:gd name="connsiteX2-21" fmla="*/ 1130787 w 1340702"/>
                          <a:gd name="connsiteY2-22" fmla="*/ 0 h 747713"/>
                          <a:gd name="connsiteX3-23" fmla="*/ 1340702 w 1340702"/>
                          <a:gd name="connsiteY3-24" fmla="*/ 209915 h 747713"/>
                          <a:gd name="connsiteX4-25" fmla="*/ 1340702 w 1340702"/>
                          <a:gd name="connsiteY4-26" fmla="*/ 209915 h 747713"/>
                          <a:gd name="connsiteX5-27" fmla="*/ 1192172 w 1340702"/>
                          <a:gd name="connsiteY5-28" fmla="*/ 644370 h 747713"/>
                          <a:gd name="connsiteX6-29" fmla="*/ 37685 w 1340702"/>
                          <a:gd name="connsiteY6-30" fmla="*/ 747713 h 747713"/>
                          <a:gd name="connsiteX7-31" fmla="*/ 160672 w 1340702"/>
                          <a:gd name="connsiteY7-32" fmla="*/ 209915 h 747713"/>
                          <a:gd name="connsiteX0-33" fmla="*/ 160672 w 1340702"/>
                          <a:gd name="connsiteY0-34" fmla="*/ 209915 h 747713"/>
                          <a:gd name="connsiteX1-35" fmla="*/ 370587 w 1340702"/>
                          <a:gd name="connsiteY1-36" fmla="*/ 0 h 747713"/>
                          <a:gd name="connsiteX2-37" fmla="*/ 1130787 w 1340702"/>
                          <a:gd name="connsiteY2-38" fmla="*/ 0 h 747713"/>
                          <a:gd name="connsiteX3-39" fmla="*/ 1340702 w 1340702"/>
                          <a:gd name="connsiteY3-40" fmla="*/ 209915 h 747713"/>
                          <a:gd name="connsiteX4-41" fmla="*/ 1340702 w 1340702"/>
                          <a:gd name="connsiteY4-42" fmla="*/ 209915 h 747713"/>
                          <a:gd name="connsiteX5-43" fmla="*/ 1192172 w 1340702"/>
                          <a:gd name="connsiteY5-44" fmla="*/ 644370 h 747713"/>
                          <a:gd name="connsiteX6-45" fmla="*/ 37685 w 1340702"/>
                          <a:gd name="connsiteY6-46" fmla="*/ 747713 h 747713"/>
                          <a:gd name="connsiteX7-47" fmla="*/ 160672 w 1340702"/>
                          <a:gd name="connsiteY7-48" fmla="*/ 209915 h 747713"/>
                          <a:gd name="connsiteX0-49" fmla="*/ 160672 w 1340702"/>
                          <a:gd name="connsiteY0-50" fmla="*/ 209915 h 811533"/>
                          <a:gd name="connsiteX1-51" fmla="*/ 370587 w 1340702"/>
                          <a:gd name="connsiteY1-52" fmla="*/ 0 h 811533"/>
                          <a:gd name="connsiteX2-53" fmla="*/ 1130787 w 1340702"/>
                          <a:gd name="connsiteY2-54" fmla="*/ 0 h 811533"/>
                          <a:gd name="connsiteX3-55" fmla="*/ 1340702 w 1340702"/>
                          <a:gd name="connsiteY3-56" fmla="*/ 209915 h 811533"/>
                          <a:gd name="connsiteX4-57" fmla="*/ 1340702 w 1340702"/>
                          <a:gd name="connsiteY4-58" fmla="*/ 209915 h 811533"/>
                          <a:gd name="connsiteX5-59" fmla="*/ 1192172 w 1340702"/>
                          <a:gd name="connsiteY5-60" fmla="*/ 644370 h 811533"/>
                          <a:gd name="connsiteX6-61" fmla="*/ 37685 w 1340702"/>
                          <a:gd name="connsiteY6-62" fmla="*/ 747713 h 811533"/>
                          <a:gd name="connsiteX7-63" fmla="*/ 160672 w 1340702"/>
                          <a:gd name="connsiteY7-64" fmla="*/ 209915 h 811533"/>
                          <a:gd name="connsiteX0-65" fmla="*/ 160672 w 1523233"/>
                          <a:gd name="connsiteY0-66" fmla="*/ 209915 h 811533"/>
                          <a:gd name="connsiteX1-67" fmla="*/ 370587 w 1523233"/>
                          <a:gd name="connsiteY1-68" fmla="*/ 0 h 811533"/>
                          <a:gd name="connsiteX2-69" fmla="*/ 1130787 w 1523233"/>
                          <a:gd name="connsiteY2-70" fmla="*/ 0 h 811533"/>
                          <a:gd name="connsiteX3-71" fmla="*/ 1340702 w 1523233"/>
                          <a:gd name="connsiteY3-72" fmla="*/ 209915 h 811533"/>
                          <a:gd name="connsiteX4-73" fmla="*/ 1523233 w 1523233"/>
                          <a:gd name="connsiteY4-74" fmla="*/ 211026 h 811533"/>
                          <a:gd name="connsiteX5-75" fmla="*/ 1192172 w 1523233"/>
                          <a:gd name="connsiteY5-76" fmla="*/ 644370 h 811533"/>
                          <a:gd name="connsiteX6-77" fmla="*/ 37685 w 1523233"/>
                          <a:gd name="connsiteY6-78" fmla="*/ 747713 h 811533"/>
                          <a:gd name="connsiteX7-79" fmla="*/ 160672 w 1523233"/>
                          <a:gd name="connsiteY7-80" fmla="*/ 209915 h 811533"/>
                          <a:gd name="connsiteX0-81" fmla="*/ 160672 w 1526394"/>
                          <a:gd name="connsiteY0-82" fmla="*/ 234970 h 836588"/>
                          <a:gd name="connsiteX1-83" fmla="*/ 370587 w 1526394"/>
                          <a:gd name="connsiteY1-84" fmla="*/ 25055 h 836588"/>
                          <a:gd name="connsiteX2-85" fmla="*/ 1130787 w 1526394"/>
                          <a:gd name="connsiteY2-86" fmla="*/ 25055 h 836588"/>
                          <a:gd name="connsiteX3-87" fmla="*/ 1526394 w 1526394"/>
                          <a:gd name="connsiteY3-88" fmla="*/ 63999 h 836588"/>
                          <a:gd name="connsiteX4-89" fmla="*/ 1523233 w 1526394"/>
                          <a:gd name="connsiteY4-90" fmla="*/ 236081 h 836588"/>
                          <a:gd name="connsiteX5-91" fmla="*/ 1192172 w 1526394"/>
                          <a:gd name="connsiteY5-92" fmla="*/ 669425 h 836588"/>
                          <a:gd name="connsiteX6-93" fmla="*/ 37685 w 1526394"/>
                          <a:gd name="connsiteY6-94" fmla="*/ 772768 h 836588"/>
                          <a:gd name="connsiteX7-95" fmla="*/ 160672 w 1526394"/>
                          <a:gd name="connsiteY7-96" fmla="*/ 234970 h 836588"/>
                          <a:gd name="connsiteX0-97" fmla="*/ 160672 w 1595242"/>
                          <a:gd name="connsiteY0-98" fmla="*/ 224389 h 826007"/>
                          <a:gd name="connsiteX1-99" fmla="*/ 370587 w 1595242"/>
                          <a:gd name="connsiteY1-100" fmla="*/ 14474 h 826007"/>
                          <a:gd name="connsiteX2-101" fmla="*/ 1130787 w 1595242"/>
                          <a:gd name="connsiteY2-102" fmla="*/ 14474 h 826007"/>
                          <a:gd name="connsiteX3-103" fmla="*/ 1595242 w 1595242"/>
                          <a:gd name="connsiteY3-104" fmla="*/ 72476 h 826007"/>
                          <a:gd name="connsiteX4-105" fmla="*/ 1523233 w 1595242"/>
                          <a:gd name="connsiteY4-106" fmla="*/ 225500 h 826007"/>
                          <a:gd name="connsiteX5-107" fmla="*/ 1192172 w 1595242"/>
                          <a:gd name="connsiteY5-108" fmla="*/ 658844 h 826007"/>
                          <a:gd name="connsiteX6-109" fmla="*/ 37685 w 1595242"/>
                          <a:gd name="connsiteY6-110" fmla="*/ 762187 h 826007"/>
                          <a:gd name="connsiteX7-111" fmla="*/ 160672 w 1595242"/>
                          <a:gd name="connsiteY7-112" fmla="*/ 224389 h 826007"/>
                          <a:gd name="connsiteX0-113" fmla="*/ 160672 w 1595242"/>
                          <a:gd name="connsiteY0-114" fmla="*/ 224389 h 826007"/>
                          <a:gd name="connsiteX1-115" fmla="*/ 370587 w 1595242"/>
                          <a:gd name="connsiteY1-116" fmla="*/ 14474 h 826007"/>
                          <a:gd name="connsiteX2-117" fmla="*/ 1130787 w 1595242"/>
                          <a:gd name="connsiteY2-118" fmla="*/ 14474 h 826007"/>
                          <a:gd name="connsiteX3-119" fmla="*/ 1595242 w 1595242"/>
                          <a:gd name="connsiteY3-120" fmla="*/ 72476 h 826007"/>
                          <a:gd name="connsiteX4-121" fmla="*/ 1514055 w 1595242"/>
                          <a:gd name="connsiteY4-122" fmla="*/ 222958 h 826007"/>
                          <a:gd name="connsiteX5-123" fmla="*/ 1192172 w 1595242"/>
                          <a:gd name="connsiteY5-124" fmla="*/ 658844 h 826007"/>
                          <a:gd name="connsiteX6-125" fmla="*/ 37685 w 1595242"/>
                          <a:gd name="connsiteY6-126" fmla="*/ 762187 h 826007"/>
                          <a:gd name="connsiteX7-127" fmla="*/ 160672 w 1595242"/>
                          <a:gd name="connsiteY7-128" fmla="*/ 224389 h 826007"/>
                          <a:gd name="connsiteX0-129" fmla="*/ 160672 w 1595242"/>
                          <a:gd name="connsiteY0-130" fmla="*/ 224389 h 826007"/>
                          <a:gd name="connsiteX1-131" fmla="*/ 370587 w 1595242"/>
                          <a:gd name="connsiteY1-132" fmla="*/ 14474 h 826007"/>
                          <a:gd name="connsiteX2-133" fmla="*/ 1130787 w 1595242"/>
                          <a:gd name="connsiteY2-134" fmla="*/ 14474 h 826007"/>
                          <a:gd name="connsiteX3-135" fmla="*/ 1595242 w 1595242"/>
                          <a:gd name="connsiteY3-136" fmla="*/ 72476 h 826007"/>
                          <a:gd name="connsiteX4-137" fmla="*/ 1514055 w 1595242"/>
                          <a:gd name="connsiteY4-138" fmla="*/ 222958 h 826007"/>
                          <a:gd name="connsiteX5-139" fmla="*/ 1192172 w 1595242"/>
                          <a:gd name="connsiteY5-140" fmla="*/ 658844 h 826007"/>
                          <a:gd name="connsiteX6-141" fmla="*/ 37685 w 1595242"/>
                          <a:gd name="connsiteY6-142" fmla="*/ 762187 h 826007"/>
                          <a:gd name="connsiteX7-143" fmla="*/ 160672 w 1595242"/>
                          <a:gd name="connsiteY7-144" fmla="*/ 224389 h 826007"/>
                          <a:gd name="connsiteX0-145" fmla="*/ 160672 w 1733305"/>
                          <a:gd name="connsiteY0-146" fmla="*/ 209915 h 811533"/>
                          <a:gd name="connsiteX1-147" fmla="*/ 370587 w 1733305"/>
                          <a:gd name="connsiteY1-148" fmla="*/ 0 h 811533"/>
                          <a:gd name="connsiteX2-149" fmla="*/ 1130787 w 1733305"/>
                          <a:gd name="connsiteY2-150" fmla="*/ 0 h 811533"/>
                          <a:gd name="connsiteX3-151" fmla="*/ 1733305 w 1733305"/>
                          <a:gd name="connsiteY3-152" fmla="*/ 219761 h 811533"/>
                          <a:gd name="connsiteX4-153" fmla="*/ 1514055 w 1733305"/>
                          <a:gd name="connsiteY4-154" fmla="*/ 208484 h 811533"/>
                          <a:gd name="connsiteX5-155" fmla="*/ 1192172 w 1733305"/>
                          <a:gd name="connsiteY5-156" fmla="*/ 644370 h 811533"/>
                          <a:gd name="connsiteX6-157" fmla="*/ 37685 w 1733305"/>
                          <a:gd name="connsiteY6-158" fmla="*/ 747713 h 811533"/>
                          <a:gd name="connsiteX7-159" fmla="*/ 160672 w 1733305"/>
                          <a:gd name="connsiteY7-160" fmla="*/ 209915 h 81153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  <a:cxn ang="0">
                            <a:pos x="connsiteX6-13" y="connsiteY6-14"/>
                          </a:cxn>
                          <a:cxn ang="0">
                            <a:pos x="connsiteX7-15" y="connsiteY7-16"/>
                          </a:cxn>
                        </a:cxnLst>
                        <a:rect l="l" t="t" r="r" b="b"/>
                        <a:pathLst>
                          <a:path w="1733305" h="811533">
                            <a:moveTo>
                              <a:pt x="160672" y="209915"/>
                            </a:moveTo>
                            <a:cubicBezTo>
                              <a:pt x="216156" y="85296"/>
                              <a:pt x="254654" y="0"/>
                              <a:pt x="370587" y="0"/>
                            </a:cubicBezTo>
                            <a:lnTo>
                              <a:pt x="1130787" y="0"/>
                            </a:lnTo>
                            <a:cubicBezTo>
                              <a:pt x="1246720" y="0"/>
                              <a:pt x="1733305" y="103828"/>
                              <a:pt x="1733305" y="219761"/>
                            </a:cubicBezTo>
                            <a:cubicBezTo>
                              <a:pt x="1732251" y="277122"/>
                              <a:pt x="1584895" y="363164"/>
                              <a:pt x="1514055" y="208484"/>
                            </a:cubicBezTo>
                            <a:cubicBezTo>
                              <a:pt x="1514055" y="324417"/>
                              <a:pt x="1308105" y="644370"/>
                              <a:pt x="1192172" y="644370"/>
                            </a:cubicBezTo>
                            <a:cubicBezTo>
                              <a:pt x="843449" y="667399"/>
                              <a:pt x="216043" y="929547"/>
                              <a:pt x="37685" y="747713"/>
                            </a:cubicBezTo>
                            <a:cubicBezTo>
                              <a:pt x="-78248" y="747713"/>
                              <a:pt x="105188" y="334534"/>
                              <a:pt x="160672" y="209915"/>
                            </a:cubicBezTo>
                            <a:close/>
                          </a:path>
                        </a:pathLst>
                      </a:custGeom>
                      <a:solidFill>
                        <a:srgbClr val="86D5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8" name="Rectangle: Rounded Corners 107"/>
                    <p:cNvSpPr/>
                    <p:nvPr/>
                  </p:nvSpPr>
                  <p:spPr>
                    <a:xfrm rot="20013530">
                      <a:off x="2764658" y="-8805141"/>
                      <a:ext cx="1358611" cy="1052735"/>
                    </a:xfrm>
                    <a:custGeom>
                      <a:avLst/>
                      <a:gdLst>
                        <a:gd name="connsiteX0" fmla="*/ 0 w 1123590"/>
                        <a:gd name="connsiteY0" fmla="*/ 169252 h 338503"/>
                        <a:gd name="connsiteX1" fmla="*/ 169252 w 1123590"/>
                        <a:gd name="connsiteY1" fmla="*/ 0 h 338503"/>
                        <a:gd name="connsiteX2" fmla="*/ 954339 w 1123590"/>
                        <a:gd name="connsiteY2" fmla="*/ 0 h 338503"/>
                        <a:gd name="connsiteX3" fmla="*/ 1123591 w 1123590"/>
                        <a:gd name="connsiteY3" fmla="*/ 169252 h 338503"/>
                        <a:gd name="connsiteX4" fmla="*/ 1123590 w 1123590"/>
                        <a:gd name="connsiteY4" fmla="*/ 169252 h 338503"/>
                        <a:gd name="connsiteX5" fmla="*/ 954338 w 1123590"/>
                        <a:gd name="connsiteY5" fmla="*/ 338504 h 338503"/>
                        <a:gd name="connsiteX6" fmla="*/ 169252 w 1123590"/>
                        <a:gd name="connsiteY6" fmla="*/ 338503 h 338503"/>
                        <a:gd name="connsiteX7" fmla="*/ 0 w 1123590"/>
                        <a:gd name="connsiteY7" fmla="*/ 169251 h 338503"/>
                        <a:gd name="connsiteX8" fmla="*/ 0 w 1123590"/>
                        <a:gd name="connsiteY8" fmla="*/ 169252 h 338503"/>
                        <a:gd name="connsiteX0-1" fmla="*/ 0 w 1123591"/>
                        <a:gd name="connsiteY0-2" fmla="*/ 169252 h 842983"/>
                        <a:gd name="connsiteX1-3" fmla="*/ 169252 w 1123591"/>
                        <a:gd name="connsiteY1-4" fmla="*/ 0 h 842983"/>
                        <a:gd name="connsiteX2-5" fmla="*/ 954339 w 1123591"/>
                        <a:gd name="connsiteY2-6" fmla="*/ 0 h 842983"/>
                        <a:gd name="connsiteX3-7" fmla="*/ 1123591 w 1123591"/>
                        <a:gd name="connsiteY3-8" fmla="*/ 169252 h 842983"/>
                        <a:gd name="connsiteX4-9" fmla="*/ 1123590 w 1123591"/>
                        <a:gd name="connsiteY4-10" fmla="*/ 169252 h 842983"/>
                        <a:gd name="connsiteX5-11" fmla="*/ 954338 w 1123591"/>
                        <a:gd name="connsiteY5-12" fmla="*/ 338504 h 842983"/>
                        <a:gd name="connsiteX6-13" fmla="*/ 306655 w 1123591"/>
                        <a:gd name="connsiteY6-14" fmla="*/ 842983 h 842983"/>
                        <a:gd name="connsiteX7-15" fmla="*/ 0 w 1123591"/>
                        <a:gd name="connsiteY7-16" fmla="*/ 169251 h 842983"/>
                        <a:gd name="connsiteX8-17" fmla="*/ 0 w 1123591"/>
                        <a:gd name="connsiteY8-18" fmla="*/ 169252 h 842983"/>
                        <a:gd name="connsiteX0-19" fmla="*/ 0 w 1123591"/>
                        <a:gd name="connsiteY0-20" fmla="*/ 239233 h 912964"/>
                        <a:gd name="connsiteX1-21" fmla="*/ 169252 w 1123591"/>
                        <a:gd name="connsiteY1-22" fmla="*/ 69981 h 912964"/>
                        <a:gd name="connsiteX2-23" fmla="*/ 813617 w 1123591"/>
                        <a:gd name="connsiteY2-24" fmla="*/ 0 h 912964"/>
                        <a:gd name="connsiteX3-25" fmla="*/ 1123591 w 1123591"/>
                        <a:gd name="connsiteY3-26" fmla="*/ 239233 h 912964"/>
                        <a:gd name="connsiteX4-27" fmla="*/ 1123590 w 1123591"/>
                        <a:gd name="connsiteY4-28" fmla="*/ 239233 h 912964"/>
                        <a:gd name="connsiteX5-29" fmla="*/ 954338 w 1123591"/>
                        <a:gd name="connsiteY5-30" fmla="*/ 408485 h 912964"/>
                        <a:gd name="connsiteX6-31" fmla="*/ 306655 w 1123591"/>
                        <a:gd name="connsiteY6-32" fmla="*/ 912964 h 912964"/>
                        <a:gd name="connsiteX7-33" fmla="*/ 0 w 1123591"/>
                        <a:gd name="connsiteY7-34" fmla="*/ 239232 h 912964"/>
                        <a:gd name="connsiteX8-35" fmla="*/ 0 w 1123591"/>
                        <a:gd name="connsiteY8-36" fmla="*/ 239233 h 912964"/>
                        <a:gd name="connsiteX0-37" fmla="*/ 0 w 1234186"/>
                        <a:gd name="connsiteY0-38" fmla="*/ 239233 h 912964"/>
                        <a:gd name="connsiteX1-39" fmla="*/ 169252 w 1234186"/>
                        <a:gd name="connsiteY1-40" fmla="*/ 69981 h 912964"/>
                        <a:gd name="connsiteX2-41" fmla="*/ 813617 w 1234186"/>
                        <a:gd name="connsiteY2-42" fmla="*/ 0 h 912964"/>
                        <a:gd name="connsiteX3-43" fmla="*/ 1123591 w 1234186"/>
                        <a:gd name="connsiteY3-44" fmla="*/ 239233 h 912964"/>
                        <a:gd name="connsiteX4-45" fmla="*/ 1234186 w 1234186"/>
                        <a:gd name="connsiteY4-46" fmla="*/ 166579 h 912964"/>
                        <a:gd name="connsiteX5-47" fmla="*/ 954338 w 1234186"/>
                        <a:gd name="connsiteY5-48" fmla="*/ 408485 h 912964"/>
                        <a:gd name="connsiteX6-49" fmla="*/ 306655 w 1234186"/>
                        <a:gd name="connsiteY6-50" fmla="*/ 912964 h 912964"/>
                        <a:gd name="connsiteX7-51" fmla="*/ 0 w 1234186"/>
                        <a:gd name="connsiteY7-52" fmla="*/ 239232 h 912964"/>
                        <a:gd name="connsiteX8-53" fmla="*/ 0 w 1234186"/>
                        <a:gd name="connsiteY8-54" fmla="*/ 239233 h 912964"/>
                        <a:gd name="connsiteX0-55" fmla="*/ 0 w 1234186"/>
                        <a:gd name="connsiteY0-56" fmla="*/ 239233 h 912964"/>
                        <a:gd name="connsiteX1-57" fmla="*/ 169252 w 1234186"/>
                        <a:gd name="connsiteY1-58" fmla="*/ 69981 h 912964"/>
                        <a:gd name="connsiteX2-59" fmla="*/ 813617 w 1234186"/>
                        <a:gd name="connsiteY2-60" fmla="*/ 0 h 912964"/>
                        <a:gd name="connsiteX3-61" fmla="*/ 1229875 w 1234186"/>
                        <a:gd name="connsiteY3-62" fmla="*/ 143159 h 912964"/>
                        <a:gd name="connsiteX4-63" fmla="*/ 1234186 w 1234186"/>
                        <a:gd name="connsiteY4-64" fmla="*/ 166579 h 912964"/>
                        <a:gd name="connsiteX5-65" fmla="*/ 954338 w 1234186"/>
                        <a:gd name="connsiteY5-66" fmla="*/ 408485 h 912964"/>
                        <a:gd name="connsiteX6-67" fmla="*/ 306655 w 1234186"/>
                        <a:gd name="connsiteY6-68" fmla="*/ 912964 h 912964"/>
                        <a:gd name="connsiteX7-69" fmla="*/ 0 w 1234186"/>
                        <a:gd name="connsiteY7-70" fmla="*/ 239232 h 912964"/>
                        <a:gd name="connsiteX8-71" fmla="*/ 0 w 1234186"/>
                        <a:gd name="connsiteY8-72" fmla="*/ 239233 h 912964"/>
                        <a:gd name="connsiteX0-73" fmla="*/ 0 w 1234186"/>
                        <a:gd name="connsiteY0-74" fmla="*/ 258318 h 932049"/>
                        <a:gd name="connsiteX1-75" fmla="*/ 169252 w 1234186"/>
                        <a:gd name="connsiteY1-76" fmla="*/ 89066 h 932049"/>
                        <a:gd name="connsiteX2-77" fmla="*/ 775238 w 1234186"/>
                        <a:gd name="connsiteY2-78" fmla="*/ 0 h 932049"/>
                        <a:gd name="connsiteX3-79" fmla="*/ 1229875 w 1234186"/>
                        <a:gd name="connsiteY3-80" fmla="*/ 162244 h 932049"/>
                        <a:gd name="connsiteX4-81" fmla="*/ 1234186 w 1234186"/>
                        <a:gd name="connsiteY4-82" fmla="*/ 185664 h 932049"/>
                        <a:gd name="connsiteX5-83" fmla="*/ 954338 w 1234186"/>
                        <a:gd name="connsiteY5-84" fmla="*/ 427570 h 932049"/>
                        <a:gd name="connsiteX6-85" fmla="*/ 306655 w 1234186"/>
                        <a:gd name="connsiteY6-86" fmla="*/ 932049 h 932049"/>
                        <a:gd name="connsiteX7-87" fmla="*/ 0 w 1234186"/>
                        <a:gd name="connsiteY7-88" fmla="*/ 258317 h 932049"/>
                        <a:gd name="connsiteX8-89" fmla="*/ 0 w 1234186"/>
                        <a:gd name="connsiteY8-90" fmla="*/ 258318 h 932049"/>
                        <a:gd name="connsiteX0-91" fmla="*/ 0 w 1229875"/>
                        <a:gd name="connsiteY0-92" fmla="*/ 258318 h 932049"/>
                        <a:gd name="connsiteX1-93" fmla="*/ 169252 w 1229875"/>
                        <a:gd name="connsiteY1-94" fmla="*/ 89066 h 932049"/>
                        <a:gd name="connsiteX2-95" fmla="*/ 775238 w 1229875"/>
                        <a:gd name="connsiteY2-96" fmla="*/ 0 h 932049"/>
                        <a:gd name="connsiteX3-97" fmla="*/ 1229875 w 1229875"/>
                        <a:gd name="connsiteY3-98" fmla="*/ 162244 h 932049"/>
                        <a:gd name="connsiteX4-99" fmla="*/ 1204543 w 1229875"/>
                        <a:gd name="connsiteY4-100" fmla="*/ 266663 h 932049"/>
                        <a:gd name="connsiteX5-101" fmla="*/ 954338 w 1229875"/>
                        <a:gd name="connsiteY5-102" fmla="*/ 427570 h 932049"/>
                        <a:gd name="connsiteX6-103" fmla="*/ 306655 w 1229875"/>
                        <a:gd name="connsiteY6-104" fmla="*/ 932049 h 932049"/>
                        <a:gd name="connsiteX7-105" fmla="*/ 0 w 1229875"/>
                        <a:gd name="connsiteY7-106" fmla="*/ 258317 h 932049"/>
                        <a:gd name="connsiteX8-107" fmla="*/ 0 w 1229875"/>
                        <a:gd name="connsiteY8-108" fmla="*/ 258318 h 932049"/>
                        <a:gd name="connsiteX0-109" fmla="*/ 0 w 1204543"/>
                        <a:gd name="connsiteY0-110" fmla="*/ 329698 h 1003429"/>
                        <a:gd name="connsiteX1-111" fmla="*/ 169252 w 1204543"/>
                        <a:gd name="connsiteY1-112" fmla="*/ 160446 h 1003429"/>
                        <a:gd name="connsiteX2-113" fmla="*/ 775238 w 1204543"/>
                        <a:gd name="connsiteY2-114" fmla="*/ 71380 h 1003429"/>
                        <a:gd name="connsiteX3-115" fmla="*/ 1148507 w 1204543"/>
                        <a:gd name="connsiteY3-116" fmla="*/ 33593 h 1003429"/>
                        <a:gd name="connsiteX4-117" fmla="*/ 1204543 w 1204543"/>
                        <a:gd name="connsiteY4-118" fmla="*/ 338043 h 1003429"/>
                        <a:gd name="connsiteX5-119" fmla="*/ 954338 w 1204543"/>
                        <a:gd name="connsiteY5-120" fmla="*/ 498950 h 1003429"/>
                        <a:gd name="connsiteX6-121" fmla="*/ 306655 w 1204543"/>
                        <a:gd name="connsiteY6-122" fmla="*/ 1003429 h 1003429"/>
                        <a:gd name="connsiteX7-123" fmla="*/ 0 w 1204543"/>
                        <a:gd name="connsiteY7-124" fmla="*/ 329697 h 1003429"/>
                        <a:gd name="connsiteX8-125" fmla="*/ 0 w 1204543"/>
                        <a:gd name="connsiteY8-126" fmla="*/ 329698 h 1003429"/>
                        <a:gd name="connsiteX0-127" fmla="*/ 0 w 1204543"/>
                        <a:gd name="connsiteY0-128" fmla="*/ 350819 h 1024550"/>
                        <a:gd name="connsiteX1-129" fmla="*/ 413793 w 1204543"/>
                        <a:gd name="connsiteY1-130" fmla="*/ 0 h 1024550"/>
                        <a:gd name="connsiteX2-131" fmla="*/ 775238 w 1204543"/>
                        <a:gd name="connsiteY2-132" fmla="*/ 92501 h 1024550"/>
                        <a:gd name="connsiteX3-133" fmla="*/ 1148507 w 1204543"/>
                        <a:gd name="connsiteY3-134" fmla="*/ 54714 h 1024550"/>
                        <a:gd name="connsiteX4-135" fmla="*/ 1204543 w 1204543"/>
                        <a:gd name="connsiteY4-136" fmla="*/ 359164 h 1024550"/>
                        <a:gd name="connsiteX5-137" fmla="*/ 954338 w 1204543"/>
                        <a:gd name="connsiteY5-138" fmla="*/ 520071 h 1024550"/>
                        <a:gd name="connsiteX6-139" fmla="*/ 306655 w 1204543"/>
                        <a:gd name="connsiteY6-140" fmla="*/ 1024550 h 1024550"/>
                        <a:gd name="connsiteX7-141" fmla="*/ 0 w 1204543"/>
                        <a:gd name="connsiteY7-142" fmla="*/ 350818 h 1024550"/>
                        <a:gd name="connsiteX8-143" fmla="*/ 0 w 1204543"/>
                        <a:gd name="connsiteY8-144" fmla="*/ 350819 h 1024550"/>
                        <a:gd name="connsiteX0-145" fmla="*/ 0 w 1358611"/>
                        <a:gd name="connsiteY0-146" fmla="*/ 47079 h 1052735"/>
                        <a:gd name="connsiteX1-147" fmla="*/ 567861 w 1358611"/>
                        <a:gd name="connsiteY1-148" fmla="*/ 28185 h 1052735"/>
                        <a:gd name="connsiteX2-149" fmla="*/ 929306 w 1358611"/>
                        <a:gd name="connsiteY2-150" fmla="*/ 120686 h 1052735"/>
                        <a:gd name="connsiteX3-151" fmla="*/ 1302575 w 1358611"/>
                        <a:gd name="connsiteY3-152" fmla="*/ 82899 h 1052735"/>
                        <a:gd name="connsiteX4-153" fmla="*/ 1358611 w 1358611"/>
                        <a:gd name="connsiteY4-154" fmla="*/ 387349 h 1052735"/>
                        <a:gd name="connsiteX5-155" fmla="*/ 1108406 w 1358611"/>
                        <a:gd name="connsiteY5-156" fmla="*/ 548256 h 1052735"/>
                        <a:gd name="connsiteX6-157" fmla="*/ 460723 w 1358611"/>
                        <a:gd name="connsiteY6-158" fmla="*/ 1052735 h 1052735"/>
                        <a:gd name="connsiteX7-159" fmla="*/ 154068 w 1358611"/>
                        <a:gd name="connsiteY7-160" fmla="*/ 379003 h 1052735"/>
                        <a:gd name="connsiteX8-161" fmla="*/ 0 w 1358611"/>
                        <a:gd name="connsiteY8-162" fmla="*/ 47079 h 1052735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</a:cxnLst>
                      <a:rect l="l" t="t" r="r" b="b"/>
                      <a:pathLst>
                        <a:path w="1358611" h="1052735">
                          <a:moveTo>
                            <a:pt x="0" y="47079"/>
                          </a:moveTo>
                          <a:cubicBezTo>
                            <a:pt x="0" y="-46396"/>
                            <a:pt x="474386" y="28185"/>
                            <a:pt x="567861" y="28185"/>
                          </a:cubicBezTo>
                          <a:lnTo>
                            <a:pt x="929306" y="120686"/>
                          </a:lnTo>
                          <a:cubicBezTo>
                            <a:pt x="1022781" y="120686"/>
                            <a:pt x="1302575" y="-10576"/>
                            <a:pt x="1302575" y="82899"/>
                          </a:cubicBezTo>
                          <a:lnTo>
                            <a:pt x="1358611" y="387349"/>
                          </a:lnTo>
                          <a:cubicBezTo>
                            <a:pt x="1358611" y="480824"/>
                            <a:pt x="1201881" y="548256"/>
                            <a:pt x="1108406" y="548256"/>
                          </a:cubicBezTo>
                          <a:cubicBezTo>
                            <a:pt x="846711" y="548256"/>
                            <a:pt x="722418" y="1052735"/>
                            <a:pt x="460723" y="1052735"/>
                          </a:cubicBezTo>
                          <a:cubicBezTo>
                            <a:pt x="367248" y="1052735"/>
                            <a:pt x="154068" y="472478"/>
                            <a:pt x="154068" y="379003"/>
                          </a:cubicBezTo>
                          <a:lnTo>
                            <a:pt x="0" y="47079"/>
                          </a:lnTo>
                          <a:close/>
                        </a:path>
                      </a:pathLst>
                    </a:custGeom>
                    <a:solidFill>
                      <a:srgbClr val="86D5F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11" name="Rectangle: Rounded Corners 110"/>
                  <p:cNvSpPr/>
                  <p:nvPr/>
                </p:nvSpPr>
                <p:spPr>
                  <a:xfrm rot="19908032">
                    <a:off x="1479582" y="-9412248"/>
                    <a:ext cx="1843069" cy="1149862"/>
                  </a:xfrm>
                  <a:custGeom>
                    <a:avLst/>
                    <a:gdLst>
                      <a:gd name="connsiteX0" fmla="*/ 0 w 1106076"/>
                      <a:gd name="connsiteY0" fmla="*/ 187597 h 375194"/>
                      <a:gd name="connsiteX1" fmla="*/ 187597 w 1106076"/>
                      <a:gd name="connsiteY1" fmla="*/ 0 h 375194"/>
                      <a:gd name="connsiteX2" fmla="*/ 918479 w 1106076"/>
                      <a:gd name="connsiteY2" fmla="*/ 0 h 375194"/>
                      <a:gd name="connsiteX3" fmla="*/ 1106076 w 1106076"/>
                      <a:gd name="connsiteY3" fmla="*/ 187597 h 375194"/>
                      <a:gd name="connsiteX4" fmla="*/ 1106076 w 1106076"/>
                      <a:gd name="connsiteY4" fmla="*/ 187597 h 375194"/>
                      <a:gd name="connsiteX5" fmla="*/ 918479 w 1106076"/>
                      <a:gd name="connsiteY5" fmla="*/ 375194 h 375194"/>
                      <a:gd name="connsiteX6" fmla="*/ 187597 w 1106076"/>
                      <a:gd name="connsiteY6" fmla="*/ 375194 h 375194"/>
                      <a:gd name="connsiteX7" fmla="*/ 0 w 1106076"/>
                      <a:gd name="connsiteY7" fmla="*/ 187597 h 375194"/>
                      <a:gd name="connsiteX0-1" fmla="*/ 24951 w 1131027"/>
                      <a:gd name="connsiteY0-2" fmla="*/ 517646 h 705243"/>
                      <a:gd name="connsiteX1-3" fmla="*/ 70685 w 1131027"/>
                      <a:gd name="connsiteY1-4" fmla="*/ 0 h 705243"/>
                      <a:gd name="connsiteX2-5" fmla="*/ 943430 w 1131027"/>
                      <a:gd name="connsiteY2-6" fmla="*/ 330049 h 705243"/>
                      <a:gd name="connsiteX3-7" fmla="*/ 1131027 w 1131027"/>
                      <a:gd name="connsiteY3-8" fmla="*/ 517646 h 705243"/>
                      <a:gd name="connsiteX4-9" fmla="*/ 1131027 w 1131027"/>
                      <a:gd name="connsiteY4-10" fmla="*/ 517646 h 705243"/>
                      <a:gd name="connsiteX5-11" fmla="*/ 943430 w 1131027"/>
                      <a:gd name="connsiteY5-12" fmla="*/ 705243 h 705243"/>
                      <a:gd name="connsiteX6-13" fmla="*/ 212548 w 1131027"/>
                      <a:gd name="connsiteY6-14" fmla="*/ 705243 h 705243"/>
                      <a:gd name="connsiteX7-15" fmla="*/ 24951 w 1131027"/>
                      <a:gd name="connsiteY7-16" fmla="*/ 517646 h 705243"/>
                      <a:gd name="connsiteX0-17" fmla="*/ 24951 w 1131027"/>
                      <a:gd name="connsiteY0-18" fmla="*/ 517646 h 705243"/>
                      <a:gd name="connsiteX1-19" fmla="*/ 70685 w 1131027"/>
                      <a:gd name="connsiteY1-20" fmla="*/ 0 h 705243"/>
                      <a:gd name="connsiteX2-21" fmla="*/ 943968 w 1131027"/>
                      <a:gd name="connsiteY2-22" fmla="*/ 87162 h 705243"/>
                      <a:gd name="connsiteX3-23" fmla="*/ 1131027 w 1131027"/>
                      <a:gd name="connsiteY3-24" fmla="*/ 517646 h 705243"/>
                      <a:gd name="connsiteX4-25" fmla="*/ 1131027 w 1131027"/>
                      <a:gd name="connsiteY4-26" fmla="*/ 517646 h 705243"/>
                      <a:gd name="connsiteX5-27" fmla="*/ 943430 w 1131027"/>
                      <a:gd name="connsiteY5-28" fmla="*/ 705243 h 705243"/>
                      <a:gd name="connsiteX6-29" fmla="*/ 212548 w 1131027"/>
                      <a:gd name="connsiteY6-30" fmla="*/ 705243 h 705243"/>
                      <a:gd name="connsiteX7-31" fmla="*/ 24951 w 1131027"/>
                      <a:gd name="connsiteY7-32" fmla="*/ 517646 h 705243"/>
                      <a:gd name="connsiteX0-33" fmla="*/ 24951 w 1147187"/>
                      <a:gd name="connsiteY0-34" fmla="*/ 517646 h 705243"/>
                      <a:gd name="connsiteX1-35" fmla="*/ 70685 w 1147187"/>
                      <a:gd name="connsiteY1-36" fmla="*/ 0 h 705243"/>
                      <a:gd name="connsiteX2-37" fmla="*/ 943968 w 1147187"/>
                      <a:gd name="connsiteY2-38" fmla="*/ 87162 h 705243"/>
                      <a:gd name="connsiteX3-39" fmla="*/ 1131027 w 1147187"/>
                      <a:gd name="connsiteY3-40" fmla="*/ 517646 h 705243"/>
                      <a:gd name="connsiteX4-41" fmla="*/ 1131027 w 1147187"/>
                      <a:gd name="connsiteY4-42" fmla="*/ 517646 h 705243"/>
                      <a:gd name="connsiteX5-43" fmla="*/ 943430 w 1147187"/>
                      <a:gd name="connsiteY5-44" fmla="*/ 705243 h 705243"/>
                      <a:gd name="connsiteX6-45" fmla="*/ 212548 w 1147187"/>
                      <a:gd name="connsiteY6-46" fmla="*/ 705243 h 705243"/>
                      <a:gd name="connsiteX7-47" fmla="*/ 24951 w 1147187"/>
                      <a:gd name="connsiteY7-48" fmla="*/ 517646 h 705243"/>
                      <a:gd name="connsiteX0-49" fmla="*/ 24951 w 1213108"/>
                      <a:gd name="connsiteY0-50" fmla="*/ 517646 h 705243"/>
                      <a:gd name="connsiteX1-51" fmla="*/ 70685 w 1213108"/>
                      <a:gd name="connsiteY1-52" fmla="*/ 0 h 705243"/>
                      <a:gd name="connsiteX2-53" fmla="*/ 943968 w 1213108"/>
                      <a:gd name="connsiteY2-54" fmla="*/ 87162 h 705243"/>
                      <a:gd name="connsiteX3-55" fmla="*/ 1131027 w 1213108"/>
                      <a:gd name="connsiteY3-56" fmla="*/ 517646 h 705243"/>
                      <a:gd name="connsiteX4-57" fmla="*/ 1131027 w 1213108"/>
                      <a:gd name="connsiteY4-58" fmla="*/ 517646 h 705243"/>
                      <a:gd name="connsiteX5-59" fmla="*/ 943430 w 1213108"/>
                      <a:gd name="connsiteY5-60" fmla="*/ 705243 h 705243"/>
                      <a:gd name="connsiteX6-61" fmla="*/ 212548 w 1213108"/>
                      <a:gd name="connsiteY6-62" fmla="*/ 705243 h 705243"/>
                      <a:gd name="connsiteX7-63" fmla="*/ 24951 w 1213108"/>
                      <a:gd name="connsiteY7-64" fmla="*/ 517646 h 705243"/>
                      <a:gd name="connsiteX0-65" fmla="*/ 24951 w 1515226"/>
                      <a:gd name="connsiteY0-66" fmla="*/ 517646 h 761145"/>
                      <a:gd name="connsiteX1-67" fmla="*/ 70685 w 1515226"/>
                      <a:gd name="connsiteY1-68" fmla="*/ 0 h 761145"/>
                      <a:gd name="connsiteX2-69" fmla="*/ 943968 w 1515226"/>
                      <a:gd name="connsiteY2-70" fmla="*/ 87162 h 761145"/>
                      <a:gd name="connsiteX3-71" fmla="*/ 1131027 w 1515226"/>
                      <a:gd name="connsiteY3-72" fmla="*/ 517646 h 761145"/>
                      <a:gd name="connsiteX4-73" fmla="*/ 1515226 w 1515226"/>
                      <a:gd name="connsiteY4-74" fmla="*/ 718242 h 761145"/>
                      <a:gd name="connsiteX5-75" fmla="*/ 943430 w 1515226"/>
                      <a:gd name="connsiteY5-76" fmla="*/ 705243 h 761145"/>
                      <a:gd name="connsiteX6-77" fmla="*/ 212548 w 1515226"/>
                      <a:gd name="connsiteY6-78" fmla="*/ 705243 h 761145"/>
                      <a:gd name="connsiteX7-79" fmla="*/ 24951 w 1515226"/>
                      <a:gd name="connsiteY7-80" fmla="*/ 517646 h 761145"/>
                      <a:gd name="connsiteX0-81" fmla="*/ 24951 w 1515226"/>
                      <a:gd name="connsiteY0-82" fmla="*/ 517646 h 761145"/>
                      <a:gd name="connsiteX1-83" fmla="*/ 70685 w 1515226"/>
                      <a:gd name="connsiteY1-84" fmla="*/ 0 h 761145"/>
                      <a:gd name="connsiteX2-85" fmla="*/ 943968 w 1515226"/>
                      <a:gd name="connsiteY2-86" fmla="*/ 87162 h 761145"/>
                      <a:gd name="connsiteX3-87" fmla="*/ 1120382 w 1515226"/>
                      <a:gd name="connsiteY3-88" fmla="*/ 517342 h 761145"/>
                      <a:gd name="connsiteX4-89" fmla="*/ 1515226 w 1515226"/>
                      <a:gd name="connsiteY4-90" fmla="*/ 718242 h 761145"/>
                      <a:gd name="connsiteX5-91" fmla="*/ 943430 w 1515226"/>
                      <a:gd name="connsiteY5-92" fmla="*/ 705243 h 761145"/>
                      <a:gd name="connsiteX6-93" fmla="*/ 212548 w 1515226"/>
                      <a:gd name="connsiteY6-94" fmla="*/ 705243 h 761145"/>
                      <a:gd name="connsiteX7-95" fmla="*/ 24951 w 1515226"/>
                      <a:gd name="connsiteY7-96" fmla="*/ 517646 h 761145"/>
                      <a:gd name="connsiteX0-97" fmla="*/ 24951 w 1515226"/>
                      <a:gd name="connsiteY0-98" fmla="*/ 517646 h 974528"/>
                      <a:gd name="connsiteX1-99" fmla="*/ 70685 w 1515226"/>
                      <a:gd name="connsiteY1-100" fmla="*/ 0 h 974528"/>
                      <a:gd name="connsiteX2-101" fmla="*/ 943968 w 1515226"/>
                      <a:gd name="connsiteY2-102" fmla="*/ 87162 h 974528"/>
                      <a:gd name="connsiteX3-103" fmla="*/ 1120382 w 1515226"/>
                      <a:gd name="connsiteY3-104" fmla="*/ 517342 h 974528"/>
                      <a:gd name="connsiteX4-105" fmla="*/ 1515226 w 1515226"/>
                      <a:gd name="connsiteY4-106" fmla="*/ 718242 h 974528"/>
                      <a:gd name="connsiteX5-107" fmla="*/ 971969 w 1515226"/>
                      <a:gd name="connsiteY5-108" fmla="*/ 974528 h 974528"/>
                      <a:gd name="connsiteX6-109" fmla="*/ 212548 w 1515226"/>
                      <a:gd name="connsiteY6-110" fmla="*/ 705243 h 974528"/>
                      <a:gd name="connsiteX7-111" fmla="*/ 24951 w 1515226"/>
                      <a:gd name="connsiteY7-112" fmla="*/ 517646 h 974528"/>
                      <a:gd name="connsiteX0-113" fmla="*/ 24951 w 1518886"/>
                      <a:gd name="connsiteY0-114" fmla="*/ 517646 h 1012506"/>
                      <a:gd name="connsiteX1-115" fmla="*/ 70685 w 1518886"/>
                      <a:gd name="connsiteY1-116" fmla="*/ 0 h 1012506"/>
                      <a:gd name="connsiteX2-117" fmla="*/ 943968 w 1518886"/>
                      <a:gd name="connsiteY2-118" fmla="*/ 87162 h 1012506"/>
                      <a:gd name="connsiteX3-119" fmla="*/ 1120382 w 1518886"/>
                      <a:gd name="connsiteY3-120" fmla="*/ 517342 h 1012506"/>
                      <a:gd name="connsiteX4-121" fmla="*/ 1518886 w 1518886"/>
                      <a:gd name="connsiteY4-122" fmla="*/ 963379 h 1012506"/>
                      <a:gd name="connsiteX5-123" fmla="*/ 971969 w 1518886"/>
                      <a:gd name="connsiteY5-124" fmla="*/ 974528 h 1012506"/>
                      <a:gd name="connsiteX6-125" fmla="*/ 212548 w 1518886"/>
                      <a:gd name="connsiteY6-126" fmla="*/ 705243 h 1012506"/>
                      <a:gd name="connsiteX7-127" fmla="*/ 24951 w 1518886"/>
                      <a:gd name="connsiteY7-128" fmla="*/ 517646 h 1012506"/>
                      <a:gd name="connsiteX0-129" fmla="*/ 24951 w 1489145"/>
                      <a:gd name="connsiteY0-130" fmla="*/ 517646 h 1135621"/>
                      <a:gd name="connsiteX1-131" fmla="*/ 70685 w 1489145"/>
                      <a:gd name="connsiteY1-132" fmla="*/ 0 h 1135621"/>
                      <a:gd name="connsiteX2-133" fmla="*/ 943968 w 1489145"/>
                      <a:gd name="connsiteY2-134" fmla="*/ 87162 h 1135621"/>
                      <a:gd name="connsiteX3-135" fmla="*/ 1120382 w 1489145"/>
                      <a:gd name="connsiteY3-136" fmla="*/ 517342 h 1135621"/>
                      <a:gd name="connsiteX4-137" fmla="*/ 1489145 w 1489145"/>
                      <a:gd name="connsiteY4-138" fmla="*/ 1109550 h 1135621"/>
                      <a:gd name="connsiteX5-139" fmla="*/ 971969 w 1489145"/>
                      <a:gd name="connsiteY5-140" fmla="*/ 974528 h 1135621"/>
                      <a:gd name="connsiteX6-141" fmla="*/ 212548 w 1489145"/>
                      <a:gd name="connsiteY6-142" fmla="*/ 705243 h 1135621"/>
                      <a:gd name="connsiteX7-143" fmla="*/ 24951 w 1489145"/>
                      <a:gd name="connsiteY7-144" fmla="*/ 517646 h 1135621"/>
                      <a:gd name="connsiteX0-145" fmla="*/ 24951 w 1489145"/>
                      <a:gd name="connsiteY0-146" fmla="*/ 517646 h 1135090"/>
                      <a:gd name="connsiteX1-147" fmla="*/ 70685 w 1489145"/>
                      <a:gd name="connsiteY1-148" fmla="*/ 0 h 1135090"/>
                      <a:gd name="connsiteX2-149" fmla="*/ 943968 w 1489145"/>
                      <a:gd name="connsiteY2-150" fmla="*/ 87162 h 1135090"/>
                      <a:gd name="connsiteX3-151" fmla="*/ 1120382 w 1489145"/>
                      <a:gd name="connsiteY3-152" fmla="*/ 517342 h 1135090"/>
                      <a:gd name="connsiteX4-153" fmla="*/ 1489145 w 1489145"/>
                      <a:gd name="connsiteY4-154" fmla="*/ 1109550 h 1135090"/>
                      <a:gd name="connsiteX5-155" fmla="*/ 970022 w 1489145"/>
                      <a:gd name="connsiteY5-156" fmla="*/ 968080 h 1135090"/>
                      <a:gd name="connsiteX6-157" fmla="*/ 212548 w 1489145"/>
                      <a:gd name="connsiteY6-158" fmla="*/ 705243 h 1135090"/>
                      <a:gd name="connsiteX7-159" fmla="*/ 24951 w 1489145"/>
                      <a:gd name="connsiteY7-160" fmla="*/ 517646 h 1135090"/>
                      <a:gd name="connsiteX0-161" fmla="*/ 24951 w 1489145"/>
                      <a:gd name="connsiteY0-162" fmla="*/ 517646 h 1135090"/>
                      <a:gd name="connsiteX1-163" fmla="*/ 70685 w 1489145"/>
                      <a:gd name="connsiteY1-164" fmla="*/ 0 h 1135090"/>
                      <a:gd name="connsiteX2-165" fmla="*/ 943968 w 1489145"/>
                      <a:gd name="connsiteY2-166" fmla="*/ 87162 h 1135090"/>
                      <a:gd name="connsiteX3-167" fmla="*/ 1120382 w 1489145"/>
                      <a:gd name="connsiteY3-168" fmla="*/ 517342 h 1135090"/>
                      <a:gd name="connsiteX4-169" fmla="*/ 1489145 w 1489145"/>
                      <a:gd name="connsiteY4-170" fmla="*/ 1109550 h 1135090"/>
                      <a:gd name="connsiteX5-171" fmla="*/ 970022 w 1489145"/>
                      <a:gd name="connsiteY5-172" fmla="*/ 968080 h 1135090"/>
                      <a:gd name="connsiteX6-173" fmla="*/ 212548 w 1489145"/>
                      <a:gd name="connsiteY6-174" fmla="*/ 705243 h 1135090"/>
                      <a:gd name="connsiteX7-175" fmla="*/ 24951 w 1489145"/>
                      <a:gd name="connsiteY7-176" fmla="*/ 517646 h 1135090"/>
                      <a:gd name="connsiteX0-177" fmla="*/ 24951 w 1489145"/>
                      <a:gd name="connsiteY0-178" fmla="*/ 517646 h 1135090"/>
                      <a:gd name="connsiteX1-179" fmla="*/ 70685 w 1489145"/>
                      <a:gd name="connsiteY1-180" fmla="*/ 0 h 1135090"/>
                      <a:gd name="connsiteX2-181" fmla="*/ 943968 w 1489145"/>
                      <a:gd name="connsiteY2-182" fmla="*/ 87162 h 1135090"/>
                      <a:gd name="connsiteX3-183" fmla="*/ 1120382 w 1489145"/>
                      <a:gd name="connsiteY3-184" fmla="*/ 517342 h 1135090"/>
                      <a:gd name="connsiteX4-185" fmla="*/ 1489145 w 1489145"/>
                      <a:gd name="connsiteY4-186" fmla="*/ 1109550 h 1135090"/>
                      <a:gd name="connsiteX5-187" fmla="*/ 970022 w 1489145"/>
                      <a:gd name="connsiteY5-188" fmla="*/ 968080 h 1135090"/>
                      <a:gd name="connsiteX6-189" fmla="*/ 212548 w 1489145"/>
                      <a:gd name="connsiteY6-190" fmla="*/ 705243 h 1135090"/>
                      <a:gd name="connsiteX7-191" fmla="*/ 24951 w 1489145"/>
                      <a:gd name="connsiteY7-192" fmla="*/ 517646 h 1135090"/>
                      <a:gd name="connsiteX0-193" fmla="*/ 24951 w 1489145"/>
                      <a:gd name="connsiteY0-194" fmla="*/ 517646 h 1135917"/>
                      <a:gd name="connsiteX1-195" fmla="*/ 70685 w 1489145"/>
                      <a:gd name="connsiteY1-196" fmla="*/ 0 h 1135917"/>
                      <a:gd name="connsiteX2-197" fmla="*/ 943968 w 1489145"/>
                      <a:gd name="connsiteY2-198" fmla="*/ 87162 h 1135917"/>
                      <a:gd name="connsiteX3-199" fmla="*/ 1120382 w 1489145"/>
                      <a:gd name="connsiteY3-200" fmla="*/ 517342 h 1135917"/>
                      <a:gd name="connsiteX4-201" fmla="*/ 1489145 w 1489145"/>
                      <a:gd name="connsiteY4-202" fmla="*/ 1109550 h 1135917"/>
                      <a:gd name="connsiteX5-203" fmla="*/ 970022 w 1489145"/>
                      <a:gd name="connsiteY5-204" fmla="*/ 968080 h 1135917"/>
                      <a:gd name="connsiteX6-205" fmla="*/ 212548 w 1489145"/>
                      <a:gd name="connsiteY6-206" fmla="*/ 705243 h 1135917"/>
                      <a:gd name="connsiteX7-207" fmla="*/ 24951 w 1489145"/>
                      <a:gd name="connsiteY7-208" fmla="*/ 517646 h 1135917"/>
                      <a:gd name="connsiteX0-209" fmla="*/ 24951 w 1489145"/>
                      <a:gd name="connsiteY0-210" fmla="*/ 517646 h 1140225"/>
                      <a:gd name="connsiteX1-211" fmla="*/ 70685 w 1489145"/>
                      <a:gd name="connsiteY1-212" fmla="*/ 0 h 1140225"/>
                      <a:gd name="connsiteX2-213" fmla="*/ 943968 w 1489145"/>
                      <a:gd name="connsiteY2-214" fmla="*/ 87162 h 1140225"/>
                      <a:gd name="connsiteX3-215" fmla="*/ 1120382 w 1489145"/>
                      <a:gd name="connsiteY3-216" fmla="*/ 517342 h 1140225"/>
                      <a:gd name="connsiteX4-217" fmla="*/ 1489145 w 1489145"/>
                      <a:gd name="connsiteY4-218" fmla="*/ 1109550 h 1140225"/>
                      <a:gd name="connsiteX5-219" fmla="*/ 1141376 w 1489145"/>
                      <a:gd name="connsiteY5-220" fmla="*/ 1011322 h 1140225"/>
                      <a:gd name="connsiteX6-221" fmla="*/ 212548 w 1489145"/>
                      <a:gd name="connsiteY6-222" fmla="*/ 705243 h 1140225"/>
                      <a:gd name="connsiteX7-223" fmla="*/ 24951 w 1489145"/>
                      <a:gd name="connsiteY7-224" fmla="*/ 517646 h 1140225"/>
                      <a:gd name="connsiteX0-225" fmla="*/ 24951 w 1489145"/>
                      <a:gd name="connsiteY0-226" fmla="*/ 517646 h 1137047"/>
                      <a:gd name="connsiteX1-227" fmla="*/ 70685 w 1489145"/>
                      <a:gd name="connsiteY1-228" fmla="*/ 0 h 1137047"/>
                      <a:gd name="connsiteX2-229" fmla="*/ 943968 w 1489145"/>
                      <a:gd name="connsiteY2-230" fmla="*/ 87162 h 1137047"/>
                      <a:gd name="connsiteX3-231" fmla="*/ 1120382 w 1489145"/>
                      <a:gd name="connsiteY3-232" fmla="*/ 517342 h 1137047"/>
                      <a:gd name="connsiteX4-233" fmla="*/ 1489145 w 1489145"/>
                      <a:gd name="connsiteY4-234" fmla="*/ 1109550 h 1137047"/>
                      <a:gd name="connsiteX5-235" fmla="*/ 1114550 w 1489145"/>
                      <a:gd name="connsiteY5-236" fmla="*/ 980727 h 1137047"/>
                      <a:gd name="connsiteX6-237" fmla="*/ 212548 w 1489145"/>
                      <a:gd name="connsiteY6-238" fmla="*/ 705243 h 1137047"/>
                      <a:gd name="connsiteX7-239" fmla="*/ 24951 w 1489145"/>
                      <a:gd name="connsiteY7-240" fmla="*/ 517646 h 1137047"/>
                      <a:gd name="connsiteX0-241" fmla="*/ 24951 w 1489145"/>
                      <a:gd name="connsiteY0-242" fmla="*/ 517646 h 1141440"/>
                      <a:gd name="connsiteX1-243" fmla="*/ 70685 w 1489145"/>
                      <a:gd name="connsiteY1-244" fmla="*/ 0 h 1141440"/>
                      <a:gd name="connsiteX2-245" fmla="*/ 943968 w 1489145"/>
                      <a:gd name="connsiteY2-246" fmla="*/ 87162 h 1141440"/>
                      <a:gd name="connsiteX3-247" fmla="*/ 1120382 w 1489145"/>
                      <a:gd name="connsiteY3-248" fmla="*/ 517342 h 1141440"/>
                      <a:gd name="connsiteX4-249" fmla="*/ 1489145 w 1489145"/>
                      <a:gd name="connsiteY4-250" fmla="*/ 1109550 h 1141440"/>
                      <a:gd name="connsiteX5-251" fmla="*/ 1114550 w 1489145"/>
                      <a:gd name="connsiteY5-252" fmla="*/ 980727 h 1141440"/>
                      <a:gd name="connsiteX6-253" fmla="*/ 212548 w 1489145"/>
                      <a:gd name="connsiteY6-254" fmla="*/ 705243 h 1141440"/>
                      <a:gd name="connsiteX7-255" fmla="*/ 24951 w 1489145"/>
                      <a:gd name="connsiteY7-256" fmla="*/ 517646 h 1141440"/>
                      <a:gd name="connsiteX0-257" fmla="*/ 24951 w 1489145"/>
                      <a:gd name="connsiteY0-258" fmla="*/ 517646 h 1149862"/>
                      <a:gd name="connsiteX1-259" fmla="*/ 70685 w 1489145"/>
                      <a:gd name="connsiteY1-260" fmla="*/ 0 h 1149862"/>
                      <a:gd name="connsiteX2-261" fmla="*/ 943968 w 1489145"/>
                      <a:gd name="connsiteY2-262" fmla="*/ 87162 h 1149862"/>
                      <a:gd name="connsiteX3-263" fmla="*/ 1120382 w 1489145"/>
                      <a:gd name="connsiteY3-264" fmla="*/ 517342 h 1149862"/>
                      <a:gd name="connsiteX4-265" fmla="*/ 1489145 w 1489145"/>
                      <a:gd name="connsiteY4-266" fmla="*/ 1109550 h 1149862"/>
                      <a:gd name="connsiteX5-267" fmla="*/ 1095939 w 1489145"/>
                      <a:gd name="connsiteY5-268" fmla="*/ 1035595 h 1149862"/>
                      <a:gd name="connsiteX6-269" fmla="*/ 212548 w 1489145"/>
                      <a:gd name="connsiteY6-270" fmla="*/ 705243 h 1149862"/>
                      <a:gd name="connsiteX7-271" fmla="*/ 24951 w 1489145"/>
                      <a:gd name="connsiteY7-272" fmla="*/ 517646 h 1149862"/>
                      <a:gd name="connsiteX0-273" fmla="*/ 23676 w 1487870"/>
                      <a:gd name="connsiteY0-274" fmla="*/ 517646 h 1149862"/>
                      <a:gd name="connsiteX1-275" fmla="*/ 69410 w 1487870"/>
                      <a:gd name="connsiteY1-276" fmla="*/ 0 h 1149862"/>
                      <a:gd name="connsiteX2-277" fmla="*/ 942693 w 1487870"/>
                      <a:gd name="connsiteY2-278" fmla="*/ 87162 h 1149862"/>
                      <a:gd name="connsiteX3-279" fmla="*/ 1119107 w 1487870"/>
                      <a:gd name="connsiteY3-280" fmla="*/ 517342 h 1149862"/>
                      <a:gd name="connsiteX4-281" fmla="*/ 1487870 w 1487870"/>
                      <a:gd name="connsiteY4-282" fmla="*/ 1109550 h 1149862"/>
                      <a:gd name="connsiteX5-283" fmla="*/ 1094664 w 1487870"/>
                      <a:gd name="connsiteY5-284" fmla="*/ 1035595 h 1149862"/>
                      <a:gd name="connsiteX6-285" fmla="*/ 191626 w 1487870"/>
                      <a:gd name="connsiteY6-286" fmla="*/ 721728 h 1149862"/>
                      <a:gd name="connsiteX7-287" fmla="*/ 23676 w 1487870"/>
                      <a:gd name="connsiteY7-288" fmla="*/ 517646 h 1149862"/>
                      <a:gd name="connsiteX0-289" fmla="*/ 23676 w 1487870"/>
                      <a:gd name="connsiteY0-290" fmla="*/ 517646 h 1149862"/>
                      <a:gd name="connsiteX1-291" fmla="*/ 69410 w 1487870"/>
                      <a:gd name="connsiteY1-292" fmla="*/ 0 h 1149862"/>
                      <a:gd name="connsiteX2-293" fmla="*/ 942693 w 1487870"/>
                      <a:gd name="connsiteY2-294" fmla="*/ 87162 h 1149862"/>
                      <a:gd name="connsiteX3-295" fmla="*/ 1119107 w 1487870"/>
                      <a:gd name="connsiteY3-296" fmla="*/ 517342 h 1149862"/>
                      <a:gd name="connsiteX4-297" fmla="*/ 1487870 w 1487870"/>
                      <a:gd name="connsiteY4-298" fmla="*/ 1109550 h 1149862"/>
                      <a:gd name="connsiteX5-299" fmla="*/ 1094664 w 1487870"/>
                      <a:gd name="connsiteY5-300" fmla="*/ 1035595 h 1149862"/>
                      <a:gd name="connsiteX6-301" fmla="*/ 191626 w 1487870"/>
                      <a:gd name="connsiteY6-302" fmla="*/ 721728 h 1149862"/>
                      <a:gd name="connsiteX7-303" fmla="*/ 23676 w 1487870"/>
                      <a:gd name="connsiteY7-304" fmla="*/ 517646 h 1149862"/>
                      <a:gd name="connsiteX0-305" fmla="*/ 23676 w 1487870"/>
                      <a:gd name="connsiteY0-306" fmla="*/ 517646 h 1149862"/>
                      <a:gd name="connsiteX1-307" fmla="*/ 69410 w 1487870"/>
                      <a:gd name="connsiteY1-308" fmla="*/ 0 h 1149862"/>
                      <a:gd name="connsiteX2-309" fmla="*/ 942693 w 1487870"/>
                      <a:gd name="connsiteY2-310" fmla="*/ 87162 h 1149862"/>
                      <a:gd name="connsiteX3-311" fmla="*/ 1119107 w 1487870"/>
                      <a:gd name="connsiteY3-312" fmla="*/ 517342 h 1149862"/>
                      <a:gd name="connsiteX4-313" fmla="*/ 1487870 w 1487870"/>
                      <a:gd name="connsiteY4-314" fmla="*/ 1109550 h 1149862"/>
                      <a:gd name="connsiteX5-315" fmla="*/ 1094664 w 1487870"/>
                      <a:gd name="connsiteY5-316" fmla="*/ 1035595 h 1149862"/>
                      <a:gd name="connsiteX6-317" fmla="*/ 191626 w 1487870"/>
                      <a:gd name="connsiteY6-318" fmla="*/ 721728 h 1149862"/>
                      <a:gd name="connsiteX7-319" fmla="*/ 23676 w 1487870"/>
                      <a:gd name="connsiteY7-320" fmla="*/ 517646 h 1149862"/>
                      <a:gd name="connsiteX0-321" fmla="*/ 44380 w 1508574"/>
                      <a:gd name="connsiteY0-322" fmla="*/ 517646 h 1149862"/>
                      <a:gd name="connsiteX1-323" fmla="*/ 90114 w 1508574"/>
                      <a:gd name="connsiteY1-324" fmla="*/ 0 h 1149862"/>
                      <a:gd name="connsiteX2-325" fmla="*/ 963397 w 1508574"/>
                      <a:gd name="connsiteY2-326" fmla="*/ 87162 h 1149862"/>
                      <a:gd name="connsiteX3-327" fmla="*/ 1139811 w 1508574"/>
                      <a:gd name="connsiteY3-328" fmla="*/ 517342 h 1149862"/>
                      <a:gd name="connsiteX4-329" fmla="*/ 1508574 w 1508574"/>
                      <a:gd name="connsiteY4-330" fmla="*/ 1109550 h 1149862"/>
                      <a:gd name="connsiteX5-331" fmla="*/ 1115368 w 1508574"/>
                      <a:gd name="connsiteY5-332" fmla="*/ 1035595 h 1149862"/>
                      <a:gd name="connsiteX6-333" fmla="*/ 514779 w 1508574"/>
                      <a:gd name="connsiteY6-334" fmla="*/ 1024397 h 1149862"/>
                      <a:gd name="connsiteX7-335" fmla="*/ 44380 w 1508574"/>
                      <a:gd name="connsiteY7-336" fmla="*/ 517646 h 1149862"/>
                      <a:gd name="connsiteX0-337" fmla="*/ 44380 w 1508574"/>
                      <a:gd name="connsiteY0-338" fmla="*/ 517646 h 1149862"/>
                      <a:gd name="connsiteX1-339" fmla="*/ 90114 w 1508574"/>
                      <a:gd name="connsiteY1-340" fmla="*/ 0 h 1149862"/>
                      <a:gd name="connsiteX2-341" fmla="*/ 963397 w 1508574"/>
                      <a:gd name="connsiteY2-342" fmla="*/ 87162 h 1149862"/>
                      <a:gd name="connsiteX3-343" fmla="*/ 1139811 w 1508574"/>
                      <a:gd name="connsiteY3-344" fmla="*/ 517342 h 1149862"/>
                      <a:gd name="connsiteX4-345" fmla="*/ 1508574 w 1508574"/>
                      <a:gd name="connsiteY4-346" fmla="*/ 1109550 h 1149862"/>
                      <a:gd name="connsiteX5-347" fmla="*/ 1115368 w 1508574"/>
                      <a:gd name="connsiteY5-348" fmla="*/ 1035595 h 1149862"/>
                      <a:gd name="connsiteX6-349" fmla="*/ 514779 w 1508574"/>
                      <a:gd name="connsiteY6-350" fmla="*/ 1024397 h 1149862"/>
                      <a:gd name="connsiteX7-351" fmla="*/ 44380 w 1508574"/>
                      <a:gd name="connsiteY7-352" fmla="*/ 517646 h 1149862"/>
                      <a:gd name="connsiteX0-353" fmla="*/ 44380 w 1508574"/>
                      <a:gd name="connsiteY0-354" fmla="*/ 517646 h 1149862"/>
                      <a:gd name="connsiteX1-355" fmla="*/ 90114 w 1508574"/>
                      <a:gd name="connsiteY1-356" fmla="*/ 0 h 1149862"/>
                      <a:gd name="connsiteX2-357" fmla="*/ 963397 w 1508574"/>
                      <a:gd name="connsiteY2-358" fmla="*/ 87162 h 1149862"/>
                      <a:gd name="connsiteX3-359" fmla="*/ 1139811 w 1508574"/>
                      <a:gd name="connsiteY3-360" fmla="*/ 517342 h 1149862"/>
                      <a:gd name="connsiteX4-361" fmla="*/ 1508574 w 1508574"/>
                      <a:gd name="connsiteY4-362" fmla="*/ 1109550 h 1149862"/>
                      <a:gd name="connsiteX5-363" fmla="*/ 1115368 w 1508574"/>
                      <a:gd name="connsiteY5-364" fmla="*/ 1035595 h 1149862"/>
                      <a:gd name="connsiteX6-365" fmla="*/ 514779 w 1508574"/>
                      <a:gd name="connsiteY6-366" fmla="*/ 1024397 h 1149862"/>
                      <a:gd name="connsiteX7-367" fmla="*/ 44380 w 1508574"/>
                      <a:gd name="connsiteY7-368" fmla="*/ 517646 h 1149862"/>
                      <a:gd name="connsiteX0-369" fmla="*/ 44380 w 1508574"/>
                      <a:gd name="connsiteY0-370" fmla="*/ 517646 h 1149862"/>
                      <a:gd name="connsiteX1-371" fmla="*/ 90114 w 1508574"/>
                      <a:gd name="connsiteY1-372" fmla="*/ 0 h 1149862"/>
                      <a:gd name="connsiteX2-373" fmla="*/ 963397 w 1508574"/>
                      <a:gd name="connsiteY2-374" fmla="*/ 87162 h 1149862"/>
                      <a:gd name="connsiteX3-375" fmla="*/ 1139811 w 1508574"/>
                      <a:gd name="connsiteY3-376" fmla="*/ 517342 h 1149862"/>
                      <a:gd name="connsiteX4-377" fmla="*/ 1508574 w 1508574"/>
                      <a:gd name="connsiteY4-378" fmla="*/ 1109550 h 1149862"/>
                      <a:gd name="connsiteX5-379" fmla="*/ 1115368 w 1508574"/>
                      <a:gd name="connsiteY5-380" fmla="*/ 1035595 h 1149862"/>
                      <a:gd name="connsiteX6-381" fmla="*/ 514779 w 1508574"/>
                      <a:gd name="connsiteY6-382" fmla="*/ 1024397 h 1149862"/>
                      <a:gd name="connsiteX7-383" fmla="*/ 44380 w 1508574"/>
                      <a:gd name="connsiteY7-384" fmla="*/ 517646 h 1149862"/>
                      <a:gd name="connsiteX0-385" fmla="*/ 44380 w 1508574"/>
                      <a:gd name="connsiteY0-386" fmla="*/ 517646 h 1149862"/>
                      <a:gd name="connsiteX1-387" fmla="*/ 90114 w 1508574"/>
                      <a:gd name="connsiteY1-388" fmla="*/ 0 h 1149862"/>
                      <a:gd name="connsiteX2-389" fmla="*/ 963397 w 1508574"/>
                      <a:gd name="connsiteY2-390" fmla="*/ 87162 h 1149862"/>
                      <a:gd name="connsiteX3-391" fmla="*/ 1139811 w 1508574"/>
                      <a:gd name="connsiteY3-392" fmla="*/ 517342 h 1149862"/>
                      <a:gd name="connsiteX4-393" fmla="*/ 1508574 w 1508574"/>
                      <a:gd name="connsiteY4-394" fmla="*/ 1109550 h 1149862"/>
                      <a:gd name="connsiteX5-395" fmla="*/ 1115368 w 1508574"/>
                      <a:gd name="connsiteY5-396" fmla="*/ 1035595 h 1149862"/>
                      <a:gd name="connsiteX6-397" fmla="*/ 514779 w 1508574"/>
                      <a:gd name="connsiteY6-398" fmla="*/ 1024397 h 1149862"/>
                      <a:gd name="connsiteX7-399" fmla="*/ 44380 w 1508574"/>
                      <a:gd name="connsiteY7-400" fmla="*/ 517646 h 1149862"/>
                      <a:gd name="connsiteX0-401" fmla="*/ 44380 w 1508574"/>
                      <a:gd name="connsiteY0-402" fmla="*/ 517646 h 1149862"/>
                      <a:gd name="connsiteX1-403" fmla="*/ 90114 w 1508574"/>
                      <a:gd name="connsiteY1-404" fmla="*/ 0 h 1149862"/>
                      <a:gd name="connsiteX2-405" fmla="*/ 963397 w 1508574"/>
                      <a:gd name="connsiteY2-406" fmla="*/ 87162 h 1149862"/>
                      <a:gd name="connsiteX3-407" fmla="*/ 1139811 w 1508574"/>
                      <a:gd name="connsiteY3-408" fmla="*/ 517342 h 1149862"/>
                      <a:gd name="connsiteX4-409" fmla="*/ 1508574 w 1508574"/>
                      <a:gd name="connsiteY4-410" fmla="*/ 1109550 h 1149862"/>
                      <a:gd name="connsiteX5-411" fmla="*/ 1115368 w 1508574"/>
                      <a:gd name="connsiteY5-412" fmla="*/ 1035595 h 1149862"/>
                      <a:gd name="connsiteX6-413" fmla="*/ 514779 w 1508574"/>
                      <a:gd name="connsiteY6-414" fmla="*/ 1024397 h 1149862"/>
                      <a:gd name="connsiteX7-415" fmla="*/ 44380 w 1508574"/>
                      <a:gd name="connsiteY7-416" fmla="*/ 517646 h 1149862"/>
                      <a:gd name="connsiteX0-417" fmla="*/ 44380 w 1508574"/>
                      <a:gd name="connsiteY0-418" fmla="*/ 517646 h 1149862"/>
                      <a:gd name="connsiteX1-419" fmla="*/ 90114 w 1508574"/>
                      <a:gd name="connsiteY1-420" fmla="*/ 0 h 1149862"/>
                      <a:gd name="connsiteX2-421" fmla="*/ 963397 w 1508574"/>
                      <a:gd name="connsiteY2-422" fmla="*/ 87162 h 1149862"/>
                      <a:gd name="connsiteX3-423" fmla="*/ 1139811 w 1508574"/>
                      <a:gd name="connsiteY3-424" fmla="*/ 517342 h 1149862"/>
                      <a:gd name="connsiteX4-425" fmla="*/ 1508574 w 1508574"/>
                      <a:gd name="connsiteY4-426" fmla="*/ 1109550 h 1149862"/>
                      <a:gd name="connsiteX5-427" fmla="*/ 1115368 w 1508574"/>
                      <a:gd name="connsiteY5-428" fmla="*/ 1035595 h 1149862"/>
                      <a:gd name="connsiteX6-429" fmla="*/ 514779 w 1508574"/>
                      <a:gd name="connsiteY6-430" fmla="*/ 1024397 h 1149862"/>
                      <a:gd name="connsiteX7-431" fmla="*/ 44380 w 1508574"/>
                      <a:gd name="connsiteY7-432" fmla="*/ 517646 h 1149862"/>
                      <a:gd name="connsiteX0-433" fmla="*/ 44380 w 1508574"/>
                      <a:gd name="connsiteY0-434" fmla="*/ 517646 h 1149862"/>
                      <a:gd name="connsiteX1-435" fmla="*/ 90114 w 1508574"/>
                      <a:gd name="connsiteY1-436" fmla="*/ 0 h 1149862"/>
                      <a:gd name="connsiteX2-437" fmla="*/ 963397 w 1508574"/>
                      <a:gd name="connsiteY2-438" fmla="*/ 87162 h 1149862"/>
                      <a:gd name="connsiteX3-439" fmla="*/ 1139811 w 1508574"/>
                      <a:gd name="connsiteY3-440" fmla="*/ 517342 h 1149862"/>
                      <a:gd name="connsiteX4-441" fmla="*/ 1508574 w 1508574"/>
                      <a:gd name="connsiteY4-442" fmla="*/ 1109550 h 1149862"/>
                      <a:gd name="connsiteX5-443" fmla="*/ 1115368 w 1508574"/>
                      <a:gd name="connsiteY5-444" fmla="*/ 1035595 h 1149862"/>
                      <a:gd name="connsiteX6-445" fmla="*/ 514779 w 1508574"/>
                      <a:gd name="connsiteY6-446" fmla="*/ 1024397 h 1149862"/>
                      <a:gd name="connsiteX7-447" fmla="*/ 44380 w 1508574"/>
                      <a:gd name="connsiteY7-448" fmla="*/ 517646 h 1149862"/>
                      <a:gd name="connsiteX0-449" fmla="*/ 44380 w 1508574"/>
                      <a:gd name="connsiteY0-450" fmla="*/ 517646 h 1149862"/>
                      <a:gd name="connsiteX1-451" fmla="*/ 90114 w 1508574"/>
                      <a:gd name="connsiteY1-452" fmla="*/ 0 h 1149862"/>
                      <a:gd name="connsiteX2-453" fmla="*/ 963397 w 1508574"/>
                      <a:gd name="connsiteY2-454" fmla="*/ 87162 h 1149862"/>
                      <a:gd name="connsiteX3-455" fmla="*/ 1139811 w 1508574"/>
                      <a:gd name="connsiteY3-456" fmla="*/ 517342 h 1149862"/>
                      <a:gd name="connsiteX4-457" fmla="*/ 1508574 w 1508574"/>
                      <a:gd name="connsiteY4-458" fmla="*/ 1109550 h 1149862"/>
                      <a:gd name="connsiteX5-459" fmla="*/ 1115368 w 1508574"/>
                      <a:gd name="connsiteY5-460" fmla="*/ 1035595 h 1149862"/>
                      <a:gd name="connsiteX6-461" fmla="*/ 514779 w 1508574"/>
                      <a:gd name="connsiteY6-462" fmla="*/ 1024397 h 1149862"/>
                      <a:gd name="connsiteX7-463" fmla="*/ 44380 w 1508574"/>
                      <a:gd name="connsiteY7-464" fmla="*/ 517646 h 1149862"/>
                      <a:gd name="connsiteX0-465" fmla="*/ 18780 w 1614786"/>
                      <a:gd name="connsiteY0-466" fmla="*/ 582068 h 1149862"/>
                      <a:gd name="connsiteX1-467" fmla="*/ 196326 w 1614786"/>
                      <a:gd name="connsiteY1-468" fmla="*/ 0 h 1149862"/>
                      <a:gd name="connsiteX2-469" fmla="*/ 1069609 w 1614786"/>
                      <a:gd name="connsiteY2-470" fmla="*/ 87162 h 1149862"/>
                      <a:gd name="connsiteX3-471" fmla="*/ 1246023 w 1614786"/>
                      <a:gd name="connsiteY3-472" fmla="*/ 517342 h 1149862"/>
                      <a:gd name="connsiteX4-473" fmla="*/ 1614786 w 1614786"/>
                      <a:gd name="connsiteY4-474" fmla="*/ 1109550 h 1149862"/>
                      <a:gd name="connsiteX5-475" fmla="*/ 1221580 w 1614786"/>
                      <a:gd name="connsiteY5-476" fmla="*/ 1035595 h 1149862"/>
                      <a:gd name="connsiteX6-477" fmla="*/ 620991 w 1614786"/>
                      <a:gd name="connsiteY6-478" fmla="*/ 1024397 h 1149862"/>
                      <a:gd name="connsiteX7-479" fmla="*/ 18780 w 1614786"/>
                      <a:gd name="connsiteY7-480" fmla="*/ 582068 h 1149862"/>
                      <a:gd name="connsiteX0-481" fmla="*/ 1136 w 1597142"/>
                      <a:gd name="connsiteY0-482" fmla="*/ 582068 h 1149862"/>
                      <a:gd name="connsiteX1-483" fmla="*/ 178682 w 1597142"/>
                      <a:gd name="connsiteY1-484" fmla="*/ 0 h 1149862"/>
                      <a:gd name="connsiteX2-485" fmla="*/ 1051965 w 1597142"/>
                      <a:gd name="connsiteY2-486" fmla="*/ 87162 h 1149862"/>
                      <a:gd name="connsiteX3-487" fmla="*/ 1228379 w 1597142"/>
                      <a:gd name="connsiteY3-488" fmla="*/ 517342 h 1149862"/>
                      <a:gd name="connsiteX4-489" fmla="*/ 1597142 w 1597142"/>
                      <a:gd name="connsiteY4-490" fmla="*/ 1109550 h 1149862"/>
                      <a:gd name="connsiteX5-491" fmla="*/ 1203936 w 1597142"/>
                      <a:gd name="connsiteY5-492" fmla="*/ 1035595 h 1149862"/>
                      <a:gd name="connsiteX6-493" fmla="*/ 603347 w 1597142"/>
                      <a:gd name="connsiteY6-494" fmla="*/ 1024397 h 1149862"/>
                      <a:gd name="connsiteX7-495" fmla="*/ 1136 w 1597142"/>
                      <a:gd name="connsiteY7-496" fmla="*/ 582068 h 1149862"/>
                      <a:gd name="connsiteX0-497" fmla="*/ 1009 w 1665690"/>
                      <a:gd name="connsiteY0-498" fmla="*/ 599285 h 1149862"/>
                      <a:gd name="connsiteX1-499" fmla="*/ 247230 w 1665690"/>
                      <a:gd name="connsiteY1-500" fmla="*/ 0 h 1149862"/>
                      <a:gd name="connsiteX2-501" fmla="*/ 1120513 w 1665690"/>
                      <a:gd name="connsiteY2-502" fmla="*/ 87162 h 1149862"/>
                      <a:gd name="connsiteX3-503" fmla="*/ 1296927 w 1665690"/>
                      <a:gd name="connsiteY3-504" fmla="*/ 517342 h 1149862"/>
                      <a:gd name="connsiteX4-505" fmla="*/ 1665690 w 1665690"/>
                      <a:gd name="connsiteY4-506" fmla="*/ 1109550 h 1149862"/>
                      <a:gd name="connsiteX5-507" fmla="*/ 1272484 w 1665690"/>
                      <a:gd name="connsiteY5-508" fmla="*/ 1035595 h 1149862"/>
                      <a:gd name="connsiteX6-509" fmla="*/ 671895 w 1665690"/>
                      <a:gd name="connsiteY6-510" fmla="*/ 1024397 h 1149862"/>
                      <a:gd name="connsiteX7-511" fmla="*/ 1009 w 1665690"/>
                      <a:gd name="connsiteY7-512" fmla="*/ 599285 h 1149862"/>
                      <a:gd name="connsiteX0-513" fmla="*/ 23674 w 1688355"/>
                      <a:gd name="connsiteY0-514" fmla="*/ 599285 h 1149862"/>
                      <a:gd name="connsiteX1-515" fmla="*/ 269895 w 1688355"/>
                      <a:gd name="connsiteY1-516" fmla="*/ 0 h 1149862"/>
                      <a:gd name="connsiteX2-517" fmla="*/ 1143178 w 1688355"/>
                      <a:gd name="connsiteY2-518" fmla="*/ 87162 h 1149862"/>
                      <a:gd name="connsiteX3-519" fmla="*/ 1319592 w 1688355"/>
                      <a:gd name="connsiteY3-520" fmla="*/ 517342 h 1149862"/>
                      <a:gd name="connsiteX4-521" fmla="*/ 1688355 w 1688355"/>
                      <a:gd name="connsiteY4-522" fmla="*/ 1109550 h 1149862"/>
                      <a:gd name="connsiteX5-523" fmla="*/ 1295149 w 1688355"/>
                      <a:gd name="connsiteY5-524" fmla="*/ 1035595 h 1149862"/>
                      <a:gd name="connsiteX6-525" fmla="*/ 694560 w 1688355"/>
                      <a:gd name="connsiteY6-526" fmla="*/ 1024397 h 1149862"/>
                      <a:gd name="connsiteX7-527" fmla="*/ 23674 w 1688355"/>
                      <a:gd name="connsiteY7-528" fmla="*/ 599285 h 1149862"/>
                      <a:gd name="connsiteX0-529" fmla="*/ 20650 w 1809535"/>
                      <a:gd name="connsiteY0-530" fmla="*/ 770462 h 1149862"/>
                      <a:gd name="connsiteX1-531" fmla="*/ 391075 w 1809535"/>
                      <a:gd name="connsiteY1-532" fmla="*/ 0 h 1149862"/>
                      <a:gd name="connsiteX2-533" fmla="*/ 1264358 w 1809535"/>
                      <a:gd name="connsiteY2-534" fmla="*/ 87162 h 1149862"/>
                      <a:gd name="connsiteX3-535" fmla="*/ 1440772 w 1809535"/>
                      <a:gd name="connsiteY3-536" fmla="*/ 517342 h 1149862"/>
                      <a:gd name="connsiteX4-537" fmla="*/ 1809535 w 1809535"/>
                      <a:gd name="connsiteY4-538" fmla="*/ 1109550 h 1149862"/>
                      <a:gd name="connsiteX5-539" fmla="*/ 1416329 w 1809535"/>
                      <a:gd name="connsiteY5-540" fmla="*/ 1035595 h 1149862"/>
                      <a:gd name="connsiteX6-541" fmla="*/ 815740 w 1809535"/>
                      <a:gd name="connsiteY6-542" fmla="*/ 1024397 h 1149862"/>
                      <a:gd name="connsiteX7-543" fmla="*/ 20650 w 1809535"/>
                      <a:gd name="connsiteY7-544" fmla="*/ 770462 h 1149862"/>
                      <a:gd name="connsiteX0-545" fmla="*/ 54184 w 1843069"/>
                      <a:gd name="connsiteY0-546" fmla="*/ 770462 h 1149862"/>
                      <a:gd name="connsiteX1-547" fmla="*/ 424609 w 1843069"/>
                      <a:gd name="connsiteY1-548" fmla="*/ 0 h 1149862"/>
                      <a:gd name="connsiteX2-549" fmla="*/ 1297892 w 1843069"/>
                      <a:gd name="connsiteY2-550" fmla="*/ 87162 h 1149862"/>
                      <a:gd name="connsiteX3-551" fmla="*/ 1474306 w 1843069"/>
                      <a:gd name="connsiteY3-552" fmla="*/ 517342 h 1149862"/>
                      <a:gd name="connsiteX4-553" fmla="*/ 1843069 w 1843069"/>
                      <a:gd name="connsiteY4-554" fmla="*/ 1109550 h 1149862"/>
                      <a:gd name="connsiteX5-555" fmla="*/ 1449863 w 1843069"/>
                      <a:gd name="connsiteY5-556" fmla="*/ 1035595 h 1149862"/>
                      <a:gd name="connsiteX6-557" fmla="*/ 849274 w 1843069"/>
                      <a:gd name="connsiteY6-558" fmla="*/ 1024397 h 1149862"/>
                      <a:gd name="connsiteX7-559" fmla="*/ 54184 w 1843069"/>
                      <a:gd name="connsiteY7-560" fmla="*/ 770462 h 114986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1843069" h="1149862">
                        <a:moveTo>
                          <a:pt x="54184" y="770462"/>
                        </a:moveTo>
                        <a:cubicBezTo>
                          <a:pt x="346963" y="254272"/>
                          <a:pt x="321002" y="0"/>
                          <a:pt x="424609" y="0"/>
                        </a:cubicBezTo>
                        <a:cubicBezTo>
                          <a:pt x="668236" y="0"/>
                          <a:pt x="1054265" y="87162"/>
                          <a:pt x="1297892" y="87162"/>
                        </a:cubicBezTo>
                        <a:cubicBezTo>
                          <a:pt x="1762088" y="69751"/>
                          <a:pt x="1474306" y="413735"/>
                          <a:pt x="1474306" y="517342"/>
                        </a:cubicBezTo>
                        <a:lnTo>
                          <a:pt x="1843069" y="1109550"/>
                        </a:lnTo>
                        <a:cubicBezTo>
                          <a:pt x="1843069" y="1213157"/>
                          <a:pt x="1545504" y="1090768"/>
                          <a:pt x="1449863" y="1035595"/>
                        </a:cubicBezTo>
                        <a:cubicBezTo>
                          <a:pt x="1056254" y="1039837"/>
                          <a:pt x="1156994" y="968698"/>
                          <a:pt x="849274" y="1024397"/>
                        </a:cubicBezTo>
                        <a:cubicBezTo>
                          <a:pt x="745667" y="1024397"/>
                          <a:pt x="-238595" y="1286652"/>
                          <a:pt x="54184" y="770462"/>
                        </a:cubicBezTo>
                        <a:close/>
                      </a:path>
                    </a:pathLst>
                  </a:custGeom>
                  <a:solidFill>
                    <a:srgbClr val="2E6CA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2" name="Rectangle: Rounded Corners 111"/>
                <p:cNvSpPr/>
                <p:nvPr/>
              </p:nvSpPr>
              <p:spPr>
                <a:xfrm rot="15955593">
                  <a:off x="1927961" y="-8080062"/>
                  <a:ext cx="483062" cy="487588"/>
                </a:xfrm>
                <a:custGeom>
                  <a:avLst/>
                  <a:gdLst>
                    <a:gd name="connsiteX0" fmla="*/ 0 w 419830"/>
                    <a:gd name="connsiteY0" fmla="*/ 154705 h 309410"/>
                    <a:gd name="connsiteX1" fmla="*/ 154705 w 419830"/>
                    <a:gd name="connsiteY1" fmla="*/ 0 h 309410"/>
                    <a:gd name="connsiteX2" fmla="*/ 265125 w 419830"/>
                    <a:gd name="connsiteY2" fmla="*/ 0 h 309410"/>
                    <a:gd name="connsiteX3" fmla="*/ 419830 w 419830"/>
                    <a:gd name="connsiteY3" fmla="*/ 154705 h 309410"/>
                    <a:gd name="connsiteX4" fmla="*/ 419830 w 419830"/>
                    <a:gd name="connsiteY4" fmla="*/ 154705 h 309410"/>
                    <a:gd name="connsiteX5" fmla="*/ 265125 w 419830"/>
                    <a:gd name="connsiteY5" fmla="*/ 309410 h 309410"/>
                    <a:gd name="connsiteX6" fmla="*/ 154705 w 419830"/>
                    <a:gd name="connsiteY6" fmla="*/ 309410 h 309410"/>
                    <a:gd name="connsiteX7" fmla="*/ 0 w 419830"/>
                    <a:gd name="connsiteY7" fmla="*/ 154705 h 309410"/>
                    <a:gd name="connsiteX0-1" fmla="*/ 0 w 419830"/>
                    <a:gd name="connsiteY0-2" fmla="*/ 154705 h 456337"/>
                    <a:gd name="connsiteX1-3" fmla="*/ 154705 w 419830"/>
                    <a:gd name="connsiteY1-4" fmla="*/ 0 h 456337"/>
                    <a:gd name="connsiteX2-5" fmla="*/ 265125 w 419830"/>
                    <a:gd name="connsiteY2-6" fmla="*/ 0 h 456337"/>
                    <a:gd name="connsiteX3-7" fmla="*/ 419830 w 419830"/>
                    <a:gd name="connsiteY3-8" fmla="*/ 154705 h 456337"/>
                    <a:gd name="connsiteX4-9" fmla="*/ 419830 w 419830"/>
                    <a:gd name="connsiteY4-10" fmla="*/ 154705 h 456337"/>
                    <a:gd name="connsiteX5-11" fmla="*/ 249887 w 419830"/>
                    <a:gd name="connsiteY5-12" fmla="*/ 456337 h 456337"/>
                    <a:gd name="connsiteX6-13" fmla="*/ 154705 w 419830"/>
                    <a:gd name="connsiteY6-14" fmla="*/ 309410 h 456337"/>
                    <a:gd name="connsiteX7-15" fmla="*/ 0 w 419830"/>
                    <a:gd name="connsiteY7-16" fmla="*/ 154705 h 456337"/>
                    <a:gd name="connsiteX0-17" fmla="*/ 102068 w 521898"/>
                    <a:gd name="connsiteY0-18" fmla="*/ 154705 h 456337"/>
                    <a:gd name="connsiteX1-19" fmla="*/ 256773 w 521898"/>
                    <a:gd name="connsiteY1-20" fmla="*/ 0 h 456337"/>
                    <a:gd name="connsiteX2-21" fmla="*/ 367193 w 521898"/>
                    <a:gd name="connsiteY2-22" fmla="*/ 0 h 456337"/>
                    <a:gd name="connsiteX3-23" fmla="*/ 521898 w 521898"/>
                    <a:gd name="connsiteY3-24" fmla="*/ 154705 h 456337"/>
                    <a:gd name="connsiteX4-25" fmla="*/ 521898 w 521898"/>
                    <a:gd name="connsiteY4-26" fmla="*/ 154705 h 456337"/>
                    <a:gd name="connsiteX5-27" fmla="*/ 351955 w 521898"/>
                    <a:gd name="connsiteY5-28" fmla="*/ 456337 h 456337"/>
                    <a:gd name="connsiteX6-29" fmla="*/ 30119 w 521898"/>
                    <a:gd name="connsiteY6-30" fmla="*/ 341014 h 456337"/>
                    <a:gd name="connsiteX7-31" fmla="*/ 102068 w 521898"/>
                    <a:gd name="connsiteY7-32" fmla="*/ 154705 h 456337"/>
                    <a:gd name="connsiteX0-33" fmla="*/ 63232 w 483062"/>
                    <a:gd name="connsiteY0-34" fmla="*/ 154705 h 487588"/>
                    <a:gd name="connsiteX1-35" fmla="*/ 217937 w 483062"/>
                    <a:gd name="connsiteY1-36" fmla="*/ 0 h 487588"/>
                    <a:gd name="connsiteX2-37" fmla="*/ 328357 w 483062"/>
                    <a:gd name="connsiteY2-38" fmla="*/ 0 h 487588"/>
                    <a:gd name="connsiteX3-39" fmla="*/ 483062 w 483062"/>
                    <a:gd name="connsiteY3-40" fmla="*/ 154705 h 487588"/>
                    <a:gd name="connsiteX4-41" fmla="*/ 483062 w 483062"/>
                    <a:gd name="connsiteY4-42" fmla="*/ 154705 h 487588"/>
                    <a:gd name="connsiteX5-43" fmla="*/ 313119 w 483062"/>
                    <a:gd name="connsiteY5-44" fmla="*/ 456337 h 487588"/>
                    <a:gd name="connsiteX6-45" fmla="*/ 38139 w 483062"/>
                    <a:gd name="connsiteY6-46" fmla="*/ 487588 h 487588"/>
                    <a:gd name="connsiteX7-47" fmla="*/ 63232 w 483062"/>
                    <a:gd name="connsiteY7-48" fmla="*/ 154705 h 4875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83062" h="487588">
                      <a:moveTo>
                        <a:pt x="63232" y="154705"/>
                      </a:moveTo>
                      <a:cubicBezTo>
                        <a:pt x="93198" y="73440"/>
                        <a:pt x="132496" y="0"/>
                        <a:pt x="217937" y="0"/>
                      </a:cubicBezTo>
                      <a:lnTo>
                        <a:pt x="328357" y="0"/>
                      </a:lnTo>
                      <a:cubicBezTo>
                        <a:pt x="413798" y="0"/>
                        <a:pt x="483062" y="69264"/>
                        <a:pt x="483062" y="154705"/>
                      </a:cubicBezTo>
                      <a:lnTo>
                        <a:pt x="483062" y="154705"/>
                      </a:lnTo>
                      <a:cubicBezTo>
                        <a:pt x="483062" y="240146"/>
                        <a:pt x="398560" y="456337"/>
                        <a:pt x="313119" y="456337"/>
                      </a:cubicBezTo>
                      <a:cubicBezTo>
                        <a:pt x="276312" y="456337"/>
                        <a:pt x="74946" y="487588"/>
                        <a:pt x="38139" y="487588"/>
                      </a:cubicBezTo>
                      <a:cubicBezTo>
                        <a:pt x="-47302" y="487588"/>
                        <a:pt x="33266" y="235970"/>
                        <a:pt x="63232" y="154705"/>
                      </a:cubicBezTo>
                      <a:close/>
                    </a:path>
                  </a:pathLst>
                </a:custGeom>
                <a:solidFill>
                  <a:srgbClr val="2E6C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0" name="Rectangle: Rounded Corners 119"/>
              <p:cNvSpPr/>
              <p:nvPr/>
            </p:nvSpPr>
            <p:spPr>
              <a:xfrm rot="20966607">
                <a:off x="2421566" y="-8424523"/>
                <a:ext cx="179180" cy="731427"/>
              </a:xfrm>
              <a:custGeom>
                <a:avLst/>
                <a:gdLst>
                  <a:gd name="connsiteX0" fmla="*/ 0 w 136022"/>
                  <a:gd name="connsiteY0" fmla="*/ 68011 h 488545"/>
                  <a:gd name="connsiteX1" fmla="*/ 68011 w 136022"/>
                  <a:gd name="connsiteY1" fmla="*/ 0 h 488545"/>
                  <a:gd name="connsiteX2" fmla="*/ 68011 w 136022"/>
                  <a:gd name="connsiteY2" fmla="*/ 0 h 488545"/>
                  <a:gd name="connsiteX3" fmla="*/ 136022 w 136022"/>
                  <a:gd name="connsiteY3" fmla="*/ 68011 h 488545"/>
                  <a:gd name="connsiteX4" fmla="*/ 136022 w 136022"/>
                  <a:gd name="connsiteY4" fmla="*/ 420534 h 488545"/>
                  <a:gd name="connsiteX5" fmla="*/ 68011 w 136022"/>
                  <a:gd name="connsiteY5" fmla="*/ 488545 h 488545"/>
                  <a:gd name="connsiteX6" fmla="*/ 68011 w 136022"/>
                  <a:gd name="connsiteY6" fmla="*/ 488545 h 488545"/>
                  <a:gd name="connsiteX7" fmla="*/ 0 w 136022"/>
                  <a:gd name="connsiteY7" fmla="*/ 420534 h 488545"/>
                  <a:gd name="connsiteX8" fmla="*/ 0 w 136022"/>
                  <a:gd name="connsiteY8" fmla="*/ 68011 h 488545"/>
                  <a:gd name="connsiteX0-1" fmla="*/ 0 w 179180"/>
                  <a:gd name="connsiteY0-2" fmla="*/ 136237 h 556771"/>
                  <a:gd name="connsiteX1-3" fmla="*/ 68011 w 179180"/>
                  <a:gd name="connsiteY1-4" fmla="*/ 68226 h 556771"/>
                  <a:gd name="connsiteX2-5" fmla="*/ 68011 w 179180"/>
                  <a:gd name="connsiteY2-6" fmla="*/ 68226 h 556771"/>
                  <a:gd name="connsiteX3-7" fmla="*/ 179180 w 179180"/>
                  <a:gd name="connsiteY3-8" fmla="*/ 8634 h 556771"/>
                  <a:gd name="connsiteX4-9" fmla="*/ 136022 w 179180"/>
                  <a:gd name="connsiteY4-10" fmla="*/ 488760 h 556771"/>
                  <a:gd name="connsiteX5-11" fmla="*/ 68011 w 179180"/>
                  <a:gd name="connsiteY5-12" fmla="*/ 556771 h 556771"/>
                  <a:gd name="connsiteX6-13" fmla="*/ 68011 w 179180"/>
                  <a:gd name="connsiteY6-14" fmla="*/ 556771 h 556771"/>
                  <a:gd name="connsiteX7-15" fmla="*/ 0 w 179180"/>
                  <a:gd name="connsiteY7-16" fmla="*/ 488760 h 556771"/>
                  <a:gd name="connsiteX8-17" fmla="*/ 0 w 179180"/>
                  <a:gd name="connsiteY8-18" fmla="*/ 136237 h 556771"/>
                  <a:gd name="connsiteX0-19" fmla="*/ 0 w 179180"/>
                  <a:gd name="connsiteY0-20" fmla="*/ 136237 h 731427"/>
                  <a:gd name="connsiteX1-21" fmla="*/ 68011 w 179180"/>
                  <a:gd name="connsiteY1-22" fmla="*/ 68226 h 731427"/>
                  <a:gd name="connsiteX2-23" fmla="*/ 68011 w 179180"/>
                  <a:gd name="connsiteY2-24" fmla="*/ 68226 h 731427"/>
                  <a:gd name="connsiteX3-25" fmla="*/ 179180 w 179180"/>
                  <a:gd name="connsiteY3-26" fmla="*/ 8634 h 731427"/>
                  <a:gd name="connsiteX4-27" fmla="*/ 136022 w 179180"/>
                  <a:gd name="connsiteY4-28" fmla="*/ 488760 h 731427"/>
                  <a:gd name="connsiteX5-29" fmla="*/ 68011 w 179180"/>
                  <a:gd name="connsiteY5-30" fmla="*/ 556771 h 731427"/>
                  <a:gd name="connsiteX6-31" fmla="*/ 69373 w 179180"/>
                  <a:gd name="connsiteY6-32" fmla="*/ 731427 h 731427"/>
                  <a:gd name="connsiteX7-33" fmla="*/ 0 w 179180"/>
                  <a:gd name="connsiteY7-34" fmla="*/ 488760 h 731427"/>
                  <a:gd name="connsiteX8-35" fmla="*/ 0 w 179180"/>
                  <a:gd name="connsiteY8-36" fmla="*/ 136237 h 731427"/>
                  <a:gd name="connsiteX0-37" fmla="*/ 0 w 179180"/>
                  <a:gd name="connsiteY0-38" fmla="*/ 136237 h 731427"/>
                  <a:gd name="connsiteX1-39" fmla="*/ 68011 w 179180"/>
                  <a:gd name="connsiteY1-40" fmla="*/ 68226 h 731427"/>
                  <a:gd name="connsiteX2-41" fmla="*/ 68011 w 179180"/>
                  <a:gd name="connsiteY2-42" fmla="*/ 68226 h 731427"/>
                  <a:gd name="connsiteX3-43" fmla="*/ 179180 w 179180"/>
                  <a:gd name="connsiteY3-44" fmla="*/ 8634 h 731427"/>
                  <a:gd name="connsiteX4-45" fmla="*/ 136022 w 179180"/>
                  <a:gd name="connsiteY4-46" fmla="*/ 488760 h 731427"/>
                  <a:gd name="connsiteX5-47" fmla="*/ 93251 w 179180"/>
                  <a:gd name="connsiteY5-48" fmla="*/ 629298 h 731427"/>
                  <a:gd name="connsiteX6-49" fmla="*/ 69373 w 179180"/>
                  <a:gd name="connsiteY6-50" fmla="*/ 731427 h 731427"/>
                  <a:gd name="connsiteX7-51" fmla="*/ 0 w 179180"/>
                  <a:gd name="connsiteY7-52" fmla="*/ 488760 h 731427"/>
                  <a:gd name="connsiteX8-53" fmla="*/ 0 w 179180"/>
                  <a:gd name="connsiteY8-54" fmla="*/ 136237 h 7314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9180" h="731427">
                    <a:moveTo>
                      <a:pt x="0" y="136237"/>
                    </a:moveTo>
                    <a:cubicBezTo>
                      <a:pt x="0" y="98676"/>
                      <a:pt x="30450" y="68226"/>
                      <a:pt x="68011" y="68226"/>
                    </a:cubicBezTo>
                    <a:lnTo>
                      <a:pt x="68011" y="68226"/>
                    </a:lnTo>
                    <a:cubicBezTo>
                      <a:pt x="105572" y="68226"/>
                      <a:pt x="179180" y="-28927"/>
                      <a:pt x="179180" y="8634"/>
                    </a:cubicBezTo>
                    <a:cubicBezTo>
                      <a:pt x="179180" y="126142"/>
                      <a:pt x="136022" y="371252"/>
                      <a:pt x="136022" y="488760"/>
                    </a:cubicBezTo>
                    <a:cubicBezTo>
                      <a:pt x="136022" y="526321"/>
                      <a:pt x="130812" y="629298"/>
                      <a:pt x="93251" y="629298"/>
                    </a:cubicBezTo>
                    <a:lnTo>
                      <a:pt x="69373" y="731427"/>
                    </a:lnTo>
                    <a:cubicBezTo>
                      <a:pt x="31812" y="731427"/>
                      <a:pt x="0" y="526321"/>
                      <a:pt x="0" y="488760"/>
                    </a:cubicBezTo>
                    <a:lnTo>
                      <a:pt x="0" y="136237"/>
                    </a:lnTo>
                    <a:close/>
                  </a:path>
                </a:pathLst>
              </a:custGeom>
              <a:solidFill>
                <a:srgbClr val="2E6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" name="Rectangle: Rounded Corners 148"/>
            <p:cNvSpPr/>
            <p:nvPr/>
          </p:nvSpPr>
          <p:spPr>
            <a:xfrm rot="17755022">
              <a:off x="2990520" y="-10196025"/>
              <a:ext cx="709463" cy="1358081"/>
            </a:xfrm>
            <a:custGeom>
              <a:avLst/>
              <a:gdLst>
                <a:gd name="connsiteX0" fmla="*/ 0 w 149855"/>
                <a:gd name="connsiteY0" fmla="*/ 74928 h 655309"/>
                <a:gd name="connsiteX1" fmla="*/ 74928 w 149855"/>
                <a:gd name="connsiteY1" fmla="*/ 0 h 655309"/>
                <a:gd name="connsiteX2" fmla="*/ 74928 w 149855"/>
                <a:gd name="connsiteY2" fmla="*/ 0 h 655309"/>
                <a:gd name="connsiteX3" fmla="*/ 149856 w 149855"/>
                <a:gd name="connsiteY3" fmla="*/ 74928 h 655309"/>
                <a:gd name="connsiteX4" fmla="*/ 149855 w 149855"/>
                <a:gd name="connsiteY4" fmla="*/ 580382 h 655309"/>
                <a:gd name="connsiteX5" fmla="*/ 74927 w 149855"/>
                <a:gd name="connsiteY5" fmla="*/ 655310 h 655309"/>
                <a:gd name="connsiteX6" fmla="*/ 74928 w 149855"/>
                <a:gd name="connsiteY6" fmla="*/ 655309 h 655309"/>
                <a:gd name="connsiteX7" fmla="*/ 0 w 149855"/>
                <a:gd name="connsiteY7" fmla="*/ 580381 h 655309"/>
                <a:gd name="connsiteX8" fmla="*/ 0 w 149855"/>
                <a:gd name="connsiteY8" fmla="*/ 74928 h 655309"/>
                <a:gd name="connsiteX0-1" fmla="*/ 0 w 211942"/>
                <a:gd name="connsiteY0-2" fmla="*/ 8295 h 749129"/>
                <a:gd name="connsiteX1-3" fmla="*/ 137014 w 211942"/>
                <a:gd name="connsiteY1-4" fmla="*/ 93819 h 749129"/>
                <a:gd name="connsiteX2-5" fmla="*/ 137014 w 211942"/>
                <a:gd name="connsiteY2-6" fmla="*/ 93819 h 749129"/>
                <a:gd name="connsiteX3-7" fmla="*/ 211942 w 211942"/>
                <a:gd name="connsiteY3-8" fmla="*/ 168747 h 749129"/>
                <a:gd name="connsiteX4-9" fmla="*/ 211941 w 211942"/>
                <a:gd name="connsiteY4-10" fmla="*/ 674201 h 749129"/>
                <a:gd name="connsiteX5-11" fmla="*/ 137013 w 211942"/>
                <a:gd name="connsiteY5-12" fmla="*/ 749129 h 749129"/>
                <a:gd name="connsiteX6-13" fmla="*/ 137014 w 211942"/>
                <a:gd name="connsiteY6-14" fmla="*/ 749128 h 749129"/>
                <a:gd name="connsiteX7-15" fmla="*/ 62086 w 211942"/>
                <a:gd name="connsiteY7-16" fmla="*/ 674200 h 749129"/>
                <a:gd name="connsiteX8-17" fmla="*/ 0 w 211942"/>
                <a:gd name="connsiteY8-18" fmla="*/ 8295 h 749129"/>
                <a:gd name="connsiteX0-19" fmla="*/ 0 w 229437"/>
                <a:gd name="connsiteY0-20" fmla="*/ 11198 h 711761"/>
                <a:gd name="connsiteX1-21" fmla="*/ 154509 w 229437"/>
                <a:gd name="connsiteY1-22" fmla="*/ 56451 h 711761"/>
                <a:gd name="connsiteX2-23" fmla="*/ 154509 w 229437"/>
                <a:gd name="connsiteY2-24" fmla="*/ 56451 h 711761"/>
                <a:gd name="connsiteX3-25" fmla="*/ 229437 w 229437"/>
                <a:gd name="connsiteY3-26" fmla="*/ 131379 h 711761"/>
                <a:gd name="connsiteX4-27" fmla="*/ 229436 w 229437"/>
                <a:gd name="connsiteY4-28" fmla="*/ 636833 h 711761"/>
                <a:gd name="connsiteX5-29" fmla="*/ 154508 w 229437"/>
                <a:gd name="connsiteY5-30" fmla="*/ 711761 h 711761"/>
                <a:gd name="connsiteX6-31" fmla="*/ 154509 w 229437"/>
                <a:gd name="connsiteY6-32" fmla="*/ 711760 h 711761"/>
                <a:gd name="connsiteX7-33" fmla="*/ 79581 w 229437"/>
                <a:gd name="connsiteY7-34" fmla="*/ 636832 h 711761"/>
                <a:gd name="connsiteX8-35" fmla="*/ 0 w 229437"/>
                <a:gd name="connsiteY8-36" fmla="*/ 11198 h 711761"/>
                <a:gd name="connsiteX0-37" fmla="*/ 0 w 232875"/>
                <a:gd name="connsiteY0-38" fmla="*/ 26845 h 727408"/>
                <a:gd name="connsiteX1-39" fmla="*/ 154509 w 232875"/>
                <a:gd name="connsiteY1-40" fmla="*/ 72098 h 727408"/>
                <a:gd name="connsiteX2-41" fmla="*/ 183014 w 232875"/>
                <a:gd name="connsiteY2-42" fmla="*/ 0 h 727408"/>
                <a:gd name="connsiteX3-43" fmla="*/ 229437 w 232875"/>
                <a:gd name="connsiteY3-44" fmla="*/ 147026 h 727408"/>
                <a:gd name="connsiteX4-45" fmla="*/ 229436 w 232875"/>
                <a:gd name="connsiteY4-46" fmla="*/ 652480 h 727408"/>
                <a:gd name="connsiteX5-47" fmla="*/ 154508 w 232875"/>
                <a:gd name="connsiteY5-48" fmla="*/ 727408 h 727408"/>
                <a:gd name="connsiteX6-49" fmla="*/ 154509 w 232875"/>
                <a:gd name="connsiteY6-50" fmla="*/ 727407 h 727408"/>
                <a:gd name="connsiteX7-51" fmla="*/ 79581 w 232875"/>
                <a:gd name="connsiteY7-52" fmla="*/ 652479 h 727408"/>
                <a:gd name="connsiteX8-53" fmla="*/ 0 w 232875"/>
                <a:gd name="connsiteY8-54" fmla="*/ 26845 h 727408"/>
                <a:gd name="connsiteX0-55" fmla="*/ 0 w 232875"/>
                <a:gd name="connsiteY0-56" fmla="*/ 27223 h 727786"/>
                <a:gd name="connsiteX1-57" fmla="*/ 121205 w 232875"/>
                <a:gd name="connsiteY1-58" fmla="*/ 3940 h 727786"/>
                <a:gd name="connsiteX2-59" fmla="*/ 183014 w 232875"/>
                <a:gd name="connsiteY2-60" fmla="*/ 378 h 727786"/>
                <a:gd name="connsiteX3-61" fmla="*/ 229437 w 232875"/>
                <a:gd name="connsiteY3-62" fmla="*/ 147404 h 727786"/>
                <a:gd name="connsiteX4-63" fmla="*/ 229436 w 232875"/>
                <a:gd name="connsiteY4-64" fmla="*/ 652858 h 727786"/>
                <a:gd name="connsiteX5-65" fmla="*/ 154508 w 232875"/>
                <a:gd name="connsiteY5-66" fmla="*/ 727786 h 727786"/>
                <a:gd name="connsiteX6-67" fmla="*/ 154509 w 232875"/>
                <a:gd name="connsiteY6-68" fmla="*/ 727785 h 727786"/>
                <a:gd name="connsiteX7-69" fmla="*/ 79581 w 232875"/>
                <a:gd name="connsiteY7-70" fmla="*/ 652857 h 727786"/>
                <a:gd name="connsiteX8-71" fmla="*/ 0 w 232875"/>
                <a:gd name="connsiteY8-72" fmla="*/ 27223 h 727786"/>
                <a:gd name="connsiteX0-73" fmla="*/ 0 w 232875"/>
                <a:gd name="connsiteY0-74" fmla="*/ 27223 h 727786"/>
                <a:gd name="connsiteX1-75" fmla="*/ 121205 w 232875"/>
                <a:gd name="connsiteY1-76" fmla="*/ 3940 h 727786"/>
                <a:gd name="connsiteX2-77" fmla="*/ 183014 w 232875"/>
                <a:gd name="connsiteY2-78" fmla="*/ 378 h 727786"/>
                <a:gd name="connsiteX3-79" fmla="*/ 229437 w 232875"/>
                <a:gd name="connsiteY3-80" fmla="*/ 147404 h 727786"/>
                <a:gd name="connsiteX4-81" fmla="*/ 229436 w 232875"/>
                <a:gd name="connsiteY4-82" fmla="*/ 652858 h 727786"/>
                <a:gd name="connsiteX5-83" fmla="*/ 154508 w 232875"/>
                <a:gd name="connsiteY5-84" fmla="*/ 727786 h 727786"/>
                <a:gd name="connsiteX6-85" fmla="*/ 154509 w 232875"/>
                <a:gd name="connsiteY6-86" fmla="*/ 727785 h 727786"/>
                <a:gd name="connsiteX7-87" fmla="*/ 135267 w 232875"/>
                <a:gd name="connsiteY7-88" fmla="*/ 625797 h 727786"/>
                <a:gd name="connsiteX8-89" fmla="*/ 0 w 232875"/>
                <a:gd name="connsiteY8-90" fmla="*/ 27223 h 727786"/>
                <a:gd name="connsiteX0-91" fmla="*/ 0 w 232875"/>
                <a:gd name="connsiteY0-92" fmla="*/ 27223 h 727786"/>
                <a:gd name="connsiteX1-93" fmla="*/ 121205 w 232875"/>
                <a:gd name="connsiteY1-94" fmla="*/ 3940 h 727786"/>
                <a:gd name="connsiteX2-95" fmla="*/ 183014 w 232875"/>
                <a:gd name="connsiteY2-96" fmla="*/ 378 h 727786"/>
                <a:gd name="connsiteX3-97" fmla="*/ 229437 w 232875"/>
                <a:gd name="connsiteY3-98" fmla="*/ 147404 h 727786"/>
                <a:gd name="connsiteX4-99" fmla="*/ 229436 w 232875"/>
                <a:gd name="connsiteY4-100" fmla="*/ 652858 h 727786"/>
                <a:gd name="connsiteX5-101" fmla="*/ 154508 w 232875"/>
                <a:gd name="connsiteY5-102" fmla="*/ 727786 h 727786"/>
                <a:gd name="connsiteX6-103" fmla="*/ 154509 w 232875"/>
                <a:gd name="connsiteY6-104" fmla="*/ 727785 h 727786"/>
                <a:gd name="connsiteX7-105" fmla="*/ 135267 w 232875"/>
                <a:gd name="connsiteY7-106" fmla="*/ 625797 h 727786"/>
                <a:gd name="connsiteX8-107" fmla="*/ 0 w 232875"/>
                <a:gd name="connsiteY8-108" fmla="*/ 27223 h 727786"/>
                <a:gd name="connsiteX0-109" fmla="*/ 0 w 232875"/>
                <a:gd name="connsiteY0-110" fmla="*/ 27223 h 727786"/>
                <a:gd name="connsiteX1-111" fmla="*/ 121205 w 232875"/>
                <a:gd name="connsiteY1-112" fmla="*/ 3940 h 727786"/>
                <a:gd name="connsiteX2-113" fmla="*/ 183014 w 232875"/>
                <a:gd name="connsiteY2-114" fmla="*/ 378 h 727786"/>
                <a:gd name="connsiteX3-115" fmla="*/ 229437 w 232875"/>
                <a:gd name="connsiteY3-116" fmla="*/ 147404 h 727786"/>
                <a:gd name="connsiteX4-117" fmla="*/ 229436 w 232875"/>
                <a:gd name="connsiteY4-118" fmla="*/ 652858 h 727786"/>
                <a:gd name="connsiteX5-119" fmla="*/ 154508 w 232875"/>
                <a:gd name="connsiteY5-120" fmla="*/ 727786 h 727786"/>
                <a:gd name="connsiteX6-121" fmla="*/ 154509 w 232875"/>
                <a:gd name="connsiteY6-122" fmla="*/ 727785 h 727786"/>
                <a:gd name="connsiteX7-123" fmla="*/ 135267 w 232875"/>
                <a:gd name="connsiteY7-124" fmla="*/ 625797 h 727786"/>
                <a:gd name="connsiteX8-125" fmla="*/ 0 w 232875"/>
                <a:gd name="connsiteY8-126" fmla="*/ 27223 h 727786"/>
                <a:gd name="connsiteX0-127" fmla="*/ 58074 w 290949"/>
                <a:gd name="connsiteY0-128" fmla="*/ 27223 h 727786"/>
                <a:gd name="connsiteX1-129" fmla="*/ 179279 w 290949"/>
                <a:gd name="connsiteY1-130" fmla="*/ 3940 h 727786"/>
                <a:gd name="connsiteX2-131" fmla="*/ 241088 w 290949"/>
                <a:gd name="connsiteY2-132" fmla="*/ 378 h 727786"/>
                <a:gd name="connsiteX3-133" fmla="*/ 287511 w 290949"/>
                <a:gd name="connsiteY3-134" fmla="*/ 147404 h 727786"/>
                <a:gd name="connsiteX4-135" fmla="*/ 287510 w 290949"/>
                <a:gd name="connsiteY4-136" fmla="*/ 652858 h 727786"/>
                <a:gd name="connsiteX5-137" fmla="*/ 212582 w 290949"/>
                <a:gd name="connsiteY5-138" fmla="*/ 727786 h 727786"/>
                <a:gd name="connsiteX6-139" fmla="*/ 212583 w 290949"/>
                <a:gd name="connsiteY6-140" fmla="*/ 727785 h 727786"/>
                <a:gd name="connsiteX7-141" fmla="*/ 36175 w 290949"/>
                <a:gd name="connsiteY7-142" fmla="*/ 585680 h 727786"/>
                <a:gd name="connsiteX8-143" fmla="*/ 58074 w 290949"/>
                <a:gd name="connsiteY8-144" fmla="*/ 27223 h 727786"/>
                <a:gd name="connsiteX0-145" fmla="*/ 58074 w 290949"/>
                <a:gd name="connsiteY0-146" fmla="*/ 27223 h 727786"/>
                <a:gd name="connsiteX1-147" fmla="*/ 179279 w 290949"/>
                <a:gd name="connsiteY1-148" fmla="*/ 3940 h 727786"/>
                <a:gd name="connsiteX2-149" fmla="*/ 241088 w 290949"/>
                <a:gd name="connsiteY2-150" fmla="*/ 378 h 727786"/>
                <a:gd name="connsiteX3-151" fmla="*/ 287511 w 290949"/>
                <a:gd name="connsiteY3-152" fmla="*/ 147404 h 727786"/>
                <a:gd name="connsiteX4-153" fmla="*/ 287510 w 290949"/>
                <a:gd name="connsiteY4-154" fmla="*/ 652858 h 727786"/>
                <a:gd name="connsiteX5-155" fmla="*/ 212582 w 290949"/>
                <a:gd name="connsiteY5-156" fmla="*/ 727786 h 727786"/>
                <a:gd name="connsiteX6-157" fmla="*/ 212583 w 290949"/>
                <a:gd name="connsiteY6-158" fmla="*/ 727785 h 727786"/>
                <a:gd name="connsiteX7-159" fmla="*/ 36175 w 290949"/>
                <a:gd name="connsiteY7-160" fmla="*/ 585680 h 727786"/>
                <a:gd name="connsiteX8-161" fmla="*/ 58074 w 290949"/>
                <a:gd name="connsiteY8-162" fmla="*/ 27223 h 727786"/>
                <a:gd name="connsiteX0-163" fmla="*/ 58074 w 290949"/>
                <a:gd name="connsiteY0-164" fmla="*/ 27223 h 727786"/>
                <a:gd name="connsiteX1-165" fmla="*/ 179279 w 290949"/>
                <a:gd name="connsiteY1-166" fmla="*/ 3940 h 727786"/>
                <a:gd name="connsiteX2-167" fmla="*/ 241088 w 290949"/>
                <a:gd name="connsiteY2-168" fmla="*/ 378 h 727786"/>
                <a:gd name="connsiteX3-169" fmla="*/ 287511 w 290949"/>
                <a:gd name="connsiteY3-170" fmla="*/ 147404 h 727786"/>
                <a:gd name="connsiteX4-171" fmla="*/ 287510 w 290949"/>
                <a:gd name="connsiteY4-172" fmla="*/ 652858 h 727786"/>
                <a:gd name="connsiteX5-173" fmla="*/ 212582 w 290949"/>
                <a:gd name="connsiteY5-174" fmla="*/ 727786 h 727786"/>
                <a:gd name="connsiteX6-175" fmla="*/ 212583 w 290949"/>
                <a:gd name="connsiteY6-176" fmla="*/ 727785 h 727786"/>
                <a:gd name="connsiteX7-177" fmla="*/ 36175 w 290949"/>
                <a:gd name="connsiteY7-178" fmla="*/ 585680 h 727786"/>
                <a:gd name="connsiteX8-179" fmla="*/ 58074 w 290949"/>
                <a:gd name="connsiteY8-180" fmla="*/ 27223 h 727786"/>
                <a:gd name="connsiteX0-181" fmla="*/ 246155 w 479030"/>
                <a:gd name="connsiteY0-182" fmla="*/ 27223 h 1358081"/>
                <a:gd name="connsiteX1-183" fmla="*/ 367360 w 479030"/>
                <a:gd name="connsiteY1-184" fmla="*/ 3940 h 1358081"/>
                <a:gd name="connsiteX2-185" fmla="*/ 429169 w 479030"/>
                <a:gd name="connsiteY2-186" fmla="*/ 378 h 1358081"/>
                <a:gd name="connsiteX3-187" fmla="*/ 475592 w 479030"/>
                <a:gd name="connsiteY3-188" fmla="*/ 147404 h 1358081"/>
                <a:gd name="connsiteX4-189" fmla="*/ 475591 w 479030"/>
                <a:gd name="connsiteY4-190" fmla="*/ 652858 h 1358081"/>
                <a:gd name="connsiteX5-191" fmla="*/ 400663 w 479030"/>
                <a:gd name="connsiteY5-192" fmla="*/ 727786 h 1358081"/>
                <a:gd name="connsiteX6-193" fmla="*/ 8007 w 479030"/>
                <a:gd name="connsiteY6-194" fmla="*/ 1358081 h 1358081"/>
                <a:gd name="connsiteX7-195" fmla="*/ 224256 w 479030"/>
                <a:gd name="connsiteY7-196" fmla="*/ 585680 h 1358081"/>
                <a:gd name="connsiteX8-197" fmla="*/ 246155 w 479030"/>
                <a:gd name="connsiteY8-198" fmla="*/ 27223 h 1358081"/>
                <a:gd name="connsiteX0-199" fmla="*/ 468778 w 701653"/>
                <a:gd name="connsiteY0-200" fmla="*/ 27223 h 1358081"/>
                <a:gd name="connsiteX1-201" fmla="*/ 589983 w 701653"/>
                <a:gd name="connsiteY1-202" fmla="*/ 3940 h 1358081"/>
                <a:gd name="connsiteX2-203" fmla="*/ 651792 w 701653"/>
                <a:gd name="connsiteY2-204" fmla="*/ 378 h 1358081"/>
                <a:gd name="connsiteX3-205" fmla="*/ 698215 w 701653"/>
                <a:gd name="connsiteY3-206" fmla="*/ 147404 h 1358081"/>
                <a:gd name="connsiteX4-207" fmla="*/ 698214 w 701653"/>
                <a:gd name="connsiteY4-208" fmla="*/ 652858 h 1358081"/>
                <a:gd name="connsiteX5-209" fmla="*/ 623286 w 701653"/>
                <a:gd name="connsiteY5-210" fmla="*/ 727786 h 1358081"/>
                <a:gd name="connsiteX6-211" fmla="*/ 230630 w 701653"/>
                <a:gd name="connsiteY6-212" fmla="*/ 1358081 h 1358081"/>
                <a:gd name="connsiteX7-213" fmla="*/ 446879 w 701653"/>
                <a:gd name="connsiteY7-214" fmla="*/ 585680 h 1358081"/>
                <a:gd name="connsiteX8-215" fmla="*/ 468778 w 701653"/>
                <a:gd name="connsiteY8-216" fmla="*/ 27223 h 1358081"/>
                <a:gd name="connsiteX0-217" fmla="*/ 476588 w 709463"/>
                <a:gd name="connsiteY0-218" fmla="*/ 27223 h 1358081"/>
                <a:gd name="connsiteX1-219" fmla="*/ 597793 w 709463"/>
                <a:gd name="connsiteY1-220" fmla="*/ 3940 h 1358081"/>
                <a:gd name="connsiteX2-221" fmla="*/ 659602 w 709463"/>
                <a:gd name="connsiteY2-222" fmla="*/ 378 h 1358081"/>
                <a:gd name="connsiteX3-223" fmla="*/ 706025 w 709463"/>
                <a:gd name="connsiteY3-224" fmla="*/ 147404 h 1358081"/>
                <a:gd name="connsiteX4-225" fmla="*/ 706024 w 709463"/>
                <a:gd name="connsiteY4-226" fmla="*/ 652858 h 1358081"/>
                <a:gd name="connsiteX5-227" fmla="*/ 631096 w 709463"/>
                <a:gd name="connsiteY5-228" fmla="*/ 727786 h 1358081"/>
                <a:gd name="connsiteX6-229" fmla="*/ 238440 w 709463"/>
                <a:gd name="connsiteY6-230" fmla="*/ 1358081 h 1358081"/>
                <a:gd name="connsiteX7-231" fmla="*/ 418580 w 709463"/>
                <a:gd name="connsiteY7-232" fmla="*/ 576751 h 1358081"/>
                <a:gd name="connsiteX8-233" fmla="*/ 476588 w 709463"/>
                <a:gd name="connsiteY8-234" fmla="*/ 27223 h 1358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09463" h="1358081">
                  <a:moveTo>
                    <a:pt x="476588" y="27223"/>
                  </a:moveTo>
                  <a:cubicBezTo>
                    <a:pt x="476588" y="-14159"/>
                    <a:pt x="556411" y="3940"/>
                    <a:pt x="597793" y="3940"/>
                  </a:cubicBezTo>
                  <a:lnTo>
                    <a:pt x="659602" y="378"/>
                  </a:lnTo>
                  <a:cubicBezTo>
                    <a:pt x="700984" y="378"/>
                    <a:pt x="698288" y="38657"/>
                    <a:pt x="706025" y="147404"/>
                  </a:cubicBezTo>
                  <a:cubicBezTo>
                    <a:pt x="713762" y="256151"/>
                    <a:pt x="706024" y="484373"/>
                    <a:pt x="706024" y="652858"/>
                  </a:cubicBezTo>
                  <a:cubicBezTo>
                    <a:pt x="706024" y="694240"/>
                    <a:pt x="672478" y="727786"/>
                    <a:pt x="631096" y="727786"/>
                  </a:cubicBezTo>
                  <a:lnTo>
                    <a:pt x="238440" y="1358081"/>
                  </a:lnTo>
                  <a:cubicBezTo>
                    <a:pt x="-333927" y="1224275"/>
                    <a:pt x="286995" y="576174"/>
                    <a:pt x="418580" y="576751"/>
                  </a:cubicBezTo>
                  <a:cubicBezTo>
                    <a:pt x="696079" y="543463"/>
                    <a:pt x="476588" y="195707"/>
                    <a:pt x="476588" y="27223"/>
                  </a:cubicBezTo>
                  <a:close/>
                </a:path>
              </a:pathLst>
            </a:custGeom>
            <a:solidFill>
              <a:srgbClr val="2E6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!!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>
            <a:fillRect/>
          </a:stretch>
        </p:blipFill>
        <p:spPr>
          <a:xfrm>
            <a:off x="6544724" y="167431"/>
            <a:ext cx="5457259" cy="64586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18736" y="3025543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54546" y="3022289"/>
            <a:ext cx="734774" cy="7347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05819" y="384295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5819" y="426278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04043" y="468261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04043" y="510244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04043" y="5522278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 flipV="1">
            <a:off x="3018736" y="81706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/>
          <p:cNvSpPr/>
          <p:nvPr/>
        </p:nvSpPr>
        <p:spPr>
          <a:xfrm flipV="1">
            <a:off x="3018736" y="123689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/>
          <p:cNvSpPr/>
          <p:nvPr/>
        </p:nvSpPr>
        <p:spPr>
          <a:xfrm flipV="1">
            <a:off x="3016960" y="165672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/>
          <p:cNvSpPr/>
          <p:nvPr/>
        </p:nvSpPr>
        <p:spPr>
          <a:xfrm flipV="1">
            <a:off x="3016960" y="207655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/>
          <p:cNvSpPr/>
          <p:nvPr/>
        </p:nvSpPr>
        <p:spPr>
          <a:xfrm flipV="1">
            <a:off x="3016960" y="2496385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/>
          <p:cNvSpPr/>
          <p:nvPr/>
        </p:nvSpPr>
        <p:spPr>
          <a:xfrm rot="16200000" flipH="1">
            <a:off x="5455043" y="3204594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/>
          <p:cNvSpPr/>
          <p:nvPr/>
        </p:nvSpPr>
        <p:spPr>
          <a:xfrm rot="16200000" flipH="1">
            <a:off x="5035213" y="3204594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/>
          <p:cNvSpPr/>
          <p:nvPr/>
        </p:nvSpPr>
        <p:spPr>
          <a:xfrm rot="16200000" flipH="1">
            <a:off x="4615383" y="3202818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/>
          <p:cNvSpPr/>
          <p:nvPr/>
        </p:nvSpPr>
        <p:spPr>
          <a:xfrm rot="16200000" flipH="1">
            <a:off x="4195553" y="3202818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/>
          <p:cNvSpPr/>
          <p:nvPr/>
        </p:nvSpPr>
        <p:spPr>
          <a:xfrm rot="16200000" flipH="1">
            <a:off x="3742488" y="3169583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/>
          <p:cNvSpPr/>
          <p:nvPr/>
        </p:nvSpPr>
        <p:spPr>
          <a:xfrm rot="5400000">
            <a:off x="2347751" y="3198470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/>
          <p:cNvSpPr/>
          <p:nvPr/>
        </p:nvSpPr>
        <p:spPr>
          <a:xfrm rot="5400000">
            <a:off x="1927921" y="3198470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/>
          <p:cNvSpPr/>
          <p:nvPr/>
        </p:nvSpPr>
        <p:spPr>
          <a:xfrm rot="5400000">
            <a:off x="1508091" y="3196694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/>
          <p:cNvSpPr/>
          <p:nvPr/>
        </p:nvSpPr>
        <p:spPr>
          <a:xfrm rot="5400000">
            <a:off x="1088261" y="3196694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/>
          <p:cNvSpPr/>
          <p:nvPr/>
        </p:nvSpPr>
        <p:spPr>
          <a:xfrm rot="5400000">
            <a:off x="635196" y="3163459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!!1">
            <a:hlinkClick r:id="rId10" action="ppaction://hlinksldjump"/>
          </p:cNvPr>
          <p:cNvSpPr/>
          <p:nvPr/>
        </p:nvSpPr>
        <p:spPr>
          <a:xfrm>
            <a:off x="42895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11" action="ppaction://hlinksldjump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44" name="!!1">
            <a:hlinkClick r:id="rId12" action="ppaction://hlinksldjump"/>
          </p:cNvPr>
          <p:cNvSpPr/>
          <p:nvPr/>
        </p:nvSpPr>
        <p:spPr>
          <a:xfrm>
            <a:off x="51689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43" name="!!1">
            <a:hlinkClick r:id="rId13" action="ppaction://hlinksldjump"/>
          </p:cNvPr>
          <p:cNvSpPr/>
          <p:nvPr/>
        </p:nvSpPr>
        <p:spPr>
          <a:xfrm>
            <a:off x="47292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45" name="!!1">
            <a:hlinkClick r:id="rId14" action="ppaction://hlinksldjump"/>
          </p:cNvPr>
          <p:cNvSpPr/>
          <p:nvPr/>
        </p:nvSpPr>
        <p:spPr>
          <a:xfrm>
            <a:off x="56086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46" name="!!1">
            <a:hlinkClick r:id="rId15" action="ppaction://hlinksldjump"/>
          </p:cNvPr>
          <p:cNvSpPr/>
          <p:nvPr/>
        </p:nvSpPr>
        <p:spPr>
          <a:xfrm>
            <a:off x="6048330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4" name="!!1">
            <a:hlinkClick r:id="rId16" action="ppaction://hlinksldjump"/>
          </p:cNvPr>
          <p:cNvSpPr/>
          <p:nvPr/>
        </p:nvSpPr>
        <p:spPr>
          <a:xfrm>
            <a:off x="42895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!!1">
            <a:hlinkClick r:id="rId17" action="ppaction://hlinksldjump"/>
          </p:cNvPr>
          <p:cNvSpPr/>
          <p:nvPr/>
        </p:nvSpPr>
        <p:spPr>
          <a:xfrm>
            <a:off x="47292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!!1">
            <a:hlinkClick r:id="rId18" action="ppaction://hlinksldjump"/>
          </p:cNvPr>
          <p:cNvSpPr/>
          <p:nvPr/>
        </p:nvSpPr>
        <p:spPr>
          <a:xfrm>
            <a:off x="51689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!!1">
            <a:hlinkClick r:id="rId19" action="ppaction://hlinksldjump"/>
          </p:cNvPr>
          <p:cNvSpPr/>
          <p:nvPr/>
        </p:nvSpPr>
        <p:spPr>
          <a:xfrm>
            <a:off x="56086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!!1">
            <a:hlinkClick r:id="rId20" action="ppaction://hlinksldjump"/>
          </p:cNvPr>
          <p:cNvSpPr/>
          <p:nvPr/>
        </p:nvSpPr>
        <p:spPr>
          <a:xfrm>
            <a:off x="6048330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9" name="!!1">
            <a:hlinkClick r:id="rId21" action="ppaction://hlinksldjump"/>
          </p:cNvPr>
          <p:cNvSpPr/>
          <p:nvPr/>
        </p:nvSpPr>
        <p:spPr>
          <a:xfrm>
            <a:off x="3568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!!1">
            <a:hlinkClick r:id="rId21" action="ppaction://hlinksldjump"/>
          </p:cNvPr>
          <p:cNvSpPr/>
          <p:nvPr/>
        </p:nvSpPr>
        <p:spPr>
          <a:xfrm>
            <a:off x="7965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2" action="ppaction://hlinksldjump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!!1">
            <a:hlinkClick r:id="rId22" action="ppaction://hlinksldjump"/>
          </p:cNvPr>
          <p:cNvSpPr/>
          <p:nvPr/>
        </p:nvSpPr>
        <p:spPr>
          <a:xfrm>
            <a:off x="12362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3" action="ppaction://hlinksldjump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!!1">
            <a:hlinkClick r:id="rId23" action="ppaction://hlinksldjump"/>
          </p:cNvPr>
          <p:cNvSpPr/>
          <p:nvPr/>
        </p:nvSpPr>
        <p:spPr>
          <a:xfrm>
            <a:off x="16759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4" action="ppaction://hlinksldjump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!!1">
            <a:hlinkClick r:id="rId25" action="ppaction://hlinksldjump"/>
          </p:cNvPr>
          <p:cNvSpPr/>
          <p:nvPr/>
        </p:nvSpPr>
        <p:spPr>
          <a:xfrm>
            <a:off x="2115630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5" action="ppaction://hlinksldjump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!!1">
            <a:hlinkClick r:id="rId15" action="ppaction://hlinksldjump"/>
          </p:cNvPr>
          <p:cNvSpPr/>
          <p:nvPr/>
        </p:nvSpPr>
        <p:spPr>
          <a:xfrm>
            <a:off x="3568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6" action="ppaction://hlinksldjump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5" name="!!1">
            <a:hlinkClick r:id="rId27" action="ppaction://hlinksldjump"/>
          </p:cNvPr>
          <p:cNvSpPr/>
          <p:nvPr/>
        </p:nvSpPr>
        <p:spPr>
          <a:xfrm>
            <a:off x="7965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!!1">
            <a:hlinkClick r:id="rId27" action="ppaction://hlinksldjump"/>
          </p:cNvPr>
          <p:cNvSpPr/>
          <p:nvPr/>
        </p:nvSpPr>
        <p:spPr>
          <a:xfrm>
            <a:off x="12362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8" action="ppaction://hlinksldjump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7" name="!!1">
            <a:hlinkClick r:id="rId28" action="ppaction://hlinksldjump"/>
          </p:cNvPr>
          <p:cNvSpPr/>
          <p:nvPr/>
        </p:nvSpPr>
        <p:spPr>
          <a:xfrm>
            <a:off x="16759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white"/>
                </a:solidFill>
                <a:latin typeface="UTM Azuki" panose="02040603050506020204" pitchFamily="18" charset="0"/>
                <a:hlinkClick r:id="rId29" action="ppaction://hlinksldjump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8" name="!!1">
            <a:hlinkClick r:id="rId30" action="ppaction://hlinksldjump"/>
          </p:cNvPr>
          <p:cNvSpPr/>
          <p:nvPr/>
        </p:nvSpPr>
        <p:spPr>
          <a:xfrm>
            <a:off x="2115630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Graphic 48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1089" y="4665694"/>
            <a:ext cx="1302193" cy="1302193"/>
          </a:xfrm>
          <a:prstGeom prst="rect">
            <a:avLst/>
          </a:prstGeom>
        </p:spPr>
      </p:pic>
      <p:pic>
        <p:nvPicPr>
          <p:cNvPr id="50" name="Graphic 49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6128" y="765237"/>
            <a:ext cx="1302193" cy="1302193"/>
          </a:xfrm>
          <a:prstGeom prst="rect">
            <a:avLst/>
          </a:prstGeom>
        </p:spPr>
      </p:pic>
      <p:pic>
        <p:nvPicPr>
          <p:cNvPr id="51" name="Graphic 50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987" y="4623208"/>
            <a:ext cx="1302193" cy="1302193"/>
          </a:xfrm>
          <a:prstGeom prst="rect">
            <a:avLst/>
          </a:prstGeom>
        </p:spPr>
      </p:pic>
      <p:pic>
        <p:nvPicPr>
          <p:cNvPr id="52" name="Graphic 51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1089" y="729726"/>
            <a:ext cx="1302193" cy="130219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918041" y="1950427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73838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CH</a:t>
            </a:r>
            <a:r>
              <a:rPr kumimoji="0" lang="vi-VN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Ơ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6ABA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CỜ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 CÁ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B9006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NGỰA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B9006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Summing Junction 4">
            <a:hlinkClick r:id="rId20" action="ppaction://hlinksldjump"/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yHadALittleLam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-566280" y="-220544"/>
              <a:ext cx="360" cy="36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34"/>
            </p:blipFill>
            <p:spPr>
              <a:xfrm>
                <a:off x="-566280" y="-220544"/>
                <a:ext cx="360" cy="360"/>
              </a:xfrm>
              <a:prstGeom prst="rect"/>
            </p:spPr>
          </p:pic>
        </mc:Fallback>
      </mc:AlternateContent>
      <p:grpSp>
        <p:nvGrpSpPr>
          <p:cNvPr id="232" name="NGỰA XANH DƯƠNG"/>
          <p:cNvGrpSpPr/>
          <p:nvPr/>
        </p:nvGrpSpPr>
        <p:grpSpPr>
          <a:xfrm>
            <a:off x="6132391" y="2823872"/>
            <a:ext cx="600438" cy="777354"/>
            <a:chOff x="2648755" y="-790332"/>
            <a:chExt cx="5580637" cy="7224937"/>
          </a:xfrm>
        </p:grpSpPr>
        <p:grpSp>
          <p:nvGrpSpPr>
            <p:cNvPr id="231" name="Group 230"/>
            <p:cNvGrpSpPr/>
            <p:nvPr/>
          </p:nvGrpSpPr>
          <p:grpSpPr>
            <a:xfrm>
              <a:off x="2648755" y="-790332"/>
              <a:ext cx="5580637" cy="7224937"/>
              <a:chOff x="2648755" y="-790332"/>
              <a:chExt cx="5580637" cy="722493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648755" y="-790332"/>
                <a:ext cx="5580637" cy="7224937"/>
                <a:chOff x="2648755" y="-790332"/>
                <a:chExt cx="5580637" cy="7224937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2648755" y="-790332"/>
                  <a:ext cx="5580637" cy="7224937"/>
                  <a:chOff x="2884672" y="-1094754"/>
                  <a:chExt cx="5580637" cy="7224937"/>
                </a:xfrm>
              </p:grpSpPr>
              <p:grpSp>
                <p:nvGrpSpPr>
                  <p:cNvPr id="228" name="Group 227"/>
                  <p:cNvGrpSpPr/>
                  <p:nvPr/>
                </p:nvGrpSpPr>
                <p:grpSpPr>
                  <a:xfrm>
                    <a:off x="2884672" y="-1094754"/>
                    <a:ext cx="5580637" cy="7224937"/>
                    <a:chOff x="3386994" y="-859291"/>
                    <a:chExt cx="5580637" cy="7224937"/>
                  </a:xfrm>
                </p:grpSpPr>
                <p:grpSp>
                  <p:nvGrpSpPr>
                    <p:cNvPr id="227" name="Group 226"/>
                    <p:cNvGrpSpPr/>
                    <p:nvPr/>
                  </p:nvGrpSpPr>
                  <p:grpSpPr>
                    <a:xfrm>
                      <a:off x="3386994" y="-859291"/>
                      <a:ext cx="5580637" cy="7224937"/>
                      <a:chOff x="3419655" y="-834686"/>
                      <a:chExt cx="5580637" cy="7224937"/>
                    </a:xfrm>
                  </p:grpSpPr>
                  <p:grpSp>
                    <p:nvGrpSpPr>
                      <p:cNvPr id="226" name="Group 225"/>
                      <p:cNvGrpSpPr/>
                      <p:nvPr/>
                    </p:nvGrpSpPr>
                    <p:grpSpPr>
                      <a:xfrm>
                        <a:off x="3419655" y="-834686"/>
                        <a:ext cx="5580637" cy="7224937"/>
                        <a:chOff x="3712938" y="-766314"/>
                        <a:chExt cx="5580637" cy="7224937"/>
                      </a:xfrm>
                    </p:grpSpPr>
                    <p:grpSp>
                      <p:nvGrpSpPr>
                        <p:cNvPr id="225" name="Group 224"/>
                        <p:cNvGrpSpPr/>
                        <p:nvPr/>
                      </p:nvGrpSpPr>
                      <p:grpSpPr>
                        <a:xfrm>
                          <a:off x="3712938" y="-766314"/>
                          <a:ext cx="5580637" cy="7224937"/>
                          <a:chOff x="3778074" y="-1054992"/>
                          <a:chExt cx="5580637" cy="7224937"/>
                        </a:xfrm>
                      </p:grpSpPr>
                      <p:pic>
                        <p:nvPicPr>
                          <p:cNvPr id="247" name="Picture 24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778074" y="-1054992"/>
                            <a:ext cx="5580637" cy="7224937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30" name="Rectangle 29"/>
                          <p:cNvSpPr/>
                          <p:nvPr/>
                        </p:nvSpPr>
                        <p:spPr>
                          <a:xfrm>
                            <a:off x="6027051" y="1509397"/>
                            <a:ext cx="1749528" cy="1130681"/>
                          </a:xfrm>
                          <a:prstGeom prst="rect">
                            <a:avLst/>
                          </a:prstGeom>
                          <a:solidFill>
                            <a:srgbClr val="0998D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9" name="Rectangle 88"/>
                        <p:cNvSpPr/>
                        <p:nvPr/>
                      </p:nvSpPr>
                      <p:spPr>
                        <a:xfrm rot="563809">
                          <a:off x="5816656" y="2661040"/>
                          <a:ext cx="248851" cy="419830"/>
                        </a:xfrm>
                        <a:prstGeom prst="rect">
                          <a:avLst/>
                        </a:prstGeom>
                        <a:solidFill>
                          <a:srgbClr val="0998D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6007315" y="2754239"/>
                        <a:ext cx="1749528" cy="1130681"/>
                      </a:xfrm>
                      <a:prstGeom prst="rect">
                        <a:avLst/>
                      </a:prstGeom>
                      <a:solidFill>
                        <a:srgbClr val="0998D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103303" y="3339957"/>
                      <a:ext cx="1749528" cy="1130681"/>
                    </a:xfrm>
                    <a:prstGeom prst="rect">
                      <a:avLst/>
                    </a:prstGeom>
                    <a:solidFill>
                      <a:srgbClr val="0998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5" name="Rectangle 94"/>
                  <p:cNvSpPr/>
                  <p:nvPr/>
                </p:nvSpPr>
                <p:spPr>
                  <a:xfrm rot="16200000" flipV="1">
                    <a:off x="6156712" y="1743867"/>
                    <a:ext cx="1749528" cy="1130681"/>
                  </a:xfrm>
                  <a:prstGeom prst="rect">
                    <a:avLst/>
                  </a:prstGeom>
                  <a:solidFill>
                    <a:srgbClr val="0998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8" name="Rectangle 97"/>
                <p:cNvSpPr/>
                <p:nvPr/>
              </p:nvSpPr>
              <p:spPr>
                <a:xfrm rot="16200000" flipV="1">
                  <a:off x="6104764" y="2777910"/>
                  <a:ext cx="1749528" cy="1130681"/>
                </a:xfrm>
                <a:prstGeom prst="rect">
                  <a:avLst/>
                </a:prstGeom>
                <a:solidFill>
                  <a:srgbClr val="0998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 rot="16200000" flipV="1">
                <a:off x="7313300" y="3265135"/>
                <a:ext cx="460855" cy="327729"/>
              </a:xfrm>
              <a:prstGeom prst="rect">
                <a:avLst/>
              </a:prstGeom>
              <a:solidFill>
                <a:srgbClr val="0998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 rot="11115005" flipV="1">
              <a:off x="5063027" y="2767930"/>
              <a:ext cx="460855" cy="237016"/>
            </a:xfrm>
            <a:prstGeom prst="rect">
              <a:avLst/>
            </a:prstGeom>
            <a:solidFill>
              <a:srgbClr val="099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6" name="NGỰA ĐỎ"/>
          <p:cNvGrpSpPr/>
          <p:nvPr/>
        </p:nvGrpSpPr>
        <p:grpSpPr>
          <a:xfrm>
            <a:off x="3139182" y="-22468"/>
            <a:ext cx="546627" cy="707687"/>
            <a:chOff x="5375747" y="-1319916"/>
            <a:chExt cx="6157936" cy="7972333"/>
          </a:xfrm>
        </p:grpSpPr>
        <p:grpSp>
          <p:nvGrpSpPr>
            <p:cNvPr id="235" name="Group 234"/>
            <p:cNvGrpSpPr/>
            <p:nvPr/>
          </p:nvGrpSpPr>
          <p:grpSpPr>
            <a:xfrm>
              <a:off x="5375747" y="-1319916"/>
              <a:ext cx="6157936" cy="7972333"/>
              <a:chOff x="5375747" y="-1319916"/>
              <a:chExt cx="6157936" cy="797233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375747" y="-1319916"/>
                <a:ext cx="6157936" cy="7972333"/>
                <a:chOff x="5375747" y="-1319916"/>
                <a:chExt cx="6157936" cy="7972333"/>
              </a:xfrm>
            </p:grpSpPr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5747" y="-1319916"/>
                  <a:ext cx="6157936" cy="7972333"/>
                </a:xfrm>
                <a:prstGeom prst="rect">
                  <a:avLst/>
                </a:prstGeom>
              </p:spPr>
            </p:pic>
            <p:sp>
              <p:nvSpPr>
                <p:cNvPr id="233" name="Oval 232"/>
                <p:cNvSpPr/>
                <p:nvPr/>
              </p:nvSpPr>
              <p:spPr>
                <a:xfrm rot="877596">
                  <a:off x="8139090" y="1075552"/>
                  <a:ext cx="2762983" cy="3806435"/>
                </a:xfrm>
                <a:custGeom>
                  <a:avLst/>
                  <a:gdLst>
                    <a:gd name="connsiteX0" fmla="*/ 0 w 2624629"/>
                    <a:gd name="connsiteY0" fmla="*/ 1825239 h 3650478"/>
                    <a:gd name="connsiteX1" fmla="*/ 1312315 w 2624629"/>
                    <a:gd name="connsiteY1" fmla="*/ 0 h 3650478"/>
                    <a:gd name="connsiteX2" fmla="*/ 2624630 w 2624629"/>
                    <a:gd name="connsiteY2" fmla="*/ 1825239 h 3650478"/>
                    <a:gd name="connsiteX3" fmla="*/ 1312315 w 2624629"/>
                    <a:gd name="connsiteY3" fmla="*/ 3650478 h 3650478"/>
                    <a:gd name="connsiteX4" fmla="*/ 0 w 2624629"/>
                    <a:gd name="connsiteY4" fmla="*/ 1825239 h 3650478"/>
                    <a:gd name="connsiteX0-1" fmla="*/ 9112 w 2633742"/>
                    <a:gd name="connsiteY0-2" fmla="*/ 1871456 h 3696695"/>
                    <a:gd name="connsiteX1-3" fmla="*/ 938106 w 2633742"/>
                    <a:gd name="connsiteY1-4" fmla="*/ 0 h 3696695"/>
                    <a:gd name="connsiteX2-5" fmla="*/ 2633742 w 2633742"/>
                    <a:gd name="connsiteY2-6" fmla="*/ 1871456 h 3696695"/>
                    <a:gd name="connsiteX3-7" fmla="*/ 1321427 w 2633742"/>
                    <a:gd name="connsiteY3-8" fmla="*/ 3696695 h 3696695"/>
                    <a:gd name="connsiteX4-9" fmla="*/ 9112 w 2633742"/>
                    <a:gd name="connsiteY4-10" fmla="*/ 1871456 h 3696695"/>
                    <a:gd name="connsiteX0-11" fmla="*/ 2325 w 2626955"/>
                    <a:gd name="connsiteY0-12" fmla="*/ 1871456 h 3706791"/>
                    <a:gd name="connsiteX1-13" fmla="*/ 931319 w 2626955"/>
                    <a:gd name="connsiteY1-14" fmla="*/ 0 h 3706791"/>
                    <a:gd name="connsiteX2-15" fmla="*/ 2626955 w 2626955"/>
                    <a:gd name="connsiteY2-16" fmla="*/ 1871456 h 3706791"/>
                    <a:gd name="connsiteX3-17" fmla="*/ 1103518 w 2626955"/>
                    <a:gd name="connsiteY3-18" fmla="*/ 3706791 h 3706791"/>
                    <a:gd name="connsiteX4-19" fmla="*/ 2325 w 2626955"/>
                    <a:gd name="connsiteY4-20" fmla="*/ 1871456 h 3706791"/>
                    <a:gd name="connsiteX0-21" fmla="*/ 938 w 2763910"/>
                    <a:gd name="connsiteY0-22" fmla="*/ 1516459 h 3712292"/>
                    <a:gd name="connsiteX1-23" fmla="*/ 1068274 w 2763910"/>
                    <a:gd name="connsiteY1-24" fmla="*/ 2660 h 3712292"/>
                    <a:gd name="connsiteX2-25" fmla="*/ 2763910 w 2763910"/>
                    <a:gd name="connsiteY2-26" fmla="*/ 1874116 h 3712292"/>
                    <a:gd name="connsiteX3-27" fmla="*/ 1240473 w 2763910"/>
                    <a:gd name="connsiteY3-28" fmla="*/ 3709451 h 3712292"/>
                    <a:gd name="connsiteX4-29" fmla="*/ 938 w 2763910"/>
                    <a:gd name="connsiteY4-30" fmla="*/ 1516459 h 3712292"/>
                    <a:gd name="connsiteX0-31" fmla="*/ 11 w 2762983"/>
                    <a:gd name="connsiteY0-32" fmla="*/ 1516500 h 3806435"/>
                    <a:gd name="connsiteX1-33" fmla="*/ 1067347 w 2762983"/>
                    <a:gd name="connsiteY1-34" fmla="*/ 2701 h 3806435"/>
                    <a:gd name="connsiteX2-35" fmla="*/ 2762983 w 2762983"/>
                    <a:gd name="connsiteY2-36" fmla="*/ 1874157 h 3806435"/>
                    <a:gd name="connsiteX3-37" fmla="*/ 1050416 w 2762983"/>
                    <a:gd name="connsiteY3-38" fmla="*/ 3803851 h 3806435"/>
                    <a:gd name="connsiteX4-39" fmla="*/ 11 w 2762983"/>
                    <a:gd name="connsiteY4-40" fmla="*/ 1516500 h 380643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62983" h="3806435">
                      <a:moveTo>
                        <a:pt x="11" y="1516500"/>
                      </a:moveTo>
                      <a:cubicBezTo>
                        <a:pt x="2833" y="882975"/>
                        <a:pt x="606852" y="-56908"/>
                        <a:pt x="1067347" y="2701"/>
                      </a:cubicBezTo>
                      <a:cubicBezTo>
                        <a:pt x="1527842" y="62310"/>
                        <a:pt x="2762983" y="866105"/>
                        <a:pt x="2762983" y="1874157"/>
                      </a:cubicBezTo>
                      <a:cubicBezTo>
                        <a:pt x="2762983" y="2882209"/>
                        <a:pt x="1510911" y="3863460"/>
                        <a:pt x="1050416" y="3803851"/>
                      </a:cubicBezTo>
                      <a:cubicBezTo>
                        <a:pt x="589921" y="3744242"/>
                        <a:pt x="-2811" y="2150025"/>
                        <a:pt x="11" y="1516500"/>
                      </a:cubicBezTo>
                      <a:close/>
                    </a:path>
                  </a:pathLst>
                </a:custGeom>
                <a:solidFill>
                  <a:srgbClr val="F7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Oval 232"/>
              <p:cNvSpPr/>
              <p:nvPr/>
            </p:nvSpPr>
            <p:spPr>
              <a:xfrm rot="877596">
                <a:off x="7774865" y="1561847"/>
                <a:ext cx="1260264" cy="1317909"/>
              </a:xfrm>
              <a:custGeom>
                <a:avLst/>
                <a:gdLst>
                  <a:gd name="connsiteX0" fmla="*/ 0 w 2624629"/>
                  <a:gd name="connsiteY0" fmla="*/ 1825239 h 3650478"/>
                  <a:gd name="connsiteX1" fmla="*/ 1312315 w 2624629"/>
                  <a:gd name="connsiteY1" fmla="*/ 0 h 3650478"/>
                  <a:gd name="connsiteX2" fmla="*/ 2624630 w 2624629"/>
                  <a:gd name="connsiteY2" fmla="*/ 1825239 h 3650478"/>
                  <a:gd name="connsiteX3" fmla="*/ 1312315 w 2624629"/>
                  <a:gd name="connsiteY3" fmla="*/ 3650478 h 3650478"/>
                  <a:gd name="connsiteX4" fmla="*/ 0 w 2624629"/>
                  <a:gd name="connsiteY4" fmla="*/ 1825239 h 3650478"/>
                  <a:gd name="connsiteX0-1" fmla="*/ 9112 w 2633742"/>
                  <a:gd name="connsiteY0-2" fmla="*/ 1871456 h 3696695"/>
                  <a:gd name="connsiteX1-3" fmla="*/ 938106 w 2633742"/>
                  <a:gd name="connsiteY1-4" fmla="*/ 0 h 3696695"/>
                  <a:gd name="connsiteX2-5" fmla="*/ 2633742 w 2633742"/>
                  <a:gd name="connsiteY2-6" fmla="*/ 1871456 h 3696695"/>
                  <a:gd name="connsiteX3-7" fmla="*/ 1321427 w 2633742"/>
                  <a:gd name="connsiteY3-8" fmla="*/ 3696695 h 3696695"/>
                  <a:gd name="connsiteX4-9" fmla="*/ 9112 w 2633742"/>
                  <a:gd name="connsiteY4-10" fmla="*/ 1871456 h 3696695"/>
                  <a:gd name="connsiteX0-11" fmla="*/ 2325 w 2626955"/>
                  <a:gd name="connsiteY0-12" fmla="*/ 1871456 h 3706791"/>
                  <a:gd name="connsiteX1-13" fmla="*/ 931319 w 2626955"/>
                  <a:gd name="connsiteY1-14" fmla="*/ 0 h 3706791"/>
                  <a:gd name="connsiteX2-15" fmla="*/ 2626955 w 2626955"/>
                  <a:gd name="connsiteY2-16" fmla="*/ 1871456 h 3706791"/>
                  <a:gd name="connsiteX3-17" fmla="*/ 1103518 w 2626955"/>
                  <a:gd name="connsiteY3-18" fmla="*/ 3706791 h 3706791"/>
                  <a:gd name="connsiteX4-19" fmla="*/ 2325 w 2626955"/>
                  <a:gd name="connsiteY4-20" fmla="*/ 1871456 h 3706791"/>
                  <a:gd name="connsiteX0-21" fmla="*/ 938 w 2763910"/>
                  <a:gd name="connsiteY0-22" fmla="*/ 1516459 h 3712292"/>
                  <a:gd name="connsiteX1-23" fmla="*/ 1068274 w 2763910"/>
                  <a:gd name="connsiteY1-24" fmla="*/ 2660 h 3712292"/>
                  <a:gd name="connsiteX2-25" fmla="*/ 2763910 w 2763910"/>
                  <a:gd name="connsiteY2-26" fmla="*/ 1874116 h 3712292"/>
                  <a:gd name="connsiteX3-27" fmla="*/ 1240473 w 2763910"/>
                  <a:gd name="connsiteY3-28" fmla="*/ 3709451 h 3712292"/>
                  <a:gd name="connsiteX4-29" fmla="*/ 938 w 2763910"/>
                  <a:gd name="connsiteY4-30" fmla="*/ 1516459 h 3712292"/>
                  <a:gd name="connsiteX0-31" fmla="*/ 11 w 2762983"/>
                  <a:gd name="connsiteY0-32" fmla="*/ 1516500 h 3806435"/>
                  <a:gd name="connsiteX1-33" fmla="*/ 1067347 w 2762983"/>
                  <a:gd name="connsiteY1-34" fmla="*/ 2701 h 3806435"/>
                  <a:gd name="connsiteX2-35" fmla="*/ 2762983 w 2762983"/>
                  <a:gd name="connsiteY2-36" fmla="*/ 1874157 h 3806435"/>
                  <a:gd name="connsiteX3-37" fmla="*/ 1050416 w 2762983"/>
                  <a:gd name="connsiteY3-38" fmla="*/ 3803851 h 3806435"/>
                  <a:gd name="connsiteX4-39" fmla="*/ 11 w 2762983"/>
                  <a:gd name="connsiteY4-40" fmla="*/ 1516500 h 38064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62983" h="3806435">
                    <a:moveTo>
                      <a:pt x="11" y="1516500"/>
                    </a:moveTo>
                    <a:cubicBezTo>
                      <a:pt x="2833" y="882975"/>
                      <a:pt x="606852" y="-56908"/>
                      <a:pt x="1067347" y="2701"/>
                    </a:cubicBezTo>
                    <a:cubicBezTo>
                      <a:pt x="1527842" y="62310"/>
                      <a:pt x="2762983" y="866105"/>
                      <a:pt x="2762983" y="1874157"/>
                    </a:cubicBezTo>
                    <a:cubicBezTo>
                      <a:pt x="2762983" y="2882209"/>
                      <a:pt x="1510911" y="3863460"/>
                      <a:pt x="1050416" y="3803851"/>
                    </a:cubicBezTo>
                    <a:cubicBezTo>
                      <a:pt x="589921" y="3744242"/>
                      <a:pt x="-2811" y="2150025"/>
                      <a:pt x="11" y="1516500"/>
                    </a:cubicBezTo>
                    <a:close/>
                  </a:path>
                </a:pathLst>
              </a:custGeom>
              <a:solidFill>
                <a:srgbClr val="F7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Oval 232"/>
            <p:cNvSpPr/>
            <p:nvPr/>
          </p:nvSpPr>
          <p:spPr>
            <a:xfrm rot="877596">
              <a:off x="7678322" y="2492521"/>
              <a:ext cx="480391" cy="453178"/>
            </a:xfrm>
            <a:custGeom>
              <a:avLst/>
              <a:gdLst>
                <a:gd name="connsiteX0" fmla="*/ 0 w 2624629"/>
                <a:gd name="connsiteY0" fmla="*/ 1825239 h 3650478"/>
                <a:gd name="connsiteX1" fmla="*/ 1312315 w 2624629"/>
                <a:gd name="connsiteY1" fmla="*/ 0 h 3650478"/>
                <a:gd name="connsiteX2" fmla="*/ 2624630 w 2624629"/>
                <a:gd name="connsiteY2" fmla="*/ 1825239 h 3650478"/>
                <a:gd name="connsiteX3" fmla="*/ 1312315 w 2624629"/>
                <a:gd name="connsiteY3" fmla="*/ 3650478 h 3650478"/>
                <a:gd name="connsiteX4" fmla="*/ 0 w 2624629"/>
                <a:gd name="connsiteY4" fmla="*/ 1825239 h 3650478"/>
                <a:gd name="connsiteX0-1" fmla="*/ 9112 w 2633742"/>
                <a:gd name="connsiteY0-2" fmla="*/ 1871456 h 3696695"/>
                <a:gd name="connsiteX1-3" fmla="*/ 938106 w 2633742"/>
                <a:gd name="connsiteY1-4" fmla="*/ 0 h 3696695"/>
                <a:gd name="connsiteX2-5" fmla="*/ 2633742 w 2633742"/>
                <a:gd name="connsiteY2-6" fmla="*/ 1871456 h 3696695"/>
                <a:gd name="connsiteX3-7" fmla="*/ 1321427 w 2633742"/>
                <a:gd name="connsiteY3-8" fmla="*/ 3696695 h 3696695"/>
                <a:gd name="connsiteX4-9" fmla="*/ 9112 w 2633742"/>
                <a:gd name="connsiteY4-10" fmla="*/ 1871456 h 3696695"/>
                <a:gd name="connsiteX0-11" fmla="*/ 2325 w 2626955"/>
                <a:gd name="connsiteY0-12" fmla="*/ 1871456 h 3706791"/>
                <a:gd name="connsiteX1-13" fmla="*/ 931319 w 2626955"/>
                <a:gd name="connsiteY1-14" fmla="*/ 0 h 3706791"/>
                <a:gd name="connsiteX2-15" fmla="*/ 2626955 w 2626955"/>
                <a:gd name="connsiteY2-16" fmla="*/ 1871456 h 3706791"/>
                <a:gd name="connsiteX3-17" fmla="*/ 1103518 w 2626955"/>
                <a:gd name="connsiteY3-18" fmla="*/ 3706791 h 3706791"/>
                <a:gd name="connsiteX4-19" fmla="*/ 2325 w 2626955"/>
                <a:gd name="connsiteY4-20" fmla="*/ 1871456 h 3706791"/>
                <a:gd name="connsiteX0-21" fmla="*/ 938 w 2763910"/>
                <a:gd name="connsiteY0-22" fmla="*/ 1516459 h 3712292"/>
                <a:gd name="connsiteX1-23" fmla="*/ 1068274 w 2763910"/>
                <a:gd name="connsiteY1-24" fmla="*/ 2660 h 3712292"/>
                <a:gd name="connsiteX2-25" fmla="*/ 2763910 w 2763910"/>
                <a:gd name="connsiteY2-26" fmla="*/ 1874116 h 3712292"/>
                <a:gd name="connsiteX3-27" fmla="*/ 1240473 w 2763910"/>
                <a:gd name="connsiteY3-28" fmla="*/ 3709451 h 3712292"/>
                <a:gd name="connsiteX4-29" fmla="*/ 938 w 2763910"/>
                <a:gd name="connsiteY4-30" fmla="*/ 1516459 h 3712292"/>
                <a:gd name="connsiteX0-31" fmla="*/ 11 w 2762983"/>
                <a:gd name="connsiteY0-32" fmla="*/ 1516500 h 3806435"/>
                <a:gd name="connsiteX1-33" fmla="*/ 1067347 w 2762983"/>
                <a:gd name="connsiteY1-34" fmla="*/ 2701 h 3806435"/>
                <a:gd name="connsiteX2-35" fmla="*/ 2762983 w 2762983"/>
                <a:gd name="connsiteY2-36" fmla="*/ 1874157 h 3806435"/>
                <a:gd name="connsiteX3-37" fmla="*/ 1050416 w 2762983"/>
                <a:gd name="connsiteY3-38" fmla="*/ 3803851 h 3806435"/>
                <a:gd name="connsiteX4-39" fmla="*/ 11 w 2762983"/>
                <a:gd name="connsiteY4-40" fmla="*/ 1516500 h 3806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62983" h="3806435">
                  <a:moveTo>
                    <a:pt x="11" y="1516500"/>
                  </a:moveTo>
                  <a:cubicBezTo>
                    <a:pt x="2833" y="882975"/>
                    <a:pt x="606852" y="-56908"/>
                    <a:pt x="1067347" y="2701"/>
                  </a:cubicBezTo>
                  <a:cubicBezTo>
                    <a:pt x="1527842" y="62310"/>
                    <a:pt x="2762983" y="866105"/>
                    <a:pt x="2762983" y="1874157"/>
                  </a:cubicBezTo>
                  <a:cubicBezTo>
                    <a:pt x="2762983" y="2882209"/>
                    <a:pt x="1510911" y="3863460"/>
                    <a:pt x="1050416" y="3803851"/>
                  </a:cubicBezTo>
                  <a:cubicBezTo>
                    <a:pt x="589921" y="3744242"/>
                    <a:pt x="-2811" y="2150025"/>
                    <a:pt x="11" y="1516500"/>
                  </a:cubicBezTo>
                  <a:close/>
                </a:path>
              </a:pathLst>
            </a:custGeom>
            <a:solidFill>
              <a:srgbClr val="F7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1" name="NGỰA VÀNG"/>
          <p:cNvGrpSpPr/>
          <p:nvPr/>
        </p:nvGrpSpPr>
        <p:grpSpPr>
          <a:xfrm>
            <a:off x="174177" y="2823872"/>
            <a:ext cx="561407" cy="729328"/>
            <a:chOff x="6216900" y="-1632842"/>
            <a:chExt cx="6584251" cy="8553655"/>
          </a:xfrm>
        </p:grpSpPr>
        <p:grpSp>
          <p:nvGrpSpPr>
            <p:cNvPr id="238" name="Group 237"/>
            <p:cNvGrpSpPr/>
            <p:nvPr/>
          </p:nvGrpSpPr>
          <p:grpSpPr>
            <a:xfrm>
              <a:off x="6216900" y="-1632842"/>
              <a:ext cx="6584251" cy="8553655"/>
              <a:chOff x="6216900" y="-1632842"/>
              <a:chExt cx="6584251" cy="8553655"/>
            </a:xfrm>
          </p:grpSpPr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6900" y="-1632842"/>
                <a:ext cx="6584251" cy="8553655"/>
              </a:xfrm>
              <a:prstGeom prst="rect">
                <a:avLst/>
              </a:prstGeom>
            </p:spPr>
          </p:pic>
          <p:sp>
            <p:nvSpPr>
              <p:cNvPr id="237" name="Oval 236"/>
              <p:cNvSpPr/>
              <p:nvPr/>
            </p:nvSpPr>
            <p:spPr>
              <a:xfrm>
                <a:off x="6931937" y="495608"/>
                <a:ext cx="3278390" cy="4415527"/>
              </a:xfrm>
              <a:custGeom>
                <a:avLst/>
                <a:gdLst>
                  <a:gd name="connsiteX0" fmla="*/ 0 w 2831075"/>
                  <a:gd name="connsiteY0" fmla="*/ 2192678 h 4385356"/>
                  <a:gd name="connsiteX1" fmla="*/ 1415538 w 2831075"/>
                  <a:gd name="connsiteY1" fmla="*/ 0 h 4385356"/>
                  <a:gd name="connsiteX2" fmla="*/ 2831076 w 2831075"/>
                  <a:gd name="connsiteY2" fmla="*/ 2192678 h 4385356"/>
                  <a:gd name="connsiteX3" fmla="*/ 1415538 w 2831075"/>
                  <a:gd name="connsiteY3" fmla="*/ 4385356 h 4385356"/>
                  <a:gd name="connsiteX4" fmla="*/ 0 w 2831075"/>
                  <a:gd name="connsiteY4" fmla="*/ 2192678 h 4385356"/>
                  <a:gd name="connsiteX0-1" fmla="*/ 0 w 2722219"/>
                  <a:gd name="connsiteY0-2" fmla="*/ 2192678 h 4385356"/>
                  <a:gd name="connsiteX1-3" fmla="*/ 1415538 w 2722219"/>
                  <a:gd name="connsiteY1-4" fmla="*/ 0 h 4385356"/>
                  <a:gd name="connsiteX2-5" fmla="*/ 2722219 w 2722219"/>
                  <a:gd name="connsiteY2-6" fmla="*/ 2192678 h 4385356"/>
                  <a:gd name="connsiteX3-7" fmla="*/ 1415538 w 2722219"/>
                  <a:gd name="connsiteY3-8" fmla="*/ 4385356 h 4385356"/>
                  <a:gd name="connsiteX4-9" fmla="*/ 0 w 2722219"/>
                  <a:gd name="connsiteY4-10" fmla="*/ 2192678 h 4385356"/>
                  <a:gd name="connsiteX0-11" fmla="*/ 0 w 3103021"/>
                  <a:gd name="connsiteY0-12" fmla="*/ 2192678 h 4454219"/>
                  <a:gd name="connsiteX1-13" fmla="*/ 1415538 w 3103021"/>
                  <a:gd name="connsiteY1-14" fmla="*/ 0 h 4454219"/>
                  <a:gd name="connsiteX2-15" fmla="*/ 2722219 w 3103021"/>
                  <a:gd name="connsiteY2-16" fmla="*/ 2192678 h 4454219"/>
                  <a:gd name="connsiteX3-17" fmla="*/ 3050265 w 3103021"/>
                  <a:gd name="connsiteY3-18" fmla="*/ 3748609 h 4454219"/>
                  <a:gd name="connsiteX4-19" fmla="*/ 1415538 w 3103021"/>
                  <a:gd name="connsiteY4-20" fmla="*/ 4385356 h 4454219"/>
                  <a:gd name="connsiteX5" fmla="*/ 0 w 3103021"/>
                  <a:gd name="connsiteY5" fmla="*/ 2192678 h 4454219"/>
                  <a:gd name="connsiteX0-21" fmla="*/ 0 w 3103882"/>
                  <a:gd name="connsiteY0-22" fmla="*/ 2193600 h 4455141"/>
                  <a:gd name="connsiteX1-23" fmla="*/ 1415538 w 3103882"/>
                  <a:gd name="connsiteY1-24" fmla="*/ 922 h 4455141"/>
                  <a:gd name="connsiteX2-25" fmla="*/ 2733104 w 3103882"/>
                  <a:gd name="connsiteY2-26" fmla="*/ 1954114 h 4455141"/>
                  <a:gd name="connsiteX3-27" fmla="*/ 3050265 w 3103882"/>
                  <a:gd name="connsiteY3-28" fmla="*/ 3749531 h 4455141"/>
                  <a:gd name="connsiteX4-29" fmla="*/ 1415538 w 3103882"/>
                  <a:gd name="connsiteY4-30" fmla="*/ 4386278 h 4455141"/>
                  <a:gd name="connsiteX5-31" fmla="*/ 0 w 3103882"/>
                  <a:gd name="connsiteY5-32" fmla="*/ 2193600 h 4455141"/>
                  <a:gd name="connsiteX0-33" fmla="*/ 0 w 3277287"/>
                  <a:gd name="connsiteY0-34" fmla="*/ 2193600 h 4415237"/>
                  <a:gd name="connsiteX1-35" fmla="*/ 1415538 w 3277287"/>
                  <a:gd name="connsiteY1-36" fmla="*/ 922 h 4415237"/>
                  <a:gd name="connsiteX2-37" fmla="*/ 2733104 w 3277287"/>
                  <a:gd name="connsiteY2-38" fmla="*/ 1954114 h 4415237"/>
                  <a:gd name="connsiteX3-39" fmla="*/ 3235322 w 3277287"/>
                  <a:gd name="connsiteY3-40" fmla="*/ 3368531 h 4415237"/>
                  <a:gd name="connsiteX4-41" fmla="*/ 1415538 w 3277287"/>
                  <a:gd name="connsiteY4-42" fmla="*/ 4386278 h 4415237"/>
                  <a:gd name="connsiteX5-43" fmla="*/ 0 w 3277287"/>
                  <a:gd name="connsiteY5-44" fmla="*/ 2193600 h 4415237"/>
                  <a:gd name="connsiteX0-45" fmla="*/ 0 w 3278390"/>
                  <a:gd name="connsiteY0-46" fmla="*/ 2193890 h 4415527"/>
                  <a:gd name="connsiteX1-47" fmla="*/ 1415538 w 3278390"/>
                  <a:gd name="connsiteY1-48" fmla="*/ 1212 h 4415527"/>
                  <a:gd name="connsiteX2-49" fmla="*/ 2754875 w 3278390"/>
                  <a:gd name="connsiteY2-50" fmla="*/ 1921747 h 4415527"/>
                  <a:gd name="connsiteX3-51" fmla="*/ 3235322 w 3278390"/>
                  <a:gd name="connsiteY3-52" fmla="*/ 3368821 h 4415527"/>
                  <a:gd name="connsiteX4-53" fmla="*/ 1415538 w 3278390"/>
                  <a:gd name="connsiteY4-54" fmla="*/ 4386568 h 4415527"/>
                  <a:gd name="connsiteX5-55" fmla="*/ 0 w 3278390"/>
                  <a:gd name="connsiteY5-56" fmla="*/ 2193890 h 4415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1" y="connsiteY5-32"/>
                  </a:cxn>
                </a:cxnLst>
                <a:rect l="l" t="t" r="r" b="b"/>
                <a:pathLst>
                  <a:path w="3278390" h="4415527">
                    <a:moveTo>
                      <a:pt x="0" y="2193890"/>
                    </a:moveTo>
                    <a:cubicBezTo>
                      <a:pt x="0" y="982907"/>
                      <a:pt x="956392" y="46569"/>
                      <a:pt x="1415538" y="1212"/>
                    </a:cubicBezTo>
                    <a:cubicBezTo>
                      <a:pt x="1874684" y="-44145"/>
                      <a:pt x="2734606" y="1193565"/>
                      <a:pt x="2754875" y="1921747"/>
                    </a:cubicBezTo>
                    <a:cubicBezTo>
                      <a:pt x="2775144" y="2649929"/>
                      <a:pt x="3453102" y="3003375"/>
                      <a:pt x="3235322" y="3368821"/>
                    </a:cubicBezTo>
                    <a:cubicBezTo>
                      <a:pt x="3017542" y="3734267"/>
                      <a:pt x="1954758" y="4582390"/>
                      <a:pt x="1415538" y="4386568"/>
                    </a:cubicBezTo>
                    <a:cubicBezTo>
                      <a:pt x="876318" y="4190746"/>
                      <a:pt x="0" y="3404873"/>
                      <a:pt x="0" y="2193890"/>
                    </a:cubicBezTo>
                    <a:close/>
                  </a:path>
                </a:pathLst>
              </a:custGeom>
              <a:solidFill>
                <a:srgbClr val="FB9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3" name="Oval 236"/>
            <p:cNvSpPr/>
            <p:nvPr/>
          </p:nvSpPr>
          <p:spPr>
            <a:xfrm rot="20151493">
              <a:off x="9553358" y="938611"/>
              <a:ext cx="523362" cy="2292739"/>
            </a:xfrm>
            <a:custGeom>
              <a:avLst/>
              <a:gdLst>
                <a:gd name="connsiteX0" fmla="*/ 0 w 2831075"/>
                <a:gd name="connsiteY0" fmla="*/ 2192678 h 4385356"/>
                <a:gd name="connsiteX1" fmla="*/ 1415538 w 2831075"/>
                <a:gd name="connsiteY1" fmla="*/ 0 h 4385356"/>
                <a:gd name="connsiteX2" fmla="*/ 2831076 w 2831075"/>
                <a:gd name="connsiteY2" fmla="*/ 2192678 h 4385356"/>
                <a:gd name="connsiteX3" fmla="*/ 1415538 w 2831075"/>
                <a:gd name="connsiteY3" fmla="*/ 4385356 h 4385356"/>
                <a:gd name="connsiteX4" fmla="*/ 0 w 2831075"/>
                <a:gd name="connsiteY4" fmla="*/ 2192678 h 4385356"/>
                <a:gd name="connsiteX0-1" fmla="*/ 0 w 2722219"/>
                <a:gd name="connsiteY0-2" fmla="*/ 2192678 h 4385356"/>
                <a:gd name="connsiteX1-3" fmla="*/ 1415538 w 2722219"/>
                <a:gd name="connsiteY1-4" fmla="*/ 0 h 4385356"/>
                <a:gd name="connsiteX2-5" fmla="*/ 2722219 w 2722219"/>
                <a:gd name="connsiteY2-6" fmla="*/ 2192678 h 4385356"/>
                <a:gd name="connsiteX3-7" fmla="*/ 1415538 w 2722219"/>
                <a:gd name="connsiteY3-8" fmla="*/ 4385356 h 4385356"/>
                <a:gd name="connsiteX4-9" fmla="*/ 0 w 2722219"/>
                <a:gd name="connsiteY4-10" fmla="*/ 2192678 h 4385356"/>
                <a:gd name="connsiteX0-11" fmla="*/ 0 w 3103021"/>
                <a:gd name="connsiteY0-12" fmla="*/ 2192678 h 4454219"/>
                <a:gd name="connsiteX1-13" fmla="*/ 1415538 w 3103021"/>
                <a:gd name="connsiteY1-14" fmla="*/ 0 h 4454219"/>
                <a:gd name="connsiteX2-15" fmla="*/ 2722219 w 3103021"/>
                <a:gd name="connsiteY2-16" fmla="*/ 2192678 h 4454219"/>
                <a:gd name="connsiteX3-17" fmla="*/ 3050265 w 3103021"/>
                <a:gd name="connsiteY3-18" fmla="*/ 3748609 h 4454219"/>
                <a:gd name="connsiteX4-19" fmla="*/ 1415538 w 3103021"/>
                <a:gd name="connsiteY4-20" fmla="*/ 4385356 h 4454219"/>
                <a:gd name="connsiteX5" fmla="*/ 0 w 3103021"/>
                <a:gd name="connsiteY5" fmla="*/ 2192678 h 4454219"/>
                <a:gd name="connsiteX0-21" fmla="*/ 0 w 3103882"/>
                <a:gd name="connsiteY0-22" fmla="*/ 2193600 h 4455141"/>
                <a:gd name="connsiteX1-23" fmla="*/ 1415538 w 3103882"/>
                <a:gd name="connsiteY1-24" fmla="*/ 922 h 4455141"/>
                <a:gd name="connsiteX2-25" fmla="*/ 2733104 w 3103882"/>
                <a:gd name="connsiteY2-26" fmla="*/ 1954114 h 4455141"/>
                <a:gd name="connsiteX3-27" fmla="*/ 3050265 w 3103882"/>
                <a:gd name="connsiteY3-28" fmla="*/ 3749531 h 4455141"/>
                <a:gd name="connsiteX4-29" fmla="*/ 1415538 w 3103882"/>
                <a:gd name="connsiteY4-30" fmla="*/ 4386278 h 4455141"/>
                <a:gd name="connsiteX5-31" fmla="*/ 0 w 3103882"/>
                <a:gd name="connsiteY5-32" fmla="*/ 2193600 h 4455141"/>
                <a:gd name="connsiteX0-33" fmla="*/ 0 w 3277287"/>
                <a:gd name="connsiteY0-34" fmla="*/ 2193600 h 4415237"/>
                <a:gd name="connsiteX1-35" fmla="*/ 1415538 w 3277287"/>
                <a:gd name="connsiteY1-36" fmla="*/ 922 h 4415237"/>
                <a:gd name="connsiteX2-37" fmla="*/ 2733104 w 3277287"/>
                <a:gd name="connsiteY2-38" fmla="*/ 1954114 h 4415237"/>
                <a:gd name="connsiteX3-39" fmla="*/ 3235322 w 3277287"/>
                <a:gd name="connsiteY3-40" fmla="*/ 3368531 h 4415237"/>
                <a:gd name="connsiteX4-41" fmla="*/ 1415538 w 3277287"/>
                <a:gd name="connsiteY4-42" fmla="*/ 4386278 h 4415237"/>
                <a:gd name="connsiteX5-43" fmla="*/ 0 w 3277287"/>
                <a:gd name="connsiteY5-44" fmla="*/ 2193600 h 4415237"/>
                <a:gd name="connsiteX0-45" fmla="*/ 0 w 3278390"/>
                <a:gd name="connsiteY0-46" fmla="*/ 2193890 h 4415527"/>
                <a:gd name="connsiteX1-47" fmla="*/ 1415538 w 3278390"/>
                <a:gd name="connsiteY1-48" fmla="*/ 1212 h 4415527"/>
                <a:gd name="connsiteX2-49" fmla="*/ 2754875 w 3278390"/>
                <a:gd name="connsiteY2-50" fmla="*/ 1921747 h 4415527"/>
                <a:gd name="connsiteX3-51" fmla="*/ 3235322 w 3278390"/>
                <a:gd name="connsiteY3-52" fmla="*/ 3368821 h 4415527"/>
                <a:gd name="connsiteX4-53" fmla="*/ 1415538 w 3278390"/>
                <a:gd name="connsiteY4-54" fmla="*/ 4386568 h 4415527"/>
                <a:gd name="connsiteX5-55" fmla="*/ 0 w 3278390"/>
                <a:gd name="connsiteY5-56" fmla="*/ 2193890 h 4415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3278390" h="4415527">
                  <a:moveTo>
                    <a:pt x="0" y="2193890"/>
                  </a:moveTo>
                  <a:cubicBezTo>
                    <a:pt x="0" y="982907"/>
                    <a:pt x="956392" y="46569"/>
                    <a:pt x="1415538" y="1212"/>
                  </a:cubicBezTo>
                  <a:cubicBezTo>
                    <a:pt x="1874684" y="-44145"/>
                    <a:pt x="2734606" y="1193565"/>
                    <a:pt x="2754875" y="1921747"/>
                  </a:cubicBezTo>
                  <a:cubicBezTo>
                    <a:pt x="2775144" y="2649929"/>
                    <a:pt x="3453102" y="3003375"/>
                    <a:pt x="3235322" y="3368821"/>
                  </a:cubicBezTo>
                  <a:cubicBezTo>
                    <a:pt x="3017542" y="3734267"/>
                    <a:pt x="1954758" y="4582390"/>
                    <a:pt x="1415538" y="4386568"/>
                  </a:cubicBezTo>
                  <a:cubicBezTo>
                    <a:pt x="876318" y="4190746"/>
                    <a:pt x="0" y="3404873"/>
                    <a:pt x="0" y="2193890"/>
                  </a:cubicBezTo>
                  <a:close/>
                </a:path>
              </a:pathLst>
            </a:custGeom>
            <a:solidFill>
              <a:srgbClr val="FB9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NGỰA XANH LÁ"/>
          <p:cNvGrpSpPr/>
          <p:nvPr/>
        </p:nvGrpSpPr>
        <p:grpSpPr>
          <a:xfrm>
            <a:off x="3148829" y="5942662"/>
            <a:ext cx="567773" cy="735062"/>
            <a:chOff x="866877" y="-626960"/>
            <a:chExt cx="5283818" cy="6840650"/>
          </a:xfrm>
        </p:grpSpPr>
        <p:grpSp>
          <p:nvGrpSpPr>
            <p:cNvPr id="8" name="Group 7"/>
            <p:cNvGrpSpPr/>
            <p:nvPr/>
          </p:nvGrpSpPr>
          <p:grpSpPr>
            <a:xfrm>
              <a:off x="866877" y="-626960"/>
              <a:ext cx="5283818" cy="6840650"/>
              <a:chOff x="866877" y="-626960"/>
              <a:chExt cx="5283818" cy="68406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66877" y="-626960"/>
                <a:ext cx="5283818" cy="6840650"/>
                <a:chOff x="866877" y="-626960"/>
                <a:chExt cx="5283818" cy="684065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66877" y="-626960"/>
                  <a:ext cx="5283818" cy="6840650"/>
                  <a:chOff x="866877" y="-626960"/>
                  <a:chExt cx="5283818" cy="6840650"/>
                </a:xfrm>
              </p:grpSpPr>
              <p:pic>
                <p:nvPicPr>
                  <p:cNvPr id="240" name="Picture 239"/>
                  <p:cNvPicPr>
                    <a:picLocks noChangeAspect="1"/>
                  </p:cNvPicPr>
                  <p:nvPr/>
                </p:nvPicPr>
                <p:blipFill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6877" y="-626960"/>
                    <a:ext cx="5283818" cy="6840650"/>
                  </a:xfrm>
                  <a:prstGeom prst="rect">
                    <a:avLst/>
                  </a:prstGeom>
                </p:spPr>
              </p:pic>
              <p:sp>
                <p:nvSpPr>
                  <p:cNvPr id="2" name="Oval 1"/>
                  <p:cNvSpPr/>
                  <p:nvPr/>
                </p:nvSpPr>
                <p:spPr>
                  <a:xfrm>
                    <a:off x="2987951" y="1370255"/>
                    <a:ext cx="2615207" cy="3255068"/>
                  </a:xfrm>
                  <a:custGeom>
                    <a:avLst/>
                    <a:gdLst>
                      <a:gd name="connsiteX0" fmla="*/ 0 w 2375095"/>
                      <a:gd name="connsiteY0" fmla="*/ 1729578 h 3459156"/>
                      <a:gd name="connsiteX1" fmla="*/ 1187548 w 2375095"/>
                      <a:gd name="connsiteY1" fmla="*/ 0 h 3459156"/>
                      <a:gd name="connsiteX2" fmla="*/ 2375096 w 2375095"/>
                      <a:gd name="connsiteY2" fmla="*/ 1729578 h 3459156"/>
                      <a:gd name="connsiteX3" fmla="*/ 1187548 w 2375095"/>
                      <a:gd name="connsiteY3" fmla="*/ 3459156 h 3459156"/>
                      <a:gd name="connsiteX4" fmla="*/ 0 w 2375095"/>
                      <a:gd name="connsiteY4" fmla="*/ 1729578 h 3459156"/>
                      <a:gd name="connsiteX0-1" fmla="*/ 0 w 2250808"/>
                      <a:gd name="connsiteY0-2" fmla="*/ 1729578 h 3459156"/>
                      <a:gd name="connsiteX1-3" fmla="*/ 1063260 w 2250808"/>
                      <a:gd name="connsiteY1-4" fmla="*/ 0 h 3459156"/>
                      <a:gd name="connsiteX2-5" fmla="*/ 2250808 w 2250808"/>
                      <a:gd name="connsiteY2-6" fmla="*/ 1729578 h 3459156"/>
                      <a:gd name="connsiteX3-7" fmla="*/ 1063260 w 2250808"/>
                      <a:gd name="connsiteY3-8" fmla="*/ 3459156 h 3459156"/>
                      <a:gd name="connsiteX4-9" fmla="*/ 0 w 2250808"/>
                      <a:gd name="connsiteY4-10" fmla="*/ 1729578 h 3459156"/>
                      <a:gd name="connsiteX0-11" fmla="*/ 0 w 2073255"/>
                      <a:gd name="connsiteY0-12" fmla="*/ 1738458 h 3459160"/>
                      <a:gd name="connsiteX1-13" fmla="*/ 885707 w 2073255"/>
                      <a:gd name="connsiteY1-14" fmla="*/ 2 h 3459160"/>
                      <a:gd name="connsiteX2-15" fmla="*/ 2073255 w 2073255"/>
                      <a:gd name="connsiteY2-16" fmla="*/ 1729580 h 3459160"/>
                      <a:gd name="connsiteX3-17" fmla="*/ 885707 w 2073255"/>
                      <a:gd name="connsiteY3-18" fmla="*/ 3459158 h 3459160"/>
                      <a:gd name="connsiteX4-19" fmla="*/ 0 w 2073255"/>
                      <a:gd name="connsiteY4-20" fmla="*/ 1738458 h 3459160"/>
                      <a:gd name="connsiteX0-21" fmla="*/ 0 w 2144276"/>
                      <a:gd name="connsiteY0-22" fmla="*/ 1747342 h 3459172"/>
                      <a:gd name="connsiteX1-23" fmla="*/ 956728 w 2144276"/>
                      <a:gd name="connsiteY1-24" fmla="*/ 8 h 3459172"/>
                      <a:gd name="connsiteX2-25" fmla="*/ 2144276 w 2144276"/>
                      <a:gd name="connsiteY2-26" fmla="*/ 1729586 h 3459172"/>
                      <a:gd name="connsiteX3-27" fmla="*/ 956728 w 2144276"/>
                      <a:gd name="connsiteY3-28" fmla="*/ 3459164 h 3459172"/>
                      <a:gd name="connsiteX4-29" fmla="*/ 0 w 2144276"/>
                      <a:gd name="connsiteY4-30" fmla="*/ 1747342 h 3459172"/>
                      <a:gd name="connsiteX0-31" fmla="*/ 48570 w 2192846"/>
                      <a:gd name="connsiteY0-32" fmla="*/ 1747342 h 3397027"/>
                      <a:gd name="connsiteX1-33" fmla="*/ 1005298 w 2192846"/>
                      <a:gd name="connsiteY1-34" fmla="*/ 8 h 3397027"/>
                      <a:gd name="connsiteX2-35" fmla="*/ 2192846 w 2192846"/>
                      <a:gd name="connsiteY2-36" fmla="*/ 1729586 h 3397027"/>
                      <a:gd name="connsiteX3-37" fmla="*/ 357228 w 2192846"/>
                      <a:gd name="connsiteY3-38" fmla="*/ 3397021 h 3397027"/>
                      <a:gd name="connsiteX4-39" fmla="*/ 48570 w 2192846"/>
                      <a:gd name="connsiteY4-40" fmla="*/ 1747342 h 3397027"/>
                      <a:gd name="connsiteX0-41" fmla="*/ 52449 w 2321013"/>
                      <a:gd name="connsiteY0-42" fmla="*/ 1747368 h 3397108"/>
                      <a:gd name="connsiteX1-43" fmla="*/ 1009177 w 2321013"/>
                      <a:gd name="connsiteY1-44" fmla="*/ 34 h 3397108"/>
                      <a:gd name="connsiteX2-45" fmla="*/ 2321013 w 2321013"/>
                      <a:gd name="connsiteY2-46" fmla="*/ 1791756 h 3397108"/>
                      <a:gd name="connsiteX3-47" fmla="*/ 361107 w 2321013"/>
                      <a:gd name="connsiteY3-48" fmla="*/ 3397047 h 3397108"/>
                      <a:gd name="connsiteX4-49" fmla="*/ 52449 w 2321013"/>
                      <a:gd name="connsiteY4-50" fmla="*/ 1747368 h 3397108"/>
                      <a:gd name="connsiteX0-51" fmla="*/ 44991 w 2313555"/>
                      <a:gd name="connsiteY0-52" fmla="*/ 1747368 h 3468124"/>
                      <a:gd name="connsiteX1-53" fmla="*/ 1001719 w 2313555"/>
                      <a:gd name="connsiteY1-54" fmla="*/ 34 h 3468124"/>
                      <a:gd name="connsiteX2-55" fmla="*/ 2313555 w 2313555"/>
                      <a:gd name="connsiteY2-56" fmla="*/ 1791756 h 3468124"/>
                      <a:gd name="connsiteX3-57" fmla="*/ 380282 w 2313555"/>
                      <a:gd name="connsiteY3-58" fmla="*/ 3468069 h 3468124"/>
                      <a:gd name="connsiteX4-59" fmla="*/ 44991 w 2313555"/>
                      <a:gd name="connsiteY4-60" fmla="*/ 1747368 h 3468124"/>
                      <a:gd name="connsiteX0-61" fmla="*/ 26292 w 2294856"/>
                      <a:gd name="connsiteY0-62" fmla="*/ 1747368 h 3477001"/>
                      <a:gd name="connsiteX1-63" fmla="*/ 983020 w 2294856"/>
                      <a:gd name="connsiteY1-64" fmla="*/ 34 h 3477001"/>
                      <a:gd name="connsiteX2-65" fmla="*/ 2294856 w 2294856"/>
                      <a:gd name="connsiteY2-66" fmla="*/ 1791756 h 3477001"/>
                      <a:gd name="connsiteX3-67" fmla="*/ 450360 w 2294856"/>
                      <a:gd name="connsiteY3-68" fmla="*/ 3476946 h 3477001"/>
                      <a:gd name="connsiteX4-69" fmla="*/ 26292 w 2294856"/>
                      <a:gd name="connsiteY4-70" fmla="*/ 1747368 h 3477001"/>
                      <a:gd name="connsiteX0-71" fmla="*/ 26995 w 2339947"/>
                      <a:gd name="connsiteY0-72" fmla="*/ 1747368 h 3477001"/>
                      <a:gd name="connsiteX1-73" fmla="*/ 983723 w 2339947"/>
                      <a:gd name="connsiteY1-74" fmla="*/ 34 h 3477001"/>
                      <a:gd name="connsiteX2-75" fmla="*/ 2339947 w 2339947"/>
                      <a:gd name="connsiteY2-76" fmla="*/ 1791756 h 3477001"/>
                      <a:gd name="connsiteX3-77" fmla="*/ 451063 w 2339947"/>
                      <a:gd name="connsiteY3-78" fmla="*/ 3476946 h 3477001"/>
                      <a:gd name="connsiteX4-79" fmla="*/ 26995 w 2339947"/>
                      <a:gd name="connsiteY4-80" fmla="*/ 1747368 h 3477001"/>
                      <a:gd name="connsiteX0-81" fmla="*/ 16074 w 2329026"/>
                      <a:gd name="connsiteY0-82" fmla="*/ 1747368 h 3477001"/>
                      <a:gd name="connsiteX1-83" fmla="*/ 972802 w 2329026"/>
                      <a:gd name="connsiteY1-84" fmla="*/ 34 h 3477001"/>
                      <a:gd name="connsiteX2-85" fmla="*/ 2329026 w 2329026"/>
                      <a:gd name="connsiteY2-86" fmla="*/ 1791756 h 3477001"/>
                      <a:gd name="connsiteX3-87" fmla="*/ 520041 w 2329026"/>
                      <a:gd name="connsiteY3-88" fmla="*/ 3476946 h 3477001"/>
                      <a:gd name="connsiteX4-89" fmla="*/ 16074 w 2329026"/>
                      <a:gd name="connsiteY4-90" fmla="*/ 1747368 h 3477001"/>
                      <a:gd name="connsiteX0-91" fmla="*/ 281903 w 2594855"/>
                      <a:gd name="connsiteY0-92" fmla="*/ 1525435 h 3255068"/>
                      <a:gd name="connsiteX1-93" fmla="*/ 164433 w 2594855"/>
                      <a:gd name="connsiteY1-94" fmla="*/ 42 h 3255068"/>
                      <a:gd name="connsiteX2-95" fmla="*/ 2594855 w 2594855"/>
                      <a:gd name="connsiteY2-96" fmla="*/ 1569823 h 3255068"/>
                      <a:gd name="connsiteX3-97" fmla="*/ 785870 w 2594855"/>
                      <a:gd name="connsiteY3-98" fmla="*/ 3255013 h 3255068"/>
                      <a:gd name="connsiteX4-99" fmla="*/ 281903 w 2594855"/>
                      <a:gd name="connsiteY4-100" fmla="*/ 1525435 h 3255068"/>
                      <a:gd name="connsiteX0-101" fmla="*/ 240111 w 2615207"/>
                      <a:gd name="connsiteY0-102" fmla="*/ 1525435 h 3255068"/>
                      <a:gd name="connsiteX1-103" fmla="*/ 184785 w 2615207"/>
                      <a:gd name="connsiteY1-104" fmla="*/ 42 h 3255068"/>
                      <a:gd name="connsiteX2-105" fmla="*/ 2615207 w 2615207"/>
                      <a:gd name="connsiteY2-106" fmla="*/ 1569823 h 3255068"/>
                      <a:gd name="connsiteX3-107" fmla="*/ 806222 w 2615207"/>
                      <a:gd name="connsiteY3-108" fmla="*/ 3255013 h 3255068"/>
                      <a:gd name="connsiteX4-109" fmla="*/ 240111 w 2615207"/>
                      <a:gd name="connsiteY4-110" fmla="*/ 1525435 h 32550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615207" h="3255068">
                        <a:moveTo>
                          <a:pt x="240111" y="1525435"/>
                        </a:moveTo>
                        <a:cubicBezTo>
                          <a:pt x="136538" y="982940"/>
                          <a:pt x="-211064" y="-7356"/>
                          <a:pt x="184785" y="42"/>
                        </a:cubicBezTo>
                        <a:cubicBezTo>
                          <a:pt x="580634" y="7440"/>
                          <a:pt x="2615207" y="614603"/>
                          <a:pt x="2615207" y="1569823"/>
                        </a:cubicBezTo>
                        <a:cubicBezTo>
                          <a:pt x="2615207" y="2525043"/>
                          <a:pt x="1202071" y="3262411"/>
                          <a:pt x="806222" y="3255013"/>
                        </a:cubicBezTo>
                        <a:cubicBezTo>
                          <a:pt x="410373" y="3247615"/>
                          <a:pt x="343684" y="2067930"/>
                          <a:pt x="240111" y="1525435"/>
                        </a:cubicBezTo>
                        <a:close/>
                      </a:path>
                    </a:pathLst>
                  </a:custGeom>
                  <a:solidFill>
                    <a:srgbClr val="6ABA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5" name="Oval 1"/>
                <p:cNvSpPr/>
                <p:nvPr/>
              </p:nvSpPr>
              <p:spPr>
                <a:xfrm>
                  <a:off x="2912602" y="2019260"/>
                  <a:ext cx="448226" cy="461227"/>
                </a:xfrm>
                <a:custGeom>
                  <a:avLst/>
                  <a:gdLst>
                    <a:gd name="connsiteX0" fmla="*/ 0 w 2375095"/>
                    <a:gd name="connsiteY0" fmla="*/ 1729578 h 3459156"/>
                    <a:gd name="connsiteX1" fmla="*/ 1187548 w 2375095"/>
                    <a:gd name="connsiteY1" fmla="*/ 0 h 3459156"/>
                    <a:gd name="connsiteX2" fmla="*/ 2375096 w 2375095"/>
                    <a:gd name="connsiteY2" fmla="*/ 1729578 h 3459156"/>
                    <a:gd name="connsiteX3" fmla="*/ 1187548 w 2375095"/>
                    <a:gd name="connsiteY3" fmla="*/ 3459156 h 3459156"/>
                    <a:gd name="connsiteX4" fmla="*/ 0 w 2375095"/>
                    <a:gd name="connsiteY4" fmla="*/ 1729578 h 3459156"/>
                    <a:gd name="connsiteX0-1" fmla="*/ 0 w 2250808"/>
                    <a:gd name="connsiteY0-2" fmla="*/ 1729578 h 3459156"/>
                    <a:gd name="connsiteX1-3" fmla="*/ 1063260 w 2250808"/>
                    <a:gd name="connsiteY1-4" fmla="*/ 0 h 3459156"/>
                    <a:gd name="connsiteX2-5" fmla="*/ 2250808 w 2250808"/>
                    <a:gd name="connsiteY2-6" fmla="*/ 1729578 h 3459156"/>
                    <a:gd name="connsiteX3-7" fmla="*/ 1063260 w 2250808"/>
                    <a:gd name="connsiteY3-8" fmla="*/ 3459156 h 3459156"/>
                    <a:gd name="connsiteX4-9" fmla="*/ 0 w 2250808"/>
                    <a:gd name="connsiteY4-10" fmla="*/ 1729578 h 3459156"/>
                    <a:gd name="connsiteX0-11" fmla="*/ 0 w 2073255"/>
                    <a:gd name="connsiteY0-12" fmla="*/ 1738458 h 3459160"/>
                    <a:gd name="connsiteX1-13" fmla="*/ 885707 w 2073255"/>
                    <a:gd name="connsiteY1-14" fmla="*/ 2 h 3459160"/>
                    <a:gd name="connsiteX2-15" fmla="*/ 2073255 w 2073255"/>
                    <a:gd name="connsiteY2-16" fmla="*/ 1729580 h 3459160"/>
                    <a:gd name="connsiteX3-17" fmla="*/ 885707 w 2073255"/>
                    <a:gd name="connsiteY3-18" fmla="*/ 3459158 h 3459160"/>
                    <a:gd name="connsiteX4-19" fmla="*/ 0 w 2073255"/>
                    <a:gd name="connsiteY4-20" fmla="*/ 1738458 h 3459160"/>
                    <a:gd name="connsiteX0-21" fmla="*/ 0 w 2144276"/>
                    <a:gd name="connsiteY0-22" fmla="*/ 1747342 h 3459172"/>
                    <a:gd name="connsiteX1-23" fmla="*/ 956728 w 2144276"/>
                    <a:gd name="connsiteY1-24" fmla="*/ 8 h 3459172"/>
                    <a:gd name="connsiteX2-25" fmla="*/ 2144276 w 2144276"/>
                    <a:gd name="connsiteY2-26" fmla="*/ 1729586 h 3459172"/>
                    <a:gd name="connsiteX3-27" fmla="*/ 956728 w 2144276"/>
                    <a:gd name="connsiteY3-28" fmla="*/ 3459164 h 3459172"/>
                    <a:gd name="connsiteX4-29" fmla="*/ 0 w 2144276"/>
                    <a:gd name="connsiteY4-30" fmla="*/ 1747342 h 3459172"/>
                    <a:gd name="connsiteX0-31" fmla="*/ 48570 w 2192846"/>
                    <a:gd name="connsiteY0-32" fmla="*/ 1747342 h 3397027"/>
                    <a:gd name="connsiteX1-33" fmla="*/ 1005298 w 2192846"/>
                    <a:gd name="connsiteY1-34" fmla="*/ 8 h 3397027"/>
                    <a:gd name="connsiteX2-35" fmla="*/ 2192846 w 2192846"/>
                    <a:gd name="connsiteY2-36" fmla="*/ 1729586 h 3397027"/>
                    <a:gd name="connsiteX3-37" fmla="*/ 357228 w 2192846"/>
                    <a:gd name="connsiteY3-38" fmla="*/ 3397021 h 3397027"/>
                    <a:gd name="connsiteX4-39" fmla="*/ 48570 w 2192846"/>
                    <a:gd name="connsiteY4-40" fmla="*/ 1747342 h 3397027"/>
                    <a:gd name="connsiteX0-41" fmla="*/ 52449 w 2321013"/>
                    <a:gd name="connsiteY0-42" fmla="*/ 1747368 h 3397108"/>
                    <a:gd name="connsiteX1-43" fmla="*/ 1009177 w 2321013"/>
                    <a:gd name="connsiteY1-44" fmla="*/ 34 h 3397108"/>
                    <a:gd name="connsiteX2-45" fmla="*/ 2321013 w 2321013"/>
                    <a:gd name="connsiteY2-46" fmla="*/ 1791756 h 3397108"/>
                    <a:gd name="connsiteX3-47" fmla="*/ 361107 w 2321013"/>
                    <a:gd name="connsiteY3-48" fmla="*/ 3397047 h 3397108"/>
                    <a:gd name="connsiteX4-49" fmla="*/ 52449 w 2321013"/>
                    <a:gd name="connsiteY4-50" fmla="*/ 1747368 h 3397108"/>
                    <a:gd name="connsiteX0-51" fmla="*/ 44991 w 2313555"/>
                    <a:gd name="connsiteY0-52" fmla="*/ 1747368 h 3468124"/>
                    <a:gd name="connsiteX1-53" fmla="*/ 1001719 w 2313555"/>
                    <a:gd name="connsiteY1-54" fmla="*/ 34 h 3468124"/>
                    <a:gd name="connsiteX2-55" fmla="*/ 2313555 w 2313555"/>
                    <a:gd name="connsiteY2-56" fmla="*/ 1791756 h 3468124"/>
                    <a:gd name="connsiteX3-57" fmla="*/ 380282 w 2313555"/>
                    <a:gd name="connsiteY3-58" fmla="*/ 3468069 h 3468124"/>
                    <a:gd name="connsiteX4-59" fmla="*/ 44991 w 2313555"/>
                    <a:gd name="connsiteY4-60" fmla="*/ 1747368 h 3468124"/>
                    <a:gd name="connsiteX0-61" fmla="*/ 26292 w 2294856"/>
                    <a:gd name="connsiteY0-62" fmla="*/ 1747368 h 3477001"/>
                    <a:gd name="connsiteX1-63" fmla="*/ 983020 w 2294856"/>
                    <a:gd name="connsiteY1-64" fmla="*/ 34 h 3477001"/>
                    <a:gd name="connsiteX2-65" fmla="*/ 2294856 w 2294856"/>
                    <a:gd name="connsiteY2-66" fmla="*/ 1791756 h 3477001"/>
                    <a:gd name="connsiteX3-67" fmla="*/ 450360 w 2294856"/>
                    <a:gd name="connsiteY3-68" fmla="*/ 3476946 h 3477001"/>
                    <a:gd name="connsiteX4-69" fmla="*/ 26292 w 2294856"/>
                    <a:gd name="connsiteY4-70" fmla="*/ 1747368 h 3477001"/>
                    <a:gd name="connsiteX0-71" fmla="*/ 26995 w 2339947"/>
                    <a:gd name="connsiteY0-72" fmla="*/ 1747368 h 3477001"/>
                    <a:gd name="connsiteX1-73" fmla="*/ 983723 w 2339947"/>
                    <a:gd name="connsiteY1-74" fmla="*/ 34 h 3477001"/>
                    <a:gd name="connsiteX2-75" fmla="*/ 2339947 w 2339947"/>
                    <a:gd name="connsiteY2-76" fmla="*/ 1791756 h 3477001"/>
                    <a:gd name="connsiteX3-77" fmla="*/ 451063 w 2339947"/>
                    <a:gd name="connsiteY3-78" fmla="*/ 3476946 h 3477001"/>
                    <a:gd name="connsiteX4-79" fmla="*/ 26995 w 2339947"/>
                    <a:gd name="connsiteY4-80" fmla="*/ 1747368 h 3477001"/>
                    <a:gd name="connsiteX0-81" fmla="*/ 16074 w 2329026"/>
                    <a:gd name="connsiteY0-82" fmla="*/ 1747368 h 3477001"/>
                    <a:gd name="connsiteX1-83" fmla="*/ 972802 w 2329026"/>
                    <a:gd name="connsiteY1-84" fmla="*/ 34 h 3477001"/>
                    <a:gd name="connsiteX2-85" fmla="*/ 2329026 w 2329026"/>
                    <a:gd name="connsiteY2-86" fmla="*/ 1791756 h 3477001"/>
                    <a:gd name="connsiteX3-87" fmla="*/ 520041 w 2329026"/>
                    <a:gd name="connsiteY3-88" fmla="*/ 3476946 h 3477001"/>
                    <a:gd name="connsiteX4-89" fmla="*/ 16074 w 2329026"/>
                    <a:gd name="connsiteY4-90" fmla="*/ 1747368 h 3477001"/>
                    <a:gd name="connsiteX0-91" fmla="*/ 281903 w 2594855"/>
                    <a:gd name="connsiteY0-92" fmla="*/ 1525435 h 3255068"/>
                    <a:gd name="connsiteX1-93" fmla="*/ 164433 w 2594855"/>
                    <a:gd name="connsiteY1-94" fmla="*/ 42 h 3255068"/>
                    <a:gd name="connsiteX2-95" fmla="*/ 2594855 w 2594855"/>
                    <a:gd name="connsiteY2-96" fmla="*/ 1569823 h 3255068"/>
                    <a:gd name="connsiteX3-97" fmla="*/ 785870 w 2594855"/>
                    <a:gd name="connsiteY3-98" fmla="*/ 3255013 h 3255068"/>
                    <a:gd name="connsiteX4-99" fmla="*/ 281903 w 2594855"/>
                    <a:gd name="connsiteY4-100" fmla="*/ 1525435 h 3255068"/>
                    <a:gd name="connsiteX0-101" fmla="*/ 240111 w 2615207"/>
                    <a:gd name="connsiteY0-102" fmla="*/ 1525435 h 3255068"/>
                    <a:gd name="connsiteX1-103" fmla="*/ 184785 w 2615207"/>
                    <a:gd name="connsiteY1-104" fmla="*/ 42 h 3255068"/>
                    <a:gd name="connsiteX2-105" fmla="*/ 2615207 w 2615207"/>
                    <a:gd name="connsiteY2-106" fmla="*/ 1569823 h 3255068"/>
                    <a:gd name="connsiteX3-107" fmla="*/ 806222 w 2615207"/>
                    <a:gd name="connsiteY3-108" fmla="*/ 3255013 h 3255068"/>
                    <a:gd name="connsiteX4-109" fmla="*/ 240111 w 2615207"/>
                    <a:gd name="connsiteY4-110" fmla="*/ 1525435 h 32550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15207" h="3255068">
                      <a:moveTo>
                        <a:pt x="240111" y="1525435"/>
                      </a:moveTo>
                      <a:cubicBezTo>
                        <a:pt x="136538" y="982940"/>
                        <a:pt x="-211064" y="-7356"/>
                        <a:pt x="184785" y="42"/>
                      </a:cubicBezTo>
                      <a:cubicBezTo>
                        <a:pt x="580634" y="7440"/>
                        <a:pt x="2615207" y="614603"/>
                        <a:pt x="2615207" y="1569823"/>
                      </a:cubicBezTo>
                      <a:cubicBezTo>
                        <a:pt x="2615207" y="2525043"/>
                        <a:pt x="1202071" y="3262411"/>
                        <a:pt x="806222" y="3255013"/>
                      </a:cubicBezTo>
                      <a:cubicBezTo>
                        <a:pt x="410373" y="3247615"/>
                        <a:pt x="343684" y="2067930"/>
                        <a:pt x="240111" y="1525435"/>
                      </a:cubicBezTo>
                      <a:close/>
                    </a:path>
                  </a:pathLst>
                </a:custGeom>
                <a:solidFill>
                  <a:srgbClr val="6ABA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Oval 1"/>
              <p:cNvSpPr/>
              <p:nvPr/>
            </p:nvSpPr>
            <p:spPr>
              <a:xfrm rot="15433015">
                <a:off x="2892104" y="2095245"/>
                <a:ext cx="448226" cy="461227"/>
              </a:xfrm>
              <a:custGeom>
                <a:avLst/>
                <a:gdLst>
                  <a:gd name="connsiteX0" fmla="*/ 0 w 2375095"/>
                  <a:gd name="connsiteY0" fmla="*/ 1729578 h 3459156"/>
                  <a:gd name="connsiteX1" fmla="*/ 1187548 w 2375095"/>
                  <a:gd name="connsiteY1" fmla="*/ 0 h 3459156"/>
                  <a:gd name="connsiteX2" fmla="*/ 2375096 w 2375095"/>
                  <a:gd name="connsiteY2" fmla="*/ 1729578 h 3459156"/>
                  <a:gd name="connsiteX3" fmla="*/ 1187548 w 2375095"/>
                  <a:gd name="connsiteY3" fmla="*/ 3459156 h 3459156"/>
                  <a:gd name="connsiteX4" fmla="*/ 0 w 2375095"/>
                  <a:gd name="connsiteY4" fmla="*/ 1729578 h 3459156"/>
                  <a:gd name="connsiteX0-1" fmla="*/ 0 w 2250808"/>
                  <a:gd name="connsiteY0-2" fmla="*/ 1729578 h 3459156"/>
                  <a:gd name="connsiteX1-3" fmla="*/ 1063260 w 2250808"/>
                  <a:gd name="connsiteY1-4" fmla="*/ 0 h 3459156"/>
                  <a:gd name="connsiteX2-5" fmla="*/ 2250808 w 2250808"/>
                  <a:gd name="connsiteY2-6" fmla="*/ 1729578 h 3459156"/>
                  <a:gd name="connsiteX3-7" fmla="*/ 1063260 w 2250808"/>
                  <a:gd name="connsiteY3-8" fmla="*/ 3459156 h 3459156"/>
                  <a:gd name="connsiteX4-9" fmla="*/ 0 w 2250808"/>
                  <a:gd name="connsiteY4-10" fmla="*/ 1729578 h 3459156"/>
                  <a:gd name="connsiteX0-11" fmla="*/ 0 w 2073255"/>
                  <a:gd name="connsiteY0-12" fmla="*/ 1738458 h 3459160"/>
                  <a:gd name="connsiteX1-13" fmla="*/ 885707 w 2073255"/>
                  <a:gd name="connsiteY1-14" fmla="*/ 2 h 3459160"/>
                  <a:gd name="connsiteX2-15" fmla="*/ 2073255 w 2073255"/>
                  <a:gd name="connsiteY2-16" fmla="*/ 1729580 h 3459160"/>
                  <a:gd name="connsiteX3-17" fmla="*/ 885707 w 2073255"/>
                  <a:gd name="connsiteY3-18" fmla="*/ 3459158 h 3459160"/>
                  <a:gd name="connsiteX4-19" fmla="*/ 0 w 2073255"/>
                  <a:gd name="connsiteY4-20" fmla="*/ 1738458 h 3459160"/>
                  <a:gd name="connsiteX0-21" fmla="*/ 0 w 2144276"/>
                  <a:gd name="connsiteY0-22" fmla="*/ 1747342 h 3459172"/>
                  <a:gd name="connsiteX1-23" fmla="*/ 956728 w 2144276"/>
                  <a:gd name="connsiteY1-24" fmla="*/ 8 h 3459172"/>
                  <a:gd name="connsiteX2-25" fmla="*/ 2144276 w 2144276"/>
                  <a:gd name="connsiteY2-26" fmla="*/ 1729586 h 3459172"/>
                  <a:gd name="connsiteX3-27" fmla="*/ 956728 w 2144276"/>
                  <a:gd name="connsiteY3-28" fmla="*/ 3459164 h 3459172"/>
                  <a:gd name="connsiteX4-29" fmla="*/ 0 w 2144276"/>
                  <a:gd name="connsiteY4-30" fmla="*/ 1747342 h 3459172"/>
                  <a:gd name="connsiteX0-31" fmla="*/ 48570 w 2192846"/>
                  <a:gd name="connsiteY0-32" fmla="*/ 1747342 h 3397027"/>
                  <a:gd name="connsiteX1-33" fmla="*/ 1005298 w 2192846"/>
                  <a:gd name="connsiteY1-34" fmla="*/ 8 h 3397027"/>
                  <a:gd name="connsiteX2-35" fmla="*/ 2192846 w 2192846"/>
                  <a:gd name="connsiteY2-36" fmla="*/ 1729586 h 3397027"/>
                  <a:gd name="connsiteX3-37" fmla="*/ 357228 w 2192846"/>
                  <a:gd name="connsiteY3-38" fmla="*/ 3397021 h 3397027"/>
                  <a:gd name="connsiteX4-39" fmla="*/ 48570 w 2192846"/>
                  <a:gd name="connsiteY4-40" fmla="*/ 1747342 h 3397027"/>
                  <a:gd name="connsiteX0-41" fmla="*/ 52449 w 2321013"/>
                  <a:gd name="connsiteY0-42" fmla="*/ 1747368 h 3397108"/>
                  <a:gd name="connsiteX1-43" fmla="*/ 1009177 w 2321013"/>
                  <a:gd name="connsiteY1-44" fmla="*/ 34 h 3397108"/>
                  <a:gd name="connsiteX2-45" fmla="*/ 2321013 w 2321013"/>
                  <a:gd name="connsiteY2-46" fmla="*/ 1791756 h 3397108"/>
                  <a:gd name="connsiteX3-47" fmla="*/ 361107 w 2321013"/>
                  <a:gd name="connsiteY3-48" fmla="*/ 3397047 h 3397108"/>
                  <a:gd name="connsiteX4-49" fmla="*/ 52449 w 2321013"/>
                  <a:gd name="connsiteY4-50" fmla="*/ 1747368 h 3397108"/>
                  <a:gd name="connsiteX0-51" fmla="*/ 44991 w 2313555"/>
                  <a:gd name="connsiteY0-52" fmla="*/ 1747368 h 3468124"/>
                  <a:gd name="connsiteX1-53" fmla="*/ 1001719 w 2313555"/>
                  <a:gd name="connsiteY1-54" fmla="*/ 34 h 3468124"/>
                  <a:gd name="connsiteX2-55" fmla="*/ 2313555 w 2313555"/>
                  <a:gd name="connsiteY2-56" fmla="*/ 1791756 h 3468124"/>
                  <a:gd name="connsiteX3-57" fmla="*/ 380282 w 2313555"/>
                  <a:gd name="connsiteY3-58" fmla="*/ 3468069 h 3468124"/>
                  <a:gd name="connsiteX4-59" fmla="*/ 44991 w 2313555"/>
                  <a:gd name="connsiteY4-60" fmla="*/ 1747368 h 3468124"/>
                  <a:gd name="connsiteX0-61" fmla="*/ 26292 w 2294856"/>
                  <a:gd name="connsiteY0-62" fmla="*/ 1747368 h 3477001"/>
                  <a:gd name="connsiteX1-63" fmla="*/ 983020 w 2294856"/>
                  <a:gd name="connsiteY1-64" fmla="*/ 34 h 3477001"/>
                  <a:gd name="connsiteX2-65" fmla="*/ 2294856 w 2294856"/>
                  <a:gd name="connsiteY2-66" fmla="*/ 1791756 h 3477001"/>
                  <a:gd name="connsiteX3-67" fmla="*/ 450360 w 2294856"/>
                  <a:gd name="connsiteY3-68" fmla="*/ 3476946 h 3477001"/>
                  <a:gd name="connsiteX4-69" fmla="*/ 26292 w 2294856"/>
                  <a:gd name="connsiteY4-70" fmla="*/ 1747368 h 3477001"/>
                  <a:gd name="connsiteX0-71" fmla="*/ 26995 w 2339947"/>
                  <a:gd name="connsiteY0-72" fmla="*/ 1747368 h 3477001"/>
                  <a:gd name="connsiteX1-73" fmla="*/ 983723 w 2339947"/>
                  <a:gd name="connsiteY1-74" fmla="*/ 34 h 3477001"/>
                  <a:gd name="connsiteX2-75" fmla="*/ 2339947 w 2339947"/>
                  <a:gd name="connsiteY2-76" fmla="*/ 1791756 h 3477001"/>
                  <a:gd name="connsiteX3-77" fmla="*/ 451063 w 2339947"/>
                  <a:gd name="connsiteY3-78" fmla="*/ 3476946 h 3477001"/>
                  <a:gd name="connsiteX4-79" fmla="*/ 26995 w 2339947"/>
                  <a:gd name="connsiteY4-80" fmla="*/ 1747368 h 3477001"/>
                  <a:gd name="connsiteX0-81" fmla="*/ 16074 w 2329026"/>
                  <a:gd name="connsiteY0-82" fmla="*/ 1747368 h 3477001"/>
                  <a:gd name="connsiteX1-83" fmla="*/ 972802 w 2329026"/>
                  <a:gd name="connsiteY1-84" fmla="*/ 34 h 3477001"/>
                  <a:gd name="connsiteX2-85" fmla="*/ 2329026 w 2329026"/>
                  <a:gd name="connsiteY2-86" fmla="*/ 1791756 h 3477001"/>
                  <a:gd name="connsiteX3-87" fmla="*/ 520041 w 2329026"/>
                  <a:gd name="connsiteY3-88" fmla="*/ 3476946 h 3477001"/>
                  <a:gd name="connsiteX4-89" fmla="*/ 16074 w 2329026"/>
                  <a:gd name="connsiteY4-90" fmla="*/ 1747368 h 3477001"/>
                  <a:gd name="connsiteX0-91" fmla="*/ 281903 w 2594855"/>
                  <a:gd name="connsiteY0-92" fmla="*/ 1525435 h 3255068"/>
                  <a:gd name="connsiteX1-93" fmla="*/ 164433 w 2594855"/>
                  <a:gd name="connsiteY1-94" fmla="*/ 42 h 3255068"/>
                  <a:gd name="connsiteX2-95" fmla="*/ 2594855 w 2594855"/>
                  <a:gd name="connsiteY2-96" fmla="*/ 1569823 h 3255068"/>
                  <a:gd name="connsiteX3-97" fmla="*/ 785870 w 2594855"/>
                  <a:gd name="connsiteY3-98" fmla="*/ 3255013 h 3255068"/>
                  <a:gd name="connsiteX4-99" fmla="*/ 281903 w 2594855"/>
                  <a:gd name="connsiteY4-100" fmla="*/ 1525435 h 3255068"/>
                  <a:gd name="connsiteX0-101" fmla="*/ 240111 w 2615207"/>
                  <a:gd name="connsiteY0-102" fmla="*/ 1525435 h 3255068"/>
                  <a:gd name="connsiteX1-103" fmla="*/ 184785 w 2615207"/>
                  <a:gd name="connsiteY1-104" fmla="*/ 42 h 3255068"/>
                  <a:gd name="connsiteX2-105" fmla="*/ 2615207 w 2615207"/>
                  <a:gd name="connsiteY2-106" fmla="*/ 1569823 h 3255068"/>
                  <a:gd name="connsiteX3-107" fmla="*/ 806222 w 2615207"/>
                  <a:gd name="connsiteY3-108" fmla="*/ 3255013 h 3255068"/>
                  <a:gd name="connsiteX4-109" fmla="*/ 240111 w 2615207"/>
                  <a:gd name="connsiteY4-110" fmla="*/ 1525435 h 32550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615207" h="3255068">
                    <a:moveTo>
                      <a:pt x="240111" y="1525435"/>
                    </a:moveTo>
                    <a:cubicBezTo>
                      <a:pt x="136538" y="982940"/>
                      <a:pt x="-211064" y="-7356"/>
                      <a:pt x="184785" y="42"/>
                    </a:cubicBezTo>
                    <a:cubicBezTo>
                      <a:pt x="580634" y="7440"/>
                      <a:pt x="2615207" y="614603"/>
                      <a:pt x="2615207" y="1569823"/>
                    </a:cubicBezTo>
                    <a:cubicBezTo>
                      <a:pt x="2615207" y="2525043"/>
                      <a:pt x="1202071" y="3262411"/>
                      <a:pt x="806222" y="3255013"/>
                    </a:cubicBezTo>
                    <a:cubicBezTo>
                      <a:pt x="410373" y="3247615"/>
                      <a:pt x="343684" y="2067930"/>
                      <a:pt x="240111" y="1525435"/>
                    </a:cubicBezTo>
                    <a:close/>
                  </a:path>
                </a:pathLst>
              </a:custGeom>
              <a:solidFill>
                <a:srgbClr val="6AB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Oval 1"/>
            <p:cNvSpPr/>
            <p:nvPr/>
          </p:nvSpPr>
          <p:spPr>
            <a:xfrm rot="16200000">
              <a:off x="2738299" y="2509050"/>
              <a:ext cx="564751" cy="559260"/>
            </a:xfrm>
            <a:custGeom>
              <a:avLst/>
              <a:gdLst>
                <a:gd name="connsiteX0" fmla="*/ 0 w 2375095"/>
                <a:gd name="connsiteY0" fmla="*/ 1729578 h 3459156"/>
                <a:gd name="connsiteX1" fmla="*/ 1187548 w 2375095"/>
                <a:gd name="connsiteY1" fmla="*/ 0 h 3459156"/>
                <a:gd name="connsiteX2" fmla="*/ 2375096 w 2375095"/>
                <a:gd name="connsiteY2" fmla="*/ 1729578 h 3459156"/>
                <a:gd name="connsiteX3" fmla="*/ 1187548 w 2375095"/>
                <a:gd name="connsiteY3" fmla="*/ 3459156 h 3459156"/>
                <a:gd name="connsiteX4" fmla="*/ 0 w 2375095"/>
                <a:gd name="connsiteY4" fmla="*/ 1729578 h 3459156"/>
                <a:gd name="connsiteX0-1" fmla="*/ 0 w 2250808"/>
                <a:gd name="connsiteY0-2" fmla="*/ 1729578 h 3459156"/>
                <a:gd name="connsiteX1-3" fmla="*/ 1063260 w 2250808"/>
                <a:gd name="connsiteY1-4" fmla="*/ 0 h 3459156"/>
                <a:gd name="connsiteX2-5" fmla="*/ 2250808 w 2250808"/>
                <a:gd name="connsiteY2-6" fmla="*/ 1729578 h 3459156"/>
                <a:gd name="connsiteX3-7" fmla="*/ 1063260 w 2250808"/>
                <a:gd name="connsiteY3-8" fmla="*/ 3459156 h 3459156"/>
                <a:gd name="connsiteX4-9" fmla="*/ 0 w 2250808"/>
                <a:gd name="connsiteY4-10" fmla="*/ 1729578 h 3459156"/>
                <a:gd name="connsiteX0-11" fmla="*/ 0 w 2073255"/>
                <a:gd name="connsiteY0-12" fmla="*/ 1738458 h 3459160"/>
                <a:gd name="connsiteX1-13" fmla="*/ 885707 w 2073255"/>
                <a:gd name="connsiteY1-14" fmla="*/ 2 h 3459160"/>
                <a:gd name="connsiteX2-15" fmla="*/ 2073255 w 2073255"/>
                <a:gd name="connsiteY2-16" fmla="*/ 1729580 h 3459160"/>
                <a:gd name="connsiteX3-17" fmla="*/ 885707 w 2073255"/>
                <a:gd name="connsiteY3-18" fmla="*/ 3459158 h 3459160"/>
                <a:gd name="connsiteX4-19" fmla="*/ 0 w 2073255"/>
                <a:gd name="connsiteY4-20" fmla="*/ 1738458 h 3459160"/>
                <a:gd name="connsiteX0-21" fmla="*/ 0 w 2144276"/>
                <a:gd name="connsiteY0-22" fmla="*/ 1747342 h 3459172"/>
                <a:gd name="connsiteX1-23" fmla="*/ 956728 w 2144276"/>
                <a:gd name="connsiteY1-24" fmla="*/ 8 h 3459172"/>
                <a:gd name="connsiteX2-25" fmla="*/ 2144276 w 2144276"/>
                <a:gd name="connsiteY2-26" fmla="*/ 1729586 h 3459172"/>
                <a:gd name="connsiteX3-27" fmla="*/ 956728 w 2144276"/>
                <a:gd name="connsiteY3-28" fmla="*/ 3459164 h 3459172"/>
                <a:gd name="connsiteX4-29" fmla="*/ 0 w 2144276"/>
                <a:gd name="connsiteY4-30" fmla="*/ 1747342 h 3459172"/>
                <a:gd name="connsiteX0-31" fmla="*/ 48570 w 2192846"/>
                <a:gd name="connsiteY0-32" fmla="*/ 1747342 h 3397027"/>
                <a:gd name="connsiteX1-33" fmla="*/ 1005298 w 2192846"/>
                <a:gd name="connsiteY1-34" fmla="*/ 8 h 3397027"/>
                <a:gd name="connsiteX2-35" fmla="*/ 2192846 w 2192846"/>
                <a:gd name="connsiteY2-36" fmla="*/ 1729586 h 3397027"/>
                <a:gd name="connsiteX3-37" fmla="*/ 357228 w 2192846"/>
                <a:gd name="connsiteY3-38" fmla="*/ 3397021 h 3397027"/>
                <a:gd name="connsiteX4-39" fmla="*/ 48570 w 2192846"/>
                <a:gd name="connsiteY4-40" fmla="*/ 1747342 h 3397027"/>
                <a:gd name="connsiteX0-41" fmla="*/ 52449 w 2321013"/>
                <a:gd name="connsiteY0-42" fmla="*/ 1747368 h 3397108"/>
                <a:gd name="connsiteX1-43" fmla="*/ 1009177 w 2321013"/>
                <a:gd name="connsiteY1-44" fmla="*/ 34 h 3397108"/>
                <a:gd name="connsiteX2-45" fmla="*/ 2321013 w 2321013"/>
                <a:gd name="connsiteY2-46" fmla="*/ 1791756 h 3397108"/>
                <a:gd name="connsiteX3-47" fmla="*/ 361107 w 2321013"/>
                <a:gd name="connsiteY3-48" fmla="*/ 3397047 h 3397108"/>
                <a:gd name="connsiteX4-49" fmla="*/ 52449 w 2321013"/>
                <a:gd name="connsiteY4-50" fmla="*/ 1747368 h 3397108"/>
                <a:gd name="connsiteX0-51" fmla="*/ 44991 w 2313555"/>
                <a:gd name="connsiteY0-52" fmla="*/ 1747368 h 3468124"/>
                <a:gd name="connsiteX1-53" fmla="*/ 1001719 w 2313555"/>
                <a:gd name="connsiteY1-54" fmla="*/ 34 h 3468124"/>
                <a:gd name="connsiteX2-55" fmla="*/ 2313555 w 2313555"/>
                <a:gd name="connsiteY2-56" fmla="*/ 1791756 h 3468124"/>
                <a:gd name="connsiteX3-57" fmla="*/ 380282 w 2313555"/>
                <a:gd name="connsiteY3-58" fmla="*/ 3468069 h 3468124"/>
                <a:gd name="connsiteX4-59" fmla="*/ 44991 w 2313555"/>
                <a:gd name="connsiteY4-60" fmla="*/ 1747368 h 3468124"/>
                <a:gd name="connsiteX0-61" fmla="*/ 26292 w 2294856"/>
                <a:gd name="connsiteY0-62" fmla="*/ 1747368 h 3477001"/>
                <a:gd name="connsiteX1-63" fmla="*/ 983020 w 2294856"/>
                <a:gd name="connsiteY1-64" fmla="*/ 34 h 3477001"/>
                <a:gd name="connsiteX2-65" fmla="*/ 2294856 w 2294856"/>
                <a:gd name="connsiteY2-66" fmla="*/ 1791756 h 3477001"/>
                <a:gd name="connsiteX3-67" fmla="*/ 450360 w 2294856"/>
                <a:gd name="connsiteY3-68" fmla="*/ 3476946 h 3477001"/>
                <a:gd name="connsiteX4-69" fmla="*/ 26292 w 2294856"/>
                <a:gd name="connsiteY4-70" fmla="*/ 1747368 h 3477001"/>
                <a:gd name="connsiteX0-71" fmla="*/ 26995 w 2339947"/>
                <a:gd name="connsiteY0-72" fmla="*/ 1747368 h 3477001"/>
                <a:gd name="connsiteX1-73" fmla="*/ 983723 w 2339947"/>
                <a:gd name="connsiteY1-74" fmla="*/ 34 h 3477001"/>
                <a:gd name="connsiteX2-75" fmla="*/ 2339947 w 2339947"/>
                <a:gd name="connsiteY2-76" fmla="*/ 1791756 h 3477001"/>
                <a:gd name="connsiteX3-77" fmla="*/ 451063 w 2339947"/>
                <a:gd name="connsiteY3-78" fmla="*/ 3476946 h 3477001"/>
                <a:gd name="connsiteX4-79" fmla="*/ 26995 w 2339947"/>
                <a:gd name="connsiteY4-80" fmla="*/ 1747368 h 3477001"/>
                <a:gd name="connsiteX0-81" fmla="*/ 16074 w 2329026"/>
                <a:gd name="connsiteY0-82" fmla="*/ 1747368 h 3477001"/>
                <a:gd name="connsiteX1-83" fmla="*/ 972802 w 2329026"/>
                <a:gd name="connsiteY1-84" fmla="*/ 34 h 3477001"/>
                <a:gd name="connsiteX2-85" fmla="*/ 2329026 w 2329026"/>
                <a:gd name="connsiteY2-86" fmla="*/ 1791756 h 3477001"/>
                <a:gd name="connsiteX3-87" fmla="*/ 520041 w 2329026"/>
                <a:gd name="connsiteY3-88" fmla="*/ 3476946 h 3477001"/>
                <a:gd name="connsiteX4-89" fmla="*/ 16074 w 2329026"/>
                <a:gd name="connsiteY4-90" fmla="*/ 1747368 h 3477001"/>
                <a:gd name="connsiteX0-91" fmla="*/ 281903 w 2594855"/>
                <a:gd name="connsiteY0-92" fmla="*/ 1525435 h 3255068"/>
                <a:gd name="connsiteX1-93" fmla="*/ 164433 w 2594855"/>
                <a:gd name="connsiteY1-94" fmla="*/ 42 h 3255068"/>
                <a:gd name="connsiteX2-95" fmla="*/ 2594855 w 2594855"/>
                <a:gd name="connsiteY2-96" fmla="*/ 1569823 h 3255068"/>
                <a:gd name="connsiteX3-97" fmla="*/ 785870 w 2594855"/>
                <a:gd name="connsiteY3-98" fmla="*/ 3255013 h 3255068"/>
                <a:gd name="connsiteX4-99" fmla="*/ 281903 w 2594855"/>
                <a:gd name="connsiteY4-100" fmla="*/ 1525435 h 3255068"/>
                <a:gd name="connsiteX0-101" fmla="*/ 240111 w 2615207"/>
                <a:gd name="connsiteY0-102" fmla="*/ 1525435 h 3255068"/>
                <a:gd name="connsiteX1-103" fmla="*/ 184785 w 2615207"/>
                <a:gd name="connsiteY1-104" fmla="*/ 42 h 3255068"/>
                <a:gd name="connsiteX2-105" fmla="*/ 2615207 w 2615207"/>
                <a:gd name="connsiteY2-106" fmla="*/ 1569823 h 3255068"/>
                <a:gd name="connsiteX3-107" fmla="*/ 806222 w 2615207"/>
                <a:gd name="connsiteY3-108" fmla="*/ 3255013 h 3255068"/>
                <a:gd name="connsiteX4-109" fmla="*/ 240111 w 2615207"/>
                <a:gd name="connsiteY4-110" fmla="*/ 1525435 h 3255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15207" h="3255068">
                  <a:moveTo>
                    <a:pt x="240111" y="1525435"/>
                  </a:moveTo>
                  <a:cubicBezTo>
                    <a:pt x="136538" y="982940"/>
                    <a:pt x="-211064" y="-7356"/>
                    <a:pt x="184785" y="42"/>
                  </a:cubicBezTo>
                  <a:cubicBezTo>
                    <a:pt x="580634" y="7440"/>
                    <a:pt x="2615207" y="614603"/>
                    <a:pt x="2615207" y="1569823"/>
                  </a:cubicBezTo>
                  <a:cubicBezTo>
                    <a:pt x="2615207" y="2525043"/>
                    <a:pt x="1202071" y="3262411"/>
                    <a:pt x="806222" y="3255013"/>
                  </a:cubicBezTo>
                  <a:cubicBezTo>
                    <a:pt x="410373" y="3247615"/>
                    <a:pt x="343684" y="2067930"/>
                    <a:pt x="240111" y="1525435"/>
                  </a:cubicBezTo>
                  <a:close/>
                </a:path>
              </a:pathLst>
            </a:custGeom>
            <a:solidFill>
              <a:srgbClr val="6A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/>
              <p14:cNvContentPartPr/>
              <p14:nvPr/>
            </p14:nvContentPartPr>
            <p14:xfrm>
              <a:off x="3390873" y="-1346989"/>
              <a:ext cx="360" cy="360"/>
            </p14:xfrm>
          </p:contentPart>
        </mc:Choice>
        <mc:Fallback xmlns="">
          <p:pic>
            <p:nvPicPr>
              <p:cNvPr id="31" name="Ink 30"/>
            </p:nvPicPr>
            <p:blipFill>
              <a:blip r:embed="rId34"/>
            </p:blipFill>
            <p:spPr>
              <a:xfrm>
                <a:off x="3390873" y="-1346989"/>
                <a:ext cx="360" cy="360"/>
              </a:xfrm>
              <a:prstGeom prst="rect"/>
            </p:spPr>
          </p:pic>
        </mc:Fallback>
      </mc:AlternateContent>
      <p:sp>
        <p:nvSpPr>
          <p:cNvPr id="195" name="TextBox 194"/>
          <p:cNvSpPr txBox="1"/>
          <p:nvPr/>
        </p:nvSpPr>
        <p:spPr>
          <a:xfrm>
            <a:off x="7997968" y="3807438"/>
            <a:ext cx="358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ngựa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bước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3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3 0.07222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7222 L 0.00091 0.11944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1944 L 0.00039 0.18819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8819 L 2.29167E-6 0.25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25 L 0.0013 0.32986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2987 L 0.00195 0.4145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0013 -0.09885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9885 L -0.0013 -0.1729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17292 L -0.0013 -0.23357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23357 L -0.00195 -0.29838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9838 L -0.00169 -0.36644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36644 L 0.00026 -0.4456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4557 0.0032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0.00324 L -0.08932 0.005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32 0.00532 L -0.12447 0.00602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7 0.00602 L -0.15703 0.0118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0118 L -0.19427 0.00926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27 0.00926 L -0.25 2.96296E-6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4844 0.00487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0487 L 0.09388 0.00232 " pathEditMode="relative" rAng="0" ptsTypes="AA">
                                      <p:cBhvr>
                                        <p:cTn id="38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88 0.00232 L 0.12552 0.00232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0.00232 L 0.15807 0.00487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07 0.00487 L 0.19036 0.00834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36 0.00834 L 0.25 -4.81481E-6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85107" y="784215"/>
            <a:ext cx="10526728" cy="176815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1673" y="3019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7701" y="3019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41673" y="40903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18524" y="40945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2" y="3040819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343935" y="412373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24" y="413533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57" y="3092491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68" y="4842532"/>
            <a:ext cx="2123661" cy="2010399"/>
          </a:xfrm>
          <a:prstGeom prst="rect">
            <a:avLst/>
          </a:prstGeom>
        </p:spPr>
      </p:pic>
      <p:sp>
        <p:nvSpPr>
          <p:cNvPr id="13" name="!!1">
            <a:hlinkClick r:id="rId8" action="ppaction://hlinksldjump"/>
          </p:cNvPr>
          <p:cNvSpPr/>
          <p:nvPr/>
        </p:nvSpPr>
        <p:spPr>
          <a:xfrm>
            <a:off x="1106548" y="1019626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51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2149" y="140485"/>
            <a:ext cx="10526728" cy="133341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2149" y="2348503"/>
            <a:ext cx="5154869" cy="10785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9926.10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352693"/>
            <a:ext cx="5221008" cy="10743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1,9924.10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2149" y="4150581"/>
            <a:ext cx="5154869" cy="9657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4150581"/>
            <a:ext cx="5221008" cy="9699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1,9926.10</a:t>
            </a:r>
            <a:r>
              <a:rPr lang="en-US" sz="32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059751" y="2638504"/>
            <a:ext cx="885137" cy="6865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437887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28" y="440353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72" y="2631956"/>
            <a:ext cx="804742" cy="685709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72" y="497681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8" action="ppaction://hlinksldjump"/>
          </p:cNvPr>
          <p:cNvSpPr/>
          <p:nvPr/>
        </p:nvSpPr>
        <p:spPr>
          <a:xfrm>
            <a:off x="932044" y="247961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03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623439"/>
            <a:ext cx="10526728" cy="17006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tố nào được sử dụng trong việc chế tạo con chip trong máy tính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8254" y="2935307"/>
            <a:ext cx="4630351" cy="988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27088" y="2935307"/>
            <a:ext cx="4666385" cy="988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581" y="4849882"/>
            <a:ext cx="4630351" cy="10270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Slicon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27088" y="4854071"/>
            <a:ext cx="4666384" cy="10270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5" y="3088986"/>
            <a:ext cx="641493" cy="5637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2" y="5012331"/>
            <a:ext cx="636497" cy="5091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46" y="5052851"/>
            <a:ext cx="599923" cy="5272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030" y="3117367"/>
            <a:ext cx="619962" cy="544815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77" y="5316454"/>
            <a:ext cx="1504205" cy="1423981"/>
          </a:xfrm>
          <a:prstGeom prst="rect">
            <a:avLst/>
          </a:prstGeom>
        </p:spPr>
      </p:pic>
      <p:sp>
        <p:nvSpPr>
          <p:cNvPr id="12" name="!!1">
            <a:hlinkClick r:id="rId7" action="ppaction://hlinksldjump"/>
          </p:cNvPr>
          <p:cNvSpPr/>
          <p:nvPr/>
        </p:nvSpPr>
        <p:spPr>
          <a:xfrm>
            <a:off x="1103931" y="557657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79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E35E6-B3A3-4BFA-972C-783AD09D0951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Circus Day by Slidesgo">
  <a:themeElements>
    <a:clrScheme name="Simple Light">
      <a:dk1>
        <a:srgbClr val="3E4F6B"/>
      </a:dk1>
      <a:lt1>
        <a:srgbClr val="F2E4D0"/>
      </a:lt1>
      <a:dk2>
        <a:srgbClr val="302D2C"/>
      </a:dk2>
      <a:lt2>
        <a:srgbClr val="EACAA4"/>
      </a:lt2>
      <a:accent1>
        <a:srgbClr val="FFC033"/>
      </a:accent1>
      <a:accent2>
        <a:srgbClr val="FDD15B"/>
      </a:accent2>
      <a:accent3>
        <a:srgbClr val="9FC9C1"/>
      </a:accent3>
      <a:accent4>
        <a:srgbClr val="AFDDD4"/>
      </a:accent4>
      <a:accent5>
        <a:srgbClr val="E34F17"/>
      </a:accent5>
      <a:accent6>
        <a:srgbClr val="F35519"/>
      </a:accent6>
      <a:hlink>
        <a:srgbClr val="F2E4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1427</Words>
  <Application>Microsoft Office PowerPoint</Application>
  <PresentationFormat>Custom</PresentationFormat>
  <Paragraphs>218</Paragraphs>
  <Slides>28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World Circus Day by Slidesgo</vt:lpstr>
      <vt:lpstr>1_Office Theme</vt:lpstr>
      <vt:lpstr>2_Office Theme</vt:lpstr>
      <vt:lpstr>KHOA HỌC TỰ NHIÊN 7 CHÂN TRỜI SÁNG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7 </dc:title>
  <dc:creator>Admin</dc:creator>
  <cp:lastModifiedBy>gigabyte2</cp:lastModifiedBy>
  <cp:revision>58</cp:revision>
  <dcterms:created xsi:type="dcterms:W3CDTF">2022-07-12T09:54:15Z</dcterms:created>
  <dcterms:modified xsi:type="dcterms:W3CDTF">2024-11-01T14:35:49Z</dcterms:modified>
</cp:coreProperties>
</file>